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70"/>
  </p:notesMasterIdLst>
  <p:sldIdLst>
    <p:sldId id="257" r:id="rId5"/>
    <p:sldId id="323" r:id="rId6"/>
    <p:sldId id="325" r:id="rId7"/>
    <p:sldId id="327" r:id="rId8"/>
    <p:sldId id="354" r:id="rId9"/>
    <p:sldId id="328" r:id="rId10"/>
    <p:sldId id="336" r:id="rId11"/>
    <p:sldId id="282" r:id="rId12"/>
    <p:sldId id="330" r:id="rId13"/>
    <p:sldId id="334" r:id="rId14"/>
    <p:sldId id="355" r:id="rId15"/>
    <p:sldId id="260" r:id="rId16"/>
    <p:sldId id="265" r:id="rId17"/>
    <p:sldId id="356" r:id="rId18"/>
    <p:sldId id="269" r:id="rId19"/>
    <p:sldId id="267" r:id="rId20"/>
    <p:sldId id="331" r:id="rId21"/>
    <p:sldId id="270" r:id="rId22"/>
    <p:sldId id="271" r:id="rId23"/>
    <p:sldId id="278" r:id="rId24"/>
    <p:sldId id="281" r:id="rId25"/>
    <p:sldId id="284" r:id="rId26"/>
    <p:sldId id="285" r:id="rId27"/>
    <p:sldId id="287" r:id="rId28"/>
    <p:sldId id="288" r:id="rId29"/>
    <p:sldId id="289" r:id="rId30"/>
    <p:sldId id="290" r:id="rId31"/>
    <p:sldId id="367" r:id="rId32"/>
    <p:sldId id="368" r:id="rId33"/>
    <p:sldId id="369" r:id="rId34"/>
    <p:sldId id="360" r:id="rId35"/>
    <p:sldId id="361" r:id="rId36"/>
    <p:sldId id="362" r:id="rId37"/>
    <p:sldId id="357" r:id="rId38"/>
    <p:sldId id="346" r:id="rId39"/>
    <p:sldId id="347" r:id="rId40"/>
    <p:sldId id="350" r:id="rId41"/>
    <p:sldId id="352" r:id="rId42"/>
    <p:sldId id="337" r:id="rId43"/>
    <p:sldId id="340" r:id="rId44"/>
    <p:sldId id="341" r:id="rId45"/>
    <p:sldId id="370" r:id="rId46"/>
    <p:sldId id="372" r:id="rId47"/>
    <p:sldId id="373" r:id="rId48"/>
    <p:sldId id="376" r:id="rId49"/>
    <p:sldId id="374" r:id="rId50"/>
    <p:sldId id="375" r:id="rId51"/>
    <p:sldId id="377" r:id="rId52"/>
    <p:sldId id="378" r:id="rId53"/>
    <p:sldId id="379" r:id="rId54"/>
    <p:sldId id="389" r:id="rId55"/>
    <p:sldId id="390" r:id="rId56"/>
    <p:sldId id="391" r:id="rId57"/>
    <p:sldId id="392" r:id="rId58"/>
    <p:sldId id="380" r:id="rId59"/>
    <p:sldId id="381" r:id="rId60"/>
    <p:sldId id="382" r:id="rId61"/>
    <p:sldId id="383" r:id="rId62"/>
    <p:sldId id="384" r:id="rId63"/>
    <p:sldId id="385" r:id="rId64"/>
    <p:sldId id="386" r:id="rId65"/>
    <p:sldId id="387" r:id="rId66"/>
    <p:sldId id="388" r:id="rId67"/>
    <p:sldId id="321" r:id="rId68"/>
    <p:sldId id="322" r:id="rId69"/>
  </p:sldIdLst>
  <p:sldSz cx="9906000" cy="6858000" type="A4"/>
  <p:notesSz cx="6858000" cy="9144000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9A32A"/>
    <a:srgbClr val="FFFFFF"/>
    <a:srgbClr val="2F5079"/>
    <a:srgbClr val="E9458C"/>
    <a:srgbClr val="000000"/>
    <a:srgbClr val="008452"/>
    <a:srgbClr val="11B3A2"/>
    <a:srgbClr val="009CC8"/>
    <a:srgbClr val="7CB3E1"/>
    <a:srgbClr val="8076C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howGuides="1">
      <p:cViewPr>
        <p:scale>
          <a:sx n="94" d="100"/>
          <a:sy n="94" d="100"/>
        </p:scale>
        <p:origin x="-1872" y="-462"/>
      </p:cViewPr>
      <p:guideLst>
        <p:guide orient="horz" pos="4247"/>
        <p:guide pos="262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1467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7" Type="http://schemas.openxmlformats.org/officeDocument/2006/relationships/slide" Target="slides/slide3.xml"/><Relationship Id="rId71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66" Type="http://schemas.openxmlformats.org/officeDocument/2006/relationships/slide" Target="slides/slide62.xml"/><Relationship Id="rId74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61" Type="http://schemas.openxmlformats.org/officeDocument/2006/relationships/slide" Target="slides/slide57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viewProps" Target="viewProp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andrewdsmith8\Documents\andrewsmith\research\RiskDistributions\EquityFit\TRI%20Eq%20for%20Ireland.xls" TargetMode="External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andrewdsmith8\Documents\andrewsmith\research\RiskDistributions\EquityFit\TRI%20Eq%20for%20Ireland.xls" TargetMode="External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andrewdsmith8\Documents\andrewsmith\research\RiskDistributions\EquityFit\TRI%20Eq%20for%20Ireland.xls" TargetMode="External"/><Relationship Id="rId1" Type="http://schemas.openxmlformats.org/officeDocument/2006/relationships/themeOverride" Target="../theme/themeOverrid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lineChart>
        <c:grouping val="standard"/>
        <c:varyColors val="0"/>
        <c:ser>
          <c:idx val="1"/>
          <c:order val="0"/>
          <c:tx>
            <c:v>Europe</c:v>
          </c:tx>
          <c:spPr>
            <a:ln>
              <a:solidFill>
                <a:srgbClr val="FFC000"/>
              </a:solidFill>
            </a:ln>
          </c:spPr>
          <c:marker>
            <c:symbol val="none"/>
          </c:marker>
          <c:cat>
            <c:numRef>
              <c:f>'MSCI '!$B$9:$B$509</c:f>
              <c:numCache>
                <c:formatCode>dd/mm/yyyy</c:formatCode>
                <c:ptCount val="501"/>
                <c:pt idx="0">
                  <c:v>25568</c:v>
                </c:pt>
                <c:pt idx="1">
                  <c:v>25598</c:v>
                </c:pt>
                <c:pt idx="2">
                  <c:v>25626</c:v>
                </c:pt>
                <c:pt idx="3">
                  <c:v>25658</c:v>
                </c:pt>
                <c:pt idx="4">
                  <c:v>25688</c:v>
                </c:pt>
                <c:pt idx="5">
                  <c:v>25717</c:v>
                </c:pt>
                <c:pt idx="6">
                  <c:v>25749</c:v>
                </c:pt>
                <c:pt idx="7">
                  <c:v>25780</c:v>
                </c:pt>
                <c:pt idx="8">
                  <c:v>25811</c:v>
                </c:pt>
                <c:pt idx="9">
                  <c:v>25841</c:v>
                </c:pt>
                <c:pt idx="10">
                  <c:v>25871</c:v>
                </c:pt>
                <c:pt idx="11">
                  <c:v>25902</c:v>
                </c:pt>
                <c:pt idx="12">
                  <c:v>25933</c:v>
                </c:pt>
                <c:pt idx="13">
                  <c:v>25962</c:v>
                </c:pt>
                <c:pt idx="14">
                  <c:v>25990</c:v>
                </c:pt>
                <c:pt idx="15">
                  <c:v>26023</c:v>
                </c:pt>
                <c:pt idx="16">
                  <c:v>26053</c:v>
                </c:pt>
                <c:pt idx="17">
                  <c:v>26084</c:v>
                </c:pt>
                <c:pt idx="18">
                  <c:v>26114</c:v>
                </c:pt>
                <c:pt idx="19">
                  <c:v>26144</c:v>
                </c:pt>
                <c:pt idx="20">
                  <c:v>26176</c:v>
                </c:pt>
                <c:pt idx="21">
                  <c:v>26206</c:v>
                </c:pt>
                <c:pt idx="22">
                  <c:v>26235</c:v>
                </c:pt>
                <c:pt idx="23">
                  <c:v>26267</c:v>
                </c:pt>
                <c:pt idx="24">
                  <c:v>26298</c:v>
                </c:pt>
                <c:pt idx="25">
                  <c:v>26329</c:v>
                </c:pt>
                <c:pt idx="26">
                  <c:v>26358</c:v>
                </c:pt>
                <c:pt idx="27">
                  <c:v>26389</c:v>
                </c:pt>
                <c:pt idx="28">
                  <c:v>26417</c:v>
                </c:pt>
                <c:pt idx="29">
                  <c:v>26450</c:v>
                </c:pt>
                <c:pt idx="30">
                  <c:v>26480</c:v>
                </c:pt>
                <c:pt idx="31">
                  <c:v>26511</c:v>
                </c:pt>
                <c:pt idx="32">
                  <c:v>26542</c:v>
                </c:pt>
                <c:pt idx="33">
                  <c:v>26571</c:v>
                </c:pt>
                <c:pt idx="34">
                  <c:v>26603</c:v>
                </c:pt>
                <c:pt idx="35">
                  <c:v>26633</c:v>
                </c:pt>
                <c:pt idx="36">
                  <c:v>26662</c:v>
                </c:pt>
                <c:pt idx="37">
                  <c:v>26695</c:v>
                </c:pt>
                <c:pt idx="38">
                  <c:v>26723</c:v>
                </c:pt>
                <c:pt idx="39">
                  <c:v>26753</c:v>
                </c:pt>
                <c:pt idx="40">
                  <c:v>26784</c:v>
                </c:pt>
                <c:pt idx="41">
                  <c:v>26815</c:v>
                </c:pt>
                <c:pt idx="42">
                  <c:v>26844</c:v>
                </c:pt>
                <c:pt idx="43">
                  <c:v>26876</c:v>
                </c:pt>
                <c:pt idx="44">
                  <c:v>26907</c:v>
                </c:pt>
                <c:pt idx="45">
                  <c:v>26935</c:v>
                </c:pt>
                <c:pt idx="46">
                  <c:v>26968</c:v>
                </c:pt>
                <c:pt idx="47">
                  <c:v>26998</c:v>
                </c:pt>
                <c:pt idx="48">
                  <c:v>27029</c:v>
                </c:pt>
                <c:pt idx="49">
                  <c:v>27060</c:v>
                </c:pt>
                <c:pt idx="50">
                  <c:v>27088</c:v>
                </c:pt>
                <c:pt idx="51">
                  <c:v>27117</c:v>
                </c:pt>
                <c:pt idx="52">
                  <c:v>27149</c:v>
                </c:pt>
                <c:pt idx="53">
                  <c:v>27180</c:v>
                </c:pt>
                <c:pt idx="54">
                  <c:v>27208</c:v>
                </c:pt>
                <c:pt idx="55">
                  <c:v>27241</c:v>
                </c:pt>
                <c:pt idx="56">
                  <c:v>27271</c:v>
                </c:pt>
                <c:pt idx="57">
                  <c:v>27302</c:v>
                </c:pt>
                <c:pt idx="58">
                  <c:v>27333</c:v>
                </c:pt>
                <c:pt idx="59">
                  <c:v>27362</c:v>
                </c:pt>
                <c:pt idx="60">
                  <c:v>27394</c:v>
                </c:pt>
                <c:pt idx="61">
                  <c:v>27425</c:v>
                </c:pt>
                <c:pt idx="62">
                  <c:v>27453</c:v>
                </c:pt>
                <c:pt idx="63">
                  <c:v>27484</c:v>
                </c:pt>
                <c:pt idx="64">
                  <c:v>27514</c:v>
                </c:pt>
                <c:pt idx="65">
                  <c:v>27544</c:v>
                </c:pt>
                <c:pt idx="66">
                  <c:v>27575</c:v>
                </c:pt>
                <c:pt idx="67">
                  <c:v>27606</c:v>
                </c:pt>
                <c:pt idx="68">
                  <c:v>27635</c:v>
                </c:pt>
                <c:pt idx="69">
                  <c:v>27667</c:v>
                </c:pt>
                <c:pt idx="70">
                  <c:v>27698</c:v>
                </c:pt>
                <c:pt idx="71">
                  <c:v>27726</c:v>
                </c:pt>
                <c:pt idx="72">
                  <c:v>27759</c:v>
                </c:pt>
                <c:pt idx="73">
                  <c:v>27789</c:v>
                </c:pt>
                <c:pt idx="74">
                  <c:v>27817</c:v>
                </c:pt>
                <c:pt idx="75">
                  <c:v>27850</c:v>
                </c:pt>
                <c:pt idx="76">
                  <c:v>27880</c:v>
                </c:pt>
                <c:pt idx="77">
                  <c:v>27911</c:v>
                </c:pt>
                <c:pt idx="78">
                  <c:v>27941</c:v>
                </c:pt>
                <c:pt idx="79">
                  <c:v>27971</c:v>
                </c:pt>
                <c:pt idx="80">
                  <c:v>28003</c:v>
                </c:pt>
                <c:pt idx="81">
                  <c:v>28033</c:v>
                </c:pt>
                <c:pt idx="82">
                  <c:v>28062</c:v>
                </c:pt>
                <c:pt idx="83">
                  <c:v>28094</c:v>
                </c:pt>
                <c:pt idx="84">
                  <c:v>28125</c:v>
                </c:pt>
                <c:pt idx="85">
                  <c:v>28156</c:v>
                </c:pt>
                <c:pt idx="86">
                  <c:v>28184</c:v>
                </c:pt>
                <c:pt idx="87">
                  <c:v>28215</c:v>
                </c:pt>
                <c:pt idx="88">
                  <c:v>28244</c:v>
                </c:pt>
                <c:pt idx="89">
                  <c:v>28276</c:v>
                </c:pt>
                <c:pt idx="90">
                  <c:v>28306</c:v>
                </c:pt>
                <c:pt idx="91">
                  <c:v>28335</c:v>
                </c:pt>
                <c:pt idx="92">
                  <c:v>28368</c:v>
                </c:pt>
                <c:pt idx="93">
                  <c:v>28398</c:v>
                </c:pt>
                <c:pt idx="94">
                  <c:v>28429</c:v>
                </c:pt>
                <c:pt idx="95">
                  <c:v>28459</c:v>
                </c:pt>
                <c:pt idx="96">
                  <c:v>28489</c:v>
                </c:pt>
                <c:pt idx="97">
                  <c:v>28521</c:v>
                </c:pt>
                <c:pt idx="98">
                  <c:v>28549</c:v>
                </c:pt>
                <c:pt idx="99">
                  <c:v>28580</c:v>
                </c:pt>
                <c:pt idx="100">
                  <c:v>28608</c:v>
                </c:pt>
                <c:pt idx="101">
                  <c:v>28641</c:v>
                </c:pt>
                <c:pt idx="102">
                  <c:v>28671</c:v>
                </c:pt>
                <c:pt idx="103">
                  <c:v>28702</c:v>
                </c:pt>
                <c:pt idx="104">
                  <c:v>28733</c:v>
                </c:pt>
                <c:pt idx="105">
                  <c:v>28762</c:v>
                </c:pt>
                <c:pt idx="106">
                  <c:v>28794</c:v>
                </c:pt>
                <c:pt idx="107">
                  <c:v>28824</c:v>
                </c:pt>
                <c:pt idx="108">
                  <c:v>28853</c:v>
                </c:pt>
                <c:pt idx="109">
                  <c:v>28886</c:v>
                </c:pt>
                <c:pt idx="110">
                  <c:v>28914</c:v>
                </c:pt>
                <c:pt idx="111">
                  <c:v>28944</c:v>
                </c:pt>
                <c:pt idx="112">
                  <c:v>28975</c:v>
                </c:pt>
                <c:pt idx="113">
                  <c:v>29006</c:v>
                </c:pt>
                <c:pt idx="114">
                  <c:v>29035</c:v>
                </c:pt>
                <c:pt idx="115">
                  <c:v>29067</c:v>
                </c:pt>
                <c:pt idx="116">
                  <c:v>29098</c:v>
                </c:pt>
                <c:pt idx="117">
                  <c:v>29126</c:v>
                </c:pt>
                <c:pt idx="118">
                  <c:v>29159</c:v>
                </c:pt>
                <c:pt idx="119">
                  <c:v>29189</c:v>
                </c:pt>
                <c:pt idx="120">
                  <c:v>29220</c:v>
                </c:pt>
                <c:pt idx="121">
                  <c:v>29251</c:v>
                </c:pt>
                <c:pt idx="122">
                  <c:v>29280</c:v>
                </c:pt>
                <c:pt idx="123">
                  <c:v>29311</c:v>
                </c:pt>
                <c:pt idx="124">
                  <c:v>29341</c:v>
                </c:pt>
                <c:pt idx="125">
                  <c:v>29371</c:v>
                </c:pt>
                <c:pt idx="126">
                  <c:v>29402</c:v>
                </c:pt>
                <c:pt idx="127">
                  <c:v>29433</c:v>
                </c:pt>
                <c:pt idx="128">
                  <c:v>29462</c:v>
                </c:pt>
                <c:pt idx="129">
                  <c:v>29494</c:v>
                </c:pt>
                <c:pt idx="130">
                  <c:v>29525</c:v>
                </c:pt>
                <c:pt idx="131">
                  <c:v>29553</c:v>
                </c:pt>
                <c:pt idx="132">
                  <c:v>29586</c:v>
                </c:pt>
                <c:pt idx="133">
                  <c:v>29616</c:v>
                </c:pt>
                <c:pt idx="134">
                  <c:v>29644</c:v>
                </c:pt>
                <c:pt idx="135">
                  <c:v>29676</c:v>
                </c:pt>
                <c:pt idx="136">
                  <c:v>29706</c:v>
                </c:pt>
                <c:pt idx="137">
                  <c:v>29735</c:v>
                </c:pt>
                <c:pt idx="138">
                  <c:v>29767</c:v>
                </c:pt>
                <c:pt idx="139">
                  <c:v>29798</c:v>
                </c:pt>
                <c:pt idx="140">
                  <c:v>29829</c:v>
                </c:pt>
                <c:pt idx="141">
                  <c:v>29859</c:v>
                </c:pt>
                <c:pt idx="142">
                  <c:v>29889</c:v>
                </c:pt>
                <c:pt idx="143">
                  <c:v>29920</c:v>
                </c:pt>
                <c:pt idx="144">
                  <c:v>29951</c:v>
                </c:pt>
                <c:pt idx="145">
                  <c:v>29980</c:v>
                </c:pt>
                <c:pt idx="146">
                  <c:v>30008</c:v>
                </c:pt>
                <c:pt idx="147">
                  <c:v>30041</c:v>
                </c:pt>
                <c:pt idx="148">
                  <c:v>30071</c:v>
                </c:pt>
                <c:pt idx="149">
                  <c:v>30102</c:v>
                </c:pt>
                <c:pt idx="150">
                  <c:v>30132</c:v>
                </c:pt>
                <c:pt idx="151">
                  <c:v>30162</c:v>
                </c:pt>
                <c:pt idx="152">
                  <c:v>30194</c:v>
                </c:pt>
                <c:pt idx="153">
                  <c:v>30224</c:v>
                </c:pt>
                <c:pt idx="154">
                  <c:v>30253</c:v>
                </c:pt>
                <c:pt idx="155">
                  <c:v>30285</c:v>
                </c:pt>
                <c:pt idx="156">
                  <c:v>30316</c:v>
                </c:pt>
                <c:pt idx="157">
                  <c:v>30347</c:v>
                </c:pt>
                <c:pt idx="158">
                  <c:v>30375</c:v>
                </c:pt>
                <c:pt idx="159">
                  <c:v>30406</c:v>
                </c:pt>
                <c:pt idx="160">
                  <c:v>30435</c:v>
                </c:pt>
                <c:pt idx="161">
                  <c:v>30467</c:v>
                </c:pt>
                <c:pt idx="162">
                  <c:v>30497</c:v>
                </c:pt>
                <c:pt idx="163">
                  <c:v>30526</c:v>
                </c:pt>
                <c:pt idx="164">
                  <c:v>30559</c:v>
                </c:pt>
                <c:pt idx="165">
                  <c:v>30589</c:v>
                </c:pt>
                <c:pt idx="166">
                  <c:v>30620</c:v>
                </c:pt>
                <c:pt idx="167">
                  <c:v>30650</c:v>
                </c:pt>
                <c:pt idx="168">
                  <c:v>30680</c:v>
                </c:pt>
                <c:pt idx="169">
                  <c:v>30712</c:v>
                </c:pt>
                <c:pt idx="170">
                  <c:v>30741</c:v>
                </c:pt>
                <c:pt idx="171">
                  <c:v>30771</c:v>
                </c:pt>
                <c:pt idx="172">
                  <c:v>30802</c:v>
                </c:pt>
                <c:pt idx="173">
                  <c:v>30833</c:v>
                </c:pt>
                <c:pt idx="174">
                  <c:v>30862</c:v>
                </c:pt>
                <c:pt idx="175">
                  <c:v>30894</c:v>
                </c:pt>
                <c:pt idx="176">
                  <c:v>30925</c:v>
                </c:pt>
                <c:pt idx="177">
                  <c:v>30953</c:v>
                </c:pt>
                <c:pt idx="178">
                  <c:v>30986</c:v>
                </c:pt>
                <c:pt idx="179">
                  <c:v>31016</c:v>
                </c:pt>
                <c:pt idx="180">
                  <c:v>31047</c:v>
                </c:pt>
                <c:pt idx="181">
                  <c:v>31078</c:v>
                </c:pt>
                <c:pt idx="182">
                  <c:v>31106</c:v>
                </c:pt>
                <c:pt idx="183">
                  <c:v>31135</c:v>
                </c:pt>
                <c:pt idx="184">
                  <c:v>31167</c:v>
                </c:pt>
                <c:pt idx="185">
                  <c:v>31198</c:v>
                </c:pt>
                <c:pt idx="186">
                  <c:v>31226</c:v>
                </c:pt>
                <c:pt idx="187">
                  <c:v>31259</c:v>
                </c:pt>
                <c:pt idx="188">
                  <c:v>31289</c:v>
                </c:pt>
                <c:pt idx="189">
                  <c:v>31320</c:v>
                </c:pt>
                <c:pt idx="190">
                  <c:v>31351</c:v>
                </c:pt>
                <c:pt idx="191">
                  <c:v>31380</c:v>
                </c:pt>
                <c:pt idx="192">
                  <c:v>31412</c:v>
                </c:pt>
                <c:pt idx="193">
                  <c:v>31443</c:v>
                </c:pt>
                <c:pt idx="194">
                  <c:v>31471</c:v>
                </c:pt>
                <c:pt idx="195">
                  <c:v>31502</c:v>
                </c:pt>
                <c:pt idx="196">
                  <c:v>31532</c:v>
                </c:pt>
                <c:pt idx="197">
                  <c:v>31562</c:v>
                </c:pt>
                <c:pt idx="198">
                  <c:v>31593</c:v>
                </c:pt>
                <c:pt idx="199">
                  <c:v>31624</c:v>
                </c:pt>
                <c:pt idx="200">
                  <c:v>31653</c:v>
                </c:pt>
                <c:pt idx="201">
                  <c:v>31685</c:v>
                </c:pt>
                <c:pt idx="202">
                  <c:v>31716</c:v>
                </c:pt>
                <c:pt idx="203">
                  <c:v>31744</c:v>
                </c:pt>
                <c:pt idx="204">
                  <c:v>31777</c:v>
                </c:pt>
                <c:pt idx="205">
                  <c:v>31807</c:v>
                </c:pt>
                <c:pt idx="206">
                  <c:v>31835</c:v>
                </c:pt>
                <c:pt idx="207">
                  <c:v>31867</c:v>
                </c:pt>
                <c:pt idx="208">
                  <c:v>31897</c:v>
                </c:pt>
                <c:pt idx="209">
                  <c:v>31926</c:v>
                </c:pt>
                <c:pt idx="210">
                  <c:v>31958</c:v>
                </c:pt>
                <c:pt idx="211">
                  <c:v>31989</c:v>
                </c:pt>
                <c:pt idx="212">
                  <c:v>32020</c:v>
                </c:pt>
                <c:pt idx="213">
                  <c:v>32050</c:v>
                </c:pt>
                <c:pt idx="214">
                  <c:v>32080</c:v>
                </c:pt>
                <c:pt idx="215">
                  <c:v>32111</c:v>
                </c:pt>
                <c:pt idx="216">
                  <c:v>32142</c:v>
                </c:pt>
                <c:pt idx="217">
                  <c:v>32171</c:v>
                </c:pt>
                <c:pt idx="218">
                  <c:v>32202</c:v>
                </c:pt>
                <c:pt idx="219">
                  <c:v>32233</c:v>
                </c:pt>
                <c:pt idx="220">
                  <c:v>32262</c:v>
                </c:pt>
                <c:pt idx="221">
                  <c:v>32294</c:v>
                </c:pt>
                <c:pt idx="222">
                  <c:v>32324</c:v>
                </c:pt>
                <c:pt idx="223">
                  <c:v>32353</c:v>
                </c:pt>
                <c:pt idx="224">
                  <c:v>32386</c:v>
                </c:pt>
                <c:pt idx="225">
                  <c:v>32416</c:v>
                </c:pt>
                <c:pt idx="226">
                  <c:v>32447</c:v>
                </c:pt>
                <c:pt idx="227">
                  <c:v>32477</c:v>
                </c:pt>
                <c:pt idx="228">
                  <c:v>32507</c:v>
                </c:pt>
                <c:pt idx="229">
                  <c:v>32539</c:v>
                </c:pt>
                <c:pt idx="230">
                  <c:v>32567</c:v>
                </c:pt>
                <c:pt idx="231">
                  <c:v>32598</c:v>
                </c:pt>
                <c:pt idx="232">
                  <c:v>32626</c:v>
                </c:pt>
                <c:pt idx="233">
                  <c:v>32659</c:v>
                </c:pt>
                <c:pt idx="234">
                  <c:v>32689</c:v>
                </c:pt>
                <c:pt idx="235">
                  <c:v>32720</c:v>
                </c:pt>
                <c:pt idx="236">
                  <c:v>32751</c:v>
                </c:pt>
                <c:pt idx="237">
                  <c:v>32780</c:v>
                </c:pt>
                <c:pt idx="238">
                  <c:v>32812</c:v>
                </c:pt>
                <c:pt idx="239">
                  <c:v>32842</c:v>
                </c:pt>
                <c:pt idx="240">
                  <c:v>32871</c:v>
                </c:pt>
                <c:pt idx="241">
                  <c:v>32904</c:v>
                </c:pt>
                <c:pt idx="242">
                  <c:v>32932</c:v>
                </c:pt>
                <c:pt idx="243">
                  <c:v>32962</c:v>
                </c:pt>
                <c:pt idx="244">
                  <c:v>32993</c:v>
                </c:pt>
                <c:pt idx="245">
                  <c:v>33024</c:v>
                </c:pt>
                <c:pt idx="246">
                  <c:v>33053</c:v>
                </c:pt>
                <c:pt idx="247">
                  <c:v>33085</c:v>
                </c:pt>
                <c:pt idx="248">
                  <c:v>33116</c:v>
                </c:pt>
                <c:pt idx="249">
                  <c:v>33144</c:v>
                </c:pt>
                <c:pt idx="250">
                  <c:v>33177</c:v>
                </c:pt>
                <c:pt idx="251">
                  <c:v>33207</c:v>
                </c:pt>
                <c:pt idx="252">
                  <c:v>33238</c:v>
                </c:pt>
                <c:pt idx="253">
                  <c:v>33269</c:v>
                </c:pt>
                <c:pt idx="254">
                  <c:v>33297</c:v>
                </c:pt>
                <c:pt idx="255">
                  <c:v>33326</c:v>
                </c:pt>
                <c:pt idx="256">
                  <c:v>33358</c:v>
                </c:pt>
                <c:pt idx="257">
                  <c:v>33389</c:v>
                </c:pt>
                <c:pt idx="258">
                  <c:v>33417</c:v>
                </c:pt>
                <c:pt idx="259">
                  <c:v>33450</c:v>
                </c:pt>
                <c:pt idx="260">
                  <c:v>33480</c:v>
                </c:pt>
                <c:pt idx="261">
                  <c:v>33511</c:v>
                </c:pt>
                <c:pt idx="262">
                  <c:v>33542</c:v>
                </c:pt>
                <c:pt idx="263">
                  <c:v>33571</c:v>
                </c:pt>
                <c:pt idx="264">
                  <c:v>33603</c:v>
                </c:pt>
                <c:pt idx="265">
                  <c:v>33634</c:v>
                </c:pt>
                <c:pt idx="266">
                  <c:v>33662</c:v>
                </c:pt>
                <c:pt idx="267">
                  <c:v>33694</c:v>
                </c:pt>
                <c:pt idx="268">
                  <c:v>33724</c:v>
                </c:pt>
                <c:pt idx="269">
                  <c:v>33753</c:v>
                </c:pt>
                <c:pt idx="270">
                  <c:v>33785</c:v>
                </c:pt>
                <c:pt idx="271">
                  <c:v>33816</c:v>
                </c:pt>
                <c:pt idx="272">
                  <c:v>33847</c:v>
                </c:pt>
                <c:pt idx="273">
                  <c:v>33877</c:v>
                </c:pt>
                <c:pt idx="274">
                  <c:v>33907</c:v>
                </c:pt>
                <c:pt idx="275">
                  <c:v>33938</c:v>
                </c:pt>
                <c:pt idx="276">
                  <c:v>33969</c:v>
                </c:pt>
                <c:pt idx="277">
                  <c:v>33998</c:v>
                </c:pt>
                <c:pt idx="278">
                  <c:v>34026</c:v>
                </c:pt>
                <c:pt idx="279">
                  <c:v>34059</c:v>
                </c:pt>
                <c:pt idx="280">
                  <c:v>34089</c:v>
                </c:pt>
                <c:pt idx="281">
                  <c:v>34120</c:v>
                </c:pt>
                <c:pt idx="282">
                  <c:v>34150</c:v>
                </c:pt>
                <c:pt idx="283">
                  <c:v>34180</c:v>
                </c:pt>
                <c:pt idx="284">
                  <c:v>34212</c:v>
                </c:pt>
                <c:pt idx="285">
                  <c:v>34242</c:v>
                </c:pt>
                <c:pt idx="286">
                  <c:v>34271</c:v>
                </c:pt>
                <c:pt idx="287">
                  <c:v>34303</c:v>
                </c:pt>
                <c:pt idx="288">
                  <c:v>34334</c:v>
                </c:pt>
                <c:pt idx="289">
                  <c:v>34365</c:v>
                </c:pt>
                <c:pt idx="290">
                  <c:v>34393</c:v>
                </c:pt>
                <c:pt idx="291">
                  <c:v>34424</c:v>
                </c:pt>
                <c:pt idx="292">
                  <c:v>34453</c:v>
                </c:pt>
                <c:pt idx="293">
                  <c:v>34485</c:v>
                </c:pt>
                <c:pt idx="294">
                  <c:v>34515</c:v>
                </c:pt>
                <c:pt idx="295">
                  <c:v>34544</c:v>
                </c:pt>
                <c:pt idx="296">
                  <c:v>34577</c:v>
                </c:pt>
                <c:pt idx="297">
                  <c:v>34607</c:v>
                </c:pt>
                <c:pt idx="298">
                  <c:v>34638</c:v>
                </c:pt>
                <c:pt idx="299">
                  <c:v>34668</c:v>
                </c:pt>
                <c:pt idx="300">
                  <c:v>34698</c:v>
                </c:pt>
                <c:pt idx="301">
                  <c:v>34730</c:v>
                </c:pt>
                <c:pt idx="302">
                  <c:v>34758</c:v>
                </c:pt>
                <c:pt idx="303">
                  <c:v>34789</c:v>
                </c:pt>
                <c:pt idx="304">
                  <c:v>34817</c:v>
                </c:pt>
                <c:pt idx="305">
                  <c:v>34850</c:v>
                </c:pt>
                <c:pt idx="306">
                  <c:v>34880</c:v>
                </c:pt>
                <c:pt idx="307">
                  <c:v>34911</c:v>
                </c:pt>
                <c:pt idx="308">
                  <c:v>34942</c:v>
                </c:pt>
                <c:pt idx="309">
                  <c:v>34971</c:v>
                </c:pt>
                <c:pt idx="310">
                  <c:v>35003</c:v>
                </c:pt>
                <c:pt idx="311">
                  <c:v>35033</c:v>
                </c:pt>
                <c:pt idx="312">
                  <c:v>35062</c:v>
                </c:pt>
                <c:pt idx="313">
                  <c:v>35095</c:v>
                </c:pt>
                <c:pt idx="314">
                  <c:v>35124</c:v>
                </c:pt>
                <c:pt idx="315">
                  <c:v>35153</c:v>
                </c:pt>
                <c:pt idx="316">
                  <c:v>35185</c:v>
                </c:pt>
                <c:pt idx="317">
                  <c:v>35216</c:v>
                </c:pt>
                <c:pt idx="318">
                  <c:v>35244</c:v>
                </c:pt>
                <c:pt idx="319">
                  <c:v>35277</c:v>
                </c:pt>
                <c:pt idx="320">
                  <c:v>35307</c:v>
                </c:pt>
                <c:pt idx="321">
                  <c:v>35338</c:v>
                </c:pt>
                <c:pt idx="322">
                  <c:v>35369</c:v>
                </c:pt>
                <c:pt idx="323">
                  <c:v>35398</c:v>
                </c:pt>
                <c:pt idx="324">
                  <c:v>35430</c:v>
                </c:pt>
                <c:pt idx="325">
                  <c:v>35461</c:v>
                </c:pt>
                <c:pt idx="326">
                  <c:v>35489</c:v>
                </c:pt>
                <c:pt idx="327">
                  <c:v>35520</c:v>
                </c:pt>
                <c:pt idx="328">
                  <c:v>35550</c:v>
                </c:pt>
                <c:pt idx="329">
                  <c:v>35580</c:v>
                </c:pt>
                <c:pt idx="330">
                  <c:v>35611</c:v>
                </c:pt>
                <c:pt idx="331">
                  <c:v>35642</c:v>
                </c:pt>
                <c:pt idx="332">
                  <c:v>35671</c:v>
                </c:pt>
                <c:pt idx="333">
                  <c:v>35703</c:v>
                </c:pt>
                <c:pt idx="334">
                  <c:v>35734</c:v>
                </c:pt>
                <c:pt idx="335">
                  <c:v>35762</c:v>
                </c:pt>
                <c:pt idx="336">
                  <c:v>35795</c:v>
                </c:pt>
                <c:pt idx="337">
                  <c:v>35825</c:v>
                </c:pt>
                <c:pt idx="338">
                  <c:v>35853</c:v>
                </c:pt>
                <c:pt idx="339">
                  <c:v>35885</c:v>
                </c:pt>
                <c:pt idx="340">
                  <c:v>35915</c:v>
                </c:pt>
                <c:pt idx="341">
                  <c:v>35944</c:v>
                </c:pt>
                <c:pt idx="342">
                  <c:v>35976</c:v>
                </c:pt>
                <c:pt idx="343">
                  <c:v>36007</c:v>
                </c:pt>
                <c:pt idx="344">
                  <c:v>36038</c:v>
                </c:pt>
                <c:pt idx="345">
                  <c:v>36068</c:v>
                </c:pt>
                <c:pt idx="346">
                  <c:v>36098</c:v>
                </c:pt>
                <c:pt idx="347">
                  <c:v>36129</c:v>
                </c:pt>
                <c:pt idx="348">
                  <c:v>36160</c:v>
                </c:pt>
                <c:pt idx="349">
                  <c:v>36189</c:v>
                </c:pt>
                <c:pt idx="350">
                  <c:v>36217</c:v>
                </c:pt>
                <c:pt idx="351">
                  <c:v>36250</c:v>
                </c:pt>
                <c:pt idx="352">
                  <c:v>36280</c:v>
                </c:pt>
                <c:pt idx="353">
                  <c:v>36311</c:v>
                </c:pt>
                <c:pt idx="354">
                  <c:v>36341</c:v>
                </c:pt>
                <c:pt idx="355">
                  <c:v>36371</c:v>
                </c:pt>
                <c:pt idx="356">
                  <c:v>36403</c:v>
                </c:pt>
                <c:pt idx="357">
                  <c:v>36433</c:v>
                </c:pt>
                <c:pt idx="358">
                  <c:v>36462</c:v>
                </c:pt>
                <c:pt idx="359">
                  <c:v>36494</c:v>
                </c:pt>
                <c:pt idx="360">
                  <c:v>36525</c:v>
                </c:pt>
                <c:pt idx="361">
                  <c:v>36556</c:v>
                </c:pt>
                <c:pt idx="362">
                  <c:v>36585</c:v>
                </c:pt>
                <c:pt idx="363">
                  <c:v>36616</c:v>
                </c:pt>
                <c:pt idx="364">
                  <c:v>36644</c:v>
                </c:pt>
                <c:pt idx="365">
                  <c:v>36677</c:v>
                </c:pt>
                <c:pt idx="366">
                  <c:v>36707</c:v>
                </c:pt>
                <c:pt idx="367">
                  <c:v>36738</c:v>
                </c:pt>
                <c:pt idx="368">
                  <c:v>36769</c:v>
                </c:pt>
                <c:pt idx="369">
                  <c:v>36798</c:v>
                </c:pt>
                <c:pt idx="370">
                  <c:v>36830</c:v>
                </c:pt>
                <c:pt idx="371">
                  <c:v>36860</c:v>
                </c:pt>
                <c:pt idx="372">
                  <c:v>36889</c:v>
                </c:pt>
                <c:pt idx="373">
                  <c:v>36922</c:v>
                </c:pt>
                <c:pt idx="374">
                  <c:v>36950</c:v>
                </c:pt>
                <c:pt idx="375">
                  <c:v>36980</c:v>
                </c:pt>
                <c:pt idx="376">
                  <c:v>37011</c:v>
                </c:pt>
                <c:pt idx="377">
                  <c:v>37042</c:v>
                </c:pt>
                <c:pt idx="378">
                  <c:v>37071</c:v>
                </c:pt>
                <c:pt idx="379">
                  <c:v>37103</c:v>
                </c:pt>
                <c:pt idx="380">
                  <c:v>37134</c:v>
                </c:pt>
                <c:pt idx="381">
                  <c:v>37162</c:v>
                </c:pt>
                <c:pt idx="382">
                  <c:v>37195</c:v>
                </c:pt>
                <c:pt idx="383">
                  <c:v>37225</c:v>
                </c:pt>
                <c:pt idx="384">
                  <c:v>37256</c:v>
                </c:pt>
                <c:pt idx="385">
                  <c:v>37287</c:v>
                </c:pt>
                <c:pt idx="386">
                  <c:v>37315</c:v>
                </c:pt>
                <c:pt idx="387">
                  <c:v>37344</c:v>
                </c:pt>
                <c:pt idx="388">
                  <c:v>37376</c:v>
                </c:pt>
                <c:pt idx="389">
                  <c:v>37407</c:v>
                </c:pt>
                <c:pt idx="390">
                  <c:v>37435</c:v>
                </c:pt>
                <c:pt idx="391">
                  <c:v>37468</c:v>
                </c:pt>
                <c:pt idx="392">
                  <c:v>37498</c:v>
                </c:pt>
                <c:pt idx="393">
                  <c:v>37529</c:v>
                </c:pt>
                <c:pt idx="394">
                  <c:v>37560</c:v>
                </c:pt>
                <c:pt idx="395">
                  <c:v>37589</c:v>
                </c:pt>
                <c:pt idx="396">
                  <c:v>37621</c:v>
                </c:pt>
                <c:pt idx="397">
                  <c:v>37652</c:v>
                </c:pt>
                <c:pt idx="398">
                  <c:v>37680</c:v>
                </c:pt>
                <c:pt idx="399">
                  <c:v>37711</c:v>
                </c:pt>
                <c:pt idx="400">
                  <c:v>37741</c:v>
                </c:pt>
                <c:pt idx="401">
                  <c:v>37771</c:v>
                </c:pt>
                <c:pt idx="402">
                  <c:v>37802</c:v>
                </c:pt>
                <c:pt idx="403">
                  <c:v>37833</c:v>
                </c:pt>
                <c:pt idx="404">
                  <c:v>37862</c:v>
                </c:pt>
                <c:pt idx="405">
                  <c:v>37894</c:v>
                </c:pt>
                <c:pt idx="406">
                  <c:v>37925</c:v>
                </c:pt>
                <c:pt idx="407">
                  <c:v>37953</c:v>
                </c:pt>
                <c:pt idx="408">
                  <c:v>37986</c:v>
                </c:pt>
                <c:pt idx="409">
                  <c:v>38016</c:v>
                </c:pt>
                <c:pt idx="410">
                  <c:v>38044</c:v>
                </c:pt>
                <c:pt idx="411">
                  <c:v>38077</c:v>
                </c:pt>
                <c:pt idx="412">
                  <c:v>38107</c:v>
                </c:pt>
                <c:pt idx="413">
                  <c:v>38138</c:v>
                </c:pt>
                <c:pt idx="414">
                  <c:v>38168</c:v>
                </c:pt>
                <c:pt idx="415">
                  <c:v>38198</c:v>
                </c:pt>
                <c:pt idx="416">
                  <c:v>38230</c:v>
                </c:pt>
                <c:pt idx="417">
                  <c:v>38260</c:v>
                </c:pt>
                <c:pt idx="418">
                  <c:v>38289</c:v>
                </c:pt>
                <c:pt idx="419">
                  <c:v>38321</c:v>
                </c:pt>
                <c:pt idx="420">
                  <c:v>38352</c:v>
                </c:pt>
                <c:pt idx="421">
                  <c:v>38383</c:v>
                </c:pt>
                <c:pt idx="422">
                  <c:v>38411</c:v>
                </c:pt>
                <c:pt idx="423">
                  <c:v>38442</c:v>
                </c:pt>
                <c:pt idx="424">
                  <c:v>38471</c:v>
                </c:pt>
                <c:pt idx="425">
                  <c:v>38503</c:v>
                </c:pt>
                <c:pt idx="426">
                  <c:v>38533</c:v>
                </c:pt>
                <c:pt idx="427">
                  <c:v>38562</c:v>
                </c:pt>
                <c:pt idx="428">
                  <c:v>38595</c:v>
                </c:pt>
                <c:pt idx="429">
                  <c:v>38625</c:v>
                </c:pt>
                <c:pt idx="430">
                  <c:v>38656</c:v>
                </c:pt>
                <c:pt idx="431">
                  <c:v>38686</c:v>
                </c:pt>
                <c:pt idx="432">
                  <c:v>38716</c:v>
                </c:pt>
                <c:pt idx="433">
                  <c:v>38748</c:v>
                </c:pt>
                <c:pt idx="434">
                  <c:v>38776</c:v>
                </c:pt>
                <c:pt idx="435">
                  <c:v>38807</c:v>
                </c:pt>
                <c:pt idx="436">
                  <c:v>38835</c:v>
                </c:pt>
                <c:pt idx="437">
                  <c:v>38868</c:v>
                </c:pt>
                <c:pt idx="438">
                  <c:v>38898</c:v>
                </c:pt>
                <c:pt idx="439">
                  <c:v>38929</c:v>
                </c:pt>
                <c:pt idx="440">
                  <c:v>38960</c:v>
                </c:pt>
                <c:pt idx="441">
                  <c:v>38989</c:v>
                </c:pt>
                <c:pt idx="442">
                  <c:v>39021</c:v>
                </c:pt>
                <c:pt idx="443">
                  <c:v>39051</c:v>
                </c:pt>
                <c:pt idx="444">
                  <c:v>39080</c:v>
                </c:pt>
                <c:pt idx="445">
                  <c:v>39113</c:v>
                </c:pt>
                <c:pt idx="446">
                  <c:v>39141</c:v>
                </c:pt>
                <c:pt idx="447">
                  <c:v>39171</c:v>
                </c:pt>
                <c:pt idx="448">
                  <c:v>39202</c:v>
                </c:pt>
                <c:pt idx="449">
                  <c:v>39233</c:v>
                </c:pt>
                <c:pt idx="450">
                  <c:v>39262</c:v>
                </c:pt>
                <c:pt idx="451">
                  <c:v>39294</c:v>
                </c:pt>
                <c:pt idx="452">
                  <c:v>39325</c:v>
                </c:pt>
                <c:pt idx="453">
                  <c:v>39353</c:v>
                </c:pt>
                <c:pt idx="454">
                  <c:v>39386</c:v>
                </c:pt>
                <c:pt idx="455">
                  <c:v>39416</c:v>
                </c:pt>
                <c:pt idx="456">
                  <c:v>39447</c:v>
                </c:pt>
                <c:pt idx="457">
                  <c:v>39478</c:v>
                </c:pt>
                <c:pt idx="458">
                  <c:v>39507</c:v>
                </c:pt>
                <c:pt idx="459">
                  <c:v>39538</c:v>
                </c:pt>
                <c:pt idx="460">
                  <c:v>39568</c:v>
                </c:pt>
                <c:pt idx="461">
                  <c:v>39598</c:v>
                </c:pt>
                <c:pt idx="462">
                  <c:v>39629</c:v>
                </c:pt>
                <c:pt idx="463">
                  <c:v>39660</c:v>
                </c:pt>
                <c:pt idx="464">
                  <c:v>39689</c:v>
                </c:pt>
                <c:pt idx="465">
                  <c:v>39721</c:v>
                </c:pt>
                <c:pt idx="466">
                  <c:v>39752</c:v>
                </c:pt>
                <c:pt idx="467">
                  <c:v>39780</c:v>
                </c:pt>
                <c:pt idx="468">
                  <c:v>39813</c:v>
                </c:pt>
                <c:pt idx="469">
                  <c:v>39843</c:v>
                </c:pt>
                <c:pt idx="470">
                  <c:v>39871</c:v>
                </c:pt>
                <c:pt idx="471">
                  <c:v>39903</c:v>
                </c:pt>
                <c:pt idx="472">
                  <c:v>39933</c:v>
                </c:pt>
                <c:pt idx="473">
                  <c:v>39962</c:v>
                </c:pt>
                <c:pt idx="474">
                  <c:v>39994</c:v>
                </c:pt>
                <c:pt idx="475">
                  <c:v>40025</c:v>
                </c:pt>
                <c:pt idx="476">
                  <c:v>40056</c:v>
                </c:pt>
                <c:pt idx="477">
                  <c:v>40086</c:v>
                </c:pt>
                <c:pt idx="478">
                  <c:v>40116</c:v>
                </c:pt>
                <c:pt idx="479">
                  <c:v>40147</c:v>
                </c:pt>
                <c:pt idx="480">
                  <c:v>40178</c:v>
                </c:pt>
                <c:pt idx="481">
                  <c:v>40207</c:v>
                </c:pt>
                <c:pt idx="482">
                  <c:v>40235</c:v>
                </c:pt>
                <c:pt idx="483">
                  <c:v>40268</c:v>
                </c:pt>
                <c:pt idx="484">
                  <c:v>40298</c:v>
                </c:pt>
                <c:pt idx="485">
                  <c:v>40329</c:v>
                </c:pt>
                <c:pt idx="486">
                  <c:v>40359</c:v>
                </c:pt>
                <c:pt idx="487">
                  <c:v>40389</c:v>
                </c:pt>
                <c:pt idx="488">
                  <c:v>40421</c:v>
                </c:pt>
                <c:pt idx="489">
                  <c:v>40451</c:v>
                </c:pt>
                <c:pt idx="490">
                  <c:v>40480</c:v>
                </c:pt>
                <c:pt idx="491">
                  <c:v>40512</c:v>
                </c:pt>
                <c:pt idx="492">
                  <c:v>40543</c:v>
                </c:pt>
                <c:pt idx="493">
                  <c:v>40574</c:v>
                </c:pt>
                <c:pt idx="494">
                  <c:v>40602</c:v>
                </c:pt>
                <c:pt idx="495">
                  <c:v>40633</c:v>
                </c:pt>
                <c:pt idx="496">
                  <c:v>40662</c:v>
                </c:pt>
                <c:pt idx="497">
                  <c:v>40694</c:v>
                </c:pt>
                <c:pt idx="498">
                  <c:v>40724</c:v>
                </c:pt>
                <c:pt idx="499">
                  <c:v>40753</c:v>
                </c:pt>
                <c:pt idx="500">
                  <c:v>40786</c:v>
                </c:pt>
              </c:numCache>
            </c:numRef>
          </c:cat>
          <c:val>
            <c:numRef>
              <c:f>'MSCI '!$M$9:$M$509</c:f>
              <c:numCache>
                <c:formatCode>General</c:formatCode>
                <c:ptCount val="501"/>
                <c:pt idx="0">
                  <c:v>2.1</c:v>
                </c:pt>
                <c:pt idx="1">
                  <c:v>2.1865777229133063</c:v>
                </c:pt>
                <c:pt idx="2">
                  <c:v>2.1247602316968952</c:v>
                </c:pt>
                <c:pt idx="3">
                  <c:v>2.1515145760136742</c:v>
                </c:pt>
                <c:pt idx="4">
                  <c:v>1.9955084987180705</c:v>
                </c:pt>
                <c:pt idx="5">
                  <c:v>1.8922467002184029</c:v>
                </c:pt>
                <c:pt idx="6">
                  <c:v>1.9158104643433689</c:v>
                </c:pt>
                <c:pt idx="7">
                  <c:v>2.0110958123634983</c:v>
                </c:pt>
                <c:pt idx="8">
                  <c:v>2.0113616940461467</c:v>
                </c:pt>
                <c:pt idx="9">
                  <c:v>2.0355901623777442</c:v>
                </c:pt>
                <c:pt idx="10">
                  <c:v>2.0307710568796886</c:v>
                </c:pt>
                <c:pt idx="11">
                  <c:v>1.9352198271769065</c:v>
                </c:pt>
                <c:pt idx="12">
                  <c:v>1.967890038932675</c:v>
                </c:pt>
                <c:pt idx="13">
                  <c:v>2.0730462444212332</c:v>
                </c:pt>
                <c:pt idx="14">
                  <c:v>2.0809562244801065</c:v>
                </c:pt>
                <c:pt idx="15">
                  <c:v>2.1502184028107467</c:v>
                </c:pt>
                <c:pt idx="16">
                  <c:v>2.2407511157534898</c:v>
                </c:pt>
                <c:pt idx="17">
                  <c:v>2.3052938942170735</c:v>
                </c:pt>
                <c:pt idx="18">
                  <c:v>2.3252350204159153</c:v>
                </c:pt>
                <c:pt idx="19">
                  <c:v>2.4335485708859572</c:v>
                </c:pt>
                <c:pt idx="20">
                  <c:v>2.3728610768208127</c:v>
                </c:pt>
                <c:pt idx="21">
                  <c:v>2.331184123065233</c:v>
                </c:pt>
                <c:pt idx="22">
                  <c:v>2.2557734308232806</c:v>
                </c:pt>
                <c:pt idx="23">
                  <c:v>2.311209761656063</c:v>
                </c:pt>
                <c:pt idx="24">
                  <c:v>2.3968236634697524</c:v>
                </c:pt>
                <c:pt idx="25">
                  <c:v>2.5150080714082184</c:v>
                </c:pt>
                <c:pt idx="26">
                  <c:v>2.6428306903427976</c:v>
                </c:pt>
                <c:pt idx="27">
                  <c:v>2.6943785015668031</c:v>
                </c:pt>
                <c:pt idx="28">
                  <c:v>2.7544677618459819</c:v>
                </c:pt>
                <c:pt idx="29">
                  <c:v>2.7910929636311828</c:v>
                </c:pt>
                <c:pt idx="30">
                  <c:v>2.6439939227044009</c:v>
                </c:pt>
                <c:pt idx="31">
                  <c:v>2.7896306143766032</c:v>
                </c:pt>
                <c:pt idx="32">
                  <c:v>2.7946158959263152</c:v>
                </c:pt>
                <c:pt idx="33">
                  <c:v>2.6429968663944576</c:v>
                </c:pt>
                <c:pt idx="34">
                  <c:v>2.6656632798404711</c:v>
                </c:pt>
                <c:pt idx="35">
                  <c:v>2.7339948722818397</c:v>
                </c:pt>
                <c:pt idx="36">
                  <c:v>2.7180419713227617</c:v>
                </c:pt>
                <c:pt idx="37">
                  <c:v>2.7723815402146075</c:v>
                </c:pt>
                <c:pt idx="38">
                  <c:v>2.7179755009021012</c:v>
                </c:pt>
                <c:pt idx="39">
                  <c:v>2.8437043015857952</c:v>
                </c:pt>
                <c:pt idx="40">
                  <c:v>2.8805289146329889</c:v>
                </c:pt>
                <c:pt idx="41">
                  <c:v>2.8588927927072447</c:v>
                </c:pt>
                <c:pt idx="42">
                  <c:v>2.8725524641534461</c:v>
                </c:pt>
                <c:pt idx="43">
                  <c:v>2.7316019371379752</c:v>
                </c:pt>
                <c:pt idx="44">
                  <c:v>2.6377124679517614</c:v>
                </c:pt>
                <c:pt idx="45">
                  <c:v>2.6728753204823827</c:v>
                </c:pt>
                <c:pt idx="46">
                  <c:v>2.7693903712847812</c:v>
                </c:pt>
                <c:pt idx="47">
                  <c:v>2.475690817586174</c:v>
                </c:pt>
                <c:pt idx="48">
                  <c:v>2.4177286107682057</c:v>
                </c:pt>
                <c:pt idx="49">
                  <c:v>2.5658247080049419</c:v>
                </c:pt>
                <c:pt idx="50">
                  <c:v>2.6139160573544804</c:v>
                </c:pt>
                <c:pt idx="51">
                  <c:v>2.3722296078245177</c:v>
                </c:pt>
                <c:pt idx="52">
                  <c:v>2.4528249928781656</c:v>
                </c:pt>
                <c:pt idx="53">
                  <c:v>2.3144335770582067</c:v>
                </c:pt>
                <c:pt idx="54">
                  <c:v>2.2016332731934289</c:v>
                </c:pt>
                <c:pt idx="55">
                  <c:v>2.1710568796885377</c:v>
                </c:pt>
                <c:pt idx="56">
                  <c:v>1.9926835058399026</c:v>
                </c:pt>
                <c:pt idx="57">
                  <c:v>1.7948342987370598</c:v>
                </c:pt>
                <c:pt idx="58">
                  <c:v>1.8675529389421721</c:v>
                </c:pt>
                <c:pt idx="59">
                  <c:v>1.8438562339758808</c:v>
                </c:pt>
                <c:pt idx="60">
                  <c:v>1.8092916152312208</c:v>
                </c:pt>
                <c:pt idx="61">
                  <c:v>2.2085794321526948</c:v>
                </c:pt>
                <c:pt idx="62">
                  <c:v>2.4395309087456085</c:v>
                </c:pt>
                <c:pt idx="63">
                  <c:v>2.4086221631374043</c:v>
                </c:pt>
                <c:pt idx="64">
                  <c:v>2.5723388092298927</c:v>
                </c:pt>
                <c:pt idx="65">
                  <c:v>2.5122827841610467</c:v>
                </c:pt>
                <c:pt idx="66">
                  <c:v>2.3861219257430437</c:v>
                </c:pt>
                <c:pt idx="67">
                  <c:v>2.4357088595574972</c:v>
                </c:pt>
                <c:pt idx="68">
                  <c:v>2.4969281169879403</c:v>
                </c:pt>
                <c:pt idx="69">
                  <c:v>2.4425885480960998</c:v>
                </c:pt>
                <c:pt idx="70">
                  <c:v>2.5759946823663498</c:v>
                </c:pt>
                <c:pt idx="71">
                  <c:v>2.7020890703636877</c:v>
                </c:pt>
                <c:pt idx="72">
                  <c:v>2.7612809799639182</c:v>
                </c:pt>
                <c:pt idx="73">
                  <c:v>2.9873801158484476</c:v>
                </c:pt>
                <c:pt idx="74">
                  <c:v>2.9913351058778828</c:v>
                </c:pt>
                <c:pt idx="75">
                  <c:v>3.031017947013579</c:v>
                </c:pt>
                <c:pt idx="76">
                  <c:v>3.0658152122305582</c:v>
                </c:pt>
                <c:pt idx="77">
                  <c:v>2.9078150223150701</c:v>
                </c:pt>
                <c:pt idx="78">
                  <c:v>2.8967476972747104</c:v>
                </c:pt>
                <c:pt idx="79">
                  <c:v>2.8631468996296627</c:v>
                </c:pt>
                <c:pt idx="80">
                  <c:v>2.8033899914538027</c:v>
                </c:pt>
                <c:pt idx="81">
                  <c:v>2.7286440034184789</c:v>
                </c:pt>
                <c:pt idx="82">
                  <c:v>2.535946253917007</c:v>
                </c:pt>
                <c:pt idx="83">
                  <c:v>2.6551609533757468</c:v>
                </c:pt>
                <c:pt idx="84">
                  <c:v>2.871655113474497</c:v>
                </c:pt>
                <c:pt idx="85">
                  <c:v>2.9352673060488041</c:v>
                </c:pt>
                <c:pt idx="86">
                  <c:v>2.9670069319152979</c:v>
                </c:pt>
                <c:pt idx="87">
                  <c:v>3.0178568037223439</c:v>
                </c:pt>
                <c:pt idx="88">
                  <c:v>3.1244088880448198</c:v>
                </c:pt>
                <c:pt idx="89">
                  <c:v>3.1089212800303909</c:v>
                </c:pt>
                <c:pt idx="90">
                  <c:v>3.1474741240148134</c:v>
                </c:pt>
                <c:pt idx="91">
                  <c:v>3.1664846643243787</c:v>
                </c:pt>
                <c:pt idx="92">
                  <c:v>3.3266119077010732</c:v>
                </c:pt>
                <c:pt idx="93">
                  <c:v>3.479194758332548</c:v>
                </c:pt>
                <c:pt idx="94">
                  <c:v>3.5247269964865642</c:v>
                </c:pt>
                <c:pt idx="95">
                  <c:v>3.4609486278606023</c:v>
                </c:pt>
                <c:pt idx="96">
                  <c:v>3.5407463678662996</c:v>
                </c:pt>
                <c:pt idx="97">
                  <c:v>3.5445351818440796</c:v>
                </c:pt>
                <c:pt idx="98">
                  <c:v>3.4856091539265028</c:v>
                </c:pt>
                <c:pt idx="99">
                  <c:v>3.5931582945589207</c:v>
                </c:pt>
                <c:pt idx="100">
                  <c:v>3.5906324185737337</c:v>
                </c:pt>
                <c:pt idx="101">
                  <c:v>3.7086506504605454</c:v>
                </c:pt>
                <c:pt idx="102">
                  <c:v>3.6923986326084877</c:v>
                </c:pt>
                <c:pt idx="103">
                  <c:v>3.902445161902953</c:v>
                </c:pt>
                <c:pt idx="104">
                  <c:v>3.9809799639160572</c:v>
                </c:pt>
                <c:pt idx="105">
                  <c:v>4.0864352862975917</c:v>
                </c:pt>
                <c:pt idx="106">
                  <c:v>3.9997246225429692</c:v>
                </c:pt>
                <c:pt idx="107">
                  <c:v>3.9669214699458744</c:v>
                </c:pt>
                <c:pt idx="108">
                  <c:v>3.9998243281739629</c:v>
                </c:pt>
                <c:pt idx="109">
                  <c:v>4.1127243376697313</c:v>
                </c:pt>
                <c:pt idx="110">
                  <c:v>4.163507739056115</c:v>
                </c:pt>
                <c:pt idx="111">
                  <c:v>4.4464058493970136</c:v>
                </c:pt>
                <c:pt idx="112">
                  <c:v>4.5583420377931834</c:v>
                </c:pt>
                <c:pt idx="113">
                  <c:v>4.3609248884246465</c:v>
                </c:pt>
                <c:pt idx="114">
                  <c:v>4.371626626151369</c:v>
                </c:pt>
                <c:pt idx="115">
                  <c:v>4.4223767923274151</c:v>
                </c:pt>
                <c:pt idx="116">
                  <c:v>4.5486041211660808</c:v>
                </c:pt>
                <c:pt idx="117">
                  <c:v>4.6506029816731607</c:v>
                </c:pt>
                <c:pt idx="118">
                  <c:v>4.3752492640774854</c:v>
                </c:pt>
                <c:pt idx="119">
                  <c:v>4.4372329313455507</c:v>
                </c:pt>
                <c:pt idx="120">
                  <c:v>4.4182888614566505</c:v>
                </c:pt>
                <c:pt idx="121">
                  <c:v>4.6867628905137293</c:v>
                </c:pt>
                <c:pt idx="122">
                  <c:v>4.8255198936473276</c:v>
                </c:pt>
                <c:pt idx="123">
                  <c:v>4.4985851296173207</c:v>
                </c:pt>
                <c:pt idx="124">
                  <c:v>4.6741002753774472</c:v>
                </c:pt>
                <c:pt idx="125">
                  <c:v>4.7338904187636563</c:v>
                </c:pt>
                <c:pt idx="126">
                  <c:v>5.0596287152217361</c:v>
                </c:pt>
                <c:pt idx="127">
                  <c:v>5.1870857468426479</c:v>
                </c:pt>
                <c:pt idx="128">
                  <c:v>5.2918431298072406</c:v>
                </c:pt>
                <c:pt idx="129">
                  <c:v>5.4462871522172689</c:v>
                </c:pt>
                <c:pt idx="130">
                  <c:v>5.8692716741050237</c:v>
                </c:pt>
                <c:pt idx="131">
                  <c:v>5.9161000854619763</c:v>
                </c:pt>
                <c:pt idx="132">
                  <c:v>5.76325135314785</c:v>
                </c:pt>
                <c:pt idx="133">
                  <c:v>5.9805763935048963</c:v>
                </c:pt>
                <c:pt idx="134">
                  <c:v>6.0539597379166281</c:v>
                </c:pt>
                <c:pt idx="135">
                  <c:v>6.1634365207482613</c:v>
                </c:pt>
                <c:pt idx="136">
                  <c:v>6.4074494350014319</c:v>
                </c:pt>
                <c:pt idx="137">
                  <c:v>6.20860317158865</c:v>
                </c:pt>
                <c:pt idx="138">
                  <c:v>6.2498813028202473</c:v>
                </c:pt>
                <c:pt idx="139">
                  <c:v>6.26350773905612</c:v>
                </c:pt>
                <c:pt idx="140">
                  <c:v>6.4391225904472513</c:v>
                </c:pt>
                <c:pt idx="141">
                  <c:v>5.589697084797276</c:v>
                </c:pt>
                <c:pt idx="142">
                  <c:v>5.7955892128003015</c:v>
                </c:pt>
                <c:pt idx="143">
                  <c:v>6.4365302440414016</c:v>
                </c:pt>
                <c:pt idx="144">
                  <c:v>6.3264884626341304</c:v>
                </c:pt>
                <c:pt idx="145">
                  <c:v>6.5912069129237514</c:v>
                </c:pt>
                <c:pt idx="146">
                  <c:v>6.6022410027537806</c:v>
                </c:pt>
                <c:pt idx="147">
                  <c:v>6.7490741619979095</c:v>
                </c:pt>
                <c:pt idx="148">
                  <c:v>6.8221916247269885</c:v>
                </c:pt>
                <c:pt idx="149">
                  <c:v>6.8375462919001064</c:v>
                </c:pt>
                <c:pt idx="150">
                  <c:v>6.7254771626626164</c:v>
                </c:pt>
                <c:pt idx="151">
                  <c:v>6.8559253632133705</c:v>
                </c:pt>
                <c:pt idx="152">
                  <c:v>7.0586269110245974</c:v>
                </c:pt>
                <c:pt idx="153">
                  <c:v>7.3425553128857608</c:v>
                </c:pt>
                <c:pt idx="154">
                  <c:v>7.5633035799069361</c:v>
                </c:pt>
                <c:pt idx="155">
                  <c:v>7.4935428734213314</c:v>
                </c:pt>
                <c:pt idx="156">
                  <c:v>7.7137593770771975</c:v>
                </c:pt>
                <c:pt idx="157">
                  <c:v>7.9985851296173207</c:v>
                </c:pt>
                <c:pt idx="158">
                  <c:v>8.2509068464533293</c:v>
                </c:pt>
                <c:pt idx="159">
                  <c:v>8.9004890323806087</c:v>
                </c:pt>
                <c:pt idx="160">
                  <c:v>9.7610150982812645</c:v>
                </c:pt>
                <c:pt idx="161">
                  <c:v>9.8380543158294689</c:v>
                </c:pt>
                <c:pt idx="162">
                  <c:v>10.180509923084239</c:v>
                </c:pt>
                <c:pt idx="163">
                  <c:v>10.476535941506048</c:v>
                </c:pt>
                <c:pt idx="164">
                  <c:v>10.419570790998005</c:v>
                </c:pt>
                <c:pt idx="165">
                  <c:v>10.510901148988699</c:v>
                </c:pt>
                <c:pt idx="166">
                  <c:v>10.527917576678378</c:v>
                </c:pt>
                <c:pt idx="167">
                  <c:v>11.091885860791949</c:v>
                </c:pt>
                <c:pt idx="168">
                  <c:v>11.33403760326655</c:v>
                </c:pt>
                <c:pt idx="169">
                  <c:v>12.189545152407179</c:v>
                </c:pt>
                <c:pt idx="170">
                  <c:v>11.706870192764221</c:v>
                </c:pt>
                <c:pt idx="171">
                  <c:v>11.968531003703356</c:v>
                </c:pt>
                <c:pt idx="172">
                  <c:v>12.320790998005901</c:v>
                </c:pt>
                <c:pt idx="173">
                  <c:v>11.493300731174628</c:v>
                </c:pt>
                <c:pt idx="174">
                  <c:v>11.678354382299863</c:v>
                </c:pt>
                <c:pt idx="175">
                  <c:v>11.363849586933824</c:v>
                </c:pt>
                <c:pt idx="176">
                  <c:v>12.319328648751299</c:v>
                </c:pt>
                <c:pt idx="177">
                  <c:v>12.798248029626818</c:v>
                </c:pt>
                <c:pt idx="178">
                  <c:v>12.771826037413351</c:v>
                </c:pt>
                <c:pt idx="179">
                  <c:v>12.984963441268635</c:v>
                </c:pt>
                <c:pt idx="180">
                  <c:v>13.261713037698225</c:v>
                </c:pt>
                <c:pt idx="181">
                  <c:v>13.965867438989672</c:v>
                </c:pt>
                <c:pt idx="182">
                  <c:v>14.184721299021936</c:v>
                </c:pt>
                <c:pt idx="183">
                  <c:v>14.706148513911312</c:v>
                </c:pt>
                <c:pt idx="184">
                  <c:v>15.222756623302642</c:v>
                </c:pt>
                <c:pt idx="185">
                  <c:v>15.828634507644111</c:v>
                </c:pt>
                <c:pt idx="186">
                  <c:v>15.892446111480417</c:v>
                </c:pt>
                <c:pt idx="187">
                  <c:v>16.406628050517522</c:v>
                </c:pt>
                <c:pt idx="188">
                  <c:v>17.22893362453706</c:v>
                </c:pt>
                <c:pt idx="189">
                  <c:v>16.844269300161429</c:v>
                </c:pt>
                <c:pt idx="190">
                  <c:v>18.291197417149366</c:v>
                </c:pt>
                <c:pt idx="191">
                  <c:v>19.035034659576493</c:v>
                </c:pt>
                <c:pt idx="192">
                  <c:v>19.422789858512918</c:v>
                </c:pt>
                <c:pt idx="193">
                  <c:v>19.342460355141931</c:v>
                </c:pt>
                <c:pt idx="194">
                  <c:v>20.253038647801727</c:v>
                </c:pt>
                <c:pt idx="195">
                  <c:v>22.814775424935927</c:v>
                </c:pt>
                <c:pt idx="196">
                  <c:v>23.506267211091064</c:v>
                </c:pt>
                <c:pt idx="197">
                  <c:v>22.992118507264241</c:v>
                </c:pt>
                <c:pt idx="198">
                  <c:v>22.754819105498079</c:v>
                </c:pt>
                <c:pt idx="199">
                  <c:v>21.628278416104834</c:v>
                </c:pt>
                <c:pt idx="200">
                  <c:v>23.516669831924769</c:v>
                </c:pt>
                <c:pt idx="201">
                  <c:v>21.989478681986519</c:v>
                </c:pt>
                <c:pt idx="202">
                  <c:v>22.515259709429287</c:v>
                </c:pt>
                <c:pt idx="203">
                  <c:v>22.82325040357043</c:v>
                </c:pt>
                <c:pt idx="204">
                  <c:v>22.928273668217646</c:v>
                </c:pt>
                <c:pt idx="205">
                  <c:v>23.036819865160002</c:v>
                </c:pt>
                <c:pt idx="206">
                  <c:v>23.782219162472689</c:v>
                </c:pt>
                <c:pt idx="207">
                  <c:v>24.688011584844727</c:v>
                </c:pt>
                <c:pt idx="208">
                  <c:v>25.562729085556885</c:v>
                </c:pt>
                <c:pt idx="209">
                  <c:v>25.834626341278128</c:v>
                </c:pt>
                <c:pt idx="210">
                  <c:v>26.614789668597503</c:v>
                </c:pt>
                <c:pt idx="211">
                  <c:v>27.939312505934822</c:v>
                </c:pt>
                <c:pt idx="212">
                  <c:v>27.453347260469069</c:v>
                </c:pt>
                <c:pt idx="213">
                  <c:v>28.03247080049378</c:v>
                </c:pt>
                <c:pt idx="214">
                  <c:v>21.536615706010831</c:v>
                </c:pt>
                <c:pt idx="215">
                  <c:v>19.596078245180887</c:v>
                </c:pt>
                <c:pt idx="216">
                  <c:v>19.958275567372517</c:v>
                </c:pt>
                <c:pt idx="217">
                  <c:v>20.303655873136456</c:v>
                </c:pt>
                <c:pt idx="218">
                  <c:v>21.646690722628431</c:v>
                </c:pt>
                <c:pt idx="219">
                  <c:v>21.832874370904946</c:v>
                </c:pt>
                <c:pt idx="220">
                  <c:v>22.503926502706289</c:v>
                </c:pt>
                <c:pt idx="221">
                  <c:v>22.73371474693759</c:v>
                </c:pt>
                <c:pt idx="222">
                  <c:v>23.727613711898208</c:v>
                </c:pt>
                <c:pt idx="223">
                  <c:v>24.442802203019639</c:v>
                </c:pt>
                <c:pt idx="224">
                  <c:v>23.483534327224366</c:v>
                </c:pt>
                <c:pt idx="225">
                  <c:v>24.734607349729348</c:v>
                </c:pt>
                <c:pt idx="226">
                  <c:v>25.708399012439443</c:v>
                </c:pt>
                <c:pt idx="227">
                  <c:v>25.309809134934959</c:v>
                </c:pt>
                <c:pt idx="228">
                  <c:v>25.914025258759853</c:v>
                </c:pt>
                <c:pt idx="229">
                  <c:v>28.230087361124287</c:v>
                </c:pt>
                <c:pt idx="230">
                  <c:v>27.23100370335203</c:v>
                </c:pt>
                <c:pt idx="231">
                  <c:v>28.377219637261419</c:v>
                </c:pt>
                <c:pt idx="232">
                  <c:v>28.933776469471088</c:v>
                </c:pt>
                <c:pt idx="233">
                  <c:v>28.900242142246686</c:v>
                </c:pt>
                <c:pt idx="234">
                  <c:v>29.768777893837203</c:v>
                </c:pt>
                <c:pt idx="235">
                  <c:v>31.672324565568303</c:v>
                </c:pt>
                <c:pt idx="236">
                  <c:v>32.764300636216888</c:v>
                </c:pt>
                <c:pt idx="237">
                  <c:v>32.141572500237395</c:v>
                </c:pt>
                <c:pt idx="238">
                  <c:v>29.607188301205984</c:v>
                </c:pt>
                <c:pt idx="239">
                  <c:v>30.360696989839504</c:v>
                </c:pt>
                <c:pt idx="240">
                  <c:v>32.146823663469746</c:v>
                </c:pt>
                <c:pt idx="241">
                  <c:v>31.850465292944641</c:v>
                </c:pt>
                <c:pt idx="242">
                  <c:v>31.156912923748934</c:v>
                </c:pt>
                <c:pt idx="243">
                  <c:v>31.40006172253349</c:v>
                </c:pt>
                <c:pt idx="244">
                  <c:v>30.292963631184122</c:v>
                </c:pt>
                <c:pt idx="245">
                  <c:v>33.14497673535277</c:v>
                </c:pt>
                <c:pt idx="246">
                  <c:v>33.576103883771779</c:v>
                </c:pt>
                <c:pt idx="247">
                  <c:v>33.347312695850349</c:v>
                </c:pt>
                <c:pt idx="248">
                  <c:v>29.957055360364638</c:v>
                </c:pt>
                <c:pt idx="249">
                  <c:v>26.353328268920329</c:v>
                </c:pt>
                <c:pt idx="250">
                  <c:v>27.682437565283429</c:v>
                </c:pt>
                <c:pt idx="251">
                  <c:v>27.812985471465201</c:v>
                </c:pt>
                <c:pt idx="252">
                  <c:v>27.417519703731813</c:v>
                </c:pt>
                <c:pt idx="253">
                  <c:v>28.271365492355905</c:v>
                </c:pt>
                <c:pt idx="254">
                  <c:v>31.662719589782515</c:v>
                </c:pt>
                <c:pt idx="255">
                  <c:v>32.918777893837245</c:v>
                </c:pt>
                <c:pt idx="256">
                  <c:v>32.715079289716044</c:v>
                </c:pt>
                <c:pt idx="257">
                  <c:v>34.200094957743794</c:v>
                </c:pt>
                <c:pt idx="258">
                  <c:v>32.742631279080811</c:v>
                </c:pt>
                <c:pt idx="259">
                  <c:v>33.761190770107312</c:v>
                </c:pt>
                <c:pt idx="260">
                  <c:v>34.435200835628152</c:v>
                </c:pt>
                <c:pt idx="261">
                  <c:v>33.844046149463409</c:v>
                </c:pt>
                <c:pt idx="262">
                  <c:v>33.277219637261396</c:v>
                </c:pt>
                <c:pt idx="263">
                  <c:v>31.866019371379696</c:v>
                </c:pt>
                <c:pt idx="264">
                  <c:v>32.105080239293471</c:v>
                </c:pt>
                <c:pt idx="265">
                  <c:v>33.865981388282194</c:v>
                </c:pt>
                <c:pt idx="266">
                  <c:v>34.65538410407369</c:v>
                </c:pt>
                <c:pt idx="267">
                  <c:v>33.63851960877416</c:v>
                </c:pt>
                <c:pt idx="268">
                  <c:v>35.563170639065618</c:v>
                </c:pt>
                <c:pt idx="269">
                  <c:v>36.498775045105013</c:v>
                </c:pt>
                <c:pt idx="270">
                  <c:v>34.075329978159807</c:v>
                </c:pt>
                <c:pt idx="271">
                  <c:v>32.021294274048046</c:v>
                </c:pt>
                <c:pt idx="272">
                  <c:v>30.568849112145074</c:v>
                </c:pt>
                <c:pt idx="273">
                  <c:v>31.487038267970728</c:v>
                </c:pt>
                <c:pt idx="274">
                  <c:v>31.859339094103102</c:v>
                </c:pt>
                <c:pt idx="275">
                  <c:v>33.152953185832295</c:v>
                </c:pt>
                <c:pt idx="276">
                  <c:v>34.746714462064375</c:v>
                </c:pt>
                <c:pt idx="277">
                  <c:v>34.762467951761444</c:v>
                </c:pt>
                <c:pt idx="278">
                  <c:v>36.308204349064674</c:v>
                </c:pt>
                <c:pt idx="279">
                  <c:v>37.655792422372052</c:v>
                </c:pt>
                <c:pt idx="280">
                  <c:v>37.529332447061108</c:v>
                </c:pt>
                <c:pt idx="281">
                  <c:v>38.092436615706006</c:v>
                </c:pt>
                <c:pt idx="282">
                  <c:v>39.998010635267306</c:v>
                </c:pt>
                <c:pt idx="283">
                  <c:v>41.784901718735156</c:v>
                </c:pt>
                <c:pt idx="284">
                  <c:v>44.197345931060681</c:v>
                </c:pt>
                <c:pt idx="285">
                  <c:v>43.138538600322917</c:v>
                </c:pt>
                <c:pt idx="286">
                  <c:v>46.149249833823951</c:v>
                </c:pt>
                <c:pt idx="287">
                  <c:v>46.283420377931833</c:v>
                </c:pt>
                <c:pt idx="288">
                  <c:v>50.040793846738211</c:v>
                </c:pt>
                <c:pt idx="289">
                  <c:v>52.492355901623839</c:v>
                </c:pt>
                <c:pt idx="290">
                  <c:v>49.834237014528526</c:v>
                </c:pt>
                <c:pt idx="291">
                  <c:v>47.209685689867996</c:v>
                </c:pt>
                <c:pt idx="292">
                  <c:v>48.767619409362794</c:v>
                </c:pt>
                <c:pt idx="293">
                  <c:v>46.478311651315174</c:v>
                </c:pt>
                <c:pt idx="294">
                  <c:v>44.839151077770374</c:v>
                </c:pt>
                <c:pt idx="295">
                  <c:v>47.092033045294862</c:v>
                </c:pt>
                <c:pt idx="296">
                  <c:v>48.323397588073306</c:v>
                </c:pt>
                <c:pt idx="297">
                  <c:v>45.608712372994084</c:v>
                </c:pt>
                <c:pt idx="298">
                  <c:v>46.424005317633615</c:v>
                </c:pt>
                <c:pt idx="299">
                  <c:v>46.656651789953436</c:v>
                </c:pt>
                <c:pt idx="300">
                  <c:v>46.570572595195138</c:v>
                </c:pt>
                <c:pt idx="301">
                  <c:v>45.492023549520461</c:v>
                </c:pt>
                <c:pt idx="302">
                  <c:v>45.774556072547718</c:v>
                </c:pt>
                <c:pt idx="303">
                  <c:v>45.659030481435764</c:v>
                </c:pt>
                <c:pt idx="304">
                  <c:v>47.433657772291276</c:v>
                </c:pt>
                <c:pt idx="305">
                  <c:v>48.845190390276329</c:v>
                </c:pt>
                <c:pt idx="306">
                  <c:v>48.487446586269037</c:v>
                </c:pt>
                <c:pt idx="307">
                  <c:v>50.389198556642214</c:v>
                </c:pt>
                <c:pt idx="308">
                  <c:v>51.042968379071311</c:v>
                </c:pt>
                <c:pt idx="309">
                  <c:v>51.317856803722265</c:v>
                </c:pt>
                <c:pt idx="310">
                  <c:v>50.679441648466394</c:v>
                </c:pt>
                <c:pt idx="311">
                  <c:v>51.95301490836578</c:v>
                </c:pt>
                <c:pt idx="312">
                  <c:v>53.020529864210424</c:v>
                </c:pt>
                <c:pt idx="313">
                  <c:v>55.167225334726062</c:v>
                </c:pt>
                <c:pt idx="314">
                  <c:v>55.382323615990884</c:v>
                </c:pt>
                <c:pt idx="315">
                  <c:v>56.298452188776068</c:v>
                </c:pt>
                <c:pt idx="316">
                  <c:v>58.244107871996945</c:v>
                </c:pt>
                <c:pt idx="317">
                  <c:v>58.514509543253197</c:v>
                </c:pt>
                <c:pt idx="318">
                  <c:v>58.843770772006444</c:v>
                </c:pt>
                <c:pt idx="319">
                  <c:v>56.649150128193</c:v>
                </c:pt>
                <c:pt idx="320">
                  <c:v>58.451994112619843</c:v>
                </c:pt>
                <c:pt idx="321">
                  <c:v>61.129987655493238</c:v>
                </c:pt>
                <c:pt idx="322">
                  <c:v>62.08825847497863</c:v>
                </c:pt>
                <c:pt idx="323">
                  <c:v>66.128762700598088</c:v>
                </c:pt>
                <c:pt idx="324">
                  <c:v>67.512543917956478</c:v>
                </c:pt>
                <c:pt idx="325">
                  <c:v>71.919499572690157</c:v>
                </c:pt>
                <c:pt idx="326">
                  <c:v>75.429902193523716</c:v>
                </c:pt>
                <c:pt idx="327">
                  <c:v>76.961148039122591</c:v>
                </c:pt>
                <c:pt idx="328">
                  <c:v>79.28900864115468</c:v>
                </c:pt>
                <c:pt idx="329">
                  <c:v>81.5964628240433</c:v>
                </c:pt>
                <c:pt idx="330">
                  <c:v>87.160103503940761</c:v>
                </c:pt>
                <c:pt idx="331">
                  <c:v>96.189511917196739</c:v>
                </c:pt>
                <c:pt idx="332">
                  <c:v>88.973815402146073</c:v>
                </c:pt>
                <c:pt idx="333">
                  <c:v>95.735618649700896</c:v>
                </c:pt>
                <c:pt idx="334">
                  <c:v>88.742199221346667</c:v>
                </c:pt>
                <c:pt idx="335">
                  <c:v>92.347986895831355</c:v>
                </c:pt>
                <c:pt idx="336">
                  <c:v>97.716836007976454</c:v>
                </c:pt>
                <c:pt idx="337">
                  <c:v>103.62509258380013</c:v>
                </c:pt>
                <c:pt idx="338">
                  <c:v>111.02285158104644</c:v>
                </c:pt>
                <c:pt idx="339">
                  <c:v>121.14795840850822</c:v>
                </c:pt>
                <c:pt idx="340">
                  <c:v>119.93012059633466</c:v>
                </c:pt>
                <c:pt idx="341">
                  <c:v>121.55027062956985</c:v>
                </c:pt>
                <c:pt idx="342">
                  <c:v>124.37080998955456</c:v>
                </c:pt>
                <c:pt idx="343">
                  <c:v>125.07140822334063</c:v>
                </c:pt>
                <c:pt idx="344">
                  <c:v>108.50156205488558</c:v>
                </c:pt>
                <c:pt idx="345">
                  <c:v>98.784683315924411</c:v>
                </c:pt>
                <c:pt idx="346">
                  <c:v>105.79528534802014</c:v>
                </c:pt>
                <c:pt idx="347">
                  <c:v>113.78659196657485</c:v>
                </c:pt>
                <c:pt idx="348">
                  <c:v>116.99887475073594</c:v>
                </c:pt>
                <c:pt idx="349">
                  <c:v>120.22903807805518</c:v>
                </c:pt>
                <c:pt idx="350">
                  <c:v>121.24404140157638</c:v>
                </c:pt>
                <c:pt idx="351">
                  <c:v>124.66520748267023</c:v>
                </c:pt>
                <c:pt idx="352">
                  <c:v>131.03782641724467</c:v>
                </c:pt>
                <c:pt idx="353">
                  <c:v>126.5763317823567</c:v>
                </c:pt>
                <c:pt idx="354">
                  <c:v>130.20890703636866</c:v>
                </c:pt>
                <c:pt idx="355">
                  <c:v>126.64732219162464</c:v>
                </c:pt>
                <c:pt idx="356">
                  <c:v>129.66647516854982</c:v>
                </c:pt>
                <c:pt idx="357">
                  <c:v>127.64188586079186</c:v>
                </c:pt>
                <c:pt idx="358">
                  <c:v>134.11969423606459</c:v>
                </c:pt>
                <c:pt idx="359">
                  <c:v>143.82357800778661</c:v>
                </c:pt>
                <c:pt idx="360">
                  <c:v>159.29722723388093</c:v>
                </c:pt>
                <c:pt idx="361">
                  <c:v>151.60324280695093</c:v>
                </c:pt>
                <c:pt idx="362">
                  <c:v>162.14189535656635</c:v>
                </c:pt>
                <c:pt idx="363">
                  <c:v>167.10434431677922</c:v>
                </c:pt>
                <c:pt idx="364">
                  <c:v>167.77054410787176</c:v>
                </c:pt>
                <c:pt idx="365">
                  <c:v>163.5434574114519</c:v>
                </c:pt>
                <c:pt idx="366">
                  <c:v>161.66580096856879</c:v>
                </c:pt>
                <c:pt idx="367">
                  <c:v>164.60934384199041</c:v>
                </c:pt>
                <c:pt idx="368">
                  <c:v>169.56690722628429</c:v>
                </c:pt>
                <c:pt idx="369">
                  <c:v>162.88058114139199</c:v>
                </c:pt>
                <c:pt idx="370">
                  <c:v>168.31563479251716</c:v>
                </c:pt>
                <c:pt idx="371">
                  <c:v>157.59668122685378</c:v>
                </c:pt>
                <c:pt idx="372">
                  <c:v>156.24204728895643</c:v>
                </c:pt>
                <c:pt idx="373">
                  <c:v>157.81244421232572</c:v>
                </c:pt>
                <c:pt idx="374">
                  <c:v>145.56919096002278</c:v>
                </c:pt>
                <c:pt idx="375">
                  <c:v>140.20572595195122</c:v>
                </c:pt>
                <c:pt idx="376">
                  <c:v>149.86929541354098</c:v>
                </c:pt>
                <c:pt idx="377">
                  <c:v>149.27185927262369</c:v>
                </c:pt>
                <c:pt idx="378">
                  <c:v>143.8946681226854</c:v>
                </c:pt>
                <c:pt idx="379">
                  <c:v>139.56033140252612</c:v>
                </c:pt>
                <c:pt idx="380">
                  <c:v>130.96690247839717</c:v>
                </c:pt>
                <c:pt idx="381">
                  <c:v>117.59813882822134</c:v>
                </c:pt>
                <c:pt idx="382">
                  <c:v>122.67189250783385</c:v>
                </c:pt>
                <c:pt idx="383">
                  <c:v>128.36006552084308</c:v>
                </c:pt>
                <c:pt idx="384">
                  <c:v>132.39322476497958</c:v>
                </c:pt>
                <c:pt idx="385">
                  <c:v>129.77801253442215</c:v>
                </c:pt>
                <c:pt idx="386">
                  <c:v>129.14687589022861</c:v>
                </c:pt>
                <c:pt idx="387">
                  <c:v>135.02608489222297</c:v>
                </c:pt>
                <c:pt idx="388">
                  <c:v>129.83511062577153</c:v>
                </c:pt>
                <c:pt idx="389">
                  <c:v>124.99004842844934</c:v>
                </c:pt>
                <c:pt idx="390">
                  <c:v>114.18342037793172</c:v>
                </c:pt>
                <c:pt idx="391">
                  <c:v>102.24692811698795</c:v>
                </c:pt>
                <c:pt idx="392">
                  <c:v>102.22230082613228</c:v>
                </c:pt>
                <c:pt idx="393">
                  <c:v>88.090423511537367</c:v>
                </c:pt>
                <c:pt idx="394">
                  <c:v>96.403912259044716</c:v>
                </c:pt>
                <c:pt idx="395">
                  <c:v>100.7060108251828</c:v>
                </c:pt>
                <c:pt idx="396">
                  <c:v>92.015169499572806</c:v>
                </c:pt>
                <c:pt idx="397">
                  <c:v>85.697654543728063</c:v>
                </c:pt>
                <c:pt idx="398">
                  <c:v>82.569290665653796</c:v>
                </c:pt>
                <c:pt idx="399">
                  <c:v>80.386269110245962</c:v>
                </c:pt>
                <c:pt idx="400">
                  <c:v>89.329531858322909</c:v>
                </c:pt>
                <c:pt idx="401">
                  <c:v>90.362382489792054</c:v>
                </c:pt>
                <c:pt idx="402">
                  <c:v>93.490546956604319</c:v>
                </c:pt>
                <c:pt idx="403">
                  <c:v>97.348789288766511</c:v>
                </c:pt>
                <c:pt idx="404">
                  <c:v>99.625766783781074</c:v>
                </c:pt>
                <c:pt idx="405">
                  <c:v>95.834958693381452</c:v>
                </c:pt>
                <c:pt idx="406">
                  <c:v>102.43437470325709</c:v>
                </c:pt>
                <c:pt idx="407">
                  <c:v>103.56796125724061</c:v>
                </c:pt>
                <c:pt idx="408">
                  <c:v>106.51177001234444</c:v>
                </c:pt>
                <c:pt idx="409">
                  <c:v>109.41765739246036</c:v>
                </c:pt>
                <c:pt idx="410">
                  <c:v>112.6163802108061</c:v>
                </c:pt>
                <c:pt idx="411">
                  <c:v>110.35638590827081</c:v>
                </c:pt>
                <c:pt idx="412">
                  <c:v>112.32553888519602</c:v>
                </c:pt>
                <c:pt idx="413">
                  <c:v>112.2035988984901</c:v>
                </c:pt>
                <c:pt idx="414">
                  <c:v>114.1862121355995</c:v>
                </c:pt>
                <c:pt idx="415">
                  <c:v>112.22287532048223</c:v>
                </c:pt>
                <c:pt idx="416">
                  <c:v>111.25642863925553</c:v>
                </c:pt>
                <c:pt idx="417">
                  <c:v>113.23312600892606</c:v>
                </c:pt>
                <c:pt idx="418">
                  <c:v>114.55927737156952</c:v>
                </c:pt>
                <c:pt idx="419">
                  <c:v>117.72443262748067</c:v>
                </c:pt>
                <c:pt idx="420">
                  <c:v>119.98465957648847</c:v>
                </c:pt>
                <c:pt idx="421">
                  <c:v>122.79798689583137</c:v>
                </c:pt>
                <c:pt idx="422">
                  <c:v>126.65393599848053</c:v>
                </c:pt>
                <c:pt idx="423">
                  <c:v>126.1373611242996</c:v>
                </c:pt>
                <c:pt idx="424">
                  <c:v>123.95749691387334</c:v>
                </c:pt>
                <c:pt idx="425">
                  <c:v>130.24513341563022</c:v>
                </c:pt>
                <c:pt idx="426">
                  <c:v>134.72876270059805</c:v>
                </c:pt>
                <c:pt idx="427">
                  <c:v>139.18610293419431</c:v>
                </c:pt>
                <c:pt idx="428">
                  <c:v>139.54504320577345</c:v>
                </c:pt>
                <c:pt idx="429">
                  <c:v>145.80506124774473</c:v>
                </c:pt>
                <c:pt idx="430">
                  <c:v>142.15689868008741</c:v>
                </c:pt>
                <c:pt idx="431">
                  <c:v>146.88922704396566</c:v>
                </c:pt>
                <c:pt idx="432">
                  <c:v>151.98677713417533</c:v>
                </c:pt>
                <c:pt idx="433">
                  <c:v>157.30447725762073</c:v>
                </c:pt>
                <c:pt idx="434">
                  <c:v>160.35437280410216</c:v>
                </c:pt>
                <c:pt idx="435">
                  <c:v>164.19028107492159</c:v>
                </c:pt>
                <c:pt idx="436">
                  <c:v>165.97670686544501</c:v>
                </c:pt>
                <c:pt idx="437">
                  <c:v>158.57100465292947</c:v>
                </c:pt>
                <c:pt idx="438">
                  <c:v>159.87073402335955</c:v>
                </c:pt>
                <c:pt idx="439">
                  <c:v>162.65993258000191</c:v>
                </c:pt>
                <c:pt idx="440">
                  <c:v>167.31588643053843</c:v>
                </c:pt>
                <c:pt idx="441">
                  <c:v>170.52886715411643</c:v>
                </c:pt>
                <c:pt idx="442">
                  <c:v>176.52456556832189</c:v>
                </c:pt>
                <c:pt idx="443">
                  <c:v>176.06645142911398</c:v>
                </c:pt>
                <c:pt idx="444">
                  <c:v>182.67045389801538</c:v>
                </c:pt>
                <c:pt idx="445">
                  <c:v>186.48645427784635</c:v>
                </c:pt>
                <c:pt idx="446">
                  <c:v>182.79352388187229</c:v>
                </c:pt>
                <c:pt idx="447">
                  <c:v>188.04711328458822</c:v>
                </c:pt>
                <c:pt idx="448">
                  <c:v>195.49705156205488</c:v>
                </c:pt>
                <c:pt idx="449">
                  <c:v>202.1360507074352</c:v>
                </c:pt>
                <c:pt idx="450">
                  <c:v>201.42405279650535</c:v>
                </c:pt>
                <c:pt idx="451">
                  <c:v>194.52571930490944</c:v>
                </c:pt>
                <c:pt idx="452">
                  <c:v>193.20508498718073</c:v>
                </c:pt>
                <c:pt idx="453">
                  <c:v>194.58039122590446</c:v>
                </c:pt>
                <c:pt idx="454">
                  <c:v>200.21259614471558</c:v>
                </c:pt>
                <c:pt idx="455">
                  <c:v>191.07341183173489</c:v>
                </c:pt>
                <c:pt idx="456">
                  <c:v>188.47308897540594</c:v>
                </c:pt>
                <c:pt idx="457">
                  <c:v>166.71466147564317</c:v>
                </c:pt>
                <c:pt idx="458">
                  <c:v>165.24254106922422</c:v>
                </c:pt>
                <c:pt idx="459">
                  <c:v>159.02486468521508</c:v>
                </c:pt>
                <c:pt idx="460">
                  <c:v>169.46337954610198</c:v>
                </c:pt>
                <c:pt idx="461">
                  <c:v>170.97089545152409</c:v>
                </c:pt>
                <c:pt idx="462">
                  <c:v>153.99464913113658</c:v>
                </c:pt>
                <c:pt idx="463">
                  <c:v>151.04881302820235</c:v>
                </c:pt>
                <c:pt idx="464">
                  <c:v>153.79301111005589</c:v>
                </c:pt>
                <c:pt idx="465">
                  <c:v>136.91979394169599</c:v>
                </c:pt>
                <c:pt idx="466">
                  <c:v>119.44980533662518</c:v>
                </c:pt>
                <c:pt idx="467">
                  <c:v>111.24130661855475</c:v>
                </c:pt>
                <c:pt idx="468">
                  <c:v>106.88264172443255</c:v>
                </c:pt>
                <c:pt idx="469">
                  <c:v>103.1485993732789</c:v>
                </c:pt>
                <c:pt idx="470">
                  <c:v>93.547478871902001</c:v>
                </c:pt>
                <c:pt idx="471">
                  <c:v>95.730101604785887</c:v>
                </c:pt>
                <c:pt idx="472">
                  <c:v>109.527034469661</c:v>
                </c:pt>
                <c:pt idx="473">
                  <c:v>115.25941031241084</c:v>
                </c:pt>
                <c:pt idx="474">
                  <c:v>114.07730035134365</c:v>
                </c:pt>
                <c:pt idx="475">
                  <c:v>124.73048143576108</c:v>
                </c:pt>
                <c:pt idx="476">
                  <c:v>131.02685879783499</c:v>
                </c:pt>
                <c:pt idx="477">
                  <c:v>134.618022979774</c:v>
                </c:pt>
                <c:pt idx="478">
                  <c:v>131.82709619219466</c:v>
                </c:pt>
                <c:pt idx="479">
                  <c:v>133.36572025448677</c:v>
                </c:pt>
                <c:pt idx="480">
                  <c:v>141.67944164846645</c:v>
                </c:pt>
                <c:pt idx="481">
                  <c:v>137.61773335865544</c:v>
                </c:pt>
                <c:pt idx="482">
                  <c:v>137.38026778083761</c:v>
                </c:pt>
                <c:pt idx="483">
                  <c:v>147.63924603551436</c:v>
                </c:pt>
                <c:pt idx="484">
                  <c:v>146.37644098376239</c:v>
                </c:pt>
                <c:pt idx="485">
                  <c:v>139.63796885386006</c:v>
                </c:pt>
                <c:pt idx="486">
                  <c:v>138.88907985946261</c:v>
                </c:pt>
                <c:pt idx="487">
                  <c:v>145.81712562909505</c:v>
                </c:pt>
                <c:pt idx="488">
                  <c:v>143.98327319342877</c:v>
                </c:pt>
                <c:pt idx="489">
                  <c:v>148.79579811983658</c:v>
                </c:pt>
                <c:pt idx="490">
                  <c:v>152.49195233121262</c:v>
                </c:pt>
                <c:pt idx="491">
                  <c:v>150.5215696515051</c:v>
                </c:pt>
                <c:pt idx="492">
                  <c:v>158.322006457127</c:v>
                </c:pt>
                <c:pt idx="493">
                  <c:v>161.05400721678853</c:v>
                </c:pt>
                <c:pt idx="494">
                  <c:v>165.16201215459122</c:v>
                </c:pt>
                <c:pt idx="495">
                  <c:v>159.48749881302854</c:v>
                </c:pt>
                <c:pt idx="496">
                  <c:v>164.99547051562081</c:v>
                </c:pt>
                <c:pt idx="497">
                  <c:v>165.02119456841706</c:v>
                </c:pt>
                <c:pt idx="498">
                  <c:v>160.55398347735255</c:v>
                </c:pt>
                <c:pt idx="499">
                  <c:v>156.53674389896497</c:v>
                </c:pt>
                <c:pt idx="500">
                  <c:v>140.59773525781029</c:v>
                </c:pt>
              </c:numCache>
            </c:numRef>
          </c:val>
          <c:smooth val="0"/>
        </c:ser>
        <c:ser>
          <c:idx val="0"/>
          <c:order val="1"/>
          <c:tx>
            <c:v>UK</c:v>
          </c:tx>
          <c:marker>
            <c:symbol val="none"/>
          </c:marker>
          <c:cat>
            <c:numRef>
              <c:f>'MSCI '!$B$9:$B$509</c:f>
              <c:numCache>
                <c:formatCode>dd/mm/yyyy</c:formatCode>
                <c:ptCount val="501"/>
                <c:pt idx="0">
                  <c:v>25568</c:v>
                </c:pt>
                <c:pt idx="1">
                  <c:v>25598</c:v>
                </c:pt>
                <c:pt idx="2">
                  <c:v>25626</c:v>
                </c:pt>
                <c:pt idx="3">
                  <c:v>25658</c:v>
                </c:pt>
                <c:pt idx="4">
                  <c:v>25688</c:v>
                </c:pt>
                <c:pt idx="5">
                  <c:v>25717</c:v>
                </c:pt>
                <c:pt idx="6">
                  <c:v>25749</c:v>
                </c:pt>
                <c:pt idx="7">
                  <c:v>25780</c:v>
                </c:pt>
                <c:pt idx="8">
                  <c:v>25811</c:v>
                </c:pt>
                <c:pt idx="9">
                  <c:v>25841</c:v>
                </c:pt>
                <c:pt idx="10">
                  <c:v>25871</c:v>
                </c:pt>
                <c:pt idx="11">
                  <c:v>25902</c:v>
                </c:pt>
                <c:pt idx="12">
                  <c:v>25933</c:v>
                </c:pt>
                <c:pt idx="13">
                  <c:v>25962</c:v>
                </c:pt>
                <c:pt idx="14">
                  <c:v>25990</c:v>
                </c:pt>
                <c:pt idx="15">
                  <c:v>26023</c:v>
                </c:pt>
                <c:pt idx="16">
                  <c:v>26053</c:v>
                </c:pt>
                <c:pt idx="17">
                  <c:v>26084</c:v>
                </c:pt>
                <c:pt idx="18">
                  <c:v>26114</c:v>
                </c:pt>
                <c:pt idx="19">
                  <c:v>26144</c:v>
                </c:pt>
                <c:pt idx="20">
                  <c:v>26176</c:v>
                </c:pt>
                <c:pt idx="21">
                  <c:v>26206</c:v>
                </c:pt>
                <c:pt idx="22">
                  <c:v>26235</c:v>
                </c:pt>
                <c:pt idx="23">
                  <c:v>26267</c:v>
                </c:pt>
                <c:pt idx="24">
                  <c:v>26298</c:v>
                </c:pt>
                <c:pt idx="25">
                  <c:v>26329</c:v>
                </c:pt>
                <c:pt idx="26">
                  <c:v>26358</c:v>
                </c:pt>
                <c:pt idx="27">
                  <c:v>26389</c:v>
                </c:pt>
                <c:pt idx="28">
                  <c:v>26417</c:v>
                </c:pt>
                <c:pt idx="29">
                  <c:v>26450</c:v>
                </c:pt>
                <c:pt idx="30">
                  <c:v>26480</c:v>
                </c:pt>
                <c:pt idx="31">
                  <c:v>26511</c:v>
                </c:pt>
                <c:pt idx="32">
                  <c:v>26542</c:v>
                </c:pt>
                <c:pt idx="33">
                  <c:v>26571</c:v>
                </c:pt>
                <c:pt idx="34">
                  <c:v>26603</c:v>
                </c:pt>
                <c:pt idx="35">
                  <c:v>26633</c:v>
                </c:pt>
                <c:pt idx="36">
                  <c:v>26662</c:v>
                </c:pt>
                <c:pt idx="37">
                  <c:v>26695</c:v>
                </c:pt>
                <c:pt idx="38">
                  <c:v>26723</c:v>
                </c:pt>
                <c:pt idx="39">
                  <c:v>26753</c:v>
                </c:pt>
                <c:pt idx="40">
                  <c:v>26784</c:v>
                </c:pt>
                <c:pt idx="41">
                  <c:v>26815</c:v>
                </c:pt>
                <c:pt idx="42">
                  <c:v>26844</c:v>
                </c:pt>
                <c:pt idx="43">
                  <c:v>26876</c:v>
                </c:pt>
                <c:pt idx="44">
                  <c:v>26907</c:v>
                </c:pt>
                <c:pt idx="45">
                  <c:v>26935</c:v>
                </c:pt>
                <c:pt idx="46">
                  <c:v>26968</c:v>
                </c:pt>
                <c:pt idx="47">
                  <c:v>26998</c:v>
                </c:pt>
                <c:pt idx="48">
                  <c:v>27029</c:v>
                </c:pt>
                <c:pt idx="49">
                  <c:v>27060</c:v>
                </c:pt>
                <c:pt idx="50">
                  <c:v>27088</c:v>
                </c:pt>
                <c:pt idx="51">
                  <c:v>27117</c:v>
                </c:pt>
                <c:pt idx="52">
                  <c:v>27149</c:v>
                </c:pt>
                <c:pt idx="53">
                  <c:v>27180</c:v>
                </c:pt>
                <c:pt idx="54">
                  <c:v>27208</c:v>
                </c:pt>
                <c:pt idx="55">
                  <c:v>27241</c:v>
                </c:pt>
                <c:pt idx="56">
                  <c:v>27271</c:v>
                </c:pt>
                <c:pt idx="57">
                  <c:v>27302</c:v>
                </c:pt>
                <c:pt idx="58">
                  <c:v>27333</c:v>
                </c:pt>
                <c:pt idx="59">
                  <c:v>27362</c:v>
                </c:pt>
                <c:pt idx="60">
                  <c:v>27394</c:v>
                </c:pt>
                <c:pt idx="61">
                  <c:v>27425</c:v>
                </c:pt>
                <c:pt idx="62">
                  <c:v>27453</c:v>
                </c:pt>
                <c:pt idx="63">
                  <c:v>27484</c:v>
                </c:pt>
                <c:pt idx="64">
                  <c:v>27514</c:v>
                </c:pt>
                <c:pt idx="65">
                  <c:v>27544</c:v>
                </c:pt>
                <c:pt idx="66">
                  <c:v>27575</c:v>
                </c:pt>
                <c:pt idx="67">
                  <c:v>27606</c:v>
                </c:pt>
                <c:pt idx="68">
                  <c:v>27635</c:v>
                </c:pt>
                <c:pt idx="69">
                  <c:v>27667</c:v>
                </c:pt>
                <c:pt idx="70">
                  <c:v>27698</c:v>
                </c:pt>
                <c:pt idx="71">
                  <c:v>27726</c:v>
                </c:pt>
                <c:pt idx="72">
                  <c:v>27759</c:v>
                </c:pt>
                <c:pt idx="73">
                  <c:v>27789</c:v>
                </c:pt>
                <c:pt idx="74">
                  <c:v>27817</c:v>
                </c:pt>
                <c:pt idx="75">
                  <c:v>27850</c:v>
                </c:pt>
                <c:pt idx="76">
                  <c:v>27880</c:v>
                </c:pt>
                <c:pt idx="77">
                  <c:v>27911</c:v>
                </c:pt>
                <c:pt idx="78">
                  <c:v>27941</c:v>
                </c:pt>
                <c:pt idx="79">
                  <c:v>27971</c:v>
                </c:pt>
                <c:pt idx="80">
                  <c:v>28003</c:v>
                </c:pt>
                <c:pt idx="81">
                  <c:v>28033</c:v>
                </c:pt>
                <c:pt idx="82">
                  <c:v>28062</c:v>
                </c:pt>
                <c:pt idx="83">
                  <c:v>28094</c:v>
                </c:pt>
                <c:pt idx="84">
                  <c:v>28125</c:v>
                </c:pt>
                <c:pt idx="85">
                  <c:v>28156</c:v>
                </c:pt>
                <c:pt idx="86">
                  <c:v>28184</c:v>
                </c:pt>
                <c:pt idx="87">
                  <c:v>28215</c:v>
                </c:pt>
                <c:pt idx="88">
                  <c:v>28244</c:v>
                </c:pt>
                <c:pt idx="89">
                  <c:v>28276</c:v>
                </c:pt>
                <c:pt idx="90">
                  <c:v>28306</c:v>
                </c:pt>
                <c:pt idx="91">
                  <c:v>28335</c:v>
                </c:pt>
                <c:pt idx="92">
                  <c:v>28368</c:v>
                </c:pt>
                <c:pt idx="93">
                  <c:v>28398</c:v>
                </c:pt>
                <c:pt idx="94">
                  <c:v>28429</c:v>
                </c:pt>
                <c:pt idx="95">
                  <c:v>28459</c:v>
                </c:pt>
                <c:pt idx="96">
                  <c:v>28489</c:v>
                </c:pt>
                <c:pt idx="97">
                  <c:v>28521</c:v>
                </c:pt>
                <c:pt idx="98">
                  <c:v>28549</c:v>
                </c:pt>
                <c:pt idx="99">
                  <c:v>28580</c:v>
                </c:pt>
                <c:pt idx="100">
                  <c:v>28608</c:v>
                </c:pt>
                <c:pt idx="101">
                  <c:v>28641</c:v>
                </c:pt>
                <c:pt idx="102">
                  <c:v>28671</c:v>
                </c:pt>
                <c:pt idx="103">
                  <c:v>28702</c:v>
                </c:pt>
                <c:pt idx="104">
                  <c:v>28733</c:v>
                </c:pt>
                <c:pt idx="105">
                  <c:v>28762</c:v>
                </c:pt>
                <c:pt idx="106">
                  <c:v>28794</c:v>
                </c:pt>
                <c:pt idx="107">
                  <c:v>28824</c:v>
                </c:pt>
                <c:pt idx="108">
                  <c:v>28853</c:v>
                </c:pt>
                <c:pt idx="109">
                  <c:v>28886</c:v>
                </c:pt>
                <c:pt idx="110">
                  <c:v>28914</c:v>
                </c:pt>
                <c:pt idx="111">
                  <c:v>28944</c:v>
                </c:pt>
                <c:pt idx="112">
                  <c:v>28975</c:v>
                </c:pt>
                <c:pt idx="113">
                  <c:v>29006</c:v>
                </c:pt>
                <c:pt idx="114">
                  <c:v>29035</c:v>
                </c:pt>
                <c:pt idx="115">
                  <c:v>29067</c:v>
                </c:pt>
                <c:pt idx="116">
                  <c:v>29098</c:v>
                </c:pt>
                <c:pt idx="117">
                  <c:v>29126</c:v>
                </c:pt>
                <c:pt idx="118">
                  <c:v>29159</c:v>
                </c:pt>
                <c:pt idx="119">
                  <c:v>29189</c:v>
                </c:pt>
                <c:pt idx="120">
                  <c:v>29220</c:v>
                </c:pt>
                <c:pt idx="121">
                  <c:v>29251</c:v>
                </c:pt>
                <c:pt idx="122">
                  <c:v>29280</c:v>
                </c:pt>
                <c:pt idx="123">
                  <c:v>29311</c:v>
                </c:pt>
                <c:pt idx="124">
                  <c:v>29341</c:v>
                </c:pt>
                <c:pt idx="125">
                  <c:v>29371</c:v>
                </c:pt>
                <c:pt idx="126">
                  <c:v>29402</c:v>
                </c:pt>
                <c:pt idx="127">
                  <c:v>29433</c:v>
                </c:pt>
                <c:pt idx="128">
                  <c:v>29462</c:v>
                </c:pt>
                <c:pt idx="129">
                  <c:v>29494</c:v>
                </c:pt>
                <c:pt idx="130">
                  <c:v>29525</c:v>
                </c:pt>
                <c:pt idx="131">
                  <c:v>29553</c:v>
                </c:pt>
                <c:pt idx="132">
                  <c:v>29586</c:v>
                </c:pt>
                <c:pt idx="133">
                  <c:v>29616</c:v>
                </c:pt>
                <c:pt idx="134">
                  <c:v>29644</c:v>
                </c:pt>
                <c:pt idx="135">
                  <c:v>29676</c:v>
                </c:pt>
                <c:pt idx="136">
                  <c:v>29706</c:v>
                </c:pt>
                <c:pt idx="137">
                  <c:v>29735</c:v>
                </c:pt>
                <c:pt idx="138">
                  <c:v>29767</c:v>
                </c:pt>
                <c:pt idx="139">
                  <c:v>29798</c:v>
                </c:pt>
                <c:pt idx="140">
                  <c:v>29829</c:v>
                </c:pt>
                <c:pt idx="141">
                  <c:v>29859</c:v>
                </c:pt>
                <c:pt idx="142">
                  <c:v>29889</c:v>
                </c:pt>
                <c:pt idx="143">
                  <c:v>29920</c:v>
                </c:pt>
                <c:pt idx="144">
                  <c:v>29951</c:v>
                </c:pt>
                <c:pt idx="145">
                  <c:v>29980</c:v>
                </c:pt>
                <c:pt idx="146">
                  <c:v>30008</c:v>
                </c:pt>
                <c:pt idx="147">
                  <c:v>30041</c:v>
                </c:pt>
                <c:pt idx="148">
                  <c:v>30071</c:v>
                </c:pt>
                <c:pt idx="149">
                  <c:v>30102</c:v>
                </c:pt>
                <c:pt idx="150">
                  <c:v>30132</c:v>
                </c:pt>
                <c:pt idx="151">
                  <c:v>30162</c:v>
                </c:pt>
                <c:pt idx="152">
                  <c:v>30194</c:v>
                </c:pt>
                <c:pt idx="153">
                  <c:v>30224</c:v>
                </c:pt>
                <c:pt idx="154">
                  <c:v>30253</c:v>
                </c:pt>
                <c:pt idx="155">
                  <c:v>30285</c:v>
                </c:pt>
                <c:pt idx="156">
                  <c:v>30316</c:v>
                </c:pt>
                <c:pt idx="157">
                  <c:v>30347</c:v>
                </c:pt>
                <c:pt idx="158">
                  <c:v>30375</c:v>
                </c:pt>
                <c:pt idx="159">
                  <c:v>30406</c:v>
                </c:pt>
                <c:pt idx="160">
                  <c:v>30435</c:v>
                </c:pt>
                <c:pt idx="161">
                  <c:v>30467</c:v>
                </c:pt>
                <c:pt idx="162">
                  <c:v>30497</c:v>
                </c:pt>
                <c:pt idx="163">
                  <c:v>30526</c:v>
                </c:pt>
                <c:pt idx="164">
                  <c:v>30559</c:v>
                </c:pt>
                <c:pt idx="165">
                  <c:v>30589</c:v>
                </c:pt>
                <c:pt idx="166">
                  <c:v>30620</c:v>
                </c:pt>
                <c:pt idx="167">
                  <c:v>30650</c:v>
                </c:pt>
                <c:pt idx="168">
                  <c:v>30680</c:v>
                </c:pt>
                <c:pt idx="169">
                  <c:v>30712</c:v>
                </c:pt>
                <c:pt idx="170">
                  <c:v>30741</c:v>
                </c:pt>
                <c:pt idx="171">
                  <c:v>30771</c:v>
                </c:pt>
                <c:pt idx="172">
                  <c:v>30802</c:v>
                </c:pt>
                <c:pt idx="173">
                  <c:v>30833</c:v>
                </c:pt>
                <c:pt idx="174">
                  <c:v>30862</c:v>
                </c:pt>
                <c:pt idx="175">
                  <c:v>30894</c:v>
                </c:pt>
                <c:pt idx="176">
                  <c:v>30925</c:v>
                </c:pt>
                <c:pt idx="177">
                  <c:v>30953</c:v>
                </c:pt>
                <c:pt idx="178">
                  <c:v>30986</c:v>
                </c:pt>
                <c:pt idx="179">
                  <c:v>31016</c:v>
                </c:pt>
                <c:pt idx="180">
                  <c:v>31047</c:v>
                </c:pt>
                <c:pt idx="181">
                  <c:v>31078</c:v>
                </c:pt>
                <c:pt idx="182">
                  <c:v>31106</c:v>
                </c:pt>
                <c:pt idx="183">
                  <c:v>31135</c:v>
                </c:pt>
                <c:pt idx="184">
                  <c:v>31167</c:v>
                </c:pt>
                <c:pt idx="185">
                  <c:v>31198</c:v>
                </c:pt>
                <c:pt idx="186">
                  <c:v>31226</c:v>
                </c:pt>
                <c:pt idx="187">
                  <c:v>31259</c:v>
                </c:pt>
                <c:pt idx="188">
                  <c:v>31289</c:v>
                </c:pt>
                <c:pt idx="189">
                  <c:v>31320</c:v>
                </c:pt>
                <c:pt idx="190">
                  <c:v>31351</c:v>
                </c:pt>
                <c:pt idx="191">
                  <c:v>31380</c:v>
                </c:pt>
                <c:pt idx="192">
                  <c:v>31412</c:v>
                </c:pt>
                <c:pt idx="193">
                  <c:v>31443</c:v>
                </c:pt>
                <c:pt idx="194">
                  <c:v>31471</c:v>
                </c:pt>
                <c:pt idx="195">
                  <c:v>31502</c:v>
                </c:pt>
                <c:pt idx="196">
                  <c:v>31532</c:v>
                </c:pt>
                <c:pt idx="197">
                  <c:v>31562</c:v>
                </c:pt>
                <c:pt idx="198">
                  <c:v>31593</c:v>
                </c:pt>
                <c:pt idx="199">
                  <c:v>31624</c:v>
                </c:pt>
                <c:pt idx="200">
                  <c:v>31653</c:v>
                </c:pt>
                <c:pt idx="201">
                  <c:v>31685</c:v>
                </c:pt>
                <c:pt idx="202">
                  <c:v>31716</c:v>
                </c:pt>
                <c:pt idx="203">
                  <c:v>31744</c:v>
                </c:pt>
                <c:pt idx="204">
                  <c:v>31777</c:v>
                </c:pt>
                <c:pt idx="205">
                  <c:v>31807</c:v>
                </c:pt>
                <c:pt idx="206">
                  <c:v>31835</c:v>
                </c:pt>
                <c:pt idx="207">
                  <c:v>31867</c:v>
                </c:pt>
                <c:pt idx="208">
                  <c:v>31897</c:v>
                </c:pt>
                <c:pt idx="209">
                  <c:v>31926</c:v>
                </c:pt>
                <c:pt idx="210">
                  <c:v>31958</c:v>
                </c:pt>
                <c:pt idx="211">
                  <c:v>31989</c:v>
                </c:pt>
                <c:pt idx="212">
                  <c:v>32020</c:v>
                </c:pt>
                <c:pt idx="213">
                  <c:v>32050</c:v>
                </c:pt>
                <c:pt idx="214">
                  <c:v>32080</c:v>
                </c:pt>
                <c:pt idx="215">
                  <c:v>32111</c:v>
                </c:pt>
                <c:pt idx="216">
                  <c:v>32142</c:v>
                </c:pt>
                <c:pt idx="217">
                  <c:v>32171</c:v>
                </c:pt>
                <c:pt idx="218">
                  <c:v>32202</c:v>
                </c:pt>
                <c:pt idx="219">
                  <c:v>32233</c:v>
                </c:pt>
                <c:pt idx="220">
                  <c:v>32262</c:v>
                </c:pt>
                <c:pt idx="221">
                  <c:v>32294</c:v>
                </c:pt>
                <c:pt idx="222">
                  <c:v>32324</c:v>
                </c:pt>
                <c:pt idx="223">
                  <c:v>32353</c:v>
                </c:pt>
                <c:pt idx="224">
                  <c:v>32386</c:v>
                </c:pt>
                <c:pt idx="225">
                  <c:v>32416</c:v>
                </c:pt>
                <c:pt idx="226">
                  <c:v>32447</c:v>
                </c:pt>
                <c:pt idx="227">
                  <c:v>32477</c:v>
                </c:pt>
                <c:pt idx="228">
                  <c:v>32507</c:v>
                </c:pt>
                <c:pt idx="229">
                  <c:v>32539</c:v>
                </c:pt>
                <c:pt idx="230">
                  <c:v>32567</c:v>
                </c:pt>
                <c:pt idx="231">
                  <c:v>32598</c:v>
                </c:pt>
                <c:pt idx="232">
                  <c:v>32626</c:v>
                </c:pt>
                <c:pt idx="233">
                  <c:v>32659</c:v>
                </c:pt>
                <c:pt idx="234">
                  <c:v>32689</c:v>
                </c:pt>
                <c:pt idx="235">
                  <c:v>32720</c:v>
                </c:pt>
                <c:pt idx="236">
                  <c:v>32751</c:v>
                </c:pt>
                <c:pt idx="237">
                  <c:v>32780</c:v>
                </c:pt>
                <c:pt idx="238">
                  <c:v>32812</c:v>
                </c:pt>
                <c:pt idx="239">
                  <c:v>32842</c:v>
                </c:pt>
                <c:pt idx="240">
                  <c:v>32871</c:v>
                </c:pt>
                <c:pt idx="241">
                  <c:v>32904</c:v>
                </c:pt>
                <c:pt idx="242">
                  <c:v>32932</c:v>
                </c:pt>
                <c:pt idx="243">
                  <c:v>32962</c:v>
                </c:pt>
                <c:pt idx="244">
                  <c:v>32993</c:v>
                </c:pt>
                <c:pt idx="245">
                  <c:v>33024</c:v>
                </c:pt>
                <c:pt idx="246">
                  <c:v>33053</c:v>
                </c:pt>
                <c:pt idx="247">
                  <c:v>33085</c:v>
                </c:pt>
                <c:pt idx="248">
                  <c:v>33116</c:v>
                </c:pt>
                <c:pt idx="249">
                  <c:v>33144</c:v>
                </c:pt>
                <c:pt idx="250">
                  <c:v>33177</c:v>
                </c:pt>
                <c:pt idx="251">
                  <c:v>33207</c:v>
                </c:pt>
                <c:pt idx="252">
                  <c:v>33238</c:v>
                </c:pt>
                <c:pt idx="253">
                  <c:v>33269</c:v>
                </c:pt>
                <c:pt idx="254">
                  <c:v>33297</c:v>
                </c:pt>
                <c:pt idx="255">
                  <c:v>33326</c:v>
                </c:pt>
                <c:pt idx="256">
                  <c:v>33358</c:v>
                </c:pt>
                <c:pt idx="257">
                  <c:v>33389</c:v>
                </c:pt>
                <c:pt idx="258">
                  <c:v>33417</c:v>
                </c:pt>
                <c:pt idx="259">
                  <c:v>33450</c:v>
                </c:pt>
                <c:pt idx="260">
                  <c:v>33480</c:v>
                </c:pt>
                <c:pt idx="261">
                  <c:v>33511</c:v>
                </c:pt>
                <c:pt idx="262">
                  <c:v>33542</c:v>
                </c:pt>
                <c:pt idx="263">
                  <c:v>33571</c:v>
                </c:pt>
                <c:pt idx="264">
                  <c:v>33603</c:v>
                </c:pt>
                <c:pt idx="265">
                  <c:v>33634</c:v>
                </c:pt>
                <c:pt idx="266">
                  <c:v>33662</c:v>
                </c:pt>
                <c:pt idx="267">
                  <c:v>33694</c:v>
                </c:pt>
                <c:pt idx="268">
                  <c:v>33724</c:v>
                </c:pt>
                <c:pt idx="269">
                  <c:v>33753</c:v>
                </c:pt>
                <c:pt idx="270">
                  <c:v>33785</c:v>
                </c:pt>
                <c:pt idx="271">
                  <c:v>33816</c:v>
                </c:pt>
                <c:pt idx="272">
                  <c:v>33847</c:v>
                </c:pt>
                <c:pt idx="273">
                  <c:v>33877</c:v>
                </c:pt>
                <c:pt idx="274">
                  <c:v>33907</c:v>
                </c:pt>
                <c:pt idx="275">
                  <c:v>33938</c:v>
                </c:pt>
                <c:pt idx="276">
                  <c:v>33969</c:v>
                </c:pt>
                <c:pt idx="277">
                  <c:v>33998</c:v>
                </c:pt>
                <c:pt idx="278">
                  <c:v>34026</c:v>
                </c:pt>
                <c:pt idx="279">
                  <c:v>34059</c:v>
                </c:pt>
                <c:pt idx="280">
                  <c:v>34089</c:v>
                </c:pt>
                <c:pt idx="281">
                  <c:v>34120</c:v>
                </c:pt>
                <c:pt idx="282">
                  <c:v>34150</c:v>
                </c:pt>
                <c:pt idx="283">
                  <c:v>34180</c:v>
                </c:pt>
                <c:pt idx="284">
                  <c:v>34212</c:v>
                </c:pt>
                <c:pt idx="285">
                  <c:v>34242</c:v>
                </c:pt>
                <c:pt idx="286">
                  <c:v>34271</c:v>
                </c:pt>
                <c:pt idx="287">
                  <c:v>34303</c:v>
                </c:pt>
                <c:pt idx="288">
                  <c:v>34334</c:v>
                </c:pt>
                <c:pt idx="289">
                  <c:v>34365</c:v>
                </c:pt>
                <c:pt idx="290">
                  <c:v>34393</c:v>
                </c:pt>
                <c:pt idx="291">
                  <c:v>34424</c:v>
                </c:pt>
                <c:pt idx="292">
                  <c:v>34453</c:v>
                </c:pt>
                <c:pt idx="293">
                  <c:v>34485</c:v>
                </c:pt>
                <c:pt idx="294">
                  <c:v>34515</c:v>
                </c:pt>
                <c:pt idx="295">
                  <c:v>34544</c:v>
                </c:pt>
                <c:pt idx="296">
                  <c:v>34577</c:v>
                </c:pt>
                <c:pt idx="297">
                  <c:v>34607</c:v>
                </c:pt>
                <c:pt idx="298">
                  <c:v>34638</c:v>
                </c:pt>
                <c:pt idx="299">
                  <c:v>34668</c:v>
                </c:pt>
                <c:pt idx="300">
                  <c:v>34698</c:v>
                </c:pt>
                <c:pt idx="301">
                  <c:v>34730</c:v>
                </c:pt>
                <c:pt idx="302">
                  <c:v>34758</c:v>
                </c:pt>
                <c:pt idx="303">
                  <c:v>34789</c:v>
                </c:pt>
                <c:pt idx="304">
                  <c:v>34817</c:v>
                </c:pt>
                <c:pt idx="305">
                  <c:v>34850</c:v>
                </c:pt>
                <c:pt idx="306">
                  <c:v>34880</c:v>
                </c:pt>
                <c:pt idx="307">
                  <c:v>34911</c:v>
                </c:pt>
                <c:pt idx="308">
                  <c:v>34942</c:v>
                </c:pt>
                <c:pt idx="309">
                  <c:v>34971</c:v>
                </c:pt>
                <c:pt idx="310">
                  <c:v>35003</c:v>
                </c:pt>
                <c:pt idx="311">
                  <c:v>35033</c:v>
                </c:pt>
                <c:pt idx="312">
                  <c:v>35062</c:v>
                </c:pt>
                <c:pt idx="313">
                  <c:v>35095</c:v>
                </c:pt>
                <c:pt idx="314">
                  <c:v>35124</c:v>
                </c:pt>
                <c:pt idx="315">
                  <c:v>35153</c:v>
                </c:pt>
                <c:pt idx="316">
                  <c:v>35185</c:v>
                </c:pt>
                <c:pt idx="317">
                  <c:v>35216</c:v>
                </c:pt>
                <c:pt idx="318">
                  <c:v>35244</c:v>
                </c:pt>
                <c:pt idx="319">
                  <c:v>35277</c:v>
                </c:pt>
                <c:pt idx="320">
                  <c:v>35307</c:v>
                </c:pt>
                <c:pt idx="321">
                  <c:v>35338</c:v>
                </c:pt>
                <c:pt idx="322">
                  <c:v>35369</c:v>
                </c:pt>
                <c:pt idx="323">
                  <c:v>35398</c:v>
                </c:pt>
                <c:pt idx="324">
                  <c:v>35430</c:v>
                </c:pt>
                <c:pt idx="325">
                  <c:v>35461</c:v>
                </c:pt>
                <c:pt idx="326">
                  <c:v>35489</c:v>
                </c:pt>
                <c:pt idx="327">
                  <c:v>35520</c:v>
                </c:pt>
                <c:pt idx="328">
                  <c:v>35550</c:v>
                </c:pt>
                <c:pt idx="329">
                  <c:v>35580</c:v>
                </c:pt>
                <c:pt idx="330">
                  <c:v>35611</c:v>
                </c:pt>
                <c:pt idx="331">
                  <c:v>35642</c:v>
                </c:pt>
                <c:pt idx="332">
                  <c:v>35671</c:v>
                </c:pt>
                <c:pt idx="333">
                  <c:v>35703</c:v>
                </c:pt>
                <c:pt idx="334">
                  <c:v>35734</c:v>
                </c:pt>
                <c:pt idx="335">
                  <c:v>35762</c:v>
                </c:pt>
                <c:pt idx="336">
                  <c:v>35795</c:v>
                </c:pt>
                <c:pt idx="337">
                  <c:v>35825</c:v>
                </c:pt>
                <c:pt idx="338">
                  <c:v>35853</c:v>
                </c:pt>
                <c:pt idx="339">
                  <c:v>35885</c:v>
                </c:pt>
                <c:pt idx="340">
                  <c:v>35915</c:v>
                </c:pt>
                <c:pt idx="341">
                  <c:v>35944</c:v>
                </c:pt>
                <c:pt idx="342">
                  <c:v>35976</c:v>
                </c:pt>
                <c:pt idx="343">
                  <c:v>36007</c:v>
                </c:pt>
                <c:pt idx="344">
                  <c:v>36038</c:v>
                </c:pt>
                <c:pt idx="345">
                  <c:v>36068</c:v>
                </c:pt>
                <c:pt idx="346">
                  <c:v>36098</c:v>
                </c:pt>
                <c:pt idx="347">
                  <c:v>36129</c:v>
                </c:pt>
                <c:pt idx="348">
                  <c:v>36160</c:v>
                </c:pt>
                <c:pt idx="349">
                  <c:v>36189</c:v>
                </c:pt>
                <c:pt idx="350">
                  <c:v>36217</c:v>
                </c:pt>
                <c:pt idx="351">
                  <c:v>36250</c:v>
                </c:pt>
                <c:pt idx="352">
                  <c:v>36280</c:v>
                </c:pt>
                <c:pt idx="353">
                  <c:v>36311</c:v>
                </c:pt>
                <c:pt idx="354">
                  <c:v>36341</c:v>
                </c:pt>
                <c:pt idx="355">
                  <c:v>36371</c:v>
                </c:pt>
                <c:pt idx="356">
                  <c:v>36403</c:v>
                </c:pt>
                <c:pt idx="357">
                  <c:v>36433</c:v>
                </c:pt>
                <c:pt idx="358">
                  <c:v>36462</c:v>
                </c:pt>
                <c:pt idx="359">
                  <c:v>36494</c:v>
                </c:pt>
                <c:pt idx="360">
                  <c:v>36525</c:v>
                </c:pt>
                <c:pt idx="361">
                  <c:v>36556</c:v>
                </c:pt>
                <c:pt idx="362">
                  <c:v>36585</c:v>
                </c:pt>
                <c:pt idx="363">
                  <c:v>36616</c:v>
                </c:pt>
                <c:pt idx="364">
                  <c:v>36644</c:v>
                </c:pt>
                <c:pt idx="365">
                  <c:v>36677</c:v>
                </c:pt>
                <c:pt idx="366">
                  <c:v>36707</c:v>
                </c:pt>
                <c:pt idx="367">
                  <c:v>36738</c:v>
                </c:pt>
                <c:pt idx="368">
                  <c:v>36769</c:v>
                </c:pt>
                <c:pt idx="369">
                  <c:v>36798</c:v>
                </c:pt>
                <c:pt idx="370">
                  <c:v>36830</c:v>
                </c:pt>
                <c:pt idx="371">
                  <c:v>36860</c:v>
                </c:pt>
                <c:pt idx="372">
                  <c:v>36889</c:v>
                </c:pt>
                <c:pt idx="373">
                  <c:v>36922</c:v>
                </c:pt>
                <c:pt idx="374">
                  <c:v>36950</c:v>
                </c:pt>
                <c:pt idx="375">
                  <c:v>36980</c:v>
                </c:pt>
                <c:pt idx="376">
                  <c:v>37011</c:v>
                </c:pt>
                <c:pt idx="377">
                  <c:v>37042</c:v>
                </c:pt>
                <c:pt idx="378">
                  <c:v>37071</c:v>
                </c:pt>
                <c:pt idx="379">
                  <c:v>37103</c:v>
                </c:pt>
                <c:pt idx="380">
                  <c:v>37134</c:v>
                </c:pt>
                <c:pt idx="381">
                  <c:v>37162</c:v>
                </c:pt>
                <c:pt idx="382">
                  <c:v>37195</c:v>
                </c:pt>
                <c:pt idx="383">
                  <c:v>37225</c:v>
                </c:pt>
                <c:pt idx="384">
                  <c:v>37256</c:v>
                </c:pt>
                <c:pt idx="385">
                  <c:v>37287</c:v>
                </c:pt>
                <c:pt idx="386">
                  <c:v>37315</c:v>
                </c:pt>
                <c:pt idx="387">
                  <c:v>37344</c:v>
                </c:pt>
                <c:pt idx="388">
                  <c:v>37376</c:v>
                </c:pt>
                <c:pt idx="389">
                  <c:v>37407</c:v>
                </c:pt>
                <c:pt idx="390">
                  <c:v>37435</c:v>
                </c:pt>
                <c:pt idx="391">
                  <c:v>37468</c:v>
                </c:pt>
                <c:pt idx="392">
                  <c:v>37498</c:v>
                </c:pt>
                <c:pt idx="393">
                  <c:v>37529</c:v>
                </c:pt>
                <c:pt idx="394">
                  <c:v>37560</c:v>
                </c:pt>
                <c:pt idx="395">
                  <c:v>37589</c:v>
                </c:pt>
                <c:pt idx="396">
                  <c:v>37621</c:v>
                </c:pt>
                <c:pt idx="397">
                  <c:v>37652</c:v>
                </c:pt>
                <c:pt idx="398">
                  <c:v>37680</c:v>
                </c:pt>
                <c:pt idx="399">
                  <c:v>37711</c:v>
                </c:pt>
                <c:pt idx="400">
                  <c:v>37741</c:v>
                </c:pt>
                <c:pt idx="401">
                  <c:v>37771</c:v>
                </c:pt>
                <c:pt idx="402">
                  <c:v>37802</c:v>
                </c:pt>
                <c:pt idx="403">
                  <c:v>37833</c:v>
                </c:pt>
                <c:pt idx="404">
                  <c:v>37862</c:v>
                </c:pt>
                <c:pt idx="405">
                  <c:v>37894</c:v>
                </c:pt>
                <c:pt idx="406">
                  <c:v>37925</c:v>
                </c:pt>
                <c:pt idx="407">
                  <c:v>37953</c:v>
                </c:pt>
                <c:pt idx="408">
                  <c:v>37986</c:v>
                </c:pt>
                <c:pt idx="409">
                  <c:v>38016</c:v>
                </c:pt>
                <c:pt idx="410">
                  <c:v>38044</c:v>
                </c:pt>
                <c:pt idx="411">
                  <c:v>38077</c:v>
                </c:pt>
                <c:pt idx="412">
                  <c:v>38107</c:v>
                </c:pt>
                <c:pt idx="413">
                  <c:v>38138</c:v>
                </c:pt>
                <c:pt idx="414">
                  <c:v>38168</c:v>
                </c:pt>
                <c:pt idx="415">
                  <c:v>38198</c:v>
                </c:pt>
                <c:pt idx="416">
                  <c:v>38230</c:v>
                </c:pt>
                <c:pt idx="417">
                  <c:v>38260</c:v>
                </c:pt>
                <c:pt idx="418">
                  <c:v>38289</c:v>
                </c:pt>
                <c:pt idx="419">
                  <c:v>38321</c:v>
                </c:pt>
                <c:pt idx="420">
                  <c:v>38352</c:v>
                </c:pt>
                <c:pt idx="421">
                  <c:v>38383</c:v>
                </c:pt>
                <c:pt idx="422">
                  <c:v>38411</c:v>
                </c:pt>
                <c:pt idx="423">
                  <c:v>38442</c:v>
                </c:pt>
                <c:pt idx="424">
                  <c:v>38471</c:v>
                </c:pt>
                <c:pt idx="425">
                  <c:v>38503</c:v>
                </c:pt>
                <c:pt idx="426">
                  <c:v>38533</c:v>
                </c:pt>
                <c:pt idx="427">
                  <c:v>38562</c:v>
                </c:pt>
                <c:pt idx="428">
                  <c:v>38595</c:v>
                </c:pt>
                <c:pt idx="429">
                  <c:v>38625</c:v>
                </c:pt>
                <c:pt idx="430">
                  <c:v>38656</c:v>
                </c:pt>
                <c:pt idx="431">
                  <c:v>38686</c:v>
                </c:pt>
                <c:pt idx="432">
                  <c:v>38716</c:v>
                </c:pt>
                <c:pt idx="433">
                  <c:v>38748</c:v>
                </c:pt>
                <c:pt idx="434">
                  <c:v>38776</c:v>
                </c:pt>
                <c:pt idx="435">
                  <c:v>38807</c:v>
                </c:pt>
                <c:pt idx="436">
                  <c:v>38835</c:v>
                </c:pt>
                <c:pt idx="437">
                  <c:v>38868</c:v>
                </c:pt>
                <c:pt idx="438">
                  <c:v>38898</c:v>
                </c:pt>
                <c:pt idx="439">
                  <c:v>38929</c:v>
                </c:pt>
                <c:pt idx="440">
                  <c:v>38960</c:v>
                </c:pt>
                <c:pt idx="441">
                  <c:v>38989</c:v>
                </c:pt>
                <c:pt idx="442">
                  <c:v>39021</c:v>
                </c:pt>
                <c:pt idx="443">
                  <c:v>39051</c:v>
                </c:pt>
                <c:pt idx="444">
                  <c:v>39080</c:v>
                </c:pt>
                <c:pt idx="445">
                  <c:v>39113</c:v>
                </c:pt>
                <c:pt idx="446">
                  <c:v>39141</c:v>
                </c:pt>
                <c:pt idx="447">
                  <c:v>39171</c:v>
                </c:pt>
                <c:pt idx="448">
                  <c:v>39202</c:v>
                </c:pt>
                <c:pt idx="449">
                  <c:v>39233</c:v>
                </c:pt>
                <c:pt idx="450">
                  <c:v>39262</c:v>
                </c:pt>
                <c:pt idx="451">
                  <c:v>39294</c:v>
                </c:pt>
                <c:pt idx="452">
                  <c:v>39325</c:v>
                </c:pt>
                <c:pt idx="453">
                  <c:v>39353</c:v>
                </c:pt>
                <c:pt idx="454">
                  <c:v>39386</c:v>
                </c:pt>
                <c:pt idx="455">
                  <c:v>39416</c:v>
                </c:pt>
                <c:pt idx="456">
                  <c:v>39447</c:v>
                </c:pt>
                <c:pt idx="457">
                  <c:v>39478</c:v>
                </c:pt>
                <c:pt idx="458">
                  <c:v>39507</c:v>
                </c:pt>
                <c:pt idx="459">
                  <c:v>39538</c:v>
                </c:pt>
                <c:pt idx="460">
                  <c:v>39568</c:v>
                </c:pt>
                <c:pt idx="461">
                  <c:v>39598</c:v>
                </c:pt>
                <c:pt idx="462">
                  <c:v>39629</c:v>
                </c:pt>
                <c:pt idx="463">
                  <c:v>39660</c:v>
                </c:pt>
                <c:pt idx="464">
                  <c:v>39689</c:v>
                </c:pt>
                <c:pt idx="465">
                  <c:v>39721</c:v>
                </c:pt>
                <c:pt idx="466">
                  <c:v>39752</c:v>
                </c:pt>
                <c:pt idx="467">
                  <c:v>39780</c:v>
                </c:pt>
                <c:pt idx="468">
                  <c:v>39813</c:v>
                </c:pt>
                <c:pt idx="469">
                  <c:v>39843</c:v>
                </c:pt>
                <c:pt idx="470">
                  <c:v>39871</c:v>
                </c:pt>
                <c:pt idx="471">
                  <c:v>39903</c:v>
                </c:pt>
                <c:pt idx="472">
                  <c:v>39933</c:v>
                </c:pt>
                <c:pt idx="473">
                  <c:v>39962</c:v>
                </c:pt>
                <c:pt idx="474">
                  <c:v>39994</c:v>
                </c:pt>
                <c:pt idx="475">
                  <c:v>40025</c:v>
                </c:pt>
                <c:pt idx="476">
                  <c:v>40056</c:v>
                </c:pt>
                <c:pt idx="477">
                  <c:v>40086</c:v>
                </c:pt>
                <c:pt idx="478">
                  <c:v>40116</c:v>
                </c:pt>
                <c:pt idx="479">
                  <c:v>40147</c:v>
                </c:pt>
                <c:pt idx="480">
                  <c:v>40178</c:v>
                </c:pt>
                <c:pt idx="481">
                  <c:v>40207</c:v>
                </c:pt>
                <c:pt idx="482">
                  <c:v>40235</c:v>
                </c:pt>
                <c:pt idx="483">
                  <c:v>40268</c:v>
                </c:pt>
                <c:pt idx="484">
                  <c:v>40298</c:v>
                </c:pt>
                <c:pt idx="485">
                  <c:v>40329</c:v>
                </c:pt>
                <c:pt idx="486">
                  <c:v>40359</c:v>
                </c:pt>
                <c:pt idx="487">
                  <c:v>40389</c:v>
                </c:pt>
                <c:pt idx="488">
                  <c:v>40421</c:v>
                </c:pt>
                <c:pt idx="489">
                  <c:v>40451</c:v>
                </c:pt>
                <c:pt idx="490">
                  <c:v>40480</c:v>
                </c:pt>
                <c:pt idx="491">
                  <c:v>40512</c:v>
                </c:pt>
                <c:pt idx="492">
                  <c:v>40543</c:v>
                </c:pt>
                <c:pt idx="493">
                  <c:v>40574</c:v>
                </c:pt>
                <c:pt idx="494">
                  <c:v>40602</c:v>
                </c:pt>
                <c:pt idx="495">
                  <c:v>40633</c:v>
                </c:pt>
                <c:pt idx="496">
                  <c:v>40662</c:v>
                </c:pt>
                <c:pt idx="497">
                  <c:v>40694</c:v>
                </c:pt>
                <c:pt idx="498">
                  <c:v>40724</c:v>
                </c:pt>
                <c:pt idx="499">
                  <c:v>40753</c:v>
                </c:pt>
                <c:pt idx="500">
                  <c:v>40786</c:v>
                </c:pt>
              </c:numCache>
            </c:numRef>
          </c:cat>
          <c:val>
            <c:numRef>
              <c:f>'MSCI '!$L$9:$L$509</c:f>
              <c:numCache>
                <c:formatCode>General</c:formatCode>
                <c:ptCount val="501"/>
                <c:pt idx="0">
                  <c:v>2.1</c:v>
                </c:pt>
                <c:pt idx="1">
                  <c:v>2.1957037378864812</c:v>
                </c:pt>
                <c:pt idx="2">
                  <c:v>2.0846192893401017</c:v>
                </c:pt>
                <c:pt idx="3">
                  <c:v>2.1353022611905872</c:v>
                </c:pt>
                <c:pt idx="4">
                  <c:v>1.9164697738809415</c:v>
                </c:pt>
                <c:pt idx="5">
                  <c:v>1.8186063682510385</c:v>
                </c:pt>
                <c:pt idx="6">
                  <c:v>1.8984725426857427</c:v>
                </c:pt>
                <c:pt idx="7">
                  <c:v>1.9677757268112623</c:v>
                </c:pt>
                <c:pt idx="8">
                  <c:v>1.953308721735119</c:v>
                </c:pt>
                <c:pt idx="9">
                  <c:v>2.0719935394554687</c:v>
                </c:pt>
                <c:pt idx="10">
                  <c:v>2.071342870327642</c:v>
                </c:pt>
                <c:pt idx="11">
                  <c:v>1.9315597600369181</c:v>
                </c:pt>
                <c:pt idx="12">
                  <c:v>2.0597415782187358</c:v>
                </c:pt>
                <c:pt idx="13">
                  <c:v>2.0868897092754959</c:v>
                </c:pt>
                <c:pt idx="14">
                  <c:v>2.0512413474850026</c:v>
                </c:pt>
                <c:pt idx="15">
                  <c:v>2.2297461928934013</c:v>
                </c:pt>
                <c:pt idx="16">
                  <c:v>2.481333640978316</c:v>
                </c:pt>
                <c:pt idx="17">
                  <c:v>2.5746423627134267</c:v>
                </c:pt>
                <c:pt idx="18">
                  <c:v>2.6216982002768807</c:v>
                </c:pt>
                <c:pt idx="19">
                  <c:v>2.8002445777572689</c:v>
                </c:pt>
                <c:pt idx="20">
                  <c:v>2.7453253345639141</c:v>
                </c:pt>
                <c:pt idx="21">
                  <c:v>2.760027688047999</c:v>
                </c:pt>
                <c:pt idx="22">
                  <c:v>2.6869866174434711</c:v>
                </c:pt>
                <c:pt idx="23">
                  <c:v>2.7534656206737393</c:v>
                </c:pt>
                <c:pt idx="24">
                  <c:v>2.8829072450392248</c:v>
                </c:pt>
                <c:pt idx="25">
                  <c:v>3.0110613751730475</c:v>
                </c:pt>
                <c:pt idx="26">
                  <c:v>3.1862436548223352</c:v>
                </c:pt>
                <c:pt idx="27">
                  <c:v>3.1701568989386253</c:v>
                </c:pt>
                <c:pt idx="28">
                  <c:v>3.2828887863405636</c:v>
                </c:pt>
                <c:pt idx="29">
                  <c:v>3.2019566220581437</c:v>
                </c:pt>
                <c:pt idx="30">
                  <c:v>2.8932902630364588</c:v>
                </c:pt>
                <c:pt idx="31">
                  <c:v>3.0776926626672831</c:v>
                </c:pt>
                <c:pt idx="32">
                  <c:v>3.0835348407937286</c:v>
                </c:pt>
                <c:pt idx="33">
                  <c:v>2.7569681587448067</c:v>
                </c:pt>
                <c:pt idx="34">
                  <c:v>2.7873696354407018</c:v>
                </c:pt>
                <c:pt idx="35">
                  <c:v>2.9746377480387642</c:v>
                </c:pt>
                <c:pt idx="36">
                  <c:v>2.9383940932164285</c:v>
                </c:pt>
                <c:pt idx="37">
                  <c:v>2.7939593908629452</c:v>
                </c:pt>
                <c:pt idx="38">
                  <c:v>2.5970835256114446</c:v>
                </c:pt>
                <c:pt idx="39">
                  <c:v>2.6425334563913276</c:v>
                </c:pt>
                <c:pt idx="40">
                  <c:v>2.6948361790493771</c:v>
                </c:pt>
                <c:pt idx="41">
                  <c:v>2.7207937240424607</c:v>
                </c:pt>
                <c:pt idx="42">
                  <c:v>2.6198431010613747</c:v>
                </c:pt>
                <c:pt idx="43">
                  <c:v>2.4432625749884633</c:v>
                </c:pt>
                <c:pt idx="44">
                  <c:v>2.3265297646515948</c:v>
                </c:pt>
                <c:pt idx="45">
                  <c:v>2.3427549607752627</c:v>
                </c:pt>
                <c:pt idx="46">
                  <c:v>2.4555283802491923</c:v>
                </c:pt>
                <c:pt idx="47">
                  <c:v>2.1951499769266274</c:v>
                </c:pt>
                <c:pt idx="48">
                  <c:v>2.0958744808490977</c:v>
                </c:pt>
                <c:pt idx="49">
                  <c:v>2.1520673742501137</c:v>
                </c:pt>
                <c:pt idx="50">
                  <c:v>2.255689893862483</c:v>
                </c:pt>
                <c:pt idx="51">
                  <c:v>1.7915828334102462</c:v>
                </c:pt>
                <c:pt idx="52">
                  <c:v>1.9259944623904004</c:v>
                </c:pt>
                <c:pt idx="53">
                  <c:v>1.7707198892478082</c:v>
                </c:pt>
                <c:pt idx="54">
                  <c:v>1.6111121365943717</c:v>
                </c:pt>
                <c:pt idx="55">
                  <c:v>1.5042639593908631</c:v>
                </c:pt>
                <c:pt idx="56">
                  <c:v>1.314503922473466</c:v>
                </c:pt>
                <c:pt idx="57">
                  <c:v>1.159035532994924</c:v>
                </c:pt>
                <c:pt idx="58">
                  <c:v>1.2004291647438861</c:v>
                </c:pt>
                <c:pt idx="59">
                  <c:v>1.0053253345639133</c:v>
                </c:pt>
                <c:pt idx="60">
                  <c:v>1.0031795108444841</c:v>
                </c:pt>
                <c:pt idx="61">
                  <c:v>1.5491462851868938</c:v>
                </c:pt>
                <c:pt idx="62">
                  <c:v>1.9183248730964468</c:v>
                </c:pt>
                <c:pt idx="63">
                  <c:v>1.7856299030918319</c:v>
                </c:pt>
                <c:pt idx="64">
                  <c:v>2.0640470696815876</c:v>
                </c:pt>
                <c:pt idx="65">
                  <c:v>2.1144254730041503</c:v>
                </c:pt>
                <c:pt idx="66">
                  <c:v>1.8030595293031857</c:v>
                </c:pt>
                <c:pt idx="67">
                  <c:v>1.8350807568066461</c:v>
                </c:pt>
                <c:pt idx="68">
                  <c:v>2.0827088140286079</c:v>
                </c:pt>
                <c:pt idx="69">
                  <c:v>2.1130272265805288</c:v>
                </c:pt>
                <c:pt idx="70">
                  <c:v>2.1885186894323985</c:v>
                </c:pt>
                <c:pt idx="71">
                  <c:v>2.1925196123673292</c:v>
                </c:pt>
                <c:pt idx="72">
                  <c:v>2.2967512690355352</c:v>
                </c:pt>
                <c:pt idx="73">
                  <c:v>2.6152745731425941</c:v>
                </c:pt>
                <c:pt idx="74">
                  <c:v>2.5822981079833869</c:v>
                </c:pt>
                <c:pt idx="75">
                  <c:v>2.5321965851407477</c:v>
                </c:pt>
                <c:pt idx="76">
                  <c:v>2.5898569450853719</c:v>
                </c:pt>
                <c:pt idx="77">
                  <c:v>2.3083802491924366</c:v>
                </c:pt>
                <c:pt idx="78">
                  <c:v>2.3132671896631241</c:v>
                </c:pt>
                <c:pt idx="79">
                  <c:v>2.2528103368712507</c:v>
                </c:pt>
                <c:pt idx="80">
                  <c:v>2.1444254730041528</c:v>
                </c:pt>
                <c:pt idx="81">
                  <c:v>1.8928241808952468</c:v>
                </c:pt>
                <c:pt idx="82">
                  <c:v>1.6401984310106141</c:v>
                </c:pt>
                <c:pt idx="83">
                  <c:v>1.8335717581910476</c:v>
                </c:pt>
                <c:pt idx="84">
                  <c:v>2.2308814028611001</c:v>
                </c:pt>
                <c:pt idx="85">
                  <c:v>2.4840886017535766</c:v>
                </c:pt>
                <c:pt idx="86">
                  <c:v>2.5523811721273675</c:v>
                </c:pt>
                <c:pt idx="87">
                  <c:v>2.655934471619751</c:v>
                </c:pt>
                <c:pt idx="88">
                  <c:v>2.7427365020766072</c:v>
                </c:pt>
                <c:pt idx="89">
                  <c:v>2.819903091832026</c:v>
                </c:pt>
                <c:pt idx="90">
                  <c:v>2.9048223350253797</c:v>
                </c:pt>
                <c:pt idx="91">
                  <c:v>2.9207568066451319</c:v>
                </c:pt>
                <c:pt idx="92">
                  <c:v>3.2880664513151832</c:v>
                </c:pt>
                <c:pt idx="93">
                  <c:v>3.5757037378864802</c:v>
                </c:pt>
                <c:pt idx="94">
                  <c:v>3.6066174434702361</c:v>
                </c:pt>
                <c:pt idx="95">
                  <c:v>3.3985971389017076</c:v>
                </c:pt>
                <c:pt idx="96">
                  <c:v>3.5396400553760961</c:v>
                </c:pt>
                <c:pt idx="97">
                  <c:v>3.4273234886940482</c:v>
                </c:pt>
                <c:pt idx="98">
                  <c:v>3.2091832025842209</c:v>
                </c:pt>
                <c:pt idx="99">
                  <c:v>3.2905029995385329</c:v>
                </c:pt>
                <c:pt idx="100">
                  <c:v>3.3104799261652009</c:v>
                </c:pt>
                <c:pt idx="101">
                  <c:v>3.4919889247807983</c:v>
                </c:pt>
                <c:pt idx="102">
                  <c:v>3.3924088601753577</c:v>
                </c:pt>
                <c:pt idx="103">
                  <c:v>3.6763082602676516</c:v>
                </c:pt>
                <c:pt idx="104">
                  <c:v>3.7333041070604569</c:v>
                </c:pt>
                <c:pt idx="105">
                  <c:v>3.7299261652053564</c:v>
                </c:pt>
                <c:pt idx="106">
                  <c:v>3.5332164282418077</c:v>
                </c:pt>
                <c:pt idx="107">
                  <c:v>3.6897784956160589</c:v>
                </c:pt>
                <c:pt idx="108">
                  <c:v>3.676266728195662</c:v>
                </c:pt>
                <c:pt idx="109">
                  <c:v>3.7156391324411637</c:v>
                </c:pt>
                <c:pt idx="110">
                  <c:v>4.0271573604060809</c:v>
                </c:pt>
                <c:pt idx="111">
                  <c:v>4.6482002768804742</c:v>
                </c:pt>
                <c:pt idx="112">
                  <c:v>4.9534056299030915</c:v>
                </c:pt>
                <c:pt idx="113">
                  <c:v>4.6331656668204841</c:v>
                </c:pt>
                <c:pt idx="114">
                  <c:v>4.5507521919704716</c:v>
                </c:pt>
                <c:pt idx="115">
                  <c:v>4.4823904014767004</c:v>
                </c:pt>
                <c:pt idx="116">
                  <c:v>4.6590678357175825</c:v>
                </c:pt>
                <c:pt idx="117">
                  <c:v>4.6215782187355732</c:v>
                </c:pt>
                <c:pt idx="118">
                  <c:v>4.2746331333641079</c:v>
                </c:pt>
                <c:pt idx="119">
                  <c:v>4.3580433779418559</c:v>
                </c:pt>
                <c:pt idx="120">
                  <c:v>4.295482233502538</c:v>
                </c:pt>
                <c:pt idx="121">
                  <c:v>4.8271204430087655</c:v>
                </c:pt>
                <c:pt idx="122">
                  <c:v>5.182191970466075</c:v>
                </c:pt>
                <c:pt idx="123">
                  <c:v>4.8914951545916034</c:v>
                </c:pt>
                <c:pt idx="124">
                  <c:v>4.9829626211352105</c:v>
                </c:pt>
                <c:pt idx="125">
                  <c:v>5.0111767420396864</c:v>
                </c:pt>
                <c:pt idx="126">
                  <c:v>5.5840839870789063</c:v>
                </c:pt>
                <c:pt idx="127">
                  <c:v>5.8449192431933499</c:v>
                </c:pt>
                <c:pt idx="128">
                  <c:v>6.0738855560682872</c:v>
                </c:pt>
                <c:pt idx="129">
                  <c:v>6.3084448546377416</c:v>
                </c:pt>
                <c:pt idx="130">
                  <c:v>7.146368251038302</c:v>
                </c:pt>
                <c:pt idx="131">
                  <c:v>7.1536225196123704</c:v>
                </c:pt>
                <c:pt idx="132">
                  <c:v>6.9497692662667294</c:v>
                </c:pt>
                <c:pt idx="133">
                  <c:v>7.3907568066451272</c:v>
                </c:pt>
                <c:pt idx="134">
                  <c:v>7.3495846792801052</c:v>
                </c:pt>
                <c:pt idx="135">
                  <c:v>7.4562667281956703</c:v>
                </c:pt>
                <c:pt idx="136">
                  <c:v>8.0835532994923867</c:v>
                </c:pt>
                <c:pt idx="137">
                  <c:v>7.7865159206275907</c:v>
                </c:pt>
                <c:pt idx="138">
                  <c:v>7.6393124134748565</c:v>
                </c:pt>
                <c:pt idx="139">
                  <c:v>7.5763774803876442</c:v>
                </c:pt>
                <c:pt idx="140">
                  <c:v>8.0037701892016617</c:v>
                </c:pt>
                <c:pt idx="141">
                  <c:v>6.2748454083987077</c:v>
                </c:pt>
                <c:pt idx="142">
                  <c:v>6.6909829257037385</c:v>
                </c:pt>
                <c:pt idx="143">
                  <c:v>7.7900184586986621</c:v>
                </c:pt>
                <c:pt idx="144">
                  <c:v>7.6521735117674119</c:v>
                </c:pt>
                <c:pt idx="145">
                  <c:v>8.1754360867558944</c:v>
                </c:pt>
                <c:pt idx="146">
                  <c:v>7.9155283802491923</c:v>
                </c:pt>
                <c:pt idx="147">
                  <c:v>8.2495708352561152</c:v>
                </c:pt>
                <c:pt idx="148">
                  <c:v>8.2612828795570028</c:v>
                </c:pt>
                <c:pt idx="149">
                  <c:v>8.5838071065989858</c:v>
                </c:pt>
                <c:pt idx="150">
                  <c:v>8.6082833410244479</c:v>
                </c:pt>
                <c:pt idx="151">
                  <c:v>8.8806506691278297</c:v>
                </c:pt>
                <c:pt idx="152">
                  <c:v>9.250784494693125</c:v>
                </c:pt>
                <c:pt idx="153">
                  <c:v>9.8484310106137514</c:v>
                </c:pt>
                <c:pt idx="154">
                  <c:v>10.206548223350255</c:v>
                </c:pt>
                <c:pt idx="155">
                  <c:v>9.7216474388555589</c:v>
                </c:pt>
                <c:pt idx="156">
                  <c:v>9.6256529764651688</c:v>
                </c:pt>
                <c:pt idx="157">
                  <c:v>9.7593031841255087</c:v>
                </c:pt>
                <c:pt idx="158">
                  <c:v>9.7570742962621146</c:v>
                </c:pt>
                <c:pt idx="159">
                  <c:v>10.180978311029071</c:v>
                </c:pt>
                <c:pt idx="160">
                  <c:v>11.769829257037379</c:v>
                </c:pt>
                <c:pt idx="161">
                  <c:v>12.344688509460084</c:v>
                </c:pt>
                <c:pt idx="162">
                  <c:v>12.610604522381173</c:v>
                </c:pt>
                <c:pt idx="163">
                  <c:v>12.693391785879083</c:v>
                </c:pt>
                <c:pt idx="164">
                  <c:v>12.818361790493752</c:v>
                </c:pt>
                <c:pt idx="165">
                  <c:v>12.686179049377019</c:v>
                </c:pt>
                <c:pt idx="166">
                  <c:v>12.495062298108007</c:v>
                </c:pt>
                <c:pt idx="167">
                  <c:v>13.321661282879548</c:v>
                </c:pt>
                <c:pt idx="168">
                  <c:v>13.558615597600372</c:v>
                </c:pt>
                <c:pt idx="169">
                  <c:v>14.522782648823275</c:v>
                </c:pt>
                <c:pt idx="170">
                  <c:v>14.094642362713428</c:v>
                </c:pt>
                <c:pt idx="171">
                  <c:v>14.603645592985709</c:v>
                </c:pt>
                <c:pt idx="172">
                  <c:v>15.166529764651591</c:v>
                </c:pt>
                <c:pt idx="173">
                  <c:v>13.64167974157821</c:v>
                </c:pt>
                <c:pt idx="174">
                  <c:v>13.978504845408411</c:v>
                </c:pt>
                <c:pt idx="175">
                  <c:v>13.674850023073368</c:v>
                </c:pt>
                <c:pt idx="176">
                  <c:v>15.053880941393636</c:v>
                </c:pt>
                <c:pt idx="177">
                  <c:v>15.478560221504386</c:v>
                </c:pt>
                <c:pt idx="178">
                  <c:v>15.511785879095525</c:v>
                </c:pt>
                <c:pt idx="179">
                  <c:v>16.035159206275935</c:v>
                </c:pt>
                <c:pt idx="180">
                  <c:v>16.495652976465109</c:v>
                </c:pt>
                <c:pt idx="181">
                  <c:v>17.008601753576372</c:v>
                </c:pt>
                <c:pt idx="182">
                  <c:v>16.967761882787226</c:v>
                </c:pt>
                <c:pt idx="183">
                  <c:v>18.439533917858792</c:v>
                </c:pt>
                <c:pt idx="184">
                  <c:v>18.883996308260272</c:v>
                </c:pt>
                <c:pt idx="185">
                  <c:v>19.829321642824183</c:v>
                </c:pt>
                <c:pt idx="186">
                  <c:v>18.846409783110289</c:v>
                </c:pt>
                <c:pt idx="187">
                  <c:v>19.726958929395508</c:v>
                </c:pt>
                <c:pt idx="188">
                  <c:v>20.919843101061357</c:v>
                </c:pt>
                <c:pt idx="189">
                  <c:v>19.526469773880926</c:v>
                </c:pt>
                <c:pt idx="190">
                  <c:v>21.053562528841717</c:v>
                </c:pt>
                <c:pt idx="191">
                  <c:v>21.983756345177625</c:v>
                </c:pt>
                <c:pt idx="192">
                  <c:v>20.615288417166614</c:v>
                </c:pt>
                <c:pt idx="193">
                  <c:v>20.113234886940475</c:v>
                </c:pt>
                <c:pt idx="194">
                  <c:v>20.86571296723578</c:v>
                </c:pt>
                <c:pt idx="195">
                  <c:v>24.139160129210939</c:v>
                </c:pt>
                <c:pt idx="196">
                  <c:v>23.880927549607733</c:v>
                </c:pt>
                <c:pt idx="197">
                  <c:v>23.493294877711094</c:v>
                </c:pt>
                <c:pt idx="198">
                  <c:v>24.031495154591624</c:v>
                </c:pt>
                <c:pt idx="199">
                  <c:v>21.101462851868927</c:v>
                </c:pt>
                <c:pt idx="200">
                  <c:v>21.903931702814955</c:v>
                </c:pt>
                <c:pt idx="201">
                  <c:v>20.00583294877708</c:v>
                </c:pt>
                <c:pt idx="202">
                  <c:v>20.785722196585084</c:v>
                </c:pt>
                <c:pt idx="203">
                  <c:v>20.674859252422724</c:v>
                </c:pt>
                <c:pt idx="204">
                  <c:v>21.480567604983811</c:v>
                </c:pt>
                <c:pt idx="205">
                  <c:v>22.983544070143004</c:v>
                </c:pt>
                <c:pt idx="206">
                  <c:v>25.577374250115369</c:v>
                </c:pt>
                <c:pt idx="207">
                  <c:v>26.557614213197972</c:v>
                </c:pt>
                <c:pt idx="208">
                  <c:v>28.212736502076584</c:v>
                </c:pt>
                <c:pt idx="209">
                  <c:v>30.314245500692227</c:v>
                </c:pt>
                <c:pt idx="210">
                  <c:v>31.35056760498383</c:v>
                </c:pt>
                <c:pt idx="211">
                  <c:v>32.480059990770656</c:v>
                </c:pt>
                <c:pt idx="212">
                  <c:v>31.009132441162873</c:v>
                </c:pt>
                <c:pt idx="213">
                  <c:v>33.061716658975563</c:v>
                </c:pt>
                <c:pt idx="214">
                  <c:v>24.599889247808033</c:v>
                </c:pt>
                <c:pt idx="215">
                  <c:v>22.306668204891558</c:v>
                </c:pt>
                <c:pt idx="216">
                  <c:v>24.222528841716631</c:v>
                </c:pt>
                <c:pt idx="217">
                  <c:v>25.479704660821412</c:v>
                </c:pt>
                <c:pt idx="218">
                  <c:v>25.4789293954776</c:v>
                </c:pt>
                <c:pt idx="219">
                  <c:v>26.222574988463279</c:v>
                </c:pt>
                <c:pt idx="220">
                  <c:v>27.221559760036918</c:v>
                </c:pt>
                <c:pt idx="221">
                  <c:v>27.171056760498427</c:v>
                </c:pt>
                <c:pt idx="222">
                  <c:v>27.759926165205353</c:v>
                </c:pt>
                <c:pt idx="223">
                  <c:v>28.768781725888328</c:v>
                </c:pt>
                <c:pt idx="224">
                  <c:v>27.072805722196623</c:v>
                </c:pt>
                <c:pt idx="225">
                  <c:v>28.354070143054944</c:v>
                </c:pt>
                <c:pt idx="226">
                  <c:v>28.888574065528356</c:v>
                </c:pt>
                <c:pt idx="227">
                  <c:v>28.581707429626213</c:v>
                </c:pt>
                <c:pt idx="228">
                  <c:v>28.542321181356716</c:v>
                </c:pt>
                <c:pt idx="229">
                  <c:v>33.29257960313803</c:v>
                </c:pt>
                <c:pt idx="230">
                  <c:v>31.69666820489158</c:v>
                </c:pt>
                <c:pt idx="231">
                  <c:v>32.993465620673753</c:v>
                </c:pt>
                <c:pt idx="232">
                  <c:v>33.275772958006463</c:v>
                </c:pt>
                <c:pt idx="233">
                  <c:v>32.611079833871713</c:v>
                </c:pt>
                <c:pt idx="234">
                  <c:v>32.308574065528376</c:v>
                </c:pt>
                <c:pt idx="235">
                  <c:v>35.530507614213164</c:v>
                </c:pt>
                <c:pt idx="236">
                  <c:v>36.294988463313267</c:v>
                </c:pt>
                <c:pt idx="237">
                  <c:v>34.712893401015194</c:v>
                </c:pt>
                <c:pt idx="238">
                  <c:v>30.998140286109784</c:v>
                </c:pt>
                <c:pt idx="239">
                  <c:v>31.802478080295327</c:v>
                </c:pt>
                <c:pt idx="240">
                  <c:v>33.406266728195654</c:v>
                </c:pt>
                <c:pt idx="241">
                  <c:v>33.395288417166533</c:v>
                </c:pt>
                <c:pt idx="242">
                  <c:v>32.625726811259867</c:v>
                </c:pt>
                <c:pt idx="243">
                  <c:v>31.533017997231202</c:v>
                </c:pt>
                <c:pt idx="244">
                  <c:v>29.162353484079372</c:v>
                </c:pt>
                <c:pt idx="245">
                  <c:v>33.784139363174944</c:v>
                </c:pt>
                <c:pt idx="246">
                  <c:v>35.012464236271349</c:v>
                </c:pt>
                <c:pt idx="247">
                  <c:v>34.879409321642768</c:v>
                </c:pt>
                <c:pt idx="248">
                  <c:v>32.915399169358544</c:v>
                </c:pt>
                <c:pt idx="249">
                  <c:v>29.896349792339613</c:v>
                </c:pt>
                <c:pt idx="250">
                  <c:v>31.274259344716196</c:v>
                </c:pt>
                <c:pt idx="251">
                  <c:v>32.734637748038814</c:v>
                </c:pt>
                <c:pt idx="252">
                  <c:v>32.555966774342338</c:v>
                </c:pt>
                <c:pt idx="253">
                  <c:v>33.706059067835717</c:v>
                </c:pt>
                <c:pt idx="254">
                  <c:v>37.335823719427786</c:v>
                </c:pt>
                <c:pt idx="255">
                  <c:v>39.292814951545964</c:v>
                </c:pt>
                <c:pt idx="256">
                  <c:v>39.502759575449936</c:v>
                </c:pt>
                <c:pt idx="257">
                  <c:v>39.772441162898005</c:v>
                </c:pt>
                <c:pt idx="258">
                  <c:v>38.229178587909608</c:v>
                </c:pt>
                <c:pt idx="259">
                  <c:v>41.274974619289324</c:v>
                </c:pt>
                <c:pt idx="260">
                  <c:v>42.335094600830644</c:v>
                </c:pt>
                <c:pt idx="261">
                  <c:v>41.983511767420396</c:v>
                </c:pt>
                <c:pt idx="262">
                  <c:v>41.157328103368705</c:v>
                </c:pt>
                <c:pt idx="263">
                  <c:v>38.394683894785395</c:v>
                </c:pt>
                <c:pt idx="264">
                  <c:v>38.965043839409333</c:v>
                </c:pt>
                <c:pt idx="265">
                  <c:v>40.691144439316993</c:v>
                </c:pt>
                <c:pt idx="266">
                  <c:v>40.885514536225202</c:v>
                </c:pt>
                <c:pt idx="267">
                  <c:v>38.786954314720866</c:v>
                </c:pt>
                <c:pt idx="268">
                  <c:v>43.612316566682047</c:v>
                </c:pt>
                <c:pt idx="269">
                  <c:v>44.699653899400111</c:v>
                </c:pt>
                <c:pt idx="270">
                  <c:v>40.955897554222311</c:v>
                </c:pt>
                <c:pt idx="271">
                  <c:v>38.315523765574525</c:v>
                </c:pt>
                <c:pt idx="272">
                  <c:v>36.538311029072453</c:v>
                </c:pt>
                <c:pt idx="273">
                  <c:v>37.720410706045271</c:v>
                </c:pt>
                <c:pt idx="274">
                  <c:v>37.600383017997224</c:v>
                </c:pt>
                <c:pt idx="275">
                  <c:v>39.794868481771999</c:v>
                </c:pt>
                <c:pt idx="276">
                  <c:v>42.312916474388544</c:v>
                </c:pt>
                <c:pt idx="277">
                  <c:v>41.226215966774419</c:v>
                </c:pt>
                <c:pt idx="278">
                  <c:v>41.717291185971391</c:v>
                </c:pt>
                <c:pt idx="279">
                  <c:v>44.079649284725427</c:v>
                </c:pt>
                <c:pt idx="280">
                  <c:v>44.18656668204892</c:v>
                </c:pt>
                <c:pt idx="281">
                  <c:v>44.705592985694508</c:v>
                </c:pt>
                <c:pt idx="282">
                  <c:v>46.66424550069214</c:v>
                </c:pt>
                <c:pt idx="283">
                  <c:v>49.093594831564381</c:v>
                </c:pt>
                <c:pt idx="284">
                  <c:v>50.789460083064107</c:v>
                </c:pt>
                <c:pt idx="285">
                  <c:v>49.159935394554765</c:v>
                </c:pt>
                <c:pt idx="286">
                  <c:v>52.490156898938672</c:v>
                </c:pt>
                <c:pt idx="287">
                  <c:v>53.963244116289808</c:v>
                </c:pt>
                <c:pt idx="288">
                  <c:v>58.461555145362254</c:v>
                </c:pt>
                <c:pt idx="289">
                  <c:v>60.954448546377442</c:v>
                </c:pt>
                <c:pt idx="290">
                  <c:v>57.011739732348879</c:v>
                </c:pt>
                <c:pt idx="291">
                  <c:v>51.845094600830592</c:v>
                </c:pt>
                <c:pt idx="292">
                  <c:v>53.281799723119526</c:v>
                </c:pt>
                <c:pt idx="293">
                  <c:v>50.244850023073376</c:v>
                </c:pt>
                <c:pt idx="294">
                  <c:v>49.141356714351652</c:v>
                </c:pt>
                <c:pt idx="295">
                  <c:v>51.660775265343801</c:v>
                </c:pt>
                <c:pt idx="296">
                  <c:v>54.309261652053451</c:v>
                </c:pt>
                <c:pt idx="297">
                  <c:v>50.895076142132012</c:v>
                </c:pt>
                <c:pt idx="298">
                  <c:v>52.512611905860645</c:v>
                </c:pt>
                <c:pt idx="299">
                  <c:v>52.479455468389475</c:v>
                </c:pt>
                <c:pt idx="300">
                  <c:v>52.132884171665857</c:v>
                </c:pt>
                <c:pt idx="301">
                  <c:v>50.534010152284274</c:v>
                </c:pt>
                <c:pt idx="302">
                  <c:v>49.990867558837024</c:v>
                </c:pt>
                <c:pt idx="303">
                  <c:v>51.227097369635445</c:v>
                </c:pt>
                <c:pt idx="304">
                  <c:v>52.276391324411662</c:v>
                </c:pt>
                <c:pt idx="305">
                  <c:v>53.961070604522391</c:v>
                </c:pt>
                <c:pt idx="306">
                  <c:v>53.104873096446653</c:v>
                </c:pt>
                <c:pt idx="307">
                  <c:v>55.368149515459166</c:v>
                </c:pt>
                <c:pt idx="308">
                  <c:v>56.948417166589763</c:v>
                </c:pt>
                <c:pt idx="309">
                  <c:v>57.237272727272739</c:v>
                </c:pt>
                <c:pt idx="310">
                  <c:v>56.713885556068249</c:v>
                </c:pt>
                <c:pt idx="311">
                  <c:v>58.057904937701899</c:v>
                </c:pt>
                <c:pt idx="312">
                  <c:v>58.935297646515963</c:v>
                </c:pt>
                <c:pt idx="313">
                  <c:v>60.810443008767841</c:v>
                </c:pt>
                <c:pt idx="314">
                  <c:v>60.424776188278763</c:v>
                </c:pt>
                <c:pt idx="315">
                  <c:v>60.344093216428256</c:v>
                </c:pt>
                <c:pt idx="316">
                  <c:v>63.169381633594838</c:v>
                </c:pt>
                <c:pt idx="317">
                  <c:v>63.689266266728204</c:v>
                </c:pt>
                <c:pt idx="318">
                  <c:v>62.961333640978374</c:v>
                </c:pt>
                <c:pt idx="319">
                  <c:v>61.786612828795569</c:v>
                </c:pt>
                <c:pt idx="320">
                  <c:v>65.100982925703718</c:v>
                </c:pt>
                <c:pt idx="321">
                  <c:v>68.201601292108933</c:v>
                </c:pt>
                <c:pt idx="322">
                  <c:v>70.883797877249506</c:v>
                </c:pt>
                <c:pt idx="323">
                  <c:v>75.927023534840899</c:v>
                </c:pt>
                <c:pt idx="324">
                  <c:v>78.654130133825404</c:v>
                </c:pt>
                <c:pt idx="325">
                  <c:v>81.082814951545913</c:v>
                </c:pt>
                <c:pt idx="326">
                  <c:v>86.533830179972313</c:v>
                </c:pt>
                <c:pt idx="327">
                  <c:v>86.406354407014305</c:v>
                </c:pt>
                <c:pt idx="328">
                  <c:v>91.083834794646918</c:v>
                </c:pt>
                <c:pt idx="329">
                  <c:v>93.97866174434715</c:v>
                </c:pt>
                <c:pt idx="330">
                  <c:v>96.90816797415782</c:v>
                </c:pt>
                <c:pt idx="331">
                  <c:v>106.91468389478551</c:v>
                </c:pt>
                <c:pt idx="332">
                  <c:v>103.14710198431028</c:v>
                </c:pt>
                <c:pt idx="333">
                  <c:v>109.9223811721272</c:v>
                </c:pt>
                <c:pt idx="334">
                  <c:v>103.06785879095526</c:v>
                </c:pt>
                <c:pt idx="335">
                  <c:v>106.12565759113974</c:v>
                </c:pt>
                <c:pt idx="336">
                  <c:v>112.40054453161052</c:v>
                </c:pt>
                <c:pt idx="337">
                  <c:v>119.96064143977861</c:v>
                </c:pt>
                <c:pt idx="338">
                  <c:v>127.44293493308724</c:v>
                </c:pt>
                <c:pt idx="339">
                  <c:v>136.64966774342398</c:v>
                </c:pt>
                <c:pt idx="340">
                  <c:v>132.95532071988924</c:v>
                </c:pt>
                <c:pt idx="341">
                  <c:v>127.16969543147209</c:v>
                </c:pt>
                <c:pt idx="342">
                  <c:v>130.66349792339642</c:v>
                </c:pt>
                <c:pt idx="343">
                  <c:v>126.25061836640518</c:v>
                </c:pt>
                <c:pt idx="344">
                  <c:v>116.17306875865236</c:v>
                </c:pt>
                <c:pt idx="345">
                  <c:v>107.89809413936317</c:v>
                </c:pt>
                <c:pt idx="346">
                  <c:v>113.48507152745719</c:v>
                </c:pt>
                <c:pt idx="347">
                  <c:v>121.03749884633135</c:v>
                </c:pt>
                <c:pt idx="348">
                  <c:v>122.98273650207646</c:v>
                </c:pt>
                <c:pt idx="349">
                  <c:v>125.84893401015228</c:v>
                </c:pt>
                <c:pt idx="350">
                  <c:v>133.07392247346559</c:v>
                </c:pt>
                <c:pt idx="351">
                  <c:v>139.53757268112582</c:v>
                </c:pt>
                <c:pt idx="352">
                  <c:v>147.90701892016614</c:v>
                </c:pt>
                <c:pt idx="353">
                  <c:v>141.73356714351615</c:v>
                </c:pt>
                <c:pt idx="354">
                  <c:v>143.72251038301803</c:v>
                </c:pt>
                <c:pt idx="355">
                  <c:v>140.56899400092291</c:v>
                </c:pt>
                <c:pt idx="356">
                  <c:v>141.88589293954772</c:v>
                </c:pt>
                <c:pt idx="357">
                  <c:v>138.44853253345642</c:v>
                </c:pt>
                <c:pt idx="358">
                  <c:v>144.37306875865255</c:v>
                </c:pt>
                <c:pt idx="359">
                  <c:v>152.57861559760039</c:v>
                </c:pt>
                <c:pt idx="360">
                  <c:v>161.99435163820951</c:v>
                </c:pt>
                <c:pt idx="361">
                  <c:v>150.76366405168432</c:v>
                </c:pt>
                <c:pt idx="362">
                  <c:v>148.38250576834335</c:v>
                </c:pt>
                <c:pt idx="363">
                  <c:v>160.28220581449025</c:v>
                </c:pt>
                <c:pt idx="364">
                  <c:v>161.30073834794669</c:v>
                </c:pt>
                <c:pt idx="365">
                  <c:v>153.14054453161052</c:v>
                </c:pt>
                <c:pt idx="366">
                  <c:v>149.55173050299987</c:v>
                </c:pt>
                <c:pt idx="367">
                  <c:v>155.7626718966313</c:v>
                </c:pt>
                <c:pt idx="368">
                  <c:v>164.05187817258886</c:v>
                </c:pt>
                <c:pt idx="369">
                  <c:v>160.75255652976458</c:v>
                </c:pt>
                <c:pt idx="370">
                  <c:v>168.53842178126447</c:v>
                </c:pt>
                <c:pt idx="371">
                  <c:v>154.47085832948778</c:v>
                </c:pt>
                <c:pt idx="372">
                  <c:v>153.02458698661746</c:v>
                </c:pt>
                <c:pt idx="373">
                  <c:v>151.93874480849124</c:v>
                </c:pt>
                <c:pt idx="374">
                  <c:v>143.46841716658997</c:v>
                </c:pt>
                <c:pt idx="375">
                  <c:v>142.53012459621598</c:v>
                </c:pt>
                <c:pt idx="376">
                  <c:v>151.03848177203525</c:v>
                </c:pt>
                <c:pt idx="377">
                  <c:v>152.70631287494217</c:v>
                </c:pt>
                <c:pt idx="378">
                  <c:v>147.70828795569955</c:v>
                </c:pt>
                <c:pt idx="379">
                  <c:v>143.02870327641901</c:v>
                </c:pt>
                <c:pt idx="380">
                  <c:v>136.4684633133366</c:v>
                </c:pt>
                <c:pt idx="381">
                  <c:v>127.16044762344255</c:v>
                </c:pt>
                <c:pt idx="382">
                  <c:v>131.05063221042934</c:v>
                </c:pt>
                <c:pt idx="383">
                  <c:v>134.711449007845</c:v>
                </c:pt>
                <c:pt idx="384">
                  <c:v>138.68314720812182</c:v>
                </c:pt>
                <c:pt idx="385">
                  <c:v>137.38257037378867</c:v>
                </c:pt>
                <c:pt idx="386">
                  <c:v>136.072510383018</c:v>
                </c:pt>
                <c:pt idx="387">
                  <c:v>141.15616059067838</c:v>
                </c:pt>
                <c:pt idx="388">
                  <c:v>137.09519612367347</c:v>
                </c:pt>
                <c:pt idx="389">
                  <c:v>130.06598984771591</c:v>
                </c:pt>
                <c:pt idx="390">
                  <c:v>117.8445408398708</c:v>
                </c:pt>
                <c:pt idx="391">
                  <c:v>110.73092754960784</c:v>
                </c:pt>
                <c:pt idx="392">
                  <c:v>109.53970466082143</c:v>
                </c:pt>
                <c:pt idx="393">
                  <c:v>97.441550530687593</c:v>
                </c:pt>
                <c:pt idx="394">
                  <c:v>104.8573373327179</c:v>
                </c:pt>
                <c:pt idx="395">
                  <c:v>107.5466359021689</c:v>
                </c:pt>
                <c:pt idx="396">
                  <c:v>99.752242731887378</c:v>
                </c:pt>
                <c:pt idx="397">
                  <c:v>90.629833871712009</c:v>
                </c:pt>
                <c:pt idx="398">
                  <c:v>88.810701430549159</c:v>
                </c:pt>
                <c:pt idx="399">
                  <c:v>87.638278726349668</c:v>
                </c:pt>
                <c:pt idx="400">
                  <c:v>94.606252884171681</c:v>
                </c:pt>
                <c:pt idx="401">
                  <c:v>95.281245962159673</c:v>
                </c:pt>
                <c:pt idx="402">
                  <c:v>98.413041070604478</c:v>
                </c:pt>
                <c:pt idx="403">
                  <c:v>101.03984771573596</c:v>
                </c:pt>
                <c:pt idx="404">
                  <c:v>102.87772496538994</c:v>
                </c:pt>
                <c:pt idx="405">
                  <c:v>100.41730964467023</c:v>
                </c:pt>
                <c:pt idx="406">
                  <c:v>107.42932164282418</c:v>
                </c:pt>
                <c:pt idx="407">
                  <c:v>107.27628980156898</c:v>
                </c:pt>
                <c:pt idx="408">
                  <c:v>109.5911352099678</c:v>
                </c:pt>
                <c:pt idx="409">
                  <c:v>110.92960313797879</c:v>
                </c:pt>
                <c:pt idx="410">
                  <c:v>115.98060913705585</c:v>
                </c:pt>
                <c:pt idx="411">
                  <c:v>114.520632210429</c:v>
                </c:pt>
                <c:pt idx="412">
                  <c:v>116.56799723119519</c:v>
                </c:pt>
                <c:pt idx="413">
                  <c:v>116.92814951545908</c:v>
                </c:pt>
                <c:pt idx="414">
                  <c:v>117.38991693585601</c:v>
                </c:pt>
                <c:pt idx="415">
                  <c:v>117.43778957083529</c:v>
                </c:pt>
                <c:pt idx="416">
                  <c:v>117.00530226119061</c:v>
                </c:pt>
                <c:pt idx="417">
                  <c:v>118.17240886017528</c:v>
                </c:pt>
                <c:pt idx="418">
                  <c:v>118.19664974619289</c:v>
                </c:pt>
                <c:pt idx="419">
                  <c:v>120.453765574527</c:v>
                </c:pt>
                <c:pt idx="420">
                  <c:v>121.60491001384401</c:v>
                </c:pt>
                <c:pt idx="421">
                  <c:v>125.88516382095061</c:v>
                </c:pt>
                <c:pt idx="422">
                  <c:v>129.63692201199817</c:v>
                </c:pt>
                <c:pt idx="423">
                  <c:v>128.90612367328103</c:v>
                </c:pt>
                <c:pt idx="424">
                  <c:v>128.39774342408859</c:v>
                </c:pt>
                <c:pt idx="425">
                  <c:v>132.97240424550071</c:v>
                </c:pt>
                <c:pt idx="426">
                  <c:v>137.78313336409778</c:v>
                </c:pt>
                <c:pt idx="427">
                  <c:v>139.13176280572222</c:v>
                </c:pt>
                <c:pt idx="428">
                  <c:v>141.52637748038782</c:v>
                </c:pt>
                <c:pt idx="429">
                  <c:v>146.91913705583761</c:v>
                </c:pt>
                <c:pt idx="430">
                  <c:v>143.38345639132444</c:v>
                </c:pt>
                <c:pt idx="431">
                  <c:v>146.32034148592567</c:v>
                </c:pt>
                <c:pt idx="432">
                  <c:v>150.46219658514084</c:v>
                </c:pt>
                <c:pt idx="433">
                  <c:v>154.87331795108466</c:v>
                </c:pt>
                <c:pt idx="434">
                  <c:v>156.71619289340092</c:v>
                </c:pt>
                <c:pt idx="435">
                  <c:v>158.82000000000019</c:v>
                </c:pt>
                <c:pt idx="436">
                  <c:v>161.63965389939983</c:v>
                </c:pt>
                <c:pt idx="437">
                  <c:v>155.47911859713878</c:v>
                </c:pt>
                <c:pt idx="438">
                  <c:v>157.73068297185014</c:v>
                </c:pt>
                <c:pt idx="439">
                  <c:v>161.66698200276878</c:v>
                </c:pt>
                <c:pt idx="440">
                  <c:v>165.09354407014285</c:v>
                </c:pt>
                <c:pt idx="441">
                  <c:v>165.99019381633607</c:v>
                </c:pt>
                <c:pt idx="442">
                  <c:v>172.96942316566683</c:v>
                </c:pt>
                <c:pt idx="443">
                  <c:v>170.6260313797878</c:v>
                </c:pt>
                <c:pt idx="444">
                  <c:v>175.87023073373348</c:v>
                </c:pt>
                <c:pt idx="445">
                  <c:v>178.19167974157801</c:v>
                </c:pt>
                <c:pt idx="446">
                  <c:v>175.046400553761</c:v>
                </c:pt>
                <c:pt idx="447">
                  <c:v>179.46862482694971</c:v>
                </c:pt>
                <c:pt idx="448">
                  <c:v>182.8037886479004</c:v>
                </c:pt>
                <c:pt idx="449">
                  <c:v>188.57753576372838</c:v>
                </c:pt>
                <c:pt idx="450">
                  <c:v>190.32200738347993</c:v>
                </c:pt>
                <c:pt idx="451">
                  <c:v>183.07306875865237</c:v>
                </c:pt>
                <c:pt idx="452">
                  <c:v>182.29917397323493</c:v>
                </c:pt>
                <c:pt idx="453">
                  <c:v>181.05447161975079</c:v>
                </c:pt>
                <c:pt idx="454">
                  <c:v>188.69645592985665</c:v>
                </c:pt>
                <c:pt idx="455">
                  <c:v>175.9938717120443</c:v>
                </c:pt>
                <c:pt idx="456">
                  <c:v>171.92993077987998</c:v>
                </c:pt>
                <c:pt idx="457">
                  <c:v>154.61208121827414</c:v>
                </c:pt>
                <c:pt idx="458">
                  <c:v>151.42185048454078</c:v>
                </c:pt>
                <c:pt idx="459">
                  <c:v>141.94716658975545</c:v>
                </c:pt>
                <c:pt idx="460">
                  <c:v>153.81542685740695</c:v>
                </c:pt>
                <c:pt idx="461">
                  <c:v>153.19331795108465</c:v>
                </c:pt>
                <c:pt idx="462">
                  <c:v>141.63227041993557</c:v>
                </c:pt>
                <c:pt idx="463">
                  <c:v>137.15263497923416</c:v>
                </c:pt>
                <c:pt idx="464">
                  <c:v>140.67070604522399</c:v>
                </c:pt>
                <c:pt idx="465">
                  <c:v>125.55995385325335</c:v>
                </c:pt>
                <c:pt idx="466">
                  <c:v>112.70864328564851</c:v>
                </c:pt>
                <c:pt idx="467">
                  <c:v>105.38861559760035</c:v>
                </c:pt>
                <c:pt idx="468">
                  <c:v>93.436598984771592</c:v>
                </c:pt>
                <c:pt idx="469">
                  <c:v>95.05324873096437</c:v>
                </c:pt>
                <c:pt idx="470">
                  <c:v>88.069353945546865</c:v>
                </c:pt>
                <c:pt idx="471">
                  <c:v>87.380489155514425</c:v>
                </c:pt>
                <c:pt idx="472">
                  <c:v>98.590230733733279</c:v>
                </c:pt>
                <c:pt idx="473">
                  <c:v>105.10316566682049</c:v>
                </c:pt>
                <c:pt idx="474">
                  <c:v>104.71173973234887</c:v>
                </c:pt>
                <c:pt idx="475">
                  <c:v>113.19124596215968</c:v>
                </c:pt>
                <c:pt idx="476">
                  <c:v>118.02073373327174</c:v>
                </c:pt>
                <c:pt idx="477">
                  <c:v>119.09533456391326</c:v>
                </c:pt>
                <c:pt idx="478">
                  <c:v>119.50682048915561</c:v>
                </c:pt>
                <c:pt idx="479">
                  <c:v>120.86493308721751</c:v>
                </c:pt>
                <c:pt idx="480">
                  <c:v>129.80209506229821</c:v>
                </c:pt>
                <c:pt idx="481">
                  <c:v>127.53762805722198</c:v>
                </c:pt>
                <c:pt idx="482">
                  <c:v>128.01242270419937</c:v>
                </c:pt>
                <c:pt idx="483">
                  <c:v>136.81417628057218</c:v>
                </c:pt>
                <c:pt idx="484">
                  <c:v>137.67238117212739</c:v>
                </c:pt>
                <c:pt idx="485">
                  <c:v>132.95053068758671</c:v>
                </c:pt>
                <c:pt idx="486">
                  <c:v>130.21553299492368</c:v>
                </c:pt>
                <c:pt idx="487">
                  <c:v>137.29522842639597</c:v>
                </c:pt>
                <c:pt idx="488">
                  <c:v>137.94472081218274</c:v>
                </c:pt>
                <c:pt idx="489">
                  <c:v>139.94907245039218</c:v>
                </c:pt>
                <c:pt idx="490">
                  <c:v>142.88227503461007</c:v>
                </c:pt>
                <c:pt idx="491">
                  <c:v>145.07158283341025</c:v>
                </c:pt>
                <c:pt idx="492">
                  <c:v>151.04003230272266</c:v>
                </c:pt>
                <c:pt idx="493">
                  <c:v>150.70780341485909</c:v>
                </c:pt>
                <c:pt idx="494">
                  <c:v>156.05368712505751</c:v>
                </c:pt>
                <c:pt idx="495">
                  <c:v>148.19105676049838</c:v>
                </c:pt>
                <c:pt idx="496">
                  <c:v>151.78686202122736</c:v>
                </c:pt>
                <c:pt idx="497">
                  <c:v>153.23172127365018</c:v>
                </c:pt>
                <c:pt idx="498">
                  <c:v>147.57315643747117</c:v>
                </c:pt>
                <c:pt idx="499">
                  <c:v>148.99161513613274</c:v>
                </c:pt>
                <c:pt idx="500">
                  <c:v>137.84439317028151</c:v>
                </c:pt>
              </c:numCache>
            </c:numRef>
          </c:val>
          <c:smooth val="0"/>
        </c:ser>
        <c:ser>
          <c:idx val="2"/>
          <c:order val="2"/>
          <c:tx>
            <c:v>World</c:v>
          </c:tx>
          <c:marker>
            <c:symbol val="none"/>
          </c:marker>
          <c:cat>
            <c:numRef>
              <c:f>'MSCI '!$B$9:$B$509</c:f>
              <c:numCache>
                <c:formatCode>dd/mm/yyyy</c:formatCode>
                <c:ptCount val="501"/>
                <c:pt idx="0">
                  <c:v>25568</c:v>
                </c:pt>
                <c:pt idx="1">
                  <c:v>25598</c:v>
                </c:pt>
                <c:pt idx="2">
                  <c:v>25626</c:v>
                </c:pt>
                <c:pt idx="3">
                  <c:v>25658</c:v>
                </c:pt>
                <c:pt idx="4">
                  <c:v>25688</c:v>
                </c:pt>
                <c:pt idx="5">
                  <c:v>25717</c:v>
                </c:pt>
                <c:pt idx="6">
                  <c:v>25749</c:v>
                </c:pt>
                <c:pt idx="7">
                  <c:v>25780</c:v>
                </c:pt>
                <c:pt idx="8">
                  <c:v>25811</c:v>
                </c:pt>
                <c:pt idx="9">
                  <c:v>25841</c:v>
                </c:pt>
                <c:pt idx="10">
                  <c:v>25871</c:v>
                </c:pt>
                <c:pt idx="11">
                  <c:v>25902</c:v>
                </c:pt>
                <c:pt idx="12">
                  <c:v>25933</c:v>
                </c:pt>
                <c:pt idx="13">
                  <c:v>25962</c:v>
                </c:pt>
                <c:pt idx="14">
                  <c:v>25990</c:v>
                </c:pt>
                <c:pt idx="15">
                  <c:v>26023</c:v>
                </c:pt>
                <c:pt idx="16">
                  <c:v>26053</c:v>
                </c:pt>
                <c:pt idx="17">
                  <c:v>26084</c:v>
                </c:pt>
                <c:pt idx="18">
                  <c:v>26114</c:v>
                </c:pt>
                <c:pt idx="19">
                  <c:v>26144</c:v>
                </c:pt>
                <c:pt idx="20">
                  <c:v>26176</c:v>
                </c:pt>
                <c:pt idx="21">
                  <c:v>26206</c:v>
                </c:pt>
                <c:pt idx="22">
                  <c:v>26235</c:v>
                </c:pt>
                <c:pt idx="23">
                  <c:v>26267</c:v>
                </c:pt>
                <c:pt idx="24">
                  <c:v>26298</c:v>
                </c:pt>
                <c:pt idx="25">
                  <c:v>26329</c:v>
                </c:pt>
                <c:pt idx="26">
                  <c:v>26358</c:v>
                </c:pt>
                <c:pt idx="27">
                  <c:v>26389</c:v>
                </c:pt>
                <c:pt idx="28">
                  <c:v>26417</c:v>
                </c:pt>
                <c:pt idx="29">
                  <c:v>26450</c:v>
                </c:pt>
                <c:pt idx="30">
                  <c:v>26480</c:v>
                </c:pt>
                <c:pt idx="31">
                  <c:v>26511</c:v>
                </c:pt>
                <c:pt idx="32">
                  <c:v>26542</c:v>
                </c:pt>
                <c:pt idx="33">
                  <c:v>26571</c:v>
                </c:pt>
                <c:pt idx="34">
                  <c:v>26603</c:v>
                </c:pt>
                <c:pt idx="35">
                  <c:v>26633</c:v>
                </c:pt>
                <c:pt idx="36">
                  <c:v>26662</c:v>
                </c:pt>
                <c:pt idx="37">
                  <c:v>26695</c:v>
                </c:pt>
                <c:pt idx="38">
                  <c:v>26723</c:v>
                </c:pt>
                <c:pt idx="39">
                  <c:v>26753</c:v>
                </c:pt>
                <c:pt idx="40">
                  <c:v>26784</c:v>
                </c:pt>
                <c:pt idx="41">
                  <c:v>26815</c:v>
                </c:pt>
                <c:pt idx="42">
                  <c:v>26844</c:v>
                </c:pt>
                <c:pt idx="43">
                  <c:v>26876</c:v>
                </c:pt>
                <c:pt idx="44">
                  <c:v>26907</c:v>
                </c:pt>
                <c:pt idx="45">
                  <c:v>26935</c:v>
                </c:pt>
                <c:pt idx="46">
                  <c:v>26968</c:v>
                </c:pt>
                <c:pt idx="47">
                  <c:v>26998</c:v>
                </c:pt>
                <c:pt idx="48">
                  <c:v>27029</c:v>
                </c:pt>
                <c:pt idx="49">
                  <c:v>27060</c:v>
                </c:pt>
                <c:pt idx="50">
                  <c:v>27088</c:v>
                </c:pt>
                <c:pt idx="51">
                  <c:v>27117</c:v>
                </c:pt>
                <c:pt idx="52">
                  <c:v>27149</c:v>
                </c:pt>
                <c:pt idx="53">
                  <c:v>27180</c:v>
                </c:pt>
                <c:pt idx="54">
                  <c:v>27208</c:v>
                </c:pt>
                <c:pt idx="55">
                  <c:v>27241</c:v>
                </c:pt>
                <c:pt idx="56">
                  <c:v>27271</c:v>
                </c:pt>
                <c:pt idx="57">
                  <c:v>27302</c:v>
                </c:pt>
                <c:pt idx="58">
                  <c:v>27333</c:v>
                </c:pt>
                <c:pt idx="59">
                  <c:v>27362</c:v>
                </c:pt>
                <c:pt idx="60">
                  <c:v>27394</c:v>
                </c:pt>
                <c:pt idx="61">
                  <c:v>27425</c:v>
                </c:pt>
                <c:pt idx="62">
                  <c:v>27453</c:v>
                </c:pt>
                <c:pt idx="63">
                  <c:v>27484</c:v>
                </c:pt>
                <c:pt idx="64">
                  <c:v>27514</c:v>
                </c:pt>
                <c:pt idx="65">
                  <c:v>27544</c:v>
                </c:pt>
                <c:pt idx="66">
                  <c:v>27575</c:v>
                </c:pt>
                <c:pt idx="67">
                  <c:v>27606</c:v>
                </c:pt>
                <c:pt idx="68">
                  <c:v>27635</c:v>
                </c:pt>
                <c:pt idx="69">
                  <c:v>27667</c:v>
                </c:pt>
                <c:pt idx="70">
                  <c:v>27698</c:v>
                </c:pt>
                <c:pt idx="71">
                  <c:v>27726</c:v>
                </c:pt>
                <c:pt idx="72">
                  <c:v>27759</c:v>
                </c:pt>
                <c:pt idx="73">
                  <c:v>27789</c:v>
                </c:pt>
                <c:pt idx="74">
                  <c:v>27817</c:v>
                </c:pt>
                <c:pt idx="75">
                  <c:v>27850</c:v>
                </c:pt>
                <c:pt idx="76">
                  <c:v>27880</c:v>
                </c:pt>
                <c:pt idx="77">
                  <c:v>27911</c:v>
                </c:pt>
                <c:pt idx="78">
                  <c:v>27941</c:v>
                </c:pt>
                <c:pt idx="79">
                  <c:v>27971</c:v>
                </c:pt>
                <c:pt idx="80">
                  <c:v>28003</c:v>
                </c:pt>
                <c:pt idx="81">
                  <c:v>28033</c:v>
                </c:pt>
                <c:pt idx="82">
                  <c:v>28062</c:v>
                </c:pt>
                <c:pt idx="83">
                  <c:v>28094</c:v>
                </c:pt>
                <c:pt idx="84">
                  <c:v>28125</c:v>
                </c:pt>
                <c:pt idx="85">
                  <c:v>28156</c:v>
                </c:pt>
                <c:pt idx="86">
                  <c:v>28184</c:v>
                </c:pt>
                <c:pt idx="87">
                  <c:v>28215</c:v>
                </c:pt>
                <c:pt idx="88">
                  <c:v>28244</c:v>
                </c:pt>
                <c:pt idx="89">
                  <c:v>28276</c:v>
                </c:pt>
                <c:pt idx="90">
                  <c:v>28306</c:v>
                </c:pt>
                <c:pt idx="91">
                  <c:v>28335</c:v>
                </c:pt>
                <c:pt idx="92">
                  <c:v>28368</c:v>
                </c:pt>
                <c:pt idx="93">
                  <c:v>28398</c:v>
                </c:pt>
                <c:pt idx="94">
                  <c:v>28429</c:v>
                </c:pt>
                <c:pt idx="95">
                  <c:v>28459</c:v>
                </c:pt>
                <c:pt idx="96">
                  <c:v>28489</c:v>
                </c:pt>
                <c:pt idx="97">
                  <c:v>28521</c:v>
                </c:pt>
                <c:pt idx="98">
                  <c:v>28549</c:v>
                </c:pt>
                <c:pt idx="99">
                  <c:v>28580</c:v>
                </c:pt>
                <c:pt idx="100">
                  <c:v>28608</c:v>
                </c:pt>
                <c:pt idx="101">
                  <c:v>28641</c:v>
                </c:pt>
                <c:pt idx="102">
                  <c:v>28671</c:v>
                </c:pt>
                <c:pt idx="103">
                  <c:v>28702</c:v>
                </c:pt>
                <c:pt idx="104">
                  <c:v>28733</c:v>
                </c:pt>
                <c:pt idx="105">
                  <c:v>28762</c:v>
                </c:pt>
                <c:pt idx="106">
                  <c:v>28794</c:v>
                </c:pt>
                <c:pt idx="107">
                  <c:v>28824</c:v>
                </c:pt>
                <c:pt idx="108">
                  <c:v>28853</c:v>
                </c:pt>
                <c:pt idx="109">
                  <c:v>28886</c:v>
                </c:pt>
                <c:pt idx="110">
                  <c:v>28914</c:v>
                </c:pt>
                <c:pt idx="111">
                  <c:v>28944</c:v>
                </c:pt>
                <c:pt idx="112">
                  <c:v>28975</c:v>
                </c:pt>
                <c:pt idx="113">
                  <c:v>29006</c:v>
                </c:pt>
                <c:pt idx="114">
                  <c:v>29035</c:v>
                </c:pt>
                <c:pt idx="115">
                  <c:v>29067</c:v>
                </c:pt>
                <c:pt idx="116">
                  <c:v>29098</c:v>
                </c:pt>
                <c:pt idx="117">
                  <c:v>29126</c:v>
                </c:pt>
                <c:pt idx="118">
                  <c:v>29159</c:v>
                </c:pt>
                <c:pt idx="119">
                  <c:v>29189</c:v>
                </c:pt>
                <c:pt idx="120">
                  <c:v>29220</c:v>
                </c:pt>
                <c:pt idx="121">
                  <c:v>29251</c:v>
                </c:pt>
                <c:pt idx="122">
                  <c:v>29280</c:v>
                </c:pt>
                <c:pt idx="123">
                  <c:v>29311</c:v>
                </c:pt>
                <c:pt idx="124">
                  <c:v>29341</c:v>
                </c:pt>
                <c:pt idx="125">
                  <c:v>29371</c:v>
                </c:pt>
                <c:pt idx="126">
                  <c:v>29402</c:v>
                </c:pt>
                <c:pt idx="127">
                  <c:v>29433</c:v>
                </c:pt>
                <c:pt idx="128">
                  <c:v>29462</c:v>
                </c:pt>
                <c:pt idx="129">
                  <c:v>29494</c:v>
                </c:pt>
                <c:pt idx="130">
                  <c:v>29525</c:v>
                </c:pt>
                <c:pt idx="131">
                  <c:v>29553</c:v>
                </c:pt>
                <c:pt idx="132">
                  <c:v>29586</c:v>
                </c:pt>
                <c:pt idx="133">
                  <c:v>29616</c:v>
                </c:pt>
                <c:pt idx="134">
                  <c:v>29644</c:v>
                </c:pt>
                <c:pt idx="135">
                  <c:v>29676</c:v>
                </c:pt>
                <c:pt idx="136">
                  <c:v>29706</c:v>
                </c:pt>
                <c:pt idx="137">
                  <c:v>29735</c:v>
                </c:pt>
                <c:pt idx="138">
                  <c:v>29767</c:v>
                </c:pt>
                <c:pt idx="139">
                  <c:v>29798</c:v>
                </c:pt>
                <c:pt idx="140">
                  <c:v>29829</c:v>
                </c:pt>
                <c:pt idx="141">
                  <c:v>29859</c:v>
                </c:pt>
                <c:pt idx="142">
                  <c:v>29889</c:v>
                </c:pt>
                <c:pt idx="143">
                  <c:v>29920</c:v>
                </c:pt>
                <c:pt idx="144">
                  <c:v>29951</c:v>
                </c:pt>
                <c:pt idx="145">
                  <c:v>29980</c:v>
                </c:pt>
                <c:pt idx="146">
                  <c:v>30008</c:v>
                </c:pt>
                <c:pt idx="147">
                  <c:v>30041</c:v>
                </c:pt>
                <c:pt idx="148">
                  <c:v>30071</c:v>
                </c:pt>
                <c:pt idx="149">
                  <c:v>30102</c:v>
                </c:pt>
                <c:pt idx="150">
                  <c:v>30132</c:v>
                </c:pt>
                <c:pt idx="151">
                  <c:v>30162</c:v>
                </c:pt>
                <c:pt idx="152">
                  <c:v>30194</c:v>
                </c:pt>
                <c:pt idx="153">
                  <c:v>30224</c:v>
                </c:pt>
                <c:pt idx="154">
                  <c:v>30253</c:v>
                </c:pt>
                <c:pt idx="155">
                  <c:v>30285</c:v>
                </c:pt>
                <c:pt idx="156">
                  <c:v>30316</c:v>
                </c:pt>
                <c:pt idx="157">
                  <c:v>30347</c:v>
                </c:pt>
                <c:pt idx="158">
                  <c:v>30375</c:v>
                </c:pt>
                <c:pt idx="159">
                  <c:v>30406</c:v>
                </c:pt>
                <c:pt idx="160">
                  <c:v>30435</c:v>
                </c:pt>
                <c:pt idx="161">
                  <c:v>30467</c:v>
                </c:pt>
                <c:pt idx="162">
                  <c:v>30497</c:v>
                </c:pt>
                <c:pt idx="163">
                  <c:v>30526</c:v>
                </c:pt>
                <c:pt idx="164">
                  <c:v>30559</c:v>
                </c:pt>
                <c:pt idx="165">
                  <c:v>30589</c:v>
                </c:pt>
                <c:pt idx="166">
                  <c:v>30620</c:v>
                </c:pt>
                <c:pt idx="167">
                  <c:v>30650</c:v>
                </c:pt>
                <c:pt idx="168">
                  <c:v>30680</c:v>
                </c:pt>
                <c:pt idx="169">
                  <c:v>30712</c:v>
                </c:pt>
                <c:pt idx="170">
                  <c:v>30741</c:v>
                </c:pt>
                <c:pt idx="171">
                  <c:v>30771</c:v>
                </c:pt>
                <c:pt idx="172">
                  <c:v>30802</c:v>
                </c:pt>
                <c:pt idx="173">
                  <c:v>30833</c:v>
                </c:pt>
                <c:pt idx="174">
                  <c:v>30862</c:v>
                </c:pt>
                <c:pt idx="175">
                  <c:v>30894</c:v>
                </c:pt>
                <c:pt idx="176">
                  <c:v>30925</c:v>
                </c:pt>
                <c:pt idx="177">
                  <c:v>30953</c:v>
                </c:pt>
                <c:pt idx="178">
                  <c:v>30986</c:v>
                </c:pt>
                <c:pt idx="179">
                  <c:v>31016</c:v>
                </c:pt>
                <c:pt idx="180">
                  <c:v>31047</c:v>
                </c:pt>
                <c:pt idx="181">
                  <c:v>31078</c:v>
                </c:pt>
                <c:pt idx="182">
                  <c:v>31106</c:v>
                </c:pt>
                <c:pt idx="183">
                  <c:v>31135</c:v>
                </c:pt>
                <c:pt idx="184">
                  <c:v>31167</c:v>
                </c:pt>
                <c:pt idx="185">
                  <c:v>31198</c:v>
                </c:pt>
                <c:pt idx="186">
                  <c:v>31226</c:v>
                </c:pt>
                <c:pt idx="187">
                  <c:v>31259</c:v>
                </c:pt>
                <c:pt idx="188">
                  <c:v>31289</c:v>
                </c:pt>
                <c:pt idx="189">
                  <c:v>31320</c:v>
                </c:pt>
                <c:pt idx="190">
                  <c:v>31351</c:v>
                </c:pt>
                <c:pt idx="191">
                  <c:v>31380</c:v>
                </c:pt>
                <c:pt idx="192">
                  <c:v>31412</c:v>
                </c:pt>
                <c:pt idx="193">
                  <c:v>31443</c:v>
                </c:pt>
                <c:pt idx="194">
                  <c:v>31471</c:v>
                </c:pt>
                <c:pt idx="195">
                  <c:v>31502</c:v>
                </c:pt>
                <c:pt idx="196">
                  <c:v>31532</c:v>
                </c:pt>
                <c:pt idx="197">
                  <c:v>31562</c:v>
                </c:pt>
                <c:pt idx="198">
                  <c:v>31593</c:v>
                </c:pt>
                <c:pt idx="199">
                  <c:v>31624</c:v>
                </c:pt>
                <c:pt idx="200">
                  <c:v>31653</c:v>
                </c:pt>
                <c:pt idx="201">
                  <c:v>31685</c:v>
                </c:pt>
                <c:pt idx="202">
                  <c:v>31716</c:v>
                </c:pt>
                <c:pt idx="203">
                  <c:v>31744</c:v>
                </c:pt>
                <c:pt idx="204">
                  <c:v>31777</c:v>
                </c:pt>
                <c:pt idx="205">
                  <c:v>31807</c:v>
                </c:pt>
                <c:pt idx="206">
                  <c:v>31835</c:v>
                </c:pt>
                <c:pt idx="207">
                  <c:v>31867</c:v>
                </c:pt>
                <c:pt idx="208">
                  <c:v>31897</c:v>
                </c:pt>
                <c:pt idx="209">
                  <c:v>31926</c:v>
                </c:pt>
                <c:pt idx="210">
                  <c:v>31958</c:v>
                </c:pt>
                <c:pt idx="211">
                  <c:v>31989</c:v>
                </c:pt>
                <c:pt idx="212">
                  <c:v>32020</c:v>
                </c:pt>
                <c:pt idx="213">
                  <c:v>32050</c:v>
                </c:pt>
                <c:pt idx="214">
                  <c:v>32080</c:v>
                </c:pt>
                <c:pt idx="215">
                  <c:v>32111</c:v>
                </c:pt>
                <c:pt idx="216">
                  <c:v>32142</c:v>
                </c:pt>
                <c:pt idx="217">
                  <c:v>32171</c:v>
                </c:pt>
                <c:pt idx="218">
                  <c:v>32202</c:v>
                </c:pt>
                <c:pt idx="219">
                  <c:v>32233</c:v>
                </c:pt>
                <c:pt idx="220">
                  <c:v>32262</c:v>
                </c:pt>
                <c:pt idx="221">
                  <c:v>32294</c:v>
                </c:pt>
                <c:pt idx="222">
                  <c:v>32324</c:v>
                </c:pt>
                <c:pt idx="223">
                  <c:v>32353</c:v>
                </c:pt>
                <c:pt idx="224">
                  <c:v>32386</c:v>
                </c:pt>
                <c:pt idx="225">
                  <c:v>32416</c:v>
                </c:pt>
                <c:pt idx="226">
                  <c:v>32447</c:v>
                </c:pt>
                <c:pt idx="227">
                  <c:v>32477</c:v>
                </c:pt>
                <c:pt idx="228">
                  <c:v>32507</c:v>
                </c:pt>
                <c:pt idx="229">
                  <c:v>32539</c:v>
                </c:pt>
                <c:pt idx="230">
                  <c:v>32567</c:v>
                </c:pt>
                <c:pt idx="231">
                  <c:v>32598</c:v>
                </c:pt>
                <c:pt idx="232">
                  <c:v>32626</c:v>
                </c:pt>
                <c:pt idx="233">
                  <c:v>32659</c:v>
                </c:pt>
                <c:pt idx="234">
                  <c:v>32689</c:v>
                </c:pt>
                <c:pt idx="235">
                  <c:v>32720</c:v>
                </c:pt>
                <c:pt idx="236">
                  <c:v>32751</c:v>
                </c:pt>
                <c:pt idx="237">
                  <c:v>32780</c:v>
                </c:pt>
                <c:pt idx="238">
                  <c:v>32812</c:v>
                </c:pt>
                <c:pt idx="239">
                  <c:v>32842</c:v>
                </c:pt>
                <c:pt idx="240">
                  <c:v>32871</c:v>
                </c:pt>
                <c:pt idx="241">
                  <c:v>32904</c:v>
                </c:pt>
                <c:pt idx="242">
                  <c:v>32932</c:v>
                </c:pt>
                <c:pt idx="243">
                  <c:v>32962</c:v>
                </c:pt>
                <c:pt idx="244">
                  <c:v>32993</c:v>
                </c:pt>
                <c:pt idx="245">
                  <c:v>33024</c:v>
                </c:pt>
                <c:pt idx="246">
                  <c:v>33053</c:v>
                </c:pt>
                <c:pt idx="247">
                  <c:v>33085</c:v>
                </c:pt>
                <c:pt idx="248">
                  <c:v>33116</c:v>
                </c:pt>
                <c:pt idx="249">
                  <c:v>33144</c:v>
                </c:pt>
                <c:pt idx="250">
                  <c:v>33177</c:v>
                </c:pt>
                <c:pt idx="251">
                  <c:v>33207</c:v>
                </c:pt>
                <c:pt idx="252">
                  <c:v>33238</c:v>
                </c:pt>
                <c:pt idx="253">
                  <c:v>33269</c:v>
                </c:pt>
                <c:pt idx="254">
                  <c:v>33297</c:v>
                </c:pt>
                <c:pt idx="255">
                  <c:v>33326</c:v>
                </c:pt>
                <c:pt idx="256">
                  <c:v>33358</c:v>
                </c:pt>
                <c:pt idx="257">
                  <c:v>33389</c:v>
                </c:pt>
                <c:pt idx="258">
                  <c:v>33417</c:v>
                </c:pt>
                <c:pt idx="259">
                  <c:v>33450</c:v>
                </c:pt>
                <c:pt idx="260">
                  <c:v>33480</c:v>
                </c:pt>
                <c:pt idx="261">
                  <c:v>33511</c:v>
                </c:pt>
                <c:pt idx="262">
                  <c:v>33542</c:v>
                </c:pt>
                <c:pt idx="263">
                  <c:v>33571</c:v>
                </c:pt>
                <c:pt idx="264">
                  <c:v>33603</c:v>
                </c:pt>
                <c:pt idx="265">
                  <c:v>33634</c:v>
                </c:pt>
                <c:pt idx="266">
                  <c:v>33662</c:v>
                </c:pt>
                <c:pt idx="267">
                  <c:v>33694</c:v>
                </c:pt>
                <c:pt idx="268">
                  <c:v>33724</c:v>
                </c:pt>
                <c:pt idx="269">
                  <c:v>33753</c:v>
                </c:pt>
                <c:pt idx="270">
                  <c:v>33785</c:v>
                </c:pt>
                <c:pt idx="271">
                  <c:v>33816</c:v>
                </c:pt>
                <c:pt idx="272">
                  <c:v>33847</c:v>
                </c:pt>
                <c:pt idx="273">
                  <c:v>33877</c:v>
                </c:pt>
                <c:pt idx="274">
                  <c:v>33907</c:v>
                </c:pt>
                <c:pt idx="275">
                  <c:v>33938</c:v>
                </c:pt>
                <c:pt idx="276">
                  <c:v>33969</c:v>
                </c:pt>
                <c:pt idx="277">
                  <c:v>33998</c:v>
                </c:pt>
                <c:pt idx="278">
                  <c:v>34026</c:v>
                </c:pt>
                <c:pt idx="279">
                  <c:v>34059</c:v>
                </c:pt>
                <c:pt idx="280">
                  <c:v>34089</c:v>
                </c:pt>
                <c:pt idx="281">
                  <c:v>34120</c:v>
                </c:pt>
                <c:pt idx="282">
                  <c:v>34150</c:v>
                </c:pt>
                <c:pt idx="283">
                  <c:v>34180</c:v>
                </c:pt>
                <c:pt idx="284">
                  <c:v>34212</c:v>
                </c:pt>
                <c:pt idx="285">
                  <c:v>34242</c:v>
                </c:pt>
                <c:pt idx="286">
                  <c:v>34271</c:v>
                </c:pt>
                <c:pt idx="287">
                  <c:v>34303</c:v>
                </c:pt>
                <c:pt idx="288">
                  <c:v>34334</c:v>
                </c:pt>
                <c:pt idx="289">
                  <c:v>34365</c:v>
                </c:pt>
                <c:pt idx="290">
                  <c:v>34393</c:v>
                </c:pt>
                <c:pt idx="291">
                  <c:v>34424</c:v>
                </c:pt>
                <c:pt idx="292">
                  <c:v>34453</c:v>
                </c:pt>
                <c:pt idx="293">
                  <c:v>34485</c:v>
                </c:pt>
                <c:pt idx="294">
                  <c:v>34515</c:v>
                </c:pt>
                <c:pt idx="295">
                  <c:v>34544</c:v>
                </c:pt>
                <c:pt idx="296">
                  <c:v>34577</c:v>
                </c:pt>
                <c:pt idx="297">
                  <c:v>34607</c:v>
                </c:pt>
                <c:pt idx="298">
                  <c:v>34638</c:v>
                </c:pt>
                <c:pt idx="299">
                  <c:v>34668</c:v>
                </c:pt>
                <c:pt idx="300">
                  <c:v>34698</c:v>
                </c:pt>
                <c:pt idx="301">
                  <c:v>34730</c:v>
                </c:pt>
                <c:pt idx="302">
                  <c:v>34758</c:v>
                </c:pt>
                <c:pt idx="303">
                  <c:v>34789</c:v>
                </c:pt>
                <c:pt idx="304">
                  <c:v>34817</c:v>
                </c:pt>
                <c:pt idx="305">
                  <c:v>34850</c:v>
                </c:pt>
                <c:pt idx="306">
                  <c:v>34880</c:v>
                </c:pt>
                <c:pt idx="307">
                  <c:v>34911</c:v>
                </c:pt>
                <c:pt idx="308">
                  <c:v>34942</c:v>
                </c:pt>
                <c:pt idx="309">
                  <c:v>34971</c:v>
                </c:pt>
                <c:pt idx="310">
                  <c:v>35003</c:v>
                </c:pt>
                <c:pt idx="311">
                  <c:v>35033</c:v>
                </c:pt>
                <c:pt idx="312">
                  <c:v>35062</c:v>
                </c:pt>
                <c:pt idx="313">
                  <c:v>35095</c:v>
                </c:pt>
                <c:pt idx="314">
                  <c:v>35124</c:v>
                </c:pt>
                <c:pt idx="315">
                  <c:v>35153</c:v>
                </c:pt>
                <c:pt idx="316">
                  <c:v>35185</c:v>
                </c:pt>
                <c:pt idx="317">
                  <c:v>35216</c:v>
                </c:pt>
                <c:pt idx="318">
                  <c:v>35244</c:v>
                </c:pt>
                <c:pt idx="319">
                  <c:v>35277</c:v>
                </c:pt>
                <c:pt idx="320">
                  <c:v>35307</c:v>
                </c:pt>
                <c:pt idx="321">
                  <c:v>35338</c:v>
                </c:pt>
                <c:pt idx="322">
                  <c:v>35369</c:v>
                </c:pt>
                <c:pt idx="323">
                  <c:v>35398</c:v>
                </c:pt>
                <c:pt idx="324">
                  <c:v>35430</c:v>
                </c:pt>
                <c:pt idx="325">
                  <c:v>35461</c:v>
                </c:pt>
                <c:pt idx="326">
                  <c:v>35489</c:v>
                </c:pt>
                <c:pt idx="327">
                  <c:v>35520</c:v>
                </c:pt>
                <c:pt idx="328">
                  <c:v>35550</c:v>
                </c:pt>
                <c:pt idx="329">
                  <c:v>35580</c:v>
                </c:pt>
                <c:pt idx="330">
                  <c:v>35611</c:v>
                </c:pt>
                <c:pt idx="331">
                  <c:v>35642</c:v>
                </c:pt>
                <c:pt idx="332">
                  <c:v>35671</c:v>
                </c:pt>
                <c:pt idx="333">
                  <c:v>35703</c:v>
                </c:pt>
                <c:pt idx="334">
                  <c:v>35734</c:v>
                </c:pt>
                <c:pt idx="335">
                  <c:v>35762</c:v>
                </c:pt>
                <c:pt idx="336">
                  <c:v>35795</c:v>
                </c:pt>
                <c:pt idx="337">
                  <c:v>35825</c:v>
                </c:pt>
                <c:pt idx="338">
                  <c:v>35853</c:v>
                </c:pt>
                <c:pt idx="339">
                  <c:v>35885</c:v>
                </c:pt>
                <c:pt idx="340">
                  <c:v>35915</c:v>
                </c:pt>
                <c:pt idx="341">
                  <c:v>35944</c:v>
                </c:pt>
                <c:pt idx="342">
                  <c:v>35976</c:v>
                </c:pt>
                <c:pt idx="343">
                  <c:v>36007</c:v>
                </c:pt>
                <c:pt idx="344">
                  <c:v>36038</c:v>
                </c:pt>
                <c:pt idx="345">
                  <c:v>36068</c:v>
                </c:pt>
                <c:pt idx="346">
                  <c:v>36098</c:v>
                </c:pt>
                <c:pt idx="347">
                  <c:v>36129</c:v>
                </c:pt>
                <c:pt idx="348">
                  <c:v>36160</c:v>
                </c:pt>
                <c:pt idx="349">
                  <c:v>36189</c:v>
                </c:pt>
                <c:pt idx="350">
                  <c:v>36217</c:v>
                </c:pt>
                <c:pt idx="351">
                  <c:v>36250</c:v>
                </c:pt>
                <c:pt idx="352">
                  <c:v>36280</c:v>
                </c:pt>
                <c:pt idx="353">
                  <c:v>36311</c:v>
                </c:pt>
                <c:pt idx="354">
                  <c:v>36341</c:v>
                </c:pt>
                <c:pt idx="355">
                  <c:v>36371</c:v>
                </c:pt>
                <c:pt idx="356">
                  <c:v>36403</c:v>
                </c:pt>
                <c:pt idx="357">
                  <c:v>36433</c:v>
                </c:pt>
                <c:pt idx="358">
                  <c:v>36462</c:v>
                </c:pt>
                <c:pt idx="359">
                  <c:v>36494</c:v>
                </c:pt>
                <c:pt idx="360">
                  <c:v>36525</c:v>
                </c:pt>
                <c:pt idx="361">
                  <c:v>36556</c:v>
                </c:pt>
                <c:pt idx="362">
                  <c:v>36585</c:v>
                </c:pt>
                <c:pt idx="363">
                  <c:v>36616</c:v>
                </c:pt>
                <c:pt idx="364">
                  <c:v>36644</c:v>
                </c:pt>
                <c:pt idx="365">
                  <c:v>36677</c:v>
                </c:pt>
                <c:pt idx="366">
                  <c:v>36707</c:v>
                </c:pt>
                <c:pt idx="367">
                  <c:v>36738</c:v>
                </c:pt>
                <c:pt idx="368">
                  <c:v>36769</c:v>
                </c:pt>
                <c:pt idx="369">
                  <c:v>36798</c:v>
                </c:pt>
                <c:pt idx="370">
                  <c:v>36830</c:v>
                </c:pt>
                <c:pt idx="371">
                  <c:v>36860</c:v>
                </c:pt>
                <c:pt idx="372">
                  <c:v>36889</c:v>
                </c:pt>
                <c:pt idx="373">
                  <c:v>36922</c:v>
                </c:pt>
                <c:pt idx="374">
                  <c:v>36950</c:v>
                </c:pt>
                <c:pt idx="375">
                  <c:v>36980</c:v>
                </c:pt>
                <c:pt idx="376">
                  <c:v>37011</c:v>
                </c:pt>
                <c:pt idx="377">
                  <c:v>37042</c:v>
                </c:pt>
                <c:pt idx="378">
                  <c:v>37071</c:v>
                </c:pt>
                <c:pt idx="379">
                  <c:v>37103</c:v>
                </c:pt>
                <c:pt idx="380">
                  <c:v>37134</c:v>
                </c:pt>
                <c:pt idx="381">
                  <c:v>37162</c:v>
                </c:pt>
                <c:pt idx="382">
                  <c:v>37195</c:v>
                </c:pt>
                <c:pt idx="383">
                  <c:v>37225</c:v>
                </c:pt>
                <c:pt idx="384">
                  <c:v>37256</c:v>
                </c:pt>
                <c:pt idx="385">
                  <c:v>37287</c:v>
                </c:pt>
                <c:pt idx="386">
                  <c:v>37315</c:v>
                </c:pt>
                <c:pt idx="387">
                  <c:v>37344</c:v>
                </c:pt>
                <c:pt idx="388">
                  <c:v>37376</c:v>
                </c:pt>
                <c:pt idx="389">
                  <c:v>37407</c:v>
                </c:pt>
                <c:pt idx="390">
                  <c:v>37435</c:v>
                </c:pt>
                <c:pt idx="391">
                  <c:v>37468</c:v>
                </c:pt>
                <c:pt idx="392">
                  <c:v>37498</c:v>
                </c:pt>
                <c:pt idx="393">
                  <c:v>37529</c:v>
                </c:pt>
                <c:pt idx="394">
                  <c:v>37560</c:v>
                </c:pt>
                <c:pt idx="395">
                  <c:v>37589</c:v>
                </c:pt>
                <c:pt idx="396">
                  <c:v>37621</c:v>
                </c:pt>
                <c:pt idx="397">
                  <c:v>37652</c:v>
                </c:pt>
                <c:pt idx="398">
                  <c:v>37680</c:v>
                </c:pt>
                <c:pt idx="399">
                  <c:v>37711</c:v>
                </c:pt>
                <c:pt idx="400">
                  <c:v>37741</c:v>
                </c:pt>
                <c:pt idx="401">
                  <c:v>37771</c:v>
                </c:pt>
                <c:pt idx="402">
                  <c:v>37802</c:v>
                </c:pt>
                <c:pt idx="403">
                  <c:v>37833</c:v>
                </c:pt>
                <c:pt idx="404">
                  <c:v>37862</c:v>
                </c:pt>
                <c:pt idx="405">
                  <c:v>37894</c:v>
                </c:pt>
                <c:pt idx="406">
                  <c:v>37925</c:v>
                </c:pt>
                <c:pt idx="407">
                  <c:v>37953</c:v>
                </c:pt>
                <c:pt idx="408">
                  <c:v>37986</c:v>
                </c:pt>
                <c:pt idx="409">
                  <c:v>38016</c:v>
                </c:pt>
                <c:pt idx="410">
                  <c:v>38044</c:v>
                </c:pt>
                <c:pt idx="411">
                  <c:v>38077</c:v>
                </c:pt>
                <c:pt idx="412">
                  <c:v>38107</c:v>
                </c:pt>
                <c:pt idx="413">
                  <c:v>38138</c:v>
                </c:pt>
                <c:pt idx="414">
                  <c:v>38168</c:v>
                </c:pt>
                <c:pt idx="415">
                  <c:v>38198</c:v>
                </c:pt>
                <c:pt idx="416">
                  <c:v>38230</c:v>
                </c:pt>
                <c:pt idx="417">
                  <c:v>38260</c:v>
                </c:pt>
                <c:pt idx="418">
                  <c:v>38289</c:v>
                </c:pt>
                <c:pt idx="419">
                  <c:v>38321</c:v>
                </c:pt>
                <c:pt idx="420">
                  <c:v>38352</c:v>
                </c:pt>
                <c:pt idx="421">
                  <c:v>38383</c:v>
                </c:pt>
                <c:pt idx="422">
                  <c:v>38411</c:v>
                </c:pt>
                <c:pt idx="423">
                  <c:v>38442</c:v>
                </c:pt>
                <c:pt idx="424">
                  <c:v>38471</c:v>
                </c:pt>
                <c:pt idx="425">
                  <c:v>38503</c:v>
                </c:pt>
                <c:pt idx="426">
                  <c:v>38533</c:v>
                </c:pt>
                <c:pt idx="427">
                  <c:v>38562</c:v>
                </c:pt>
                <c:pt idx="428">
                  <c:v>38595</c:v>
                </c:pt>
                <c:pt idx="429">
                  <c:v>38625</c:v>
                </c:pt>
                <c:pt idx="430">
                  <c:v>38656</c:v>
                </c:pt>
                <c:pt idx="431">
                  <c:v>38686</c:v>
                </c:pt>
                <c:pt idx="432">
                  <c:v>38716</c:v>
                </c:pt>
                <c:pt idx="433">
                  <c:v>38748</c:v>
                </c:pt>
                <c:pt idx="434">
                  <c:v>38776</c:v>
                </c:pt>
                <c:pt idx="435">
                  <c:v>38807</c:v>
                </c:pt>
                <c:pt idx="436">
                  <c:v>38835</c:v>
                </c:pt>
                <c:pt idx="437">
                  <c:v>38868</c:v>
                </c:pt>
                <c:pt idx="438">
                  <c:v>38898</c:v>
                </c:pt>
                <c:pt idx="439">
                  <c:v>38929</c:v>
                </c:pt>
                <c:pt idx="440">
                  <c:v>38960</c:v>
                </c:pt>
                <c:pt idx="441">
                  <c:v>38989</c:v>
                </c:pt>
                <c:pt idx="442">
                  <c:v>39021</c:v>
                </c:pt>
                <c:pt idx="443">
                  <c:v>39051</c:v>
                </c:pt>
                <c:pt idx="444">
                  <c:v>39080</c:v>
                </c:pt>
                <c:pt idx="445">
                  <c:v>39113</c:v>
                </c:pt>
                <c:pt idx="446">
                  <c:v>39141</c:v>
                </c:pt>
                <c:pt idx="447">
                  <c:v>39171</c:v>
                </c:pt>
                <c:pt idx="448">
                  <c:v>39202</c:v>
                </c:pt>
                <c:pt idx="449">
                  <c:v>39233</c:v>
                </c:pt>
                <c:pt idx="450">
                  <c:v>39262</c:v>
                </c:pt>
                <c:pt idx="451">
                  <c:v>39294</c:v>
                </c:pt>
                <c:pt idx="452">
                  <c:v>39325</c:v>
                </c:pt>
                <c:pt idx="453">
                  <c:v>39353</c:v>
                </c:pt>
                <c:pt idx="454">
                  <c:v>39386</c:v>
                </c:pt>
                <c:pt idx="455">
                  <c:v>39416</c:v>
                </c:pt>
                <c:pt idx="456">
                  <c:v>39447</c:v>
                </c:pt>
                <c:pt idx="457">
                  <c:v>39478</c:v>
                </c:pt>
                <c:pt idx="458">
                  <c:v>39507</c:v>
                </c:pt>
                <c:pt idx="459">
                  <c:v>39538</c:v>
                </c:pt>
                <c:pt idx="460">
                  <c:v>39568</c:v>
                </c:pt>
                <c:pt idx="461">
                  <c:v>39598</c:v>
                </c:pt>
                <c:pt idx="462">
                  <c:v>39629</c:v>
                </c:pt>
                <c:pt idx="463">
                  <c:v>39660</c:v>
                </c:pt>
                <c:pt idx="464">
                  <c:v>39689</c:v>
                </c:pt>
                <c:pt idx="465">
                  <c:v>39721</c:v>
                </c:pt>
                <c:pt idx="466">
                  <c:v>39752</c:v>
                </c:pt>
                <c:pt idx="467">
                  <c:v>39780</c:v>
                </c:pt>
                <c:pt idx="468">
                  <c:v>39813</c:v>
                </c:pt>
                <c:pt idx="469">
                  <c:v>39843</c:v>
                </c:pt>
                <c:pt idx="470">
                  <c:v>39871</c:v>
                </c:pt>
                <c:pt idx="471">
                  <c:v>39903</c:v>
                </c:pt>
                <c:pt idx="472">
                  <c:v>39933</c:v>
                </c:pt>
                <c:pt idx="473">
                  <c:v>39962</c:v>
                </c:pt>
                <c:pt idx="474">
                  <c:v>39994</c:v>
                </c:pt>
                <c:pt idx="475">
                  <c:v>40025</c:v>
                </c:pt>
                <c:pt idx="476">
                  <c:v>40056</c:v>
                </c:pt>
                <c:pt idx="477">
                  <c:v>40086</c:v>
                </c:pt>
                <c:pt idx="478">
                  <c:v>40116</c:v>
                </c:pt>
                <c:pt idx="479">
                  <c:v>40147</c:v>
                </c:pt>
                <c:pt idx="480">
                  <c:v>40178</c:v>
                </c:pt>
                <c:pt idx="481">
                  <c:v>40207</c:v>
                </c:pt>
                <c:pt idx="482">
                  <c:v>40235</c:v>
                </c:pt>
                <c:pt idx="483">
                  <c:v>40268</c:v>
                </c:pt>
                <c:pt idx="484">
                  <c:v>40298</c:v>
                </c:pt>
                <c:pt idx="485">
                  <c:v>40329</c:v>
                </c:pt>
                <c:pt idx="486">
                  <c:v>40359</c:v>
                </c:pt>
                <c:pt idx="487">
                  <c:v>40389</c:v>
                </c:pt>
                <c:pt idx="488">
                  <c:v>40421</c:v>
                </c:pt>
                <c:pt idx="489">
                  <c:v>40451</c:v>
                </c:pt>
                <c:pt idx="490">
                  <c:v>40480</c:v>
                </c:pt>
                <c:pt idx="491">
                  <c:v>40512</c:v>
                </c:pt>
                <c:pt idx="492">
                  <c:v>40543</c:v>
                </c:pt>
                <c:pt idx="493">
                  <c:v>40574</c:v>
                </c:pt>
                <c:pt idx="494">
                  <c:v>40602</c:v>
                </c:pt>
                <c:pt idx="495">
                  <c:v>40633</c:v>
                </c:pt>
                <c:pt idx="496">
                  <c:v>40662</c:v>
                </c:pt>
                <c:pt idx="497">
                  <c:v>40694</c:v>
                </c:pt>
                <c:pt idx="498">
                  <c:v>40724</c:v>
                </c:pt>
                <c:pt idx="499">
                  <c:v>40753</c:v>
                </c:pt>
                <c:pt idx="500">
                  <c:v>40786</c:v>
                </c:pt>
              </c:numCache>
            </c:numRef>
          </c:cat>
          <c:val>
            <c:numRef>
              <c:f>'MSCI '!$N$9:$N$509</c:f>
              <c:numCache>
                <c:formatCode>General</c:formatCode>
                <c:ptCount val="501"/>
                <c:pt idx="0">
                  <c:v>2.1</c:v>
                </c:pt>
                <c:pt idx="1">
                  <c:v>2.0829503370999909</c:v>
                </c:pt>
                <c:pt idx="2">
                  <c:v>2.1536748646852151</c:v>
                </c:pt>
                <c:pt idx="3">
                  <c:v>2.1600227898585151</c:v>
                </c:pt>
                <c:pt idx="4">
                  <c:v>1.9599468236634701</c:v>
                </c:pt>
                <c:pt idx="5">
                  <c:v>1.839303010160477</c:v>
                </c:pt>
                <c:pt idx="6">
                  <c:v>1.7950004747887209</c:v>
                </c:pt>
                <c:pt idx="7">
                  <c:v>1.910127243376698</c:v>
                </c:pt>
                <c:pt idx="8">
                  <c:v>1.9584512391985585</c:v>
                </c:pt>
                <c:pt idx="9">
                  <c:v>2.0236587218687667</c:v>
                </c:pt>
                <c:pt idx="10">
                  <c:v>1.9990646662235305</c:v>
                </c:pt>
                <c:pt idx="11">
                  <c:v>2.0408080903997723</c:v>
                </c:pt>
                <c:pt idx="12">
                  <c:v>2.1279508118887098</c:v>
                </c:pt>
                <c:pt idx="13">
                  <c:v>2.2485613901813744</c:v>
                </c:pt>
                <c:pt idx="14">
                  <c:v>2.2736872091919138</c:v>
                </c:pt>
                <c:pt idx="15">
                  <c:v>2.3739910739720842</c:v>
                </c:pt>
                <c:pt idx="16">
                  <c:v>2.4527917576678409</c:v>
                </c:pt>
                <c:pt idx="17">
                  <c:v>2.3969566043110779</c:v>
                </c:pt>
                <c:pt idx="18">
                  <c:v>2.4216503655873152</c:v>
                </c:pt>
                <c:pt idx="19">
                  <c:v>2.3856566327984021</c:v>
                </c:pt>
                <c:pt idx="20">
                  <c:v>2.3793087076251069</c:v>
                </c:pt>
                <c:pt idx="21">
                  <c:v>2.3615611053081378</c:v>
                </c:pt>
                <c:pt idx="22">
                  <c:v>2.274185737346881</c:v>
                </c:pt>
                <c:pt idx="23">
                  <c:v>2.2869480581141395</c:v>
                </c:pt>
                <c:pt idx="24">
                  <c:v>2.4201215459120755</c:v>
                </c:pt>
                <c:pt idx="25">
                  <c:v>2.4845313835343292</c:v>
                </c:pt>
                <c:pt idx="26">
                  <c:v>2.5713085177096193</c:v>
                </c:pt>
                <c:pt idx="27">
                  <c:v>2.5855331877314622</c:v>
                </c:pt>
                <c:pt idx="28">
                  <c:v>2.6280410217453252</c:v>
                </c:pt>
                <c:pt idx="29">
                  <c:v>2.6716788529104551</c:v>
                </c:pt>
                <c:pt idx="30">
                  <c:v>2.6031146139967745</c:v>
                </c:pt>
                <c:pt idx="31">
                  <c:v>2.6501092014053786</c:v>
                </c:pt>
                <c:pt idx="32">
                  <c:v>2.7129902193523892</c:v>
                </c:pt>
                <c:pt idx="33">
                  <c:v>2.6844411736777136</c:v>
                </c:pt>
                <c:pt idx="34">
                  <c:v>2.7345266356471392</c:v>
                </c:pt>
                <c:pt idx="35">
                  <c:v>2.8741145190390278</c:v>
                </c:pt>
                <c:pt idx="36">
                  <c:v>2.9327081948532832</c:v>
                </c:pt>
                <c:pt idx="37">
                  <c:v>2.9844886525496155</c:v>
                </c:pt>
                <c:pt idx="38">
                  <c:v>2.7540024689013411</c:v>
                </c:pt>
                <c:pt idx="39">
                  <c:v>2.8062814547526354</c:v>
                </c:pt>
                <c:pt idx="40">
                  <c:v>2.685039407463679</c:v>
                </c:pt>
                <c:pt idx="41">
                  <c:v>2.6188348684835252</c:v>
                </c:pt>
                <c:pt idx="42">
                  <c:v>2.5496059253632106</c:v>
                </c:pt>
                <c:pt idx="43">
                  <c:v>2.6216930965720255</c:v>
                </c:pt>
                <c:pt idx="44">
                  <c:v>2.5331544962491677</c:v>
                </c:pt>
                <c:pt idx="45">
                  <c:v>2.5856993637831165</c:v>
                </c:pt>
                <c:pt idx="46">
                  <c:v>2.636449529959163</c:v>
                </c:pt>
                <c:pt idx="47">
                  <c:v>2.4167315544582664</c:v>
                </c:pt>
                <c:pt idx="48">
                  <c:v>2.4170306713512493</c:v>
                </c:pt>
                <c:pt idx="49">
                  <c:v>2.5881587693476402</c:v>
                </c:pt>
                <c:pt idx="50">
                  <c:v>2.5972652169784447</c:v>
                </c:pt>
                <c:pt idx="51">
                  <c:v>2.3944971987465582</c:v>
                </c:pt>
                <c:pt idx="52">
                  <c:v>2.3336435286297577</c:v>
                </c:pt>
                <c:pt idx="53">
                  <c:v>2.2906371664609275</c:v>
                </c:pt>
                <c:pt idx="54">
                  <c:v>2.2246320387427612</c:v>
                </c:pt>
                <c:pt idx="55">
                  <c:v>2.0860744468711432</c:v>
                </c:pt>
                <c:pt idx="56">
                  <c:v>1.9283069034279747</c:v>
                </c:pt>
                <c:pt idx="57">
                  <c:v>1.7439179565093534</c:v>
                </c:pt>
                <c:pt idx="58">
                  <c:v>1.9035799069414121</c:v>
                </c:pt>
                <c:pt idx="59">
                  <c:v>1.8469803437470327</c:v>
                </c:pt>
                <c:pt idx="60">
                  <c:v>1.7688111290475741</c:v>
                </c:pt>
                <c:pt idx="61">
                  <c:v>2.0030528914632977</c:v>
                </c:pt>
                <c:pt idx="62">
                  <c:v>2.1276516949957269</c:v>
                </c:pt>
                <c:pt idx="63">
                  <c:v>2.1840518469281198</c:v>
                </c:pt>
                <c:pt idx="64">
                  <c:v>2.2659766403950252</c:v>
                </c:pt>
                <c:pt idx="65">
                  <c:v>2.3001092014053786</c:v>
                </c:pt>
                <c:pt idx="66">
                  <c:v>2.3624584559870825</c:v>
                </c:pt>
                <c:pt idx="67">
                  <c:v>2.3671446206438138</c:v>
                </c:pt>
                <c:pt idx="68">
                  <c:v>2.338628810179467</c:v>
                </c:pt>
                <c:pt idx="69">
                  <c:v>2.3020368436045962</c:v>
                </c:pt>
                <c:pt idx="70">
                  <c:v>2.4011110056025098</c:v>
                </c:pt>
                <c:pt idx="71">
                  <c:v>2.5207245275852252</c:v>
                </c:pt>
                <c:pt idx="72">
                  <c:v>2.5230842275187566</c:v>
                </c:pt>
                <c:pt idx="73">
                  <c:v>2.8486563479251736</c:v>
                </c:pt>
                <c:pt idx="74">
                  <c:v>2.8868768398062818</c:v>
                </c:pt>
                <c:pt idx="75">
                  <c:v>3.0400911594340552</c:v>
                </c:pt>
                <c:pt idx="76">
                  <c:v>3.0891130946728711</c:v>
                </c:pt>
                <c:pt idx="77">
                  <c:v>3.0195850346595767</c:v>
                </c:pt>
                <c:pt idx="78">
                  <c:v>3.1063621688348677</c:v>
                </c:pt>
                <c:pt idx="79">
                  <c:v>3.096723957838762</c:v>
                </c:pt>
                <c:pt idx="80">
                  <c:v>3.0886478017282313</c:v>
                </c:pt>
                <c:pt idx="81">
                  <c:v>3.113408033425122</c:v>
                </c:pt>
                <c:pt idx="82">
                  <c:v>3.0124726996486513</c:v>
                </c:pt>
                <c:pt idx="83">
                  <c:v>3.0064571265786699</c:v>
                </c:pt>
                <c:pt idx="84">
                  <c:v>3.2148418953565665</c:v>
                </c:pt>
                <c:pt idx="85">
                  <c:v>3.1527252872471756</c:v>
                </c:pt>
                <c:pt idx="86">
                  <c:v>3.1429209001994116</c:v>
                </c:pt>
                <c:pt idx="87">
                  <c:v>3.1519276421992215</c:v>
                </c:pt>
                <c:pt idx="88">
                  <c:v>3.1800778653499222</c:v>
                </c:pt>
                <c:pt idx="89">
                  <c:v>3.141425315734498</c:v>
                </c:pt>
                <c:pt idx="90">
                  <c:v>3.2577817871047419</c:v>
                </c:pt>
                <c:pt idx="91">
                  <c:v>3.2817111385433511</c:v>
                </c:pt>
                <c:pt idx="92">
                  <c:v>3.3103598898490167</c:v>
                </c:pt>
                <c:pt idx="93">
                  <c:v>3.3595480011394927</c:v>
                </c:pt>
                <c:pt idx="94">
                  <c:v>3.2618364827651698</c:v>
                </c:pt>
                <c:pt idx="95">
                  <c:v>3.2967334536131423</c:v>
                </c:pt>
                <c:pt idx="96">
                  <c:v>3.2628003038647777</c:v>
                </c:pt>
                <c:pt idx="97">
                  <c:v>3.1735305289146378</c:v>
                </c:pt>
                <c:pt idx="98">
                  <c:v>3.1033045294843822</c:v>
                </c:pt>
                <c:pt idx="99">
                  <c:v>3.2313930301016054</c:v>
                </c:pt>
                <c:pt idx="100">
                  <c:v>3.4235257810274469</c:v>
                </c:pt>
                <c:pt idx="101">
                  <c:v>3.4926550185167571</c:v>
                </c:pt>
                <c:pt idx="102">
                  <c:v>3.4851106257715347</c:v>
                </c:pt>
                <c:pt idx="103">
                  <c:v>3.6673060488082836</c:v>
                </c:pt>
                <c:pt idx="104">
                  <c:v>3.6961874465862699</c:v>
                </c:pt>
                <c:pt idx="105">
                  <c:v>3.6849871807045882</c:v>
                </c:pt>
                <c:pt idx="106">
                  <c:v>3.3760659006741944</c:v>
                </c:pt>
                <c:pt idx="107">
                  <c:v>3.5382869623017772</c:v>
                </c:pt>
                <c:pt idx="108">
                  <c:v>3.5054505744943505</c:v>
                </c:pt>
                <c:pt idx="109">
                  <c:v>3.6783733738486379</c:v>
                </c:pt>
                <c:pt idx="110">
                  <c:v>3.5866774285442977</c:v>
                </c:pt>
                <c:pt idx="111">
                  <c:v>3.7487323141202182</c:v>
                </c:pt>
                <c:pt idx="112">
                  <c:v>3.7852578102744281</c:v>
                </c:pt>
                <c:pt idx="113">
                  <c:v>3.7459073212420502</c:v>
                </c:pt>
                <c:pt idx="114">
                  <c:v>3.7521555407843543</c:v>
                </c:pt>
                <c:pt idx="115">
                  <c:v>3.766214034754535</c:v>
                </c:pt>
                <c:pt idx="116">
                  <c:v>3.9096572025448673</c:v>
                </c:pt>
                <c:pt idx="117">
                  <c:v>3.8889849017187355</c:v>
                </c:pt>
                <c:pt idx="118">
                  <c:v>3.719285917766594</c:v>
                </c:pt>
                <c:pt idx="119">
                  <c:v>3.7322144145855067</c:v>
                </c:pt>
                <c:pt idx="120">
                  <c:v>3.8046339378976355</c:v>
                </c:pt>
                <c:pt idx="121">
                  <c:v>4.0756338429398919</c:v>
                </c:pt>
                <c:pt idx="122">
                  <c:v>4.1467239578387627</c:v>
                </c:pt>
                <c:pt idx="123">
                  <c:v>4.0234213275092534</c:v>
                </c:pt>
                <c:pt idx="124">
                  <c:v>4.0428971607634603</c:v>
                </c:pt>
                <c:pt idx="125">
                  <c:v>4.1840470990409271</c:v>
                </c:pt>
                <c:pt idx="126">
                  <c:v>4.3727566233026334</c:v>
                </c:pt>
                <c:pt idx="127">
                  <c:v>4.5519941126198837</c:v>
                </c:pt>
                <c:pt idx="128">
                  <c:v>4.6933102269490004</c:v>
                </c:pt>
                <c:pt idx="129">
                  <c:v>4.8941173677713339</c:v>
                </c:pt>
                <c:pt idx="130">
                  <c:v>5.2426882537270885</c:v>
                </c:pt>
                <c:pt idx="131">
                  <c:v>5.5742094767828334</c:v>
                </c:pt>
                <c:pt idx="132">
                  <c:v>5.5345266356471381</c:v>
                </c:pt>
                <c:pt idx="133">
                  <c:v>5.7997768493020612</c:v>
                </c:pt>
                <c:pt idx="134">
                  <c:v>5.942754724147755</c:v>
                </c:pt>
                <c:pt idx="135">
                  <c:v>6.1455559775899617</c:v>
                </c:pt>
                <c:pt idx="136">
                  <c:v>6.4568037223435661</c:v>
                </c:pt>
                <c:pt idx="137">
                  <c:v>6.6663849586933761</c:v>
                </c:pt>
                <c:pt idx="138">
                  <c:v>6.8602459405564451</c:v>
                </c:pt>
                <c:pt idx="139">
                  <c:v>6.9526065900674201</c:v>
                </c:pt>
                <c:pt idx="140">
                  <c:v>6.8130519418858615</c:v>
                </c:pt>
                <c:pt idx="141">
                  <c:v>6.0352150792897108</c:v>
                </c:pt>
                <c:pt idx="142">
                  <c:v>6.2024214224670029</c:v>
                </c:pt>
                <c:pt idx="143">
                  <c:v>6.5929019086506475</c:v>
                </c:pt>
                <c:pt idx="144">
                  <c:v>6.5600655208432253</c:v>
                </c:pt>
                <c:pt idx="145">
                  <c:v>6.6352103314025284</c:v>
                </c:pt>
                <c:pt idx="146">
                  <c:v>6.4960212705346123</c:v>
                </c:pt>
                <c:pt idx="147">
                  <c:v>6.479270724527594</c:v>
                </c:pt>
                <c:pt idx="148">
                  <c:v>6.6659529009590681</c:v>
                </c:pt>
                <c:pt idx="149">
                  <c:v>6.5167932769917396</c:v>
                </c:pt>
                <c:pt idx="150">
                  <c:v>6.6574446871142356</c:v>
                </c:pt>
                <c:pt idx="151">
                  <c:v>6.5629902193523826</c:v>
                </c:pt>
                <c:pt idx="152">
                  <c:v>7.2049283069034278</c:v>
                </c:pt>
                <c:pt idx="153">
                  <c:v>7.3632608489222298</c:v>
                </c:pt>
                <c:pt idx="154">
                  <c:v>8.0079242237204458</c:v>
                </c:pt>
                <c:pt idx="155">
                  <c:v>8.2228895641439568</c:v>
                </c:pt>
                <c:pt idx="156">
                  <c:v>8.4206390656158021</c:v>
                </c:pt>
                <c:pt idx="157">
                  <c:v>8.9018516760041759</c:v>
                </c:pt>
                <c:pt idx="158">
                  <c:v>9.0250213654923499</c:v>
                </c:pt>
                <c:pt idx="159">
                  <c:v>9.5946396353622792</c:v>
                </c:pt>
                <c:pt idx="160">
                  <c:v>10.422262843034851</c:v>
                </c:pt>
                <c:pt idx="161">
                  <c:v>10.509172918051469</c:v>
                </c:pt>
                <c:pt idx="162">
                  <c:v>11.01906751495585</c:v>
                </c:pt>
                <c:pt idx="163">
                  <c:v>11.291729180514656</c:v>
                </c:pt>
                <c:pt idx="164">
                  <c:v>11.539630614376616</c:v>
                </c:pt>
                <c:pt idx="165">
                  <c:v>11.672338809229906</c:v>
                </c:pt>
                <c:pt idx="166">
                  <c:v>11.560269679992404</c:v>
                </c:pt>
                <c:pt idx="167">
                  <c:v>12.135371759566995</c:v>
                </c:pt>
                <c:pt idx="168">
                  <c:v>12.464034754534252</c:v>
                </c:pt>
                <c:pt idx="169">
                  <c:v>12.992308422751861</c:v>
                </c:pt>
                <c:pt idx="170">
                  <c:v>11.910269679992403</c:v>
                </c:pt>
                <c:pt idx="171">
                  <c:v>12.451638021080624</c:v>
                </c:pt>
                <c:pt idx="172">
                  <c:v>12.949036178900403</c:v>
                </c:pt>
                <c:pt idx="173">
                  <c:v>12.055806666033629</c:v>
                </c:pt>
                <c:pt idx="174">
                  <c:v>12.381179375178046</c:v>
                </c:pt>
                <c:pt idx="175">
                  <c:v>12.44522362548666</c:v>
                </c:pt>
                <c:pt idx="176">
                  <c:v>13.689915487608015</c:v>
                </c:pt>
                <c:pt idx="177">
                  <c:v>14.386724907416214</c:v>
                </c:pt>
                <c:pt idx="178">
                  <c:v>14.480215554078436</c:v>
                </c:pt>
                <c:pt idx="179">
                  <c:v>14.712031146139969</c:v>
                </c:pt>
                <c:pt idx="180">
                  <c:v>15.233624537081004</c:v>
                </c:pt>
                <c:pt idx="181">
                  <c:v>16.184650080714093</c:v>
                </c:pt>
                <c:pt idx="182">
                  <c:v>17.188719020036082</c:v>
                </c:pt>
                <c:pt idx="183">
                  <c:v>16.532423321621856</c:v>
                </c:pt>
                <c:pt idx="184">
                  <c:v>16.591349349539431</c:v>
                </c:pt>
                <c:pt idx="185">
                  <c:v>17.241197417149372</c:v>
                </c:pt>
                <c:pt idx="186">
                  <c:v>17.415914917861549</c:v>
                </c:pt>
                <c:pt idx="187">
                  <c:v>16.771683600797626</c:v>
                </c:pt>
                <c:pt idx="188">
                  <c:v>16.892693001614283</c:v>
                </c:pt>
                <c:pt idx="189">
                  <c:v>16.371365492355924</c:v>
                </c:pt>
                <c:pt idx="190">
                  <c:v>16.864044250308616</c:v>
                </c:pt>
                <c:pt idx="191">
                  <c:v>17.187655493305495</c:v>
                </c:pt>
                <c:pt idx="192">
                  <c:v>17.592892412876271</c:v>
                </c:pt>
                <c:pt idx="193">
                  <c:v>17.447189250783357</c:v>
                </c:pt>
                <c:pt idx="194">
                  <c:v>17.800147184502887</c:v>
                </c:pt>
                <c:pt idx="195">
                  <c:v>20.346163707150318</c:v>
                </c:pt>
                <c:pt idx="196">
                  <c:v>19.707150318108464</c:v>
                </c:pt>
                <c:pt idx="197">
                  <c:v>21.08292184977682</c:v>
                </c:pt>
                <c:pt idx="198">
                  <c:v>20.795038457886243</c:v>
                </c:pt>
                <c:pt idx="199">
                  <c:v>20.0945731649416</c:v>
                </c:pt>
                <c:pt idx="200">
                  <c:v>21.368611717785587</c:v>
                </c:pt>
                <c:pt idx="201">
                  <c:v>20.483092773715668</c:v>
                </c:pt>
                <c:pt idx="202">
                  <c:v>20.485651884911178</c:v>
                </c:pt>
                <c:pt idx="203">
                  <c:v>20.542118507264245</c:v>
                </c:pt>
                <c:pt idx="204">
                  <c:v>20.529256480866017</c:v>
                </c:pt>
                <c:pt idx="205">
                  <c:v>22.071702592346409</c:v>
                </c:pt>
                <c:pt idx="206">
                  <c:v>22.722680657107567</c:v>
                </c:pt>
                <c:pt idx="207">
                  <c:v>23.866237774190484</c:v>
                </c:pt>
                <c:pt idx="208">
                  <c:v>25.171849776849303</c:v>
                </c:pt>
                <c:pt idx="209">
                  <c:v>25.613778368625965</c:v>
                </c:pt>
                <c:pt idx="210">
                  <c:v>25.637475073592274</c:v>
                </c:pt>
                <c:pt idx="211">
                  <c:v>26.554600702687303</c:v>
                </c:pt>
                <c:pt idx="212">
                  <c:v>27.402730035134311</c:v>
                </c:pt>
                <c:pt idx="213">
                  <c:v>27.311432912354004</c:v>
                </c:pt>
                <c:pt idx="214">
                  <c:v>21.504942550564973</c:v>
                </c:pt>
                <c:pt idx="215">
                  <c:v>19.965819960117717</c:v>
                </c:pt>
                <c:pt idx="216">
                  <c:v>20.044554173392839</c:v>
                </c:pt>
                <c:pt idx="217">
                  <c:v>21.777637451334137</c:v>
                </c:pt>
                <c:pt idx="218">
                  <c:v>23.195318583230463</c:v>
                </c:pt>
                <c:pt idx="219">
                  <c:v>23.450265881682654</c:v>
                </c:pt>
                <c:pt idx="220">
                  <c:v>24.023573259899329</c:v>
                </c:pt>
                <c:pt idx="221">
                  <c:v>24.231226854049929</c:v>
                </c:pt>
                <c:pt idx="222">
                  <c:v>25.507724812458477</c:v>
                </c:pt>
                <c:pt idx="223">
                  <c:v>26.705488557591853</c:v>
                </c:pt>
                <c:pt idx="224">
                  <c:v>25.395423036748621</c:v>
                </c:pt>
                <c:pt idx="225">
                  <c:v>26.440271579147247</c:v>
                </c:pt>
                <c:pt idx="226">
                  <c:v>26.819319152976927</c:v>
                </c:pt>
                <c:pt idx="227">
                  <c:v>26.984464913113666</c:v>
                </c:pt>
                <c:pt idx="228">
                  <c:v>27.725709809134884</c:v>
                </c:pt>
                <c:pt idx="229">
                  <c:v>30.19571740575444</c:v>
                </c:pt>
                <c:pt idx="230">
                  <c:v>29.270449150128169</c:v>
                </c:pt>
                <c:pt idx="231">
                  <c:v>30.083016807520611</c:v>
                </c:pt>
                <c:pt idx="232">
                  <c:v>30.52743804007217</c:v>
                </c:pt>
                <c:pt idx="233">
                  <c:v>31.343362453708099</c:v>
                </c:pt>
                <c:pt idx="234">
                  <c:v>30.651372139397967</c:v>
                </c:pt>
                <c:pt idx="235">
                  <c:v>32.467875795271105</c:v>
                </c:pt>
                <c:pt idx="236">
                  <c:v>33.183330168075258</c:v>
                </c:pt>
                <c:pt idx="237">
                  <c:v>32.899700883107016</c:v>
                </c:pt>
                <c:pt idx="238">
                  <c:v>31.343329218497772</c:v>
                </c:pt>
                <c:pt idx="239">
                  <c:v>31.660060772956037</c:v>
                </c:pt>
                <c:pt idx="240">
                  <c:v>31.232090969518591</c:v>
                </c:pt>
                <c:pt idx="241">
                  <c:v>29.572690152881972</c:v>
                </c:pt>
                <c:pt idx="242">
                  <c:v>28.362097616560629</c:v>
                </c:pt>
                <c:pt idx="243">
                  <c:v>26.478159718925063</c:v>
                </c:pt>
                <c:pt idx="244">
                  <c:v>25.857691577248133</c:v>
                </c:pt>
                <c:pt idx="245">
                  <c:v>28.910943879973392</c:v>
                </c:pt>
                <c:pt idx="246">
                  <c:v>28.085746842654974</c:v>
                </c:pt>
                <c:pt idx="247">
                  <c:v>27.004372804102179</c:v>
                </c:pt>
                <c:pt idx="248">
                  <c:v>24.403617890038909</c:v>
                </c:pt>
                <c:pt idx="249">
                  <c:v>21.761917196847424</c:v>
                </c:pt>
                <c:pt idx="250">
                  <c:v>23.044297787484595</c:v>
                </c:pt>
                <c:pt idx="251">
                  <c:v>22.541216408698133</c:v>
                </c:pt>
                <c:pt idx="252">
                  <c:v>23.012824043300732</c:v>
                </c:pt>
                <c:pt idx="253">
                  <c:v>23.790195612952239</c:v>
                </c:pt>
                <c:pt idx="254">
                  <c:v>26.76195517994493</c:v>
                </c:pt>
                <c:pt idx="255">
                  <c:v>28.93726616655589</c:v>
                </c:pt>
                <c:pt idx="256">
                  <c:v>29.284241762415725</c:v>
                </c:pt>
                <c:pt idx="257">
                  <c:v>30.40263982527771</c:v>
                </c:pt>
                <c:pt idx="258">
                  <c:v>29.8063004463014</c:v>
                </c:pt>
                <c:pt idx="259">
                  <c:v>30.092688253727069</c:v>
                </c:pt>
                <c:pt idx="260">
                  <c:v>30.041472794606399</c:v>
                </c:pt>
                <c:pt idx="261">
                  <c:v>29.411532617984989</c:v>
                </c:pt>
                <c:pt idx="262">
                  <c:v>30.012059633463089</c:v>
                </c:pt>
                <c:pt idx="263">
                  <c:v>28.141781407273765</c:v>
                </c:pt>
                <c:pt idx="264">
                  <c:v>28.205526540689345</c:v>
                </c:pt>
                <c:pt idx="265">
                  <c:v>29.203712847782697</c:v>
                </c:pt>
                <c:pt idx="266">
                  <c:v>29.248447440888789</c:v>
                </c:pt>
                <c:pt idx="267">
                  <c:v>28.028349634412667</c:v>
                </c:pt>
                <c:pt idx="268">
                  <c:v>28.46815117272811</c:v>
                </c:pt>
                <c:pt idx="269">
                  <c:v>28.73745608204349</c:v>
                </c:pt>
                <c:pt idx="270">
                  <c:v>26.417571930490933</c:v>
                </c:pt>
                <c:pt idx="271">
                  <c:v>25.804614946348877</c:v>
                </c:pt>
                <c:pt idx="272">
                  <c:v>25.309244136359322</c:v>
                </c:pt>
                <c:pt idx="273">
                  <c:v>26.258209096951823</c:v>
                </c:pt>
                <c:pt idx="274">
                  <c:v>27.781013199126367</c:v>
                </c:pt>
                <c:pt idx="275">
                  <c:v>29.433899914538028</c:v>
                </c:pt>
                <c:pt idx="276">
                  <c:v>30.394198081853595</c:v>
                </c:pt>
                <c:pt idx="277">
                  <c:v>30.452060583040549</c:v>
                </c:pt>
                <c:pt idx="278">
                  <c:v>32.185010920140563</c:v>
                </c:pt>
                <c:pt idx="279">
                  <c:v>33.580823283638743</c:v>
                </c:pt>
                <c:pt idx="280">
                  <c:v>34.256993637831165</c:v>
                </c:pt>
                <c:pt idx="281">
                  <c:v>35.187280410217362</c:v>
                </c:pt>
                <c:pt idx="282">
                  <c:v>37.174413635932005</c:v>
                </c:pt>
                <c:pt idx="283">
                  <c:v>39.493367201595291</c:v>
                </c:pt>
                <c:pt idx="284">
                  <c:v>40.158237584275</c:v>
                </c:pt>
                <c:pt idx="285">
                  <c:v>38.586145665179011</c:v>
                </c:pt>
                <c:pt idx="286">
                  <c:v>40.714860886905335</c:v>
                </c:pt>
                <c:pt idx="287">
                  <c:v>39.368336340328625</c:v>
                </c:pt>
                <c:pt idx="288">
                  <c:v>41.524670021840244</c:v>
                </c:pt>
                <c:pt idx="289">
                  <c:v>44.177338334441238</c:v>
                </c:pt>
                <c:pt idx="290">
                  <c:v>42.912372994017666</c:v>
                </c:pt>
                <c:pt idx="291">
                  <c:v>40.027689678093175</c:v>
                </c:pt>
                <c:pt idx="292">
                  <c:v>40.926835058399014</c:v>
                </c:pt>
                <c:pt idx="293">
                  <c:v>40.836402051087219</c:v>
                </c:pt>
                <c:pt idx="294">
                  <c:v>39.697630804292075</c:v>
                </c:pt>
                <c:pt idx="295">
                  <c:v>40.363465008071415</c:v>
                </c:pt>
                <c:pt idx="296">
                  <c:v>41.348888994397463</c:v>
                </c:pt>
                <c:pt idx="297">
                  <c:v>39.563825847497867</c:v>
                </c:pt>
                <c:pt idx="298">
                  <c:v>39.681810844174393</c:v>
                </c:pt>
                <c:pt idx="299">
                  <c:v>39.665160003798306</c:v>
                </c:pt>
                <c:pt idx="300">
                  <c:v>39.743860981863044</c:v>
                </c:pt>
                <c:pt idx="301">
                  <c:v>38.536525496154212</c:v>
                </c:pt>
                <c:pt idx="302">
                  <c:v>38.463507739056105</c:v>
                </c:pt>
                <c:pt idx="303">
                  <c:v>38.425586364068003</c:v>
                </c:pt>
                <c:pt idx="304">
                  <c:v>40.023502041591513</c:v>
                </c:pt>
                <c:pt idx="305">
                  <c:v>40.72655968094201</c:v>
                </c:pt>
                <c:pt idx="306">
                  <c:v>40.031844079384577</c:v>
                </c:pt>
                <c:pt idx="307">
                  <c:v>41.512771816541651</c:v>
                </c:pt>
                <c:pt idx="308">
                  <c:v>42.761119551799446</c:v>
                </c:pt>
                <c:pt idx="309">
                  <c:v>42.939492925648096</c:v>
                </c:pt>
                <c:pt idx="310">
                  <c:v>41.928843414680422</c:v>
                </c:pt>
                <c:pt idx="311">
                  <c:v>44.153774570316138</c:v>
                </c:pt>
                <c:pt idx="312">
                  <c:v>44.946866394454446</c:v>
                </c:pt>
                <c:pt idx="313">
                  <c:v>47.296429588832979</c:v>
                </c:pt>
                <c:pt idx="314">
                  <c:v>46.908042920900243</c:v>
                </c:pt>
                <c:pt idx="315">
                  <c:v>47.896823663469746</c:v>
                </c:pt>
                <c:pt idx="316">
                  <c:v>50.345028962111861</c:v>
                </c:pt>
                <c:pt idx="317">
                  <c:v>50.22657867249081</c:v>
                </c:pt>
                <c:pt idx="318">
                  <c:v>50.203845788624065</c:v>
                </c:pt>
                <c:pt idx="319">
                  <c:v>47.207093343462155</c:v>
                </c:pt>
                <c:pt idx="320">
                  <c:v>47.842052036843604</c:v>
                </c:pt>
                <c:pt idx="321">
                  <c:v>50.913816351723419</c:v>
                </c:pt>
                <c:pt idx="322">
                  <c:v>50.883971132845886</c:v>
                </c:pt>
                <c:pt idx="323">
                  <c:v>54.464500047478914</c:v>
                </c:pt>
                <c:pt idx="324">
                  <c:v>53.667021175576878</c:v>
                </c:pt>
                <c:pt idx="325">
                  <c:v>57.695893077580479</c:v>
                </c:pt>
                <c:pt idx="326">
                  <c:v>60.402900959073222</c:v>
                </c:pt>
                <c:pt idx="327">
                  <c:v>58.513346310891656</c:v>
                </c:pt>
                <c:pt idx="328">
                  <c:v>62.557506409647608</c:v>
                </c:pt>
                <c:pt idx="329">
                  <c:v>65.544919760706591</c:v>
                </c:pt>
                <c:pt idx="330">
                  <c:v>69.996045009970658</c:v>
                </c:pt>
                <c:pt idx="331">
                  <c:v>77.180666603361502</c:v>
                </c:pt>
                <c:pt idx="332">
                  <c:v>70.644763080429215</c:v>
                </c:pt>
                <c:pt idx="333">
                  <c:v>73.051789953470688</c:v>
                </c:pt>
                <c:pt idx="334">
                  <c:v>67.462192574304453</c:v>
                </c:pt>
                <c:pt idx="335">
                  <c:v>70.357511157534745</c:v>
                </c:pt>
                <c:pt idx="336">
                  <c:v>72.691786155160855</c:v>
                </c:pt>
                <c:pt idx="337">
                  <c:v>76.062434716550953</c:v>
                </c:pt>
                <c:pt idx="338">
                  <c:v>80.689241287626913</c:v>
                </c:pt>
                <c:pt idx="339">
                  <c:v>85.657838761750895</c:v>
                </c:pt>
                <c:pt idx="340">
                  <c:v>83.988666793277119</c:v>
                </c:pt>
                <c:pt idx="341">
                  <c:v>82.380182318867966</c:v>
                </c:pt>
                <c:pt idx="342">
                  <c:v>85.349681891558248</c:v>
                </c:pt>
                <c:pt idx="343">
                  <c:v>84.025823758427478</c:v>
                </c:pt>
                <c:pt idx="344">
                  <c:v>72.255574019561138</c:v>
                </c:pt>
                <c:pt idx="345">
                  <c:v>69.728368625961451</c:v>
                </c:pt>
                <c:pt idx="346">
                  <c:v>75.384469661001006</c:v>
                </c:pt>
                <c:pt idx="347">
                  <c:v>81.552791757667705</c:v>
                </c:pt>
                <c:pt idx="348">
                  <c:v>84.259168170164259</c:v>
                </c:pt>
                <c:pt idx="349">
                  <c:v>89.04606874940653</c:v>
                </c:pt>
                <c:pt idx="350">
                  <c:v>89.675809514765774</c:v>
                </c:pt>
                <c:pt idx="351">
                  <c:v>94.998129332447064</c:v>
                </c:pt>
                <c:pt idx="352">
                  <c:v>100.77693476403</c:v>
                </c:pt>
                <c:pt idx="353">
                  <c:v>98.509362833538916</c:v>
                </c:pt>
                <c:pt idx="354">
                  <c:v>104.29082708194871</c:v>
                </c:pt>
                <c:pt idx="355">
                  <c:v>100.19166271009401</c:v>
                </c:pt>
                <c:pt idx="356">
                  <c:v>101.35722153641628</c:v>
                </c:pt>
                <c:pt idx="357">
                  <c:v>99.562952236254716</c:v>
                </c:pt>
                <c:pt idx="358">
                  <c:v>106.13601272433769</c:v>
                </c:pt>
                <c:pt idx="359">
                  <c:v>113.9325610103504</c:v>
                </c:pt>
                <c:pt idx="360">
                  <c:v>123.71281929541362</c:v>
                </c:pt>
                <c:pt idx="361">
                  <c:v>119.49593580856518</c:v>
                </c:pt>
                <c:pt idx="362">
                  <c:v>121.78560915392643</c:v>
                </c:pt>
                <c:pt idx="363">
                  <c:v>131.01140442503086</c:v>
                </c:pt>
                <c:pt idx="364">
                  <c:v>131.77694425980422</c:v>
                </c:pt>
                <c:pt idx="365">
                  <c:v>126.22400531763358</c:v>
                </c:pt>
                <c:pt idx="366">
                  <c:v>126.25262083372891</c:v>
                </c:pt>
                <c:pt idx="367">
                  <c:v>126.94839996201692</c:v>
                </c:pt>
                <c:pt idx="368">
                  <c:v>136.61928116987912</c:v>
                </c:pt>
                <c:pt idx="369">
                  <c:v>130.34344316779041</c:v>
                </c:pt>
                <c:pt idx="370">
                  <c:v>133.43461684550391</c:v>
                </c:pt>
                <c:pt idx="371">
                  <c:v>122.06588168265112</c:v>
                </c:pt>
                <c:pt idx="372">
                  <c:v>115.03214794416485</c:v>
                </c:pt>
                <c:pt idx="373">
                  <c:v>118.38388567087647</c:v>
                </c:pt>
                <c:pt idx="374">
                  <c:v>109.59849017187354</c:v>
                </c:pt>
                <c:pt idx="375">
                  <c:v>106.56155635742086</c:v>
                </c:pt>
                <c:pt idx="376">
                  <c:v>114.14058019181465</c:v>
                </c:pt>
                <c:pt idx="377">
                  <c:v>117.88934574114522</c:v>
                </c:pt>
                <c:pt idx="378">
                  <c:v>114.36897255721205</c:v>
                </c:pt>
                <c:pt idx="379">
                  <c:v>109.17929446396354</c:v>
                </c:pt>
                <c:pt idx="380">
                  <c:v>100.14061342702499</c:v>
                </c:pt>
                <c:pt idx="381">
                  <c:v>91.096714462064398</c:v>
                </c:pt>
                <c:pt idx="382">
                  <c:v>93.87949862311271</c:v>
                </c:pt>
                <c:pt idx="383">
                  <c:v>100.04117367771352</c:v>
                </c:pt>
                <c:pt idx="384">
                  <c:v>101.25156680277277</c:v>
                </c:pt>
                <c:pt idx="385">
                  <c:v>101.5517139872758</c:v>
                </c:pt>
                <c:pt idx="386">
                  <c:v>100.21559206153262</c:v>
                </c:pt>
                <c:pt idx="387">
                  <c:v>103.7745180894502</c:v>
                </c:pt>
                <c:pt idx="388">
                  <c:v>97.093509638211117</c:v>
                </c:pt>
                <c:pt idx="389">
                  <c:v>93.860188965910197</c:v>
                </c:pt>
                <c:pt idx="390">
                  <c:v>83.421807045864583</c:v>
                </c:pt>
                <c:pt idx="391">
                  <c:v>76.970121545912178</c:v>
                </c:pt>
                <c:pt idx="392">
                  <c:v>77.106751495584334</c:v>
                </c:pt>
                <c:pt idx="393">
                  <c:v>68.113004463013965</c:v>
                </c:pt>
                <c:pt idx="394">
                  <c:v>72.996951856423749</c:v>
                </c:pt>
                <c:pt idx="395">
                  <c:v>76.618991548760818</c:v>
                </c:pt>
                <c:pt idx="396">
                  <c:v>69.127908080903978</c:v>
                </c:pt>
                <c:pt idx="397">
                  <c:v>65.529963916057355</c:v>
                </c:pt>
                <c:pt idx="398">
                  <c:v>64.148575633842952</c:v>
                </c:pt>
                <c:pt idx="399">
                  <c:v>63.189041876365025</c:v>
                </c:pt>
                <c:pt idx="400">
                  <c:v>67.304325325230295</c:v>
                </c:pt>
                <c:pt idx="401">
                  <c:v>67.545446776184434</c:v>
                </c:pt>
                <c:pt idx="402">
                  <c:v>70.395598708574553</c:v>
                </c:pt>
                <c:pt idx="403">
                  <c:v>73.298993447915777</c:v>
                </c:pt>
                <c:pt idx="404">
                  <c:v>76.7860981863071</c:v>
                </c:pt>
                <c:pt idx="405">
                  <c:v>72.849620169024803</c:v>
                </c:pt>
                <c:pt idx="406">
                  <c:v>77.324209476782841</c:v>
                </c:pt>
                <c:pt idx="407">
                  <c:v>76.146353622637932</c:v>
                </c:pt>
                <c:pt idx="408">
                  <c:v>76.924788719019958</c:v>
                </c:pt>
                <c:pt idx="409">
                  <c:v>79.372927547241389</c:v>
                </c:pt>
                <c:pt idx="410">
                  <c:v>80.715497103788664</c:v>
                </c:pt>
                <c:pt idx="411">
                  <c:v>81.103850536511104</c:v>
                </c:pt>
                <c:pt idx="412">
                  <c:v>81.483197227233887</c:v>
                </c:pt>
                <c:pt idx="413">
                  <c:v>80.773625486658432</c:v>
                </c:pt>
                <c:pt idx="414">
                  <c:v>82.777343082328372</c:v>
                </c:pt>
                <c:pt idx="415">
                  <c:v>80.934218022979792</c:v>
                </c:pt>
                <c:pt idx="416">
                  <c:v>80.561186022220113</c:v>
                </c:pt>
                <c:pt idx="417">
                  <c:v>80.345589212800249</c:v>
                </c:pt>
                <c:pt idx="418">
                  <c:v>80.389659101699749</c:v>
                </c:pt>
                <c:pt idx="419">
                  <c:v>81.024086031715882</c:v>
                </c:pt>
                <c:pt idx="420">
                  <c:v>82.270705536036317</c:v>
                </c:pt>
                <c:pt idx="421">
                  <c:v>83.865497103788627</c:v>
                </c:pt>
                <c:pt idx="422">
                  <c:v>85.013906561580114</c:v>
                </c:pt>
                <c:pt idx="423">
                  <c:v>85.177523502041581</c:v>
                </c:pt>
                <c:pt idx="424">
                  <c:v>83.934958693381461</c:v>
                </c:pt>
                <c:pt idx="425">
                  <c:v>89.382974076535788</c:v>
                </c:pt>
                <c:pt idx="426">
                  <c:v>91.995627195897896</c:v>
                </c:pt>
                <c:pt idx="427">
                  <c:v>94.914808660146377</c:v>
                </c:pt>
                <c:pt idx="428">
                  <c:v>94.491026493210668</c:v>
                </c:pt>
                <c:pt idx="429">
                  <c:v>98.919618269869986</c:v>
                </c:pt>
                <c:pt idx="430">
                  <c:v>97.175301490836446</c:v>
                </c:pt>
                <c:pt idx="431">
                  <c:v>102.06323710948618</c:v>
                </c:pt>
                <c:pt idx="432">
                  <c:v>104.29990029436902</c:v>
                </c:pt>
                <c:pt idx="433">
                  <c:v>105.86278606020321</c:v>
                </c:pt>
                <c:pt idx="434">
                  <c:v>107.70401671256288</c:v>
                </c:pt>
                <c:pt idx="435">
                  <c:v>108.48806855949096</c:v>
                </c:pt>
                <c:pt idx="436">
                  <c:v>107.45043205773416</c:v>
                </c:pt>
                <c:pt idx="437">
                  <c:v>101.87575728800675</c:v>
                </c:pt>
                <c:pt idx="438">
                  <c:v>102.34055170449145</c:v>
                </c:pt>
                <c:pt idx="439">
                  <c:v>103.2078909885102</c:v>
                </c:pt>
                <c:pt idx="440">
                  <c:v>105.61501756718258</c:v>
                </c:pt>
                <c:pt idx="441">
                  <c:v>108.02726236824623</c:v>
                </c:pt>
                <c:pt idx="442">
                  <c:v>111.17340708384768</c:v>
                </c:pt>
                <c:pt idx="443">
                  <c:v>109.72671161333207</c:v>
                </c:pt>
                <c:pt idx="444">
                  <c:v>112.57015003323521</c:v>
                </c:pt>
                <c:pt idx="445">
                  <c:v>115.60568796885377</c:v>
                </c:pt>
                <c:pt idx="446">
                  <c:v>113.1748314500046</c:v>
                </c:pt>
                <c:pt idx="447">
                  <c:v>114.41128097996405</c:v>
                </c:pt>
                <c:pt idx="448">
                  <c:v>116.57957933719479</c:v>
                </c:pt>
                <c:pt idx="449">
                  <c:v>121.67254296837908</c:v>
                </c:pt>
                <c:pt idx="450">
                  <c:v>120.33213370050328</c:v>
                </c:pt>
                <c:pt idx="451">
                  <c:v>116.11701167980257</c:v>
                </c:pt>
                <c:pt idx="452">
                  <c:v>116.56199791092965</c:v>
                </c:pt>
                <c:pt idx="453">
                  <c:v>117.08192954135419</c:v>
                </c:pt>
                <c:pt idx="454">
                  <c:v>118.64627765644288</c:v>
                </c:pt>
                <c:pt idx="455">
                  <c:v>112.22051562054889</c:v>
                </c:pt>
                <c:pt idx="456">
                  <c:v>111.24366631848828</c:v>
                </c:pt>
                <c:pt idx="457">
                  <c:v>101.47853005412584</c:v>
                </c:pt>
                <c:pt idx="458">
                  <c:v>98.447179755009131</c:v>
                </c:pt>
                <c:pt idx="459">
                  <c:v>93.459339094103129</c:v>
                </c:pt>
                <c:pt idx="460">
                  <c:v>100.19329123540027</c:v>
                </c:pt>
                <c:pt idx="461">
                  <c:v>102.03767923274144</c:v>
                </c:pt>
                <c:pt idx="462">
                  <c:v>92.652853480201301</c:v>
                </c:pt>
                <c:pt idx="463">
                  <c:v>91.295992783211474</c:v>
                </c:pt>
                <c:pt idx="464">
                  <c:v>95.435438229987653</c:v>
                </c:pt>
                <c:pt idx="465">
                  <c:v>88.181587693476388</c:v>
                </c:pt>
                <c:pt idx="466">
                  <c:v>79.182057734308188</c:v>
                </c:pt>
                <c:pt idx="467">
                  <c:v>74.060345646187457</c:v>
                </c:pt>
                <c:pt idx="468">
                  <c:v>69.808199601177591</c:v>
                </c:pt>
                <c:pt idx="469">
                  <c:v>69.114215174247576</c:v>
                </c:pt>
                <c:pt idx="470">
                  <c:v>62.643552369195767</c:v>
                </c:pt>
                <c:pt idx="471">
                  <c:v>64.477703921754809</c:v>
                </c:pt>
                <c:pt idx="472">
                  <c:v>71.917438989649625</c:v>
                </c:pt>
                <c:pt idx="473">
                  <c:v>73.513626436235896</c:v>
                </c:pt>
                <c:pt idx="474">
                  <c:v>73.880775804766699</c:v>
                </c:pt>
                <c:pt idx="475">
                  <c:v>79.302867723862889</c:v>
                </c:pt>
                <c:pt idx="476">
                  <c:v>81.616869243186784</c:v>
                </c:pt>
                <c:pt idx="477">
                  <c:v>83.348157819770208</c:v>
                </c:pt>
                <c:pt idx="478">
                  <c:v>81.122163137403689</c:v>
                </c:pt>
                <c:pt idx="479">
                  <c:v>83.024048048618383</c:v>
                </c:pt>
                <c:pt idx="480">
                  <c:v>88.464120216503673</c:v>
                </c:pt>
                <c:pt idx="481">
                  <c:v>87.558261323710951</c:v>
                </c:pt>
                <c:pt idx="482">
                  <c:v>90.465411641819486</c:v>
                </c:pt>
                <c:pt idx="483">
                  <c:v>96.942721488937579</c:v>
                </c:pt>
                <c:pt idx="484">
                  <c:v>98.728848162567516</c:v>
                </c:pt>
                <c:pt idx="485">
                  <c:v>96.831184123065242</c:v>
                </c:pt>
                <c:pt idx="486">
                  <c:v>93.712026398252775</c:v>
                </c:pt>
                <c:pt idx="487">
                  <c:v>95.280362738581175</c:v>
                </c:pt>
                <c:pt idx="488">
                  <c:v>94.053750830880105</c:v>
                </c:pt>
                <c:pt idx="489">
                  <c:v>95.764200930585886</c:v>
                </c:pt>
                <c:pt idx="490">
                  <c:v>97.587949862311291</c:v>
                </c:pt>
                <c:pt idx="491">
                  <c:v>102.00002373943596</c:v>
                </c:pt>
                <c:pt idx="492">
                  <c:v>106.28221441458551</c:v>
                </c:pt>
                <c:pt idx="493">
                  <c:v>106.36995536986042</c:v>
                </c:pt>
                <c:pt idx="494">
                  <c:v>109.32745703162082</c:v>
                </c:pt>
                <c:pt idx="495">
                  <c:v>105.4096239673347</c:v>
                </c:pt>
                <c:pt idx="496">
                  <c:v>105.17651220207</c:v>
                </c:pt>
                <c:pt idx="497">
                  <c:v>106.39298737061993</c:v>
                </c:pt>
                <c:pt idx="498">
                  <c:v>103.87329313455503</c:v>
                </c:pt>
                <c:pt idx="499">
                  <c:v>102.92838286962287</c:v>
                </c:pt>
                <c:pt idx="500">
                  <c:v>95.532617984996676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062080"/>
        <c:axId val="84841216"/>
      </c:lineChart>
      <c:dateAx>
        <c:axId val="54062080"/>
        <c:scaling>
          <c:orientation val="minMax"/>
          <c:max val="40878"/>
          <c:min val="25903"/>
        </c:scaling>
        <c:delete val="0"/>
        <c:axPos val="b"/>
        <c:numFmt formatCode="yy" sourceLinked="0"/>
        <c:majorTickMark val="out"/>
        <c:minorTickMark val="none"/>
        <c:tickLblPos val="nextTo"/>
        <c:txPr>
          <a:bodyPr/>
          <a:lstStyle/>
          <a:p>
            <a:pPr>
              <a:defRPr sz="2000"/>
            </a:pPr>
            <a:endParaRPr lang="en-US"/>
          </a:p>
        </c:txPr>
        <c:crossAx val="84841216"/>
        <c:crosses val="autoZero"/>
        <c:auto val="1"/>
        <c:lblOffset val="100"/>
        <c:baseTimeUnit val="months"/>
        <c:majorUnit val="5"/>
        <c:majorTimeUnit val="years"/>
      </c:dateAx>
      <c:valAx>
        <c:axId val="84841216"/>
        <c:scaling>
          <c:logBase val="10"/>
          <c:orientation val="minMax"/>
          <c:max val="200"/>
          <c:min val="1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2000"/>
            </a:pPr>
            <a:endParaRPr lang="en-US"/>
          </a:p>
        </c:txPr>
        <c:crossAx val="54062080"/>
        <c:crosses val="autoZero"/>
        <c:crossBetween val="between"/>
      </c:valAx>
    </c:plotArea>
    <c:legend>
      <c:legendPos val="r"/>
      <c:overlay val="0"/>
      <c:txPr>
        <a:bodyPr/>
        <a:lstStyle/>
        <a:p>
          <a:pPr>
            <a:defRPr sz="2000"/>
          </a:pPr>
          <a:endParaRPr lang="en-US"/>
        </a:p>
      </c:txPr>
    </c:legend>
    <c:plotVisOnly val="1"/>
    <c:dispBlanksAs val="gap"/>
    <c:showDLblsOverMax val="0"/>
  </c:chart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scatterChart>
        <c:scatterStyle val="lineMarker"/>
        <c:varyColors val="0"/>
        <c:ser>
          <c:idx val="0"/>
          <c:order val="0"/>
          <c:tx>
            <c:v>UK</c:v>
          </c:tx>
          <c:marker>
            <c:symbol val="none"/>
          </c:marker>
          <c:xVal>
            <c:numRef>
              <c:f>DensDat!$A$14:$A$142</c:f>
              <c:numCache>
                <c:formatCode>0.00%</c:formatCode>
                <c:ptCount val="129"/>
                <c:pt idx="0" formatCode="0%">
                  <c:v>-1</c:v>
                </c:pt>
                <c:pt idx="1">
                  <c:v>-0.984375</c:v>
                </c:pt>
                <c:pt idx="2">
                  <c:v>-0.96875000000000078</c:v>
                </c:pt>
                <c:pt idx="3">
                  <c:v>-0.95312500000000078</c:v>
                </c:pt>
                <c:pt idx="4">
                  <c:v>-0.9375</c:v>
                </c:pt>
                <c:pt idx="5">
                  <c:v>-0.92187500000000078</c:v>
                </c:pt>
                <c:pt idx="6">
                  <c:v>-0.90625</c:v>
                </c:pt>
                <c:pt idx="7">
                  <c:v>-0.89062500000000078</c:v>
                </c:pt>
                <c:pt idx="8">
                  <c:v>-0.87500000000000078</c:v>
                </c:pt>
                <c:pt idx="9">
                  <c:v>-0.85937500000000078</c:v>
                </c:pt>
                <c:pt idx="10">
                  <c:v>-0.84375000000000078</c:v>
                </c:pt>
                <c:pt idx="11">
                  <c:v>-0.82812500000000078</c:v>
                </c:pt>
                <c:pt idx="12">
                  <c:v>-0.8125</c:v>
                </c:pt>
                <c:pt idx="13">
                  <c:v>-0.79687500000000078</c:v>
                </c:pt>
                <c:pt idx="14">
                  <c:v>-0.78125</c:v>
                </c:pt>
                <c:pt idx="15">
                  <c:v>-0.76562500000000133</c:v>
                </c:pt>
                <c:pt idx="16">
                  <c:v>-0.75000000000000078</c:v>
                </c:pt>
                <c:pt idx="17">
                  <c:v>-0.73437500000000078</c:v>
                </c:pt>
                <c:pt idx="18">
                  <c:v>-0.71875000000000078</c:v>
                </c:pt>
                <c:pt idx="19">
                  <c:v>-0.70312500000000078</c:v>
                </c:pt>
                <c:pt idx="20">
                  <c:v>-0.6875</c:v>
                </c:pt>
                <c:pt idx="21">
                  <c:v>-0.67187500000000133</c:v>
                </c:pt>
                <c:pt idx="22">
                  <c:v>-0.65625000000000078</c:v>
                </c:pt>
                <c:pt idx="23">
                  <c:v>-0.64062500000000133</c:v>
                </c:pt>
                <c:pt idx="24">
                  <c:v>-0.62500000000000078</c:v>
                </c:pt>
                <c:pt idx="25">
                  <c:v>-0.60937500000000078</c:v>
                </c:pt>
                <c:pt idx="26">
                  <c:v>-0.59375</c:v>
                </c:pt>
                <c:pt idx="27">
                  <c:v>-0.57812500000000078</c:v>
                </c:pt>
                <c:pt idx="28">
                  <c:v>-0.5625</c:v>
                </c:pt>
                <c:pt idx="29">
                  <c:v>-0.54687500000000078</c:v>
                </c:pt>
                <c:pt idx="30">
                  <c:v>-0.53125</c:v>
                </c:pt>
                <c:pt idx="31">
                  <c:v>-0.51562500000000078</c:v>
                </c:pt>
                <c:pt idx="32">
                  <c:v>-0.5</c:v>
                </c:pt>
                <c:pt idx="33">
                  <c:v>-0.48437500000000033</c:v>
                </c:pt>
                <c:pt idx="34">
                  <c:v>-0.46875</c:v>
                </c:pt>
                <c:pt idx="35">
                  <c:v>-0.453125</c:v>
                </c:pt>
                <c:pt idx="36">
                  <c:v>-0.43750000000000033</c:v>
                </c:pt>
                <c:pt idx="37">
                  <c:v>-0.42187500000000033</c:v>
                </c:pt>
                <c:pt idx="38">
                  <c:v>-0.40625</c:v>
                </c:pt>
                <c:pt idx="39">
                  <c:v>-0.39062500000000033</c:v>
                </c:pt>
                <c:pt idx="40">
                  <c:v>-0.37500000000000033</c:v>
                </c:pt>
                <c:pt idx="41">
                  <c:v>-0.35937500000000033</c:v>
                </c:pt>
                <c:pt idx="42">
                  <c:v>-0.34375</c:v>
                </c:pt>
                <c:pt idx="43">
                  <c:v>-0.32812500000000033</c:v>
                </c:pt>
                <c:pt idx="44">
                  <c:v>-0.31250000000000033</c:v>
                </c:pt>
                <c:pt idx="45">
                  <c:v>-0.29687500000000033</c:v>
                </c:pt>
                <c:pt idx="46">
                  <c:v>-0.28125</c:v>
                </c:pt>
                <c:pt idx="47">
                  <c:v>-0.265625</c:v>
                </c:pt>
                <c:pt idx="48">
                  <c:v>-0.25</c:v>
                </c:pt>
                <c:pt idx="49">
                  <c:v>-0.234375</c:v>
                </c:pt>
                <c:pt idx="50">
                  <c:v>-0.21875000000000017</c:v>
                </c:pt>
                <c:pt idx="51">
                  <c:v>-0.203125</c:v>
                </c:pt>
                <c:pt idx="52">
                  <c:v>-0.18750000000000017</c:v>
                </c:pt>
                <c:pt idx="53">
                  <c:v>-0.171875</c:v>
                </c:pt>
                <c:pt idx="54">
                  <c:v>-0.15625000000000017</c:v>
                </c:pt>
                <c:pt idx="55">
                  <c:v>-0.140625</c:v>
                </c:pt>
                <c:pt idx="56">
                  <c:v>-0.125</c:v>
                </c:pt>
                <c:pt idx="57">
                  <c:v>-0.10937500000000008</c:v>
                </c:pt>
                <c:pt idx="58">
                  <c:v>-9.3750000000000153E-2</c:v>
                </c:pt>
                <c:pt idx="59">
                  <c:v>-7.8125E-2</c:v>
                </c:pt>
                <c:pt idx="60">
                  <c:v>-6.25E-2</c:v>
                </c:pt>
                <c:pt idx="61">
                  <c:v>-4.6874999999999986E-2</c:v>
                </c:pt>
                <c:pt idx="62">
                  <c:v>-3.125E-2</c:v>
                </c:pt>
                <c:pt idx="63">
                  <c:v>-1.5625E-2</c:v>
                </c:pt>
                <c:pt idx="64">
                  <c:v>0</c:v>
                </c:pt>
                <c:pt idx="65">
                  <c:v>1.5625E-2</c:v>
                </c:pt>
                <c:pt idx="66">
                  <c:v>3.125E-2</c:v>
                </c:pt>
                <c:pt idx="67">
                  <c:v>4.6874999999999986E-2</c:v>
                </c:pt>
                <c:pt idx="68">
                  <c:v>6.25E-2</c:v>
                </c:pt>
                <c:pt idx="69">
                  <c:v>7.8125E-2</c:v>
                </c:pt>
                <c:pt idx="70">
                  <c:v>9.3750000000000153E-2</c:v>
                </c:pt>
                <c:pt idx="71">
                  <c:v>0.10937500000000008</c:v>
                </c:pt>
                <c:pt idx="72">
                  <c:v>0.125</c:v>
                </c:pt>
                <c:pt idx="73">
                  <c:v>0.140625</c:v>
                </c:pt>
                <c:pt idx="74">
                  <c:v>0.15625000000000017</c:v>
                </c:pt>
                <c:pt idx="75">
                  <c:v>0.171875</c:v>
                </c:pt>
                <c:pt idx="76">
                  <c:v>0.18750000000000017</c:v>
                </c:pt>
                <c:pt idx="77">
                  <c:v>0.203125</c:v>
                </c:pt>
                <c:pt idx="78">
                  <c:v>0.21875000000000017</c:v>
                </c:pt>
                <c:pt idx="79">
                  <c:v>0.234375</c:v>
                </c:pt>
                <c:pt idx="80">
                  <c:v>0.25</c:v>
                </c:pt>
                <c:pt idx="81">
                  <c:v>0.265625</c:v>
                </c:pt>
                <c:pt idx="82">
                  <c:v>0.28125</c:v>
                </c:pt>
                <c:pt idx="83">
                  <c:v>0.29687500000000033</c:v>
                </c:pt>
                <c:pt idx="84">
                  <c:v>0.31250000000000033</c:v>
                </c:pt>
                <c:pt idx="85">
                  <c:v>0.32812500000000033</c:v>
                </c:pt>
                <c:pt idx="86">
                  <c:v>0.34375</c:v>
                </c:pt>
                <c:pt idx="87">
                  <c:v>0.35937500000000033</c:v>
                </c:pt>
                <c:pt idx="88">
                  <c:v>0.37500000000000033</c:v>
                </c:pt>
                <c:pt idx="89">
                  <c:v>0.39062500000000033</c:v>
                </c:pt>
                <c:pt idx="90">
                  <c:v>0.40625</c:v>
                </c:pt>
                <c:pt idx="91">
                  <c:v>0.42187500000000033</c:v>
                </c:pt>
                <c:pt idx="92">
                  <c:v>0.43750000000000033</c:v>
                </c:pt>
                <c:pt idx="93">
                  <c:v>0.453125</c:v>
                </c:pt>
                <c:pt idx="94">
                  <c:v>0.46875</c:v>
                </c:pt>
                <c:pt idx="95">
                  <c:v>0.48437500000000033</c:v>
                </c:pt>
                <c:pt idx="96">
                  <c:v>0.5</c:v>
                </c:pt>
                <c:pt idx="97">
                  <c:v>0.51562500000000078</c:v>
                </c:pt>
                <c:pt idx="98">
                  <c:v>0.53125</c:v>
                </c:pt>
                <c:pt idx="99">
                  <c:v>0.54687500000000078</c:v>
                </c:pt>
                <c:pt idx="100">
                  <c:v>0.5625</c:v>
                </c:pt>
                <c:pt idx="101">
                  <c:v>0.57812500000000078</c:v>
                </c:pt>
                <c:pt idx="102">
                  <c:v>0.59375</c:v>
                </c:pt>
                <c:pt idx="103">
                  <c:v>0.60937500000000078</c:v>
                </c:pt>
                <c:pt idx="104">
                  <c:v>0.62500000000000078</c:v>
                </c:pt>
                <c:pt idx="105">
                  <c:v>0.64062500000000133</c:v>
                </c:pt>
                <c:pt idx="106">
                  <c:v>0.65625000000000078</c:v>
                </c:pt>
                <c:pt idx="107">
                  <c:v>0.67187500000000133</c:v>
                </c:pt>
                <c:pt idx="108">
                  <c:v>0.6875</c:v>
                </c:pt>
                <c:pt idx="109">
                  <c:v>0.70312500000000078</c:v>
                </c:pt>
                <c:pt idx="110">
                  <c:v>0.71875000000000078</c:v>
                </c:pt>
                <c:pt idx="111">
                  <c:v>0.73437500000000078</c:v>
                </c:pt>
                <c:pt idx="112">
                  <c:v>0.75000000000000078</c:v>
                </c:pt>
                <c:pt idx="113">
                  <c:v>0.76562500000000133</c:v>
                </c:pt>
                <c:pt idx="114">
                  <c:v>0.78125</c:v>
                </c:pt>
                <c:pt idx="115">
                  <c:v>0.79687500000000078</c:v>
                </c:pt>
                <c:pt idx="116">
                  <c:v>0.8125</c:v>
                </c:pt>
                <c:pt idx="117">
                  <c:v>0.82812500000000078</c:v>
                </c:pt>
                <c:pt idx="118">
                  <c:v>0.84375000000000078</c:v>
                </c:pt>
                <c:pt idx="119">
                  <c:v>0.85937500000000078</c:v>
                </c:pt>
                <c:pt idx="120">
                  <c:v>0.87500000000000078</c:v>
                </c:pt>
                <c:pt idx="121">
                  <c:v>0.89062500000000078</c:v>
                </c:pt>
                <c:pt idx="122">
                  <c:v>0.90625</c:v>
                </c:pt>
                <c:pt idx="123">
                  <c:v>0.92187500000000078</c:v>
                </c:pt>
                <c:pt idx="124">
                  <c:v>0.9375</c:v>
                </c:pt>
                <c:pt idx="125">
                  <c:v>0.95312500000000078</c:v>
                </c:pt>
                <c:pt idx="126">
                  <c:v>0.96875000000000078</c:v>
                </c:pt>
                <c:pt idx="127">
                  <c:v>0.984375</c:v>
                </c:pt>
                <c:pt idx="128">
                  <c:v>1</c:v>
                </c:pt>
              </c:numCache>
            </c:numRef>
          </c:xVal>
          <c:yVal>
            <c:numRef>
              <c:f>DensDat!$C$14:$C$142</c:f>
              <c:numCache>
                <c:formatCode>General</c:formatCode>
                <c:ptCount val="129"/>
                <c:pt idx="0">
                  <c:v>0</c:v>
                </c:pt>
                <c:pt idx="1">
                  <c:v>9.6490850336031212E-10</c:v>
                </c:pt>
                <c:pt idx="2">
                  <c:v>3.469348025376397E-8</c:v>
                </c:pt>
                <c:pt idx="3">
                  <c:v>2.8203963403903916E-7</c:v>
                </c:pt>
                <c:pt idx="4">
                  <c:v>1.2474110913202477E-6</c:v>
                </c:pt>
                <c:pt idx="5">
                  <c:v>3.9523282686729803E-6</c:v>
                </c:pt>
                <c:pt idx="6">
                  <c:v>1.0140791648530673E-5</c:v>
                </c:pt>
                <c:pt idx="7">
                  <c:v>2.249372840334946E-5</c:v>
                </c:pt>
                <c:pt idx="8">
                  <c:v>4.4850905397107824E-5</c:v>
                </c:pt>
                <c:pt idx="9">
                  <c:v>8.2439220833978452E-5</c:v>
                </c:pt>
                <c:pt idx="10">
                  <c:v>1.4210657970182959E-4</c:v>
                </c:pt>
                <c:pt idx="11">
                  <c:v>2.3256073548384446E-4</c:v>
                </c:pt>
                <c:pt idx="12">
                  <c:v>3.6461259023053681E-4</c:v>
                </c:pt>
                <c:pt idx="13">
                  <c:v>5.5142350864456863E-4</c:v>
                </c:pt>
                <c:pt idx="14">
                  <c:v>8.0875622899106753E-4</c:v>
                </c:pt>
                <c:pt idx="15">
                  <c:v>1.1552289476977845E-3</c:v>
                </c:pt>
                <c:pt idx="16">
                  <c:v>1.6125721148660442E-3</c:v>
                </c:pt>
                <c:pt idx="17">
                  <c:v>2.2058874013003646E-3</c:v>
                </c:pt>
                <c:pt idx="18">
                  <c:v>2.9639081787192598E-3</c:v>
                </c:pt>
                <c:pt idx="19">
                  <c:v>3.9192606863908989E-3</c:v>
                </c:pt>
                <c:pt idx="20">
                  <c:v>5.1087248307984095E-3</c:v>
                </c:pt>
                <c:pt idx="21">
                  <c:v>6.5734932698292827E-3</c:v>
                </c:pt>
                <c:pt idx="22">
                  <c:v>8.3594270577333103E-3</c:v>
                </c:pt>
                <c:pt idx="23">
                  <c:v>1.0517305658713024E-2</c:v>
                </c:pt>
                <c:pt idx="24">
                  <c:v>1.3103068561327619E-2</c:v>
                </c:pt>
                <c:pt idx="25">
                  <c:v>1.6178045027757944E-2</c:v>
                </c:pt>
                <c:pt idx="26">
                  <c:v>1.9809167675588889E-2</c:v>
                </c:pt>
                <c:pt idx="27">
                  <c:v>2.4069164599087863E-2</c:v>
                </c:pt>
                <c:pt idx="28">
                  <c:v>2.9036723576401652E-2</c:v>
                </c:pt>
                <c:pt idx="29">
                  <c:v>3.4796620564335592E-2</c:v>
                </c:pt>
                <c:pt idx="30">
                  <c:v>4.143980314158547E-2</c:v>
                </c:pt>
                <c:pt idx="31">
                  <c:v>4.9063417816597218E-2</c:v>
                </c:pt>
                <c:pt idx="32">
                  <c:v>5.7770768165757075E-2</c:v>
                </c:pt>
                <c:pt idx="33">
                  <c:v>6.7671188617962855E-2</c:v>
                </c:pt>
                <c:pt idx="34">
                  <c:v>7.8879816370924505E-2</c:v>
                </c:pt>
                <c:pt idx="35">
                  <c:v>9.1517241446320313E-2</c:v>
                </c:pt>
                <c:pt idx="36">
                  <c:v>0.10570901231841973</c:v>
                </c:pt>
                <c:pt idx="37">
                  <c:v>0.12158497196229102</c:v>
                </c:pt>
                <c:pt idx="38">
                  <c:v>0.13927839667228742</c:v>
                </c:pt>
                <c:pt idx="39">
                  <c:v>0.15892490774539056</c:v>
                </c:pt>
                <c:pt idx="40">
                  <c:v>0.18066112429708747</c:v>
                </c:pt>
                <c:pt idx="41">
                  <c:v>0.20462302431964799</c:v>
                </c:pt>
                <c:pt idx="42">
                  <c:v>0.23094398089906851</c:v>
                </c:pt>
                <c:pt idx="43">
                  <c:v>0.25975244163142353</c:v>
                </c:pt>
                <c:pt idx="44">
                  <c:v>0.29116922213448382</c:v>
                </c:pt>
                <c:pt idx="45">
                  <c:v>0.32530438960291108</c:v>
                </c:pt>
                <c:pt idx="46">
                  <c:v>0.36225372011422835</c:v>
                </c:pt>
                <c:pt idx="47">
                  <c:v>0.40209472438848198</c:v>
                </c:pt>
                <c:pt idx="48">
                  <c:v>0.44488225145646482</c:v>
                </c:pt>
                <c:pt idx="49">
                  <c:v>0.49064369866085988</c:v>
                </c:pt>
                <c:pt idx="50">
                  <c:v>0.53937387994222041</c:v>
                </c:pt>
                <c:pt idx="51">
                  <c:v>0.59102963258734564</c:v>
                </c:pt>
                <c:pt idx="52">
                  <c:v>0.64552427538484336</c:v>
                </c:pt>
                <c:pt idx="53">
                  <c:v>0.70272206788015013</c:v>
                </c:pt>
                <c:pt idx="54">
                  <c:v>0.76243286006945532</c:v>
                </c:pt>
                <c:pt idx="55">
                  <c:v>0.82440716271155356</c:v>
                </c:pt>
                <c:pt idx="56">
                  <c:v>0.88833190804851092</c:v>
                </c:pt>
                <c:pt idx="57">
                  <c:v>0.9538272059363877</c:v>
                </c:pt>
                <c:pt idx="58">
                  <c:v>1.0204444272974718</c:v>
                </c:pt>
                <c:pt idx="59">
                  <c:v>1.0876659609184351</c:v>
                </c:pt>
                <c:pt idx="60">
                  <c:v>1.1549069860884502</c:v>
                </c:pt>
                <c:pt idx="61">
                  <c:v>1.2215195775933758</c:v>
                </c:pt>
                <c:pt idx="62">
                  <c:v>1.2867994069270638</c:v>
                </c:pt>
                <c:pt idx="63">
                  <c:v>1.3499952212518913</c:v>
                </c:pt>
                <c:pt idx="64">
                  <c:v>1.4103211686038888</c:v>
                </c:pt>
                <c:pt idx="65">
                  <c:v>1.4669718957461904</c:v>
                </c:pt>
                <c:pt idx="66">
                  <c:v>1.5191401788683701</c:v>
                </c:pt>
                <c:pt idx="67">
                  <c:v>1.5660366655816731</c:v>
                </c:pt>
                <c:pt idx="68">
                  <c:v>1.6069111215278686</c:v>
                </c:pt>
                <c:pt idx="69">
                  <c:v>1.6410744015842722</c:v>
                </c:pt>
                <c:pt idx="70">
                  <c:v>1.667920221194269</c:v>
                </c:pt>
                <c:pt idx="71">
                  <c:v>1.686945705104238</c:v>
                </c:pt>
                <c:pt idx="72">
                  <c:v>1.6977696542407426</c:v>
                </c:pt>
                <c:pt idx="73">
                  <c:v>1.7001475080571897</c:v>
                </c:pt>
                <c:pt idx="74">
                  <c:v>1.6939820947469209</c:v>
                </c:pt>
                <c:pt idx="75">
                  <c:v>1.6793294529590117</c:v>
                </c:pt>
                <c:pt idx="76">
                  <c:v>1.6563992654903756</c:v>
                </c:pt>
                <c:pt idx="77">
                  <c:v>1.6255497494781364</c:v>
                </c:pt>
                <c:pt idx="78">
                  <c:v>1.5872771743084573</c:v>
                </c:pt>
                <c:pt idx="79">
                  <c:v>1.5422004996651215</c:v>
                </c:pt>
                <c:pt idx="80">
                  <c:v>1.4910419134731012</c:v>
                </c:pt>
                <c:pt idx="81">
                  <c:v>1.4346042777428301</c:v>
                </c:pt>
                <c:pt idx="82">
                  <c:v>1.3737466405325598</c:v>
                </c:pt>
                <c:pt idx="83">
                  <c:v>1.3093590338938927</c:v>
                </c:pt>
                <c:pt idx="84">
                  <c:v>1.2423377496342281</c:v>
                </c:pt>
                <c:pt idx="85">
                  <c:v>1.1735621749684446</c:v>
                </c:pt>
                <c:pt idx="86">
                  <c:v>1.1038740941156018</c:v>
                </c:pt>
                <c:pt idx="87">
                  <c:v>1.0340601402113181</c:v>
                </c:pt>
                <c:pt idx="88">
                  <c:v>0.96483783740704165</c:v>
                </c:pt>
                <c:pt idx="89">
                  <c:v>0.89684542802734468</c:v>
                </c:pt>
                <c:pt idx="90">
                  <c:v>0.83063545355706203</c:v>
                </c:pt>
                <c:pt idx="91">
                  <c:v>0.76667186586332081</c:v>
                </c:pt>
                <c:pt idx="92">
                  <c:v>0.70533029585198759</c:v>
                </c:pt>
                <c:pt idx="93">
                  <c:v>0.64690100470427525</c:v>
                </c:pt>
                <c:pt idx="94">
                  <c:v>0.59159398709798527</c:v>
                </c:pt>
                <c:pt idx="95">
                  <c:v>0.53954568176283957</c:v>
                </c:pt>
                <c:pt idx="96">
                  <c:v>0.49082676518200641</c:v>
                </c:pt>
                <c:pt idx="97">
                  <c:v>0.44545055076654799</c:v>
                </c:pt>
                <c:pt idx="98">
                  <c:v>0.40338157972091104</c:v>
                </c:pt>
                <c:pt idx="99">
                  <c:v>0.36454406304553677</c:v>
                </c:pt>
                <c:pt idx="100">
                  <c:v>0.32882990984204657</c:v>
                </c:pt>
                <c:pt idx="101">
                  <c:v>0.29610614993970696</c:v>
                </c:pt>
                <c:pt idx="102">
                  <c:v>0.26622162504626634</c:v>
                </c:pt>
                <c:pt idx="103">
                  <c:v>0.23901287979105845</c:v>
                </c:pt>
                <c:pt idx="104">
                  <c:v>0.21430923106738395</c:v>
                </c:pt>
                <c:pt idx="105">
                  <c:v>0.19193703087097988</c:v>
                </c:pt>
                <c:pt idx="106">
                  <c:v>0.17172316496022044</c:v>
                </c:pt>
                <c:pt idx="107">
                  <c:v>0.15349784818071277</c:v>
                </c:pt>
                <c:pt idx="108">
                  <c:v>0.13709678849971643</c:v>
                </c:pt>
                <c:pt idx="109">
                  <c:v>0.12236279706320256</c:v>
                </c:pt>
                <c:pt idx="110">
                  <c:v>0.10914692225976559</c:v>
                </c:pt>
                <c:pt idx="111">
                  <c:v>9.7309183071967745E-2</c:v>
                </c:pt>
                <c:pt idx="112">
                  <c:v>8.6718971974431555E-2</c:v>
                </c:pt>
                <c:pt idx="113">
                  <c:v>7.7255191175513174E-2</c:v>
                </c:pt>
                <c:pt idx="114">
                  <c:v>6.8806178791693109E-2</c:v>
                </c:pt>
                <c:pt idx="115">
                  <c:v>6.1269474120287562E-2</c:v>
                </c:pt>
                <c:pt idx="116">
                  <c:v>5.45514639199405E-2</c:v>
                </c:pt>
                <c:pt idx="117">
                  <c:v>4.8566944780228431E-2</c:v>
                </c:pt>
                <c:pt idx="118">
                  <c:v>4.3238630423549494E-2</c:v>
                </c:pt>
                <c:pt idx="119">
                  <c:v>3.8496627219657062E-2</c:v>
                </c:pt>
                <c:pt idx="120">
                  <c:v>3.427789633425115E-2</c:v>
                </c:pt>
                <c:pt idx="121">
                  <c:v>3.052571676599965E-2</c:v>
                </c:pt>
                <c:pt idx="122">
                  <c:v>2.7189160012335852E-2</c:v>
                </c:pt>
                <c:pt idx="123">
                  <c:v>2.4222584187937962E-2</c:v>
                </c:pt>
                <c:pt idx="124">
                  <c:v>2.1585153036964601E-2</c:v>
                </c:pt>
                <c:pt idx="125">
                  <c:v>1.924038336410638E-2</c:v>
                </c:pt>
                <c:pt idx="126">
                  <c:v>1.7155722894731974E-2</c:v>
                </c:pt>
                <c:pt idx="127">
                  <c:v>1.5302159399059793E-2</c:v>
                </c:pt>
                <c:pt idx="128">
                  <c:v>1.3653861022942221E-2</c:v>
                </c:pt>
              </c:numCache>
            </c:numRef>
          </c:yVal>
          <c:smooth val="0"/>
        </c:ser>
        <c:ser>
          <c:idx val="1"/>
          <c:order val="1"/>
          <c:tx>
            <c:v>Europe</c:v>
          </c:tx>
          <c:spPr>
            <a:ln>
              <a:solidFill>
                <a:srgbClr val="FFC000"/>
              </a:solidFill>
            </a:ln>
          </c:spPr>
          <c:marker>
            <c:symbol val="none"/>
          </c:marker>
          <c:xVal>
            <c:numRef>
              <c:f>DensDat!$A$14:$A$142</c:f>
              <c:numCache>
                <c:formatCode>0.00%</c:formatCode>
                <c:ptCount val="129"/>
                <c:pt idx="0" formatCode="0%">
                  <c:v>-1</c:v>
                </c:pt>
                <c:pt idx="1">
                  <c:v>-0.984375</c:v>
                </c:pt>
                <c:pt idx="2">
                  <c:v>-0.96875000000000078</c:v>
                </c:pt>
                <c:pt idx="3">
                  <c:v>-0.95312500000000078</c:v>
                </c:pt>
                <c:pt idx="4">
                  <c:v>-0.9375</c:v>
                </c:pt>
                <c:pt idx="5">
                  <c:v>-0.92187500000000078</c:v>
                </c:pt>
                <c:pt idx="6">
                  <c:v>-0.90625</c:v>
                </c:pt>
                <c:pt idx="7">
                  <c:v>-0.89062500000000078</c:v>
                </c:pt>
                <c:pt idx="8">
                  <c:v>-0.87500000000000078</c:v>
                </c:pt>
                <c:pt idx="9">
                  <c:v>-0.85937500000000078</c:v>
                </c:pt>
                <c:pt idx="10">
                  <c:v>-0.84375000000000078</c:v>
                </c:pt>
                <c:pt idx="11">
                  <c:v>-0.82812500000000078</c:v>
                </c:pt>
                <c:pt idx="12">
                  <c:v>-0.8125</c:v>
                </c:pt>
                <c:pt idx="13">
                  <c:v>-0.79687500000000078</c:v>
                </c:pt>
                <c:pt idx="14">
                  <c:v>-0.78125</c:v>
                </c:pt>
                <c:pt idx="15">
                  <c:v>-0.76562500000000133</c:v>
                </c:pt>
                <c:pt idx="16">
                  <c:v>-0.75000000000000078</c:v>
                </c:pt>
                <c:pt idx="17">
                  <c:v>-0.73437500000000078</c:v>
                </c:pt>
                <c:pt idx="18">
                  <c:v>-0.71875000000000078</c:v>
                </c:pt>
                <c:pt idx="19">
                  <c:v>-0.70312500000000078</c:v>
                </c:pt>
                <c:pt idx="20">
                  <c:v>-0.6875</c:v>
                </c:pt>
                <c:pt idx="21">
                  <c:v>-0.67187500000000133</c:v>
                </c:pt>
                <c:pt idx="22">
                  <c:v>-0.65625000000000078</c:v>
                </c:pt>
                <c:pt idx="23">
                  <c:v>-0.64062500000000133</c:v>
                </c:pt>
                <c:pt idx="24">
                  <c:v>-0.62500000000000078</c:v>
                </c:pt>
                <c:pt idx="25">
                  <c:v>-0.60937500000000078</c:v>
                </c:pt>
                <c:pt idx="26">
                  <c:v>-0.59375</c:v>
                </c:pt>
                <c:pt idx="27">
                  <c:v>-0.57812500000000078</c:v>
                </c:pt>
                <c:pt idx="28">
                  <c:v>-0.5625</c:v>
                </c:pt>
                <c:pt idx="29">
                  <c:v>-0.54687500000000078</c:v>
                </c:pt>
                <c:pt idx="30">
                  <c:v>-0.53125</c:v>
                </c:pt>
                <c:pt idx="31">
                  <c:v>-0.51562500000000078</c:v>
                </c:pt>
                <c:pt idx="32">
                  <c:v>-0.5</c:v>
                </c:pt>
                <c:pt idx="33">
                  <c:v>-0.48437500000000033</c:v>
                </c:pt>
                <c:pt idx="34">
                  <c:v>-0.46875</c:v>
                </c:pt>
                <c:pt idx="35">
                  <c:v>-0.453125</c:v>
                </c:pt>
                <c:pt idx="36">
                  <c:v>-0.43750000000000033</c:v>
                </c:pt>
                <c:pt idx="37">
                  <c:v>-0.42187500000000033</c:v>
                </c:pt>
                <c:pt idx="38">
                  <c:v>-0.40625</c:v>
                </c:pt>
                <c:pt idx="39">
                  <c:v>-0.39062500000000033</c:v>
                </c:pt>
                <c:pt idx="40">
                  <c:v>-0.37500000000000033</c:v>
                </c:pt>
                <c:pt idx="41">
                  <c:v>-0.35937500000000033</c:v>
                </c:pt>
                <c:pt idx="42">
                  <c:v>-0.34375</c:v>
                </c:pt>
                <c:pt idx="43">
                  <c:v>-0.32812500000000033</c:v>
                </c:pt>
                <c:pt idx="44">
                  <c:v>-0.31250000000000033</c:v>
                </c:pt>
                <c:pt idx="45">
                  <c:v>-0.29687500000000033</c:v>
                </c:pt>
                <c:pt idx="46">
                  <c:v>-0.28125</c:v>
                </c:pt>
                <c:pt idx="47">
                  <c:v>-0.265625</c:v>
                </c:pt>
                <c:pt idx="48">
                  <c:v>-0.25</c:v>
                </c:pt>
                <c:pt idx="49">
                  <c:v>-0.234375</c:v>
                </c:pt>
                <c:pt idx="50">
                  <c:v>-0.21875000000000017</c:v>
                </c:pt>
                <c:pt idx="51">
                  <c:v>-0.203125</c:v>
                </c:pt>
                <c:pt idx="52">
                  <c:v>-0.18750000000000017</c:v>
                </c:pt>
                <c:pt idx="53">
                  <c:v>-0.171875</c:v>
                </c:pt>
                <c:pt idx="54">
                  <c:v>-0.15625000000000017</c:v>
                </c:pt>
                <c:pt idx="55">
                  <c:v>-0.140625</c:v>
                </c:pt>
                <c:pt idx="56">
                  <c:v>-0.125</c:v>
                </c:pt>
                <c:pt idx="57">
                  <c:v>-0.10937500000000008</c:v>
                </c:pt>
                <c:pt idx="58">
                  <c:v>-9.3750000000000153E-2</c:v>
                </c:pt>
                <c:pt idx="59">
                  <c:v>-7.8125E-2</c:v>
                </c:pt>
                <c:pt idx="60">
                  <c:v>-6.25E-2</c:v>
                </c:pt>
                <c:pt idx="61">
                  <c:v>-4.6874999999999986E-2</c:v>
                </c:pt>
                <c:pt idx="62">
                  <c:v>-3.125E-2</c:v>
                </c:pt>
                <c:pt idx="63">
                  <c:v>-1.5625E-2</c:v>
                </c:pt>
                <c:pt idx="64">
                  <c:v>0</c:v>
                </c:pt>
                <c:pt idx="65">
                  <c:v>1.5625E-2</c:v>
                </c:pt>
                <c:pt idx="66">
                  <c:v>3.125E-2</c:v>
                </c:pt>
                <c:pt idx="67">
                  <c:v>4.6874999999999986E-2</c:v>
                </c:pt>
                <c:pt idx="68">
                  <c:v>6.25E-2</c:v>
                </c:pt>
                <c:pt idx="69">
                  <c:v>7.8125E-2</c:v>
                </c:pt>
                <c:pt idx="70">
                  <c:v>9.3750000000000153E-2</c:v>
                </c:pt>
                <c:pt idx="71">
                  <c:v>0.10937500000000008</c:v>
                </c:pt>
                <c:pt idx="72">
                  <c:v>0.125</c:v>
                </c:pt>
                <c:pt idx="73">
                  <c:v>0.140625</c:v>
                </c:pt>
                <c:pt idx="74">
                  <c:v>0.15625000000000017</c:v>
                </c:pt>
                <c:pt idx="75">
                  <c:v>0.171875</c:v>
                </c:pt>
                <c:pt idx="76">
                  <c:v>0.18750000000000017</c:v>
                </c:pt>
                <c:pt idx="77">
                  <c:v>0.203125</c:v>
                </c:pt>
                <c:pt idx="78">
                  <c:v>0.21875000000000017</c:v>
                </c:pt>
                <c:pt idx="79">
                  <c:v>0.234375</c:v>
                </c:pt>
                <c:pt idx="80">
                  <c:v>0.25</c:v>
                </c:pt>
                <c:pt idx="81">
                  <c:v>0.265625</c:v>
                </c:pt>
                <c:pt idx="82">
                  <c:v>0.28125</c:v>
                </c:pt>
                <c:pt idx="83">
                  <c:v>0.29687500000000033</c:v>
                </c:pt>
                <c:pt idx="84">
                  <c:v>0.31250000000000033</c:v>
                </c:pt>
                <c:pt idx="85">
                  <c:v>0.32812500000000033</c:v>
                </c:pt>
                <c:pt idx="86">
                  <c:v>0.34375</c:v>
                </c:pt>
                <c:pt idx="87">
                  <c:v>0.35937500000000033</c:v>
                </c:pt>
                <c:pt idx="88">
                  <c:v>0.37500000000000033</c:v>
                </c:pt>
                <c:pt idx="89">
                  <c:v>0.39062500000000033</c:v>
                </c:pt>
                <c:pt idx="90">
                  <c:v>0.40625</c:v>
                </c:pt>
                <c:pt idx="91">
                  <c:v>0.42187500000000033</c:v>
                </c:pt>
                <c:pt idx="92">
                  <c:v>0.43750000000000033</c:v>
                </c:pt>
                <c:pt idx="93">
                  <c:v>0.453125</c:v>
                </c:pt>
                <c:pt idx="94">
                  <c:v>0.46875</c:v>
                </c:pt>
                <c:pt idx="95">
                  <c:v>0.48437500000000033</c:v>
                </c:pt>
                <c:pt idx="96">
                  <c:v>0.5</c:v>
                </c:pt>
                <c:pt idx="97">
                  <c:v>0.51562500000000078</c:v>
                </c:pt>
                <c:pt idx="98">
                  <c:v>0.53125</c:v>
                </c:pt>
                <c:pt idx="99">
                  <c:v>0.54687500000000078</c:v>
                </c:pt>
                <c:pt idx="100">
                  <c:v>0.5625</c:v>
                </c:pt>
                <c:pt idx="101">
                  <c:v>0.57812500000000078</c:v>
                </c:pt>
                <c:pt idx="102">
                  <c:v>0.59375</c:v>
                </c:pt>
                <c:pt idx="103">
                  <c:v>0.60937500000000078</c:v>
                </c:pt>
                <c:pt idx="104">
                  <c:v>0.62500000000000078</c:v>
                </c:pt>
                <c:pt idx="105">
                  <c:v>0.64062500000000133</c:v>
                </c:pt>
                <c:pt idx="106">
                  <c:v>0.65625000000000078</c:v>
                </c:pt>
                <c:pt idx="107">
                  <c:v>0.67187500000000133</c:v>
                </c:pt>
                <c:pt idx="108">
                  <c:v>0.6875</c:v>
                </c:pt>
                <c:pt idx="109">
                  <c:v>0.70312500000000078</c:v>
                </c:pt>
                <c:pt idx="110">
                  <c:v>0.71875000000000078</c:v>
                </c:pt>
                <c:pt idx="111">
                  <c:v>0.73437500000000078</c:v>
                </c:pt>
                <c:pt idx="112">
                  <c:v>0.75000000000000078</c:v>
                </c:pt>
                <c:pt idx="113">
                  <c:v>0.76562500000000133</c:v>
                </c:pt>
                <c:pt idx="114">
                  <c:v>0.78125</c:v>
                </c:pt>
                <c:pt idx="115">
                  <c:v>0.79687500000000078</c:v>
                </c:pt>
                <c:pt idx="116">
                  <c:v>0.8125</c:v>
                </c:pt>
                <c:pt idx="117">
                  <c:v>0.82812500000000078</c:v>
                </c:pt>
                <c:pt idx="118">
                  <c:v>0.84375000000000078</c:v>
                </c:pt>
                <c:pt idx="119">
                  <c:v>0.85937500000000078</c:v>
                </c:pt>
                <c:pt idx="120">
                  <c:v>0.87500000000000078</c:v>
                </c:pt>
                <c:pt idx="121">
                  <c:v>0.89062500000000078</c:v>
                </c:pt>
                <c:pt idx="122">
                  <c:v>0.90625</c:v>
                </c:pt>
                <c:pt idx="123">
                  <c:v>0.92187500000000078</c:v>
                </c:pt>
                <c:pt idx="124">
                  <c:v>0.9375</c:v>
                </c:pt>
                <c:pt idx="125">
                  <c:v>0.95312500000000078</c:v>
                </c:pt>
                <c:pt idx="126">
                  <c:v>0.96875000000000078</c:v>
                </c:pt>
                <c:pt idx="127">
                  <c:v>0.984375</c:v>
                </c:pt>
                <c:pt idx="128">
                  <c:v>1</c:v>
                </c:pt>
              </c:numCache>
            </c:numRef>
          </c:xVal>
          <c:yVal>
            <c:numRef>
              <c:f>DensDat!$D$14:$D$142</c:f>
              <c:numCache>
                <c:formatCode>General</c:formatCode>
                <c:ptCount val="129"/>
                <c:pt idx="0">
                  <c:v>0</c:v>
                </c:pt>
                <c:pt idx="1">
                  <c:v>1.152789268862853E-11</c:v>
                </c:pt>
                <c:pt idx="2">
                  <c:v>8.8623850048455255E-10</c:v>
                </c:pt>
                <c:pt idx="3">
                  <c:v>1.123759269634054E-8</c:v>
                </c:pt>
                <c:pt idx="4">
                  <c:v>6.8132015229701153E-8</c:v>
                </c:pt>
                <c:pt idx="5">
                  <c:v>2.7570414560558511E-7</c:v>
                </c:pt>
                <c:pt idx="6">
                  <c:v>8.6391969221469306E-7</c:v>
                </c:pt>
                <c:pt idx="7">
                  <c:v>2.2691350987933913E-6</c:v>
                </c:pt>
                <c:pt idx="8">
                  <c:v>5.2378019935859105E-6</c:v>
                </c:pt>
                <c:pt idx="9">
                  <c:v>1.0954464991765184E-5</c:v>
                </c:pt>
                <c:pt idx="10">
                  <c:v>2.1195052430638742E-5</c:v>
                </c:pt>
                <c:pt idx="11">
                  <c:v>3.8506336321120944E-5</c:v>
                </c:pt>
                <c:pt idx="12">
                  <c:v>6.6412325094918664E-5</c:v>
                </c:pt>
                <c:pt idx="13">
                  <c:v>1.0964823943653134E-4</c:v>
                </c:pt>
                <c:pt idx="14">
                  <c:v>1.744225979875813E-4</c:v>
                </c:pt>
                <c:pt idx="15">
                  <c:v>2.6870779678250193E-4</c:v>
                </c:pt>
                <c:pt idx="16">
                  <c:v>4.0255939450003532E-4</c:v>
                </c:pt>
                <c:pt idx="17">
                  <c:v>5.8846410502053374E-4</c:v>
                </c:pt>
                <c:pt idx="18">
                  <c:v>8.4171623863041507E-4</c:v>
                </c:pt>
                <c:pt idx="19">
                  <c:v>1.1808220119060029E-3</c:v>
                </c:pt>
                <c:pt idx="20">
                  <c:v>1.6279307513197897E-3</c:v>
                </c:pt>
                <c:pt idx="21">
                  <c:v>2.2092915335359046E-3</c:v>
                </c:pt>
                <c:pt idx="22">
                  <c:v>2.9557332219929087E-3</c:v>
                </c:pt>
                <c:pt idx="23">
                  <c:v>3.9031651598759299E-3</c:v>
                </c:pt>
                <c:pt idx="24">
                  <c:v>5.0930949487419759E-3</c:v>
                </c:pt>
                <c:pt idx="25">
                  <c:v>6.5731587646489864E-3</c:v>
                </c:pt>
                <c:pt idx="26">
                  <c:v>8.3976585248724221E-3</c:v>
                </c:pt>
                <c:pt idx="27">
                  <c:v>1.0628098904478779E-2</c:v>
                </c:pt>
                <c:pt idx="28">
                  <c:v>1.3333715701336981E-2</c:v>
                </c:pt>
                <c:pt idx="29">
                  <c:v>1.6591985351612472E-2</c:v>
                </c:pt>
                <c:pt idx="30">
                  <c:v>2.0489103500477099E-2</c:v>
                </c:pt>
                <c:pt idx="31">
                  <c:v>2.5120418435233393E-2</c:v>
                </c:pt>
                <c:pt idx="32">
                  <c:v>3.0590802898011346E-2</c:v>
                </c:pt>
                <c:pt idx="33">
                  <c:v>3.7014945329481838E-2</c:v>
                </c:pt>
                <c:pt idx="34">
                  <c:v>4.4517538981819024E-2</c:v>
                </c:pt>
                <c:pt idx="35">
                  <c:v>5.3233344620395757E-2</c:v>
                </c:pt>
                <c:pt idx="36">
                  <c:v>6.3307099767874145E-2</c:v>
                </c:pt>
                <c:pt idx="37">
                  <c:v>7.4893244709227508E-2</c:v>
                </c:pt>
                <c:pt idx="38">
                  <c:v>8.8155432871804648E-2</c:v>
                </c:pt>
                <c:pt idx="39">
                  <c:v>0.1032657908458435</c:v>
                </c:pt>
                <c:pt idx="40">
                  <c:v>0.12040389137052621</c:v>
                </c:pt>
                <c:pt idx="41">
                  <c:v>0.13975540126102576</c:v>
                </c:pt>
                <c:pt idx="42">
                  <c:v>0.16151036570633229</c:v>
                </c:pt>
                <c:pt idx="43">
                  <c:v>0.1858610908702433</c:v>
                </c:pt>
                <c:pt idx="44">
                  <c:v>0.21299958855263706</c:v>
                </c:pt>
                <c:pt idx="45">
                  <c:v>0.24311455011485325</c:v>
                </c:pt>
                <c:pt idx="46">
                  <c:v>0.27638782226117531</c:v>
                </c:pt>
                <c:pt idx="47">
                  <c:v>0.31299036492771537</c:v>
                </c:pt>
                <c:pt idx="48">
                  <c:v>0.35307768178698712</c:v>
                </c:pt>
                <c:pt idx="49">
                  <c:v>0.39678472703657225</c:v>
                </c:pt>
                <c:pt idx="50">
                  <c:v>0.44422030846552779</c:v>
                </c:pt>
                <c:pt idx="51">
                  <c:v>0.4954610264730438</c:v>
                </c:pt>
                <c:pt idx="52">
                  <c:v>0.5505448118365186</c:v>
                </c:pt>
                <c:pt idx="53">
                  <c:v>0.60946415153478395</c:v>
                </c:pt>
                <c:pt idx="54">
                  <c:v>0.67215912158703961</c:v>
                </c:pt>
                <c:pt idx="55">
                  <c:v>0.73851037820180432</c:v>
                </c:pt>
                <c:pt idx="56">
                  <c:v>0.80833229280381791</c:v>
                </c:pt>
                <c:pt idx="57">
                  <c:v>0.88136645166848671</c:v>
                </c:pt>
                <c:pt idx="58">
                  <c:v>0.95727577554523369</c:v>
                </c:pt>
                <c:pt idx="59">
                  <c:v>1.0356395470274846</c:v>
                </c:pt>
                <c:pt idx="60">
                  <c:v>1.1159496613923658</c:v>
                </c:pt>
                <c:pt idx="61">
                  <c:v>1.1976084377038361</c:v>
                </c:pt>
                <c:pt idx="62">
                  <c:v>1.2799283383721631</c:v>
                </c:pt>
                <c:pt idx="63">
                  <c:v>1.3621339441122149</c:v>
                </c:pt>
                <c:pt idx="64">
                  <c:v>1.4433665143028498</c:v>
                </c:pt>
                <c:pt idx="65">
                  <c:v>1.522691427201099</c:v>
                </c:pt>
                <c:pt idx="66">
                  <c:v>1.599108737745228</c:v>
                </c:pt>
                <c:pt idx="67">
                  <c:v>1.6715670108630725</c:v>
                </c:pt>
                <c:pt idx="68">
                  <c:v>1.7389804843055421</c:v>
                </c:pt>
                <c:pt idx="69">
                  <c:v>1.8002494873504598</c:v>
                </c:pt>
                <c:pt idx="70">
                  <c:v>1.8542838921754119</c:v>
                </c:pt>
                <c:pt idx="71">
                  <c:v>1.900029207083719</c:v>
                </c:pt>
                <c:pt idx="72">
                  <c:v>1.9364947410011339</c:v>
                </c:pt>
                <c:pt idx="73">
                  <c:v>1.9627830848672307</c:v>
                </c:pt>
                <c:pt idx="74">
                  <c:v>1.9781199779926149</c:v>
                </c:pt>
                <c:pt idx="75">
                  <c:v>1.9818834682790165</c:v>
                </c:pt>
                <c:pt idx="76">
                  <c:v>1.9736311479005342</c:v>
                </c:pt>
                <c:pt idx="77">
                  <c:v>1.9531241647077111</c:v>
                </c:pt>
                <c:pt idx="78">
                  <c:v>1.920346687898018</c:v>
                </c:pt>
                <c:pt idx="79">
                  <c:v>1.8755195563871256</c:v>
                </c:pt>
                <c:pt idx="80">
                  <c:v>1.8191069687577175</c:v>
                </c:pt>
                <c:pt idx="81">
                  <c:v>1.7518152891339918</c:v>
                </c:pt>
                <c:pt idx="82">
                  <c:v>1.6745833425289787</c:v>
                </c:pt>
                <c:pt idx="83">
                  <c:v>1.5885639480218161</c:v>
                </c:pt>
                <c:pt idx="84">
                  <c:v>1.4950968730290204</c:v>
                </c:pt>
                <c:pt idx="85">
                  <c:v>1.3956738640720523</c:v>
                </c:pt>
                <c:pt idx="86">
                  <c:v>1.2918968894070737</c:v>
                </c:pt>
                <c:pt idx="87">
                  <c:v>1.185431182373198</c:v>
                </c:pt>
                <c:pt idx="88">
                  <c:v>1.0779550646099101</c:v>
                </c:pt>
                <c:pt idx="89">
                  <c:v>0.97110881941030036</c:v>
                </c:pt>
                <c:pt idx="90">
                  <c:v>0.86644504578103343</c:v>
                </c:pt>
                <c:pt idx="91">
                  <c:v>0.7653829296942708</c:v>
                </c:pt>
                <c:pt idx="92">
                  <c:v>0.66916870837260178</c:v>
                </c:pt>
                <c:pt idx="93">
                  <c:v>0.57884427802360083</c:v>
                </c:pt>
                <c:pt idx="94">
                  <c:v>0.49522542223115912</c:v>
                </c:pt>
                <c:pt idx="95">
                  <c:v>0.41889054909134127</c:v>
                </c:pt>
                <c:pt idx="96">
                  <c:v>0.35018016479321235</c:v>
                </c:pt>
                <c:pt idx="97">
                  <c:v>0.28920663327157631</c:v>
                </c:pt>
                <c:pt idx="98">
                  <c:v>0.23587313309519206</c:v>
                </c:pt>
                <c:pt idx="99">
                  <c:v>0.18990017885254104</c:v>
                </c:pt>
                <c:pt idx="100">
                  <c:v>0.15085767141452247</c:v>
                </c:pt>
                <c:pt idx="101">
                  <c:v>0.11820021214666798</c:v>
                </c:pt>
                <c:pt idx="102">
                  <c:v>9.130337520057305E-2</c:v>
                </c:pt>
                <c:pt idx="103">
                  <c:v>6.9498774735769833E-2</c:v>
                </c:pt>
                <c:pt idx="104">
                  <c:v>5.2106066875374703E-2</c:v>
                </c:pt>
                <c:pt idx="105">
                  <c:v>3.8460450387054944E-2</c:v>
                </c:pt>
                <c:pt idx="106">
                  <c:v>2.793472611059104E-2</c:v>
                </c:pt>
                <c:pt idx="107">
                  <c:v>1.995548962088849E-2</c:v>
                </c:pt>
                <c:pt idx="108">
                  <c:v>1.4013513768792242E-2</c:v>
                </c:pt>
                <c:pt idx="109">
                  <c:v>9.6687854194425545E-3</c:v>
                </c:pt>
                <c:pt idx="110">
                  <c:v>6.5509646984416477E-3</c:v>
                </c:pt>
                <c:pt idx="111">
                  <c:v>4.3562213255692629E-3</c:v>
                </c:pt>
                <c:pt idx="112">
                  <c:v>2.8414722192726641E-3</c:v>
                </c:pt>
                <c:pt idx="113">
                  <c:v>1.8170114614120547E-3</c:v>
                </c:pt>
                <c:pt idx="114">
                  <c:v>1.1384110962469442E-3</c:v>
                </c:pt>
                <c:pt idx="115">
                  <c:v>6.9840700718365716E-4</c:v>
                </c:pt>
                <c:pt idx="116">
                  <c:v>4.1929646982638189E-4</c:v>
                </c:pt>
                <c:pt idx="117">
                  <c:v>2.4618770916642196E-4</c:v>
                </c:pt>
                <c:pt idx="118">
                  <c:v>1.4127576138540747E-4</c:v>
                </c:pt>
                <c:pt idx="119">
                  <c:v>7.9184975242941287E-5</c:v>
                </c:pt>
                <c:pt idx="120">
                  <c:v>4.3321503863792954E-5</c:v>
                </c:pt>
                <c:pt idx="121">
                  <c:v>2.3118286314071997E-5</c:v>
                </c:pt>
                <c:pt idx="122">
                  <c:v>1.2025380233513198E-5</c:v>
                </c:pt>
                <c:pt idx="123">
                  <c:v>6.0929359431884853E-6</c:v>
                </c:pt>
                <c:pt idx="124">
                  <c:v>3.0048746839887555E-6</c:v>
                </c:pt>
                <c:pt idx="125">
                  <c:v>1.4413821537282084E-6</c:v>
                </c:pt>
                <c:pt idx="126">
                  <c:v>6.7198512723481514E-7</c:v>
                </c:pt>
                <c:pt idx="127">
                  <c:v>3.0425395677327045E-7</c:v>
                </c:pt>
                <c:pt idx="128">
                  <c:v>1.3368130878865366E-7</c:v>
                </c:pt>
              </c:numCache>
            </c:numRef>
          </c:yVal>
          <c:smooth val="0"/>
        </c:ser>
        <c:ser>
          <c:idx val="2"/>
          <c:order val="2"/>
          <c:tx>
            <c:v>World</c:v>
          </c:tx>
          <c:marker>
            <c:symbol val="none"/>
          </c:marker>
          <c:xVal>
            <c:numRef>
              <c:f>DensDat!$A$14:$A$142</c:f>
              <c:numCache>
                <c:formatCode>0.00%</c:formatCode>
                <c:ptCount val="129"/>
                <c:pt idx="0" formatCode="0%">
                  <c:v>-1</c:v>
                </c:pt>
                <c:pt idx="1">
                  <c:v>-0.984375</c:v>
                </c:pt>
                <c:pt idx="2">
                  <c:v>-0.96875000000000078</c:v>
                </c:pt>
                <c:pt idx="3">
                  <c:v>-0.95312500000000078</c:v>
                </c:pt>
                <c:pt idx="4">
                  <c:v>-0.9375</c:v>
                </c:pt>
                <c:pt idx="5">
                  <c:v>-0.92187500000000078</c:v>
                </c:pt>
                <c:pt idx="6">
                  <c:v>-0.90625</c:v>
                </c:pt>
                <c:pt idx="7">
                  <c:v>-0.89062500000000078</c:v>
                </c:pt>
                <c:pt idx="8">
                  <c:v>-0.87500000000000078</c:v>
                </c:pt>
                <c:pt idx="9">
                  <c:v>-0.85937500000000078</c:v>
                </c:pt>
                <c:pt idx="10">
                  <c:v>-0.84375000000000078</c:v>
                </c:pt>
                <c:pt idx="11">
                  <c:v>-0.82812500000000078</c:v>
                </c:pt>
                <c:pt idx="12">
                  <c:v>-0.8125</c:v>
                </c:pt>
                <c:pt idx="13">
                  <c:v>-0.79687500000000078</c:v>
                </c:pt>
                <c:pt idx="14">
                  <c:v>-0.78125</c:v>
                </c:pt>
                <c:pt idx="15">
                  <c:v>-0.76562500000000133</c:v>
                </c:pt>
                <c:pt idx="16">
                  <c:v>-0.75000000000000078</c:v>
                </c:pt>
                <c:pt idx="17">
                  <c:v>-0.73437500000000078</c:v>
                </c:pt>
                <c:pt idx="18">
                  <c:v>-0.71875000000000078</c:v>
                </c:pt>
                <c:pt idx="19">
                  <c:v>-0.70312500000000078</c:v>
                </c:pt>
                <c:pt idx="20">
                  <c:v>-0.6875</c:v>
                </c:pt>
                <c:pt idx="21">
                  <c:v>-0.67187500000000133</c:v>
                </c:pt>
                <c:pt idx="22">
                  <c:v>-0.65625000000000078</c:v>
                </c:pt>
                <c:pt idx="23">
                  <c:v>-0.64062500000000133</c:v>
                </c:pt>
                <c:pt idx="24">
                  <c:v>-0.62500000000000078</c:v>
                </c:pt>
                <c:pt idx="25">
                  <c:v>-0.60937500000000078</c:v>
                </c:pt>
                <c:pt idx="26">
                  <c:v>-0.59375</c:v>
                </c:pt>
                <c:pt idx="27">
                  <c:v>-0.57812500000000078</c:v>
                </c:pt>
                <c:pt idx="28">
                  <c:v>-0.5625</c:v>
                </c:pt>
                <c:pt idx="29">
                  <c:v>-0.54687500000000078</c:v>
                </c:pt>
                <c:pt idx="30">
                  <c:v>-0.53125</c:v>
                </c:pt>
                <c:pt idx="31">
                  <c:v>-0.51562500000000078</c:v>
                </c:pt>
                <c:pt idx="32">
                  <c:v>-0.5</c:v>
                </c:pt>
                <c:pt idx="33">
                  <c:v>-0.48437500000000033</c:v>
                </c:pt>
                <c:pt idx="34">
                  <c:v>-0.46875</c:v>
                </c:pt>
                <c:pt idx="35">
                  <c:v>-0.453125</c:v>
                </c:pt>
                <c:pt idx="36">
                  <c:v>-0.43750000000000033</c:v>
                </c:pt>
                <c:pt idx="37">
                  <c:v>-0.42187500000000033</c:v>
                </c:pt>
                <c:pt idx="38">
                  <c:v>-0.40625</c:v>
                </c:pt>
                <c:pt idx="39">
                  <c:v>-0.39062500000000033</c:v>
                </c:pt>
                <c:pt idx="40">
                  <c:v>-0.37500000000000033</c:v>
                </c:pt>
                <c:pt idx="41">
                  <c:v>-0.35937500000000033</c:v>
                </c:pt>
                <c:pt idx="42">
                  <c:v>-0.34375</c:v>
                </c:pt>
                <c:pt idx="43">
                  <c:v>-0.32812500000000033</c:v>
                </c:pt>
                <c:pt idx="44">
                  <c:v>-0.31250000000000033</c:v>
                </c:pt>
                <c:pt idx="45">
                  <c:v>-0.29687500000000033</c:v>
                </c:pt>
                <c:pt idx="46">
                  <c:v>-0.28125</c:v>
                </c:pt>
                <c:pt idx="47">
                  <c:v>-0.265625</c:v>
                </c:pt>
                <c:pt idx="48">
                  <c:v>-0.25</c:v>
                </c:pt>
                <c:pt idx="49">
                  <c:v>-0.234375</c:v>
                </c:pt>
                <c:pt idx="50">
                  <c:v>-0.21875000000000017</c:v>
                </c:pt>
                <c:pt idx="51">
                  <c:v>-0.203125</c:v>
                </c:pt>
                <c:pt idx="52">
                  <c:v>-0.18750000000000017</c:v>
                </c:pt>
                <c:pt idx="53">
                  <c:v>-0.171875</c:v>
                </c:pt>
                <c:pt idx="54">
                  <c:v>-0.15625000000000017</c:v>
                </c:pt>
                <c:pt idx="55">
                  <c:v>-0.140625</c:v>
                </c:pt>
                <c:pt idx="56">
                  <c:v>-0.125</c:v>
                </c:pt>
                <c:pt idx="57">
                  <c:v>-0.10937500000000008</c:v>
                </c:pt>
                <c:pt idx="58">
                  <c:v>-9.3750000000000153E-2</c:v>
                </c:pt>
                <c:pt idx="59">
                  <c:v>-7.8125E-2</c:v>
                </c:pt>
                <c:pt idx="60">
                  <c:v>-6.25E-2</c:v>
                </c:pt>
                <c:pt idx="61">
                  <c:v>-4.6874999999999986E-2</c:v>
                </c:pt>
                <c:pt idx="62">
                  <c:v>-3.125E-2</c:v>
                </c:pt>
                <c:pt idx="63">
                  <c:v>-1.5625E-2</c:v>
                </c:pt>
                <c:pt idx="64">
                  <c:v>0</c:v>
                </c:pt>
                <c:pt idx="65">
                  <c:v>1.5625E-2</c:v>
                </c:pt>
                <c:pt idx="66">
                  <c:v>3.125E-2</c:v>
                </c:pt>
                <c:pt idx="67">
                  <c:v>4.6874999999999986E-2</c:v>
                </c:pt>
                <c:pt idx="68">
                  <c:v>6.25E-2</c:v>
                </c:pt>
                <c:pt idx="69">
                  <c:v>7.8125E-2</c:v>
                </c:pt>
                <c:pt idx="70">
                  <c:v>9.3750000000000153E-2</c:v>
                </c:pt>
                <c:pt idx="71">
                  <c:v>0.10937500000000008</c:v>
                </c:pt>
                <c:pt idx="72">
                  <c:v>0.125</c:v>
                </c:pt>
                <c:pt idx="73">
                  <c:v>0.140625</c:v>
                </c:pt>
                <c:pt idx="74">
                  <c:v>0.15625000000000017</c:v>
                </c:pt>
                <c:pt idx="75">
                  <c:v>0.171875</c:v>
                </c:pt>
                <c:pt idx="76">
                  <c:v>0.18750000000000017</c:v>
                </c:pt>
                <c:pt idx="77">
                  <c:v>0.203125</c:v>
                </c:pt>
                <c:pt idx="78">
                  <c:v>0.21875000000000017</c:v>
                </c:pt>
                <c:pt idx="79">
                  <c:v>0.234375</c:v>
                </c:pt>
                <c:pt idx="80">
                  <c:v>0.25</c:v>
                </c:pt>
                <c:pt idx="81">
                  <c:v>0.265625</c:v>
                </c:pt>
                <c:pt idx="82">
                  <c:v>0.28125</c:v>
                </c:pt>
                <c:pt idx="83">
                  <c:v>0.29687500000000033</c:v>
                </c:pt>
                <c:pt idx="84">
                  <c:v>0.31250000000000033</c:v>
                </c:pt>
                <c:pt idx="85">
                  <c:v>0.32812500000000033</c:v>
                </c:pt>
                <c:pt idx="86">
                  <c:v>0.34375</c:v>
                </c:pt>
                <c:pt idx="87">
                  <c:v>0.35937500000000033</c:v>
                </c:pt>
                <c:pt idx="88">
                  <c:v>0.37500000000000033</c:v>
                </c:pt>
                <c:pt idx="89">
                  <c:v>0.39062500000000033</c:v>
                </c:pt>
                <c:pt idx="90">
                  <c:v>0.40625</c:v>
                </c:pt>
                <c:pt idx="91">
                  <c:v>0.42187500000000033</c:v>
                </c:pt>
                <c:pt idx="92">
                  <c:v>0.43750000000000033</c:v>
                </c:pt>
                <c:pt idx="93">
                  <c:v>0.453125</c:v>
                </c:pt>
                <c:pt idx="94">
                  <c:v>0.46875</c:v>
                </c:pt>
                <c:pt idx="95">
                  <c:v>0.48437500000000033</c:v>
                </c:pt>
                <c:pt idx="96">
                  <c:v>0.5</c:v>
                </c:pt>
                <c:pt idx="97">
                  <c:v>0.51562500000000078</c:v>
                </c:pt>
                <c:pt idx="98">
                  <c:v>0.53125</c:v>
                </c:pt>
                <c:pt idx="99">
                  <c:v>0.54687500000000078</c:v>
                </c:pt>
                <c:pt idx="100">
                  <c:v>0.5625</c:v>
                </c:pt>
                <c:pt idx="101">
                  <c:v>0.57812500000000078</c:v>
                </c:pt>
                <c:pt idx="102">
                  <c:v>0.59375</c:v>
                </c:pt>
                <c:pt idx="103">
                  <c:v>0.60937500000000078</c:v>
                </c:pt>
                <c:pt idx="104">
                  <c:v>0.62500000000000078</c:v>
                </c:pt>
                <c:pt idx="105">
                  <c:v>0.64062500000000133</c:v>
                </c:pt>
                <c:pt idx="106">
                  <c:v>0.65625000000000078</c:v>
                </c:pt>
                <c:pt idx="107">
                  <c:v>0.67187500000000133</c:v>
                </c:pt>
                <c:pt idx="108">
                  <c:v>0.6875</c:v>
                </c:pt>
                <c:pt idx="109">
                  <c:v>0.70312500000000078</c:v>
                </c:pt>
                <c:pt idx="110">
                  <c:v>0.71875000000000078</c:v>
                </c:pt>
                <c:pt idx="111">
                  <c:v>0.73437500000000078</c:v>
                </c:pt>
                <c:pt idx="112">
                  <c:v>0.75000000000000078</c:v>
                </c:pt>
                <c:pt idx="113">
                  <c:v>0.76562500000000133</c:v>
                </c:pt>
                <c:pt idx="114">
                  <c:v>0.78125</c:v>
                </c:pt>
                <c:pt idx="115">
                  <c:v>0.79687500000000078</c:v>
                </c:pt>
                <c:pt idx="116">
                  <c:v>0.8125</c:v>
                </c:pt>
                <c:pt idx="117">
                  <c:v>0.82812500000000078</c:v>
                </c:pt>
                <c:pt idx="118">
                  <c:v>0.84375000000000078</c:v>
                </c:pt>
                <c:pt idx="119">
                  <c:v>0.85937500000000078</c:v>
                </c:pt>
                <c:pt idx="120">
                  <c:v>0.87500000000000078</c:v>
                </c:pt>
                <c:pt idx="121">
                  <c:v>0.89062500000000078</c:v>
                </c:pt>
                <c:pt idx="122">
                  <c:v>0.90625</c:v>
                </c:pt>
                <c:pt idx="123">
                  <c:v>0.92187500000000078</c:v>
                </c:pt>
                <c:pt idx="124">
                  <c:v>0.9375</c:v>
                </c:pt>
                <c:pt idx="125">
                  <c:v>0.95312500000000078</c:v>
                </c:pt>
                <c:pt idx="126">
                  <c:v>0.96875000000000078</c:v>
                </c:pt>
                <c:pt idx="127">
                  <c:v>0.984375</c:v>
                </c:pt>
                <c:pt idx="128">
                  <c:v>1</c:v>
                </c:pt>
              </c:numCache>
            </c:numRef>
          </c:xVal>
          <c:yVal>
            <c:numRef>
              <c:f>DensDat!$E$14:$E$142</c:f>
              <c:numCache>
                <c:formatCode>General</c:formatCode>
                <c:ptCount val="129"/>
                <c:pt idx="0">
                  <c:v>0</c:v>
                </c:pt>
                <c:pt idx="1">
                  <c:v>6.9810264849993141E-15</c:v>
                </c:pt>
                <c:pt idx="2">
                  <c:v>2.2616516257777807E-12</c:v>
                </c:pt>
                <c:pt idx="3">
                  <c:v>6.6521948879969076E-11</c:v>
                </c:pt>
                <c:pt idx="4">
                  <c:v>7.3263298150788638E-10</c:v>
                </c:pt>
                <c:pt idx="5">
                  <c:v>4.710067621119202E-9</c:v>
                </c:pt>
                <c:pt idx="6">
                  <c:v>2.1541473625036709E-8</c:v>
                </c:pt>
                <c:pt idx="7">
                  <c:v>7.7882691936195223E-8</c:v>
                </c:pt>
                <c:pt idx="8">
                  <c:v>2.3706239310049925E-7</c:v>
                </c:pt>
                <c:pt idx="9">
                  <c:v>6.3265887619147932E-7</c:v>
                </c:pt>
                <c:pt idx="10">
                  <c:v>1.521927579773167E-6</c:v>
                </c:pt>
                <c:pt idx="11">
                  <c:v>3.3659940761979132E-6</c:v>
                </c:pt>
                <c:pt idx="12">
                  <c:v>6.9447511958130306E-6</c:v>
                </c:pt>
                <c:pt idx="13">
                  <c:v>1.3515315676901222E-5</c:v>
                </c:pt>
                <c:pt idx="14">
                  <c:v>2.5023651911004377E-5</c:v>
                </c:pt>
                <c:pt idx="15">
                  <c:v>4.4379492915283897E-5</c:v>
                </c:pt>
                <c:pt idx="16">
                  <c:v>7.5804909628209068E-5</c:v>
                </c:pt>
                <c:pt idx="17">
                  <c:v>1.2526672129877981E-4</c:v>
                </c:pt>
                <c:pt idx="18">
                  <c:v>2.0100232062400978E-4</c:v>
                </c:pt>
                <c:pt idx="19">
                  <c:v>3.1414732469865503E-4</c:v>
                </c:pt>
                <c:pt idx="20">
                  <c:v>4.7947167627586309E-4</c:v>
                </c:pt>
                <c:pt idx="21">
                  <c:v>7.1622833513109037E-4</c:v>
                </c:pt>
                <c:pt idx="22">
                  <c:v>1.049115453542637E-3</c:v>
                </c:pt>
                <c:pt idx="23">
                  <c:v>1.5093488769511551E-3</c:v>
                </c:pt>
                <c:pt idx="24">
                  <c:v>2.1358369276525497E-3</c:v>
                </c:pt>
                <c:pt idx="25">
                  <c:v>2.976443722435627E-3</c:v>
                </c:pt>
                <c:pt idx="26">
                  <c:v>4.0893207872911511E-3</c:v>
                </c:pt>
                <c:pt idx="27">
                  <c:v>5.5442795495816329E-3</c:v>
                </c:pt>
                <c:pt idx="28">
                  <c:v>7.4241695453588878E-3</c:v>
                </c:pt>
                <c:pt idx="29">
                  <c:v>9.8262190660556425E-3</c:v>
                </c:pt>
                <c:pt idx="30">
                  <c:v>1.286328673163278E-2</c:v>
                </c:pt>
                <c:pt idx="31">
                  <c:v>1.6664964422959637E-2</c:v>
                </c:pt>
                <c:pt idx="32">
                  <c:v>2.1378464499709395E-2</c:v>
                </c:pt>
                <c:pt idx="33">
                  <c:v>2.7169217690556812E-2</c:v>
                </c:pt>
                <c:pt idx="34">
                  <c:v>3.4221102935481314E-2</c:v>
                </c:pt>
                <c:pt idx="35">
                  <c:v>4.2736227285277963E-2</c:v>
                </c:pt>
                <c:pt idx="36">
                  <c:v>5.293417323851933E-2</c:v>
                </c:pt>
                <c:pt idx="37">
                  <c:v>6.5050633135547958E-2</c:v>
                </c:pt>
                <c:pt idx="38">
                  <c:v>7.9335355918357567E-2</c:v>
                </c:pt>
                <c:pt idx="39">
                  <c:v>9.6049341132333543E-2</c:v>
                </c:pt>
                <c:pt idx="40">
                  <c:v>0.11546122882829152</c:v>
                </c:pt>
                <c:pt idx="41">
                  <c:v>0.13784285223388937</c:v>
                </c:pt>
                <c:pt idx="42">
                  <c:v>0.16346394275540002</c:v>
                </c:pt>
                <c:pt idx="43">
                  <c:v>0.19258600390407687</c:v>
                </c:pt>
                <c:pt idx="44">
                  <c:v>0.22545540175307444</c:v>
                </c:pt>
                <c:pt idx="45">
                  <c:v>0.26229575391161075</c:v>
                </c:pt>
                <c:pt idx="46">
                  <c:v>0.30329973588193143</c:v>
                </c:pt>
                <c:pt idx="47">
                  <c:v>0.34862046190544876</c:v>
                </c:pt>
                <c:pt idx="48">
                  <c:v>0.39836263561615154</c:v>
                </c:pt>
                <c:pt idx="49">
                  <c:v>0.45257370238174338</c:v>
                </c:pt>
                <c:pt idx="50">
                  <c:v>0.51123526831965249</c:v>
                </c:pt>
                <c:pt idx="51">
                  <c:v>0.57425507869479353</c:v>
                </c:pt>
                <c:pt idx="52">
                  <c:v>0.6414598687604951</c:v>
                </c:pt>
                <c:pt idx="53">
                  <c:v>0.71258941116261076</c:v>
                </c:pt>
                <c:pt idx="54">
                  <c:v>0.78729208401283657</c:v>
                </c:pt>
                <c:pt idx="55">
                  <c:v>0.86512227114400264</c:v>
                </c:pt>
                <c:pt idx="56">
                  <c:v>0.9455398797688096</c:v>
                </c:pt>
                <c:pt idx="57">
                  <c:v>1.0279122201581574</c:v>
                </c:pt>
                <c:pt idx="58">
                  <c:v>1.1115184370255713</c:v>
                </c:pt>
                <c:pt idx="59">
                  <c:v>1.1955566137287781</c:v>
                </c:pt>
                <c:pt idx="60">
                  <c:v>1.2791535896013517</c:v>
                </c:pt>
                <c:pt idx="61">
                  <c:v>1.3613774398940035</c:v>
                </c:pt>
                <c:pt idx="62">
                  <c:v>1.441252469867166</c:v>
                </c:pt>
                <c:pt idx="63">
                  <c:v>1.5177764731397119</c:v>
                </c:pt>
                <c:pt idx="64">
                  <c:v>1.589939903628556</c:v>
                </c:pt>
                <c:pt idx="65">
                  <c:v>1.6567465148729767</c:v>
                </c:pt>
                <c:pt idx="66">
                  <c:v>1.7172349349807421</c:v>
                </c:pt>
                <c:pt idx="67">
                  <c:v>1.7705005745682052</c:v>
                </c:pt>
                <c:pt idx="68">
                  <c:v>1.8157172132922568</c:v>
                </c:pt>
                <c:pt idx="69">
                  <c:v>1.8521575817070397</c:v>
                </c:pt>
                <c:pt idx="70">
                  <c:v>1.8792122521984918</c:v>
                </c:pt>
                <c:pt idx="71">
                  <c:v>1.8964061775527161</c:v>
                </c:pt>
                <c:pt idx="72">
                  <c:v>1.9034122689245383</c:v>
                </c:pt>
                <c:pt idx="73">
                  <c:v>1.9000614858144458</c:v>
                </c:pt>
                <c:pt idx="74">
                  <c:v>1.8863490168983761</c:v>
                </c:pt>
                <c:pt idx="75">
                  <c:v>1.8624362585206653</c:v>
                </c:pt>
                <c:pt idx="76">
                  <c:v>1.8286484423791378</c:v>
                </c:pt>
                <c:pt idx="77">
                  <c:v>1.78546791932371</c:v>
                </c:pt>
                <c:pt idx="78">
                  <c:v>1.7335232653634611</c:v>
                </c:pt>
                <c:pt idx="79">
                  <c:v>1.6735745315805086</c:v>
                </c:pt>
                <c:pt idx="80">
                  <c:v>1.6064951042755378</c:v>
                </c:pt>
                <c:pt idx="81">
                  <c:v>1.5332507682813961</c:v>
                </c:pt>
                <c:pt idx="82">
                  <c:v>1.4548766687246204</c:v>
                </c:pt>
                <c:pt idx="83">
                  <c:v>1.3724529395084701</c:v>
                </c:pt>
                <c:pt idx="84">
                  <c:v>1.287079806840804</c:v>
                </c:pt>
                <c:pt idx="85">
                  <c:v>1.1998529813665482</c:v>
                </c:pt>
                <c:pt idx="86">
                  <c:v>1.1118401228671526</c:v>
                </c:pt>
                <c:pt idx="87">
                  <c:v>1.0240590989015441</c:v>
                </c:pt>
                <c:pt idx="88">
                  <c:v>0.93745866677762557</c:v>
                </c:pt>
                <c:pt idx="89">
                  <c:v>0.85290209198626732</c:v>
                </c:pt>
                <c:pt idx="90">
                  <c:v>0.77115408203330083</c:v>
                </c:pt>
                <c:pt idx="91">
                  <c:v>0.69287126961457646</c:v>
                </c:pt>
                <c:pt idx="92">
                  <c:v>0.61859633080592458</c:v>
                </c:pt>
                <c:pt idx="93">
                  <c:v>0.54875567980117368</c:v>
                </c:pt>
                <c:pt idx="94">
                  <c:v>0.48366054860771612</c:v>
                </c:pt>
                <c:pt idx="95">
                  <c:v>0.42351114394975853</c:v>
                </c:pt>
                <c:pt idx="96">
                  <c:v>0.36840347913369925</c:v>
                </c:pt>
                <c:pt idx="97">
                  <c:v>0.31833840902621385</c:v>
                </c:pt>
                <c:pt idx="98">
                  <c:v>0.27323235322532763</c:v>
                </c:pt>
                <c:pt idx="99">
                  <c:v>0.23292917602291241</c:v>
                </c:pt>
                <c:pt idx="100">
                  <c:v>0.19721270043506156</c:v>
                </c:pt>
                <c:pt idx="101">
                  <c:v>0.16581936470036107</c:v>
                </c:pt>
                <c:pt idx="102">
                  <c:v>0.13845057948461748</c:v>
                </c:pt>
                <c:pt idx="103">
                  <c:v>0.11478440815492919</c:v>
                </c:pt>
                <c:pt idx="104">
                  <c:v>9.44862661064272E-2</c:v>
                </c:pt>
                <c:pt idx="105">
                  <c:v>7.7218413424457399E-2</c:v>
                </c:pt>
                <c:pt idx="106">
                  <c:v>6.2648093601285509E-2</c:v>
                </c:pt>
                <c:pt idx="107">
                  <c:v>5.0454245586254269E-2</c:v>
                </c:pt>
                <c:pt idx="108">
                  <c:v>4.0332783836723632E-2</c:v>
                </c:pt>
                <c:pt idx="109">
                  <c:v>3.2000498796956191E-2</c:v>
                </c:pt>
                <c:pt idx="110">
                  <c:v>2.5197676790950391E-2</c:v>
                </c:pt>
                <c:pt idx="111">
                  <c:v>1.9689572965980739E-2</c:v>
                </c:pt>
                <c:pt idx="112">
                  <c:v>1.5266893747298286E-2</c:v>
                </c:pt>
                <c:pt idx="113">
                  <c:v>1.1745457009599622E-2</c:v>
                </c:pt>
                <c:pt idx="114">
                  <c:v>8.965200103726121E-3</c:v>
                </c:pt>
                <c:pt idx="115">
                  <c:v>6.7886996184740528E-3</c:v>
                </c:pt>
                <c:pt idx="116">
                  <c:v>5.0993541208289731E-3</c:v>
                </c:pt>
                <c:pt idx="117">
                  <c:v>3.79936396029596E-3</c:v>
                </c:pt>
                <c:pt idx="118">
                  <c:v>2.8076223180367381E-3</c:v>
                </c:pt>
                <c:pt idx="119">
                  <c:v>2.0576106213078386E-3</c:v>
                </c:pt>
                <c:pt idx="120">
                  <c:v>1.4953705709302967E-3</c:v>
                </c:pt>
                <c:pt idx="121">
                  <c:v>1.0776054002687295E-3</c:v>
                </c:pt>
                <c:pt idx="122">
                  <c:v>7.6994535812255046E-4</c:v>
                </c:pt>
                <c:pt idx="123">
                  <c:v>5.453972614873785E-4</c:v>
                </c:pt>
                <c:pt idx="124">
                  <c:v>3.8298552108471153E-4</c:v>
                </c:pt>
                <c:pt idx="125">
                  <c:v>2.6658231580397413E-4</c:v>
                </c:pt>
                <c:pt idx="126">
                  <c:v>1.8391743141687306E-4</c:v>
                </c:pt>
                <c:pt idx="127">
                  <c:v>1.2575341885985049E-4</c:v>
                </c:pt>
                <c:pt idx="128">
                  <c:v>8.5208833049273729E-5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4074752"/>
        <c:axId val="112739456"/>
      </c:scatterChart>
      <c:valAx>
        <c:axId val="54074752"/>
        <c:scaling>
          <c:orientation val="minMax"/>
          <c:max val="1"/>
          <c:min val="-1"/>
        </c:scaling>
        <c:delete val="0"/>
        <c:axPos val="b"/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600"/>
            </a:pPr>
            <a:endParaRPr lang="en-US"/>
          </a:p>
        </c:txPr>
        <c:crossAx val="112739456"/>
        <c:crosses val="autoZero"/>
        <c:crossBetween val="midCat"/>
      </c:valAx>
      <c:valAx>
        <c:axId val="11273945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one"/>
        <c:crossAx val="54074752"/>
        <c:crosses val="autoZero"/>
        <c:crossBetween val="midCat"/>
      </c:valAx>
    </c:plotArea>
    <c:legend>
      <c:legendPos val="r"/>
      <c:overlay val="0"/>
      <c:txPr>
        <a:bodyPr/>
        <a:lstStyle/>
        <a:p>
          <a:pPr>
            <a:defRPr sz="1600"/>
          </a:pPr>
          <a:endParaRPr lang="en-US"/>
        </a:p>
      </c:txPr>
    </c:legend>
    <c:plotVisOnly val="1"/>
    <c:dispBlanksAs val="gap"/>
    <c:showDLblsOverMax val="0"/>
  </c:chart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GB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scatterChart>
        <c:scatterStyle val="lineMarker"/>
        <c:varyColors val="0"/>
        <c:ser>
          <c:idx val="0"/>
          <c:order val="0"/>
          <c:marker>
            <c:symbol val="star"/>
            <c:size val="10"/>
          </c:marker>
          <c:xVal>
            <c:numRef>
              <c:f>'MSCI '!$AO$8:$AO$13</c:f>
              <c:numCache>
                <c:formatCode>0</c:formatCode>
                <c:ptCount val="6"/>
                <c:pt idx="0" formatCode="General">
                  <c:v>200</c:v>
                </c:pt>
                <c:pt idx="1">
                  <c:v>192.93661189875826</c:v>
                </c:pt>
                <c:pt idx="2">
                  <c:v>190.56252926365858</c:v>
                </c:pt>
                <c:pt idx="3">
                  <c:v>157.77964639452853</c:v>
                </c:pt>
                <c:pt idx="4">
                  <c:v>134.4175799056712</c:v>
                </c:pt>
                <c:pt idx="5">
                  <c:v>132.36984481167329</c:v>
                </c:pt>
              </c:numCache>
            </c:numRef>
          </c:xVal>
          <c:yVal>
            <c:numRef>
              <c:f>'MSCI '!$AN$8:$AN$13</c:f>
              <c:numCache>
                <c:formatCode>0.00%</c:formatCode>
                <c:ptCount val="6"/>
                <c:pt idx="0">
                  <c:v>-0.43670027537188083</c:v>
                </c:pt>
                <c:pt idx="1">
                  <c:v>-0.43387775165771336</c:v>
                </c:pt>
                <c:pt idx="2">
                  <c:v>-0.43290237186922959</c:v>
                </c:pt>
                <c:pt idx="3">
                  <c:v>-0.41780855037791903</c:v>
                </c:pt>
                <c:pt idx="4">
                  <c:v>-0.40466118695206382</c:v>
                </c:pt>
                <c:pt idx="5">
                  <c:v>-0.40338516338759473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2760704"/>
        <c:axId val="112762240"/>
      </c:scatterChart>
      <c:valAx>
        <c:axId val="112760704"/>
        <c:scaling>
          <c:orientation val="minMax"/>
          <c:max val="200"/>
          <c:min val="120"/>
        </c:scaling>
        <c:delete val="0"/>
        <c:axPos val="b"/>
        <c:majorGridlines/>
        <c:numFmt formatCode="General" sourceLinked="1"/>
        <c:majorTickMark val="in"/>
        <c:minorTickMark val="none"/>
        <c:tickLblPos val="high"/>
        <c:txPr>
          <a:bodyPr/>
          <a:lstStyle/>
          <a:p>
            <a:pPr>
              <a:defRPr sz="1600"/>
            </a:pPr>
            <a:endParaRPr lang="en-US"/>
          </a:p>
        </c:txPr>
        <c:crossAx val="112762240"/>
        <c:crosses val="autoZero"/>
        <c:crossBetween val="midCat"/>
        <c:majorUnit val="20"/>
      </c:valAx>
      <c:valAx>
        <c:axId val="112762240"/>
        <c:scaling>
          <c:orientation val="minMax"/>
          <c:max val="-0.38000000000000084"/>
          <c:min val="-0.44"/>
        </c:scaling>
        <c:delete val="0"/>
        <c:axPos val="l"/>
        <c:majorGridlines/>
        <c:numFmt formatCode="0%" sourceLinked="0"/>
        <c:majorTickMark val="out"/>
        <c:minorTickMark val="none"/>
        <c:tickLblPos val="nextTo"/>
        <c:txPr>
          <a:bodyPr/>
          <a:lstStyle/>
          <a:p>
            <a:pPr>
              <a:defRPr sz="1600"/>
            </a:pPr>
            <a:endParaRPr lang="en-US"/>
          </a:p>
        </c:txPr>
        <c:crossAx val="112760704"/>
        <c:crosses val="autoZero"/>
        <c:crossBetween val="midCat"/>
        <c:majorUnit val="2.0000000000000011E-2"/>
      </c:valAx>
    </c:plotArea>
    <c:plotVisOnly val="1"/>
    <c:dispBlanksAs val="gap"/>
    <c:showDLblsOverMax val="0"/>
  </c:chart>
  <c:externalData r:id="rId2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4.wmf"/><Relationship Id="rId1" Type="http://schemas.openxmlformats.org/officeDocument/2006/relationships/image" Target="../media/image13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image" Target="../media/image16.wmf"/><Relationship Id="rId1" Type="http://schemas.openxmlformats.org/officeDocument/2006/relationships/image" Target="../media/image15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wmf"/></Relationships>
</file>

<file path=ppt/drawings/_rels/vmlDrawing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.wmf"/><Relationship Id="rId1" Type="http://schemas.openxmlformats.org/officeDocument/2006/relationships/image" Target="../media/image16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GB"/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en-GB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52500" y="685800"/>
            <a:ext cx="4953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717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717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GB"/>
          </a:p>
        </p:txBody>
      </p:sp>
      <p:sp>
        <p:nvSpPr>
          <p:cNvPr id="717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0C75E569-FA29-4591-9ED9-413A86DC2D18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8248329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0752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lIns="91732" tIns="45866" rIns="91732" bIns="45866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GB" smtClean="0"/>
          </a:p>
        </p:txBody>
      </p:sp>
      <p:sp>
        <p:nvSpPr>
          <p:cNvPr id="107524" name="Slide Number Placeholder 3"/>
          <p:cNvSpPr txBox="1">
            <a:spLocks noGrp="1"/>
          </p:cNvSpPr>
          <p:nvPr/>
        </p:nvSpPr>
        <p:spPr bwMode="auto">
          <a:xfrm>
            <a:off x="3884377" y="8685036"/>
            <a:ext cx="2972015" cy="457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732" tIns="45866" rIns="91732" bIns="45866" anchor="b"/>
          <a:lstStyle/>
          <a:p>
            <a:pPr algn="r" defTabSz="917833"/>
            <a:fld id="{B0D20AAD-CBA9-4C7E-AE67-8CE595E2189E}" type="slidenum">
              <a:rPr lang="en-US" sz="1200">
                <a:latin typeface="Calibri" pitchFamily="34" charset="0"/>
              </a:rPr>
              <a:pPr algn="r" defTabSz="917833"/>
              <a:t>25</a:t>
            </a:fld>
            <a:endParaRPr lang="en-US" sz="1200" dirty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1" name="Rectangle 3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wmf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rgbClr val="1134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4" descr="E:\Pants Work\Current Work\Actuaries 2011\IFOA Rebrand 2012\PowerPoint\blue_cres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7056" y="2116263"/>
            <a:ext cx="4264471" cy="44889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28229" y="2133601"/>
            <a:ext cx="8413203" cy="1295399"/>
          </a:xfrm>
        </p:spPr>
        <p:txBody>
          <a:bodyPr anchor="t"/>
          <a:lstStyle>
            <a:lvl1pPr>
              <a:defRPr sz="3600" b="1"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dirty="0" smtClean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28229" y="2781300"/>
            <a:ext cx="6631517" cy="100774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dirty="0" smtClean="0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28229" y="6410325"/>
            <a:ext cx="2378471" cy="33178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744C141-B97D-4979-AB76-E8E6AB76C28B}" type="datetime4">
              <a:rPr lang="en-GB"/>
              <a:pPr/>
              <a:t>20 September 2016</a:t>
            </a:fld>
            <a:endParaRPr lang="en-GB"/>
          </a:p>
        </p:txBody>
      </p:sp>
      <p:pic>
        <p:nvPicPr>
          <p:cNvPr id="10" name="Picture 4" descr="E:\Pants Work\Current Work\Actuaries 2011\Logos all\IFOA Logo\Lanscape - Standard\WMF logos\IFOA_logo_L_RGB_WO_text.wmf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249" y="260350"/>
            <a:ext cx="2560490" cy="1042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28228" y="1557338"/>
            <a:ext cx="4407826" cy="4640262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01154" y="1557338"/>
            <a:ext cx="4409546" cy="4640262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978B6D0-AB09-4B3E-9118-B4659F37B303}" type="datetime4">
              <a:rPr lang="en-GB"/>
              <a:pPr/>
              <a:t>20 September 2016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5E1C19-A04E-4390-A400-023E4FCB19F2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883288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0088" y="404664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2D14434-9E7D-48B3-A0B1-B61FF5889F61}" type="datetime4">
              <a:rPr lang="en-GB"/>
              <a:pPr/>
              <a:t>20 September 2016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B513AD-2D40-40B6-B454-91430654BAD4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150946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0CB7BE8-6A98-487E-A0BA-75F334DA4484}" type="datetime4">
              <a:rPr lang="en-GB"/>
              <a:pPr/>
              <a:t>20 September 2016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C5EDD3-CB13-45EB-8A5C-B486875EE4D2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2575810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7B165FE-1D5F-4086-A6F1-ADCC09BA4FF2}" type="datetime4">
              <a:rPr lang="en-GB"/>
              <a:pPr/>
              <a:t>20 September 2016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D29D89-28D6-400C-BE2E-4CB4EC7E1F86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24979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5925" y="4653136"/>
            <a:ext cx="5943600" cy="566738"/>
          </a:xfrm>
        </p:spPr>
        <p:txBody>
          <a:bodyPr anchor="b"/>
          <a:lstStyle>
            <a:lvl1pPr algn="l">
              <a:defRPr sz="2400" b="1"/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15924" y="466328"/>
            <a:ext cx="9073579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15925" y="5219874"/>
            <a:ext cx="5943600" cy="804862"/>
          </a:xfrm>
        </p:spPr>
        <p:txBody>
          <a:bodyPr/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22C0A29-9CEF-41E0-85B3-88BBAFC398D9}" type="datetime4">
              <a:rPr lang="en-GB"/>
              <a:pPr/>
              <a:t>20 September 2016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3FE9C09-A791-4882-904F-A1C4017C9B6E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422270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28229" y="404813"/>
            <a:ext cx="8982471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28228" y="1557338"/>
            <a:ext cx="4407826" cy="4640262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5001154" y="1557338"/>
            <a:ext cx="4409546" cy="4640262"/>
          </a:xfrm>
        </p:spPr>
        <p:txBody>
          <a:bodyPr/>
          <a:lstStyle>
            <a:lvl1pPr>
              <a:defRPr sz="2200"/>
            </a:lvl1pPr>
          </a:lstStyle>
          <a:p>
            <a:r>
              <a:rPr lang="en-US" smtClean="0"/>
              <a:t>Click icon to add chart</a:t>
            </a:r>
            <a:endParaRPr lang="en-GB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28229" y="6410325"/>
            <a:ext cx="2184135" cy="331788"/>
          </a:xfrm>
        </p:spPr>
        <p:txBody>
          <a:bodyPr/>
          <a:lstStyle>
            <a:lvl1pPr>
              <a:defRPr/>
            </a:lvl1pPr>
          </a:lstStyle>
          <a:p>
            <a:fld id="{E55E8865-9CB5-4569-9D00-F0979EDB96F2}" type="datetime4">
              <a:rPr lang="en-GB"/>
              <a:pPr/>
              <a:t>20 September 2016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2612365" y="6410325"/>
            <a:ext cx="4681273" cy="331788"/>
          </a:xfrm>
        </p:spPr>
        <p:txBody>
          <a:bodyPr/>
          <a:lstStyle>
            <a:lvl1pPr>
              <a:defRPr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76097" y="6402389"/>
            <a:ext cx="701675" cy="339725"/>
          </a:xfrm>
        </p:spPr>
        <p:txBody>
          <a:bodyPr/>
          <a:lstStyle>
            <a:lvl1pPr>
              <a:defRPr/>
            </a:lvl1pPr>
          </a:lstStyle>
          <a:p>
            <a:fld id="{DD990B9C-E09A-4941-8EE5-1699664D5C7B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776016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ne column with 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7" name="Subtitle0"/>
          <p:cNvSpPr>
            <a:spLocks noGrp="1"/>
          </p:cNvSpPr>
          <p:nvPr>
            <p:ph type="body" idx="13"/>
          </p:nvPr>
        </p:nvSpPr>
        <p:spPr>
          <a:xfrm>
            <a:off x="388673" y="765176"/>
            <a:ext cx="9126000" cy="400110"/>
          </a:xfrm>
        </p:spPr>
        <p:txBody>
          <a:bodyPr rtlCol="0">
            <a:spAutoFit/>
          </a:bodyPr>
          <a:lstStyle>
            <a:lvl1pPr marL="0" indent="0" algn="l" defTabSz="914400" rtl="0" eaLnBrk="1" latinLnBrk="0" hangingPunct="1">
              <a:spcBef>
                <a:spcPct val="0"/>
              </a:spcBef>
              <a:buNone/>
              <a:defRPr lang="en-US" sz="2000" b="0" kern="1200" dirty="0" smtClean="0">
                <a:solidFill>
                  <a:schemeClr val="tx2"/>
                </a:solidFill>
                <a:latin typeface="+mn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  <p:sp>
        <p:nvSpPr>
          <p:cNvPr id="36" name="Content Placeholder 2"/>
          <p:cNvSpPr>
            <a:spLocks noGrp="1"/>
          </p:cNvSpPr>
          <p:nvPr>
            <p:ph idx="14"/>
          </p:nvPr>
        </p:nvSpPr>
        <p:spPr>
          <a:xfrm>
            <a:off x="391327" y="1268414"/>
            <a:ext cx="9126000" cy="5040311"/>
          </a:xfrm>
        </p:spPr>
        <p:txBody>
          <a:bodyPr/>
          <a:lstStyle>
            <a:lvl1pPr>
              <a:spcBef>
                <a:spcPts val="1000"/>
              </a:spcBef>
              <a:defRPr/>
            </a:lvl1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5"/>
          </p:nvPr>
        </p:nvSpPr>
        <p:spPr>
          <a:xfrm>
            <a:off x="388674" y="6597651"/>
            <a:ext cx="390393" cy="125413"/>
          </a:xfrm>
        </p:spPr>
        <p:txBody>
          <a:bodyPr anchor="b">
            <a:noAutofit/>
          </a:bodyPr>
          <a:lstStyle>
            <a:lvl1pPr algn="l">
              <a:defRPr sz="1000" b="1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C1EB6A8-B8E0-4430-B00D-F868E8BC3ED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>
          <a:xfrm>
            <a:off x="780785" y="6597651"/>
            <a:ext cx="3977879" cy="125413"/>
          </a:xfrm>
        </p:spPr>
        <p:txBody>
          <a:bodyPr wrap="none" lIns="0" tIns="0" rIns="0" bIns="0" rtlCol="0" anchor="b">
            <a:noAutofit/>
          </a:bodyPr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r>
              <a:rPr lang="en-GB"/>
              <a:t> </a:t>
            </a:r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ne column with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  <p:sp>
        <p:nvSpPr>
          <p:cNvPr id="36" name="Content Placeholder 2"/>
          <p:cNvSpPr>
            <a:spLocks noGrp="1"/>
          </p:cNvSpPr>
          <p:nvPr>
            <p:ph idx="14"/>
          </p:nvPr>
        </p:nvSpPr>
        <p:spPr>
          <a:xfrm>
            <a:off x="391327" y="1268414"/>
            <a:ext cx="9126000" cy="5040311"/>
          </a:xfrm>
        </p:spPr>
        <p:txBody>
          <a:bodyPr/>
          <a:lstStyle>
            <a:lvl1pPr>
              <a:spcBef>
                <a:spcPts val="1000"/>
              </a:spcBef>
              <a:defRPr/>
            </a:lvl1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5"/>
          </p:nvPr>
        </p:nvSpPr>
        <p:spPr>
          <a:xfrm>
            <a:off x="388674" y="6597651"/>
            <a:ext cx="390393" cy="125413"/>
          </a:xfrm>
        </p:spPr>
        <p:txBody>
          <a:bodyPr anchor="b">
            <a:noAutofit/>
          </a:bodyPr>
          <a:lstStyle>
            <a:lvl1pPr algn="l">
              <a:defRPr sz="1000" b="1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046CCA2-B2EF-4449-9761-88A7CB26C9D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6"/>
          </p:nvPr>
        </p:nvSpPr>
        <p:spPr>
          <a:xfrm>
            <a:off x="780785" y="6597651"/>
            <a:ext cx="3977879" cy="125413"/>
          </a:xfrm>
        </p:spPr>
        <p:txBody>
          <a:bodyPr wrap="none" lIns="0" tIns="0" rIns="0" bIns="0" rtlCol="0" anchor="b">
            <a:noAutofit/>
          </a:bodyPr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r>
              <a:rPr lang="en-GB"/>
              <a:t> 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33614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1134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28229" y="2133601"/>
            <a:ext cx="6901035" cy="1295399"/>
          </a:xfrm>
        </p:spPr>
        <p:txBody>
          <a:bodyPr anchor="t"/>
          <a:lstStyle>
            <a:lvl1pPr>
              <a:defRPr sz="3600" b="1"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dirty="0" smtClean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28229" y="2781300"/>
            <a:ext cx="6631517" cy="100774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dirty="0" smtClean="0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28229" y="6410325"/>
            <a:ext cx="2378471" cy="33178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744C141-B97D-4979-AB76-E8E6AB76C28B}" type="datetime4">
              <a:rPr lang="en-GB"/>
              <a:pPr/>
              <a:t>20 September 2016</a:t>
            </a:fld>
            <a:endParaRPr lang="en-GB"/>
          </a:p>
        </p:txBody>
      </p:sp>
      <p:pic>
        <p:nvPicPr>
          <p:cNvPr id="10" name="Picture 4" descr="E:\Pants Work\Current Work\Actuaries 2011\Logos all\IFOA Logo\Lanscape - Standard\WMF logos\IFOA_logo_L_RGB_WO_text.wmf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249" y="260350"/>
            <a:ext cx="2560490" cy="1042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oup 3"/>
          <p:cNvGrpSpPr/>
          <p:nvPr userDrawn="1"/>
        </p:nvGrpSpPr>
        <p:grpSpPr>
          <a:xfrm>
            <a:off x="7905328" y="493473"/>
            <a:ext cx="1656184" cy="631271"/>
            <a:chOff x="7905328" y="493473"/>
            <a:chExt cx="1656184" cy="631271"/>
          </a:xfrm>
        </p:grpSpPr>
        <p:sp>
          <p:nvSpPr>
            <p:cNvPr id="2" name="Oval 1"/>
            <p:cNvSpPr/>
            <p:nvPr userDrawn="1"/>
          </p:nvSpPr>
          <p:spPr>
            <a:xfrm>
              <a:off x="7905328" y="493473"/>
              <a:ext cx="648072" cy="63127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TextBox 2"/>
            <p:cNvSpPr txBox="1"/>
            <p:nvPr userDrawn="1"/>
          </p:nvSpPr>
          <p:spPr>
            <a:xfrm>
              <a:off x="8553400" y="539969"/>
              <a:ext cx="10081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dirty="0" smtClean="0">
                  <a:solidFill>
                    <a:schemeClr val="bg1"/>
                  </a:solidFill>
                </a:rPr>
                <a:t>Partner</a:t>
              </a:r>
            </a:p>
            <a:p>
              <a:r>
                <a:rPr lang="en-GB" sz="1600" dirty="0" smtClean="0">
                  <a:solidFill>
                    <a:schemeClr val="bg1"/>
                  </a:solidFill>
                </a:rPr>
                <a:t>Logo</a:t>
              </a:r>
              <a:endParaRPr lang="en-GB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7905328" y="1357569"/>
            <a:ext cx="1656184" cy="631271"/>
            <a:chOff x="7905328" y="1357569"/>
            <a:chExt cx="1656184" cy="631271"/>
          </a:xfrm>
        </p:grpSpPr>
        <p:sp>
          <p:nvSpPr>
            <p:cNvPr id="9" name="Oval 8"/>
            <p:cNvSpPr/>
            <p:nvPr userDrawn="1"/>
          </p:nvSpPr>
          <p:spPr>
            <a:xfrm>
              <a:off x="7905328" y="1357569"/>
              <a:ext cx="648072" cy="63127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TextBox 11"/>
            <p:cNvSpPr txBox="1"/>
            <p:nvPr userDrawn="1"/>
          </p:nvSpPr>
          <p:spPr>
            <a:xfrm>
              <a:off x="8553400" y="1404065"/>
              <a:ext cx="10081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dirty="0" smtClean="0">
                  <a:solidFill>
                    <a:schemeClr val="bg1"/>
                  </a:solidFill>
                </a:rPr>
                <a:t>Partner</a:t>
              </a:r>
            </a:p>
            <a:p>
              <a:r>
                <a:rPr lang="en-GB" sz="1600" dirty="0" smtClean="0">
                  <a:solidFill>
                    <a:schemeClr val="bg1"/>
                  </a:solidFill>
                </a:rPr>
                <a:t>Logo</a:t>
              </a:r>
              <a:endParaRPr lang="en-GB" sz="16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9255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bg>
      <p:bgPr>
        <a:solidFill>
          <a:srgbClr val="11345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-663784" y="5546036"/>
            <a:ext cx="11214196" cy="959392"/>
            <a:chOff x="-663784" y="5546036"/>
            <a:chExt cx="11214196" cy="959392"/>
          </a:xfrm>
        </p:grpSpPr>
        <p:sp>
          <p:nvSpPr>
            <p:cNvPr id="7" name="TextBox 6"/>
            <p:cNvSpPr txBox="1"/>
            <p:nvPr userDrawn="1"/>
          </p:nvSpPr>
          <p:spPr>
            <a:xfrm rot="-2700000">
              <a:off x="521642" y="6074541"/>
              <a:ext cx="1314784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Progress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8" name="TextBox 7"/>
            <p:cNvSpPr txBox="1"/>
            <p:nvPr userDrawn="1"/>
          </p:nvSpPr>
          <p:spPr>
            <a:xfrm rot="-2700000">
              <a:off x="989622" y="6024208"/>
              <a:ext cx="1612942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Community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9" name="TextBox 8"/>
            <p:cNvSpPr txBox="1"/>
            <p:nvPr userDrawn="1"/>
          </p:nvSpPr>
          <p:spPr>
            <a:xfrm rot="-2700000">
              <a:off x="1416660" y="5646703"/>
              <a:ext cx="2632452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Sessional Meetings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1" name="TextBox 10"/>
            <p:cNvSpPr txBox="1"/>
            <p:nvPr userDrawn="1"/>
          </p:nvSpPr>
          <p:spPr>
            <a:xfrm rot="-2700000">
              <a:off x="2155809" y="6024206"/>
              <a:ext cx="1439818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Education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2" name="TextBox 11"/>
            <p:cNvSpPr txBox="1"/>
            <p:nvPr userDrawn="1"/>
          </p:nvSpPr>
          <p:spPr>
            <a:xfrm rot="-2700000">
              <a:off x="2587673" y="5797705"/>
              <a:ext cx="214167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Working parties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3" name="TextBox 12"/>
            <p:cNvSpPr txBox="1"/>
            <p:nvPr userDrawn="1"/>
          </p:nvSpPr>
          <p:spPr>
            <a:xfrm rot="-2700000">
              <a:off x="3238954" y="5948709"/>
              <a:ext cx="1754455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Volunteering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4" name="TextBox 13"/>
            <p:cNvSpPr txBox="1"/>
            <p:nvPr userDrawn="1"/>
          </p:nvSpPr>
          <p:spPr>
            <a:xfrm rot="-2700000">
              <a:off x="3898857" y="6040986"/>
              <a:ext cx="139333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Research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5" name="TextBox 14"/>
            <p:cNvSpPr txBox="1"/>
            <p:nvPr userDrawn="1"/>
          </p:nvSpPr>
          <p:spPr>
            <a:xfrm rot="-2700000">
              <a:off x="4293259" y="5680258"/>
              <a:ext cx="249299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Shaping</a:t>
              </a:r>
              <a:r>
                <a:rPr lang="en-GB" sz="2200" baseline="0" dirty="0" smtClean="0">
                  <a:solidFill>
                    <a:schemeClr val="accent3">
                      <a:lumMod val="50000"/>
                    </a:schemeClr>
                  </a:solidFill>
                </a:rPr>
                <a:t> the future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6" name="TextBox 15"/>
            <p:cNvSpPr txBox="1"/>
            <p:nvPr userDrawn="1"/>
          </p:nvSpPr>
          <p:spPr>
            <a:xfrm rot="-2700000">
              <a:off x="5027083" y="5960094"/>
              <a:ext cx="1596912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Networking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7" name="TextBox 16"/>
            <p:cNvSpPr txBox="1"/>
            <p:nvPr userDrawn="1"/>
          </p:nvSpPr>
          <p:spPr>
            <a:xfrm rot="-2700000">
              <a:off x="5390230" y="5565807"/>
              <a:ext cx="275908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Professional</a:t>
              </a:r>
              <a:r>
                <a:rPr lang="en-GB" sz="2200" baseline="0" dirty="0" smtClean="0">
                  <a:solidFill>
                    <a:schemeClr val="accent3">
                      <a:lumMod val="50000"/>
                    </a:schemeClr>
                  </a:solidFill>
                </a:rPr>
                <a:t> support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8" name="TextBox 17"/>
            <p:cNvSpPr txBox="1"/>
            <p:nvPr userDrawn="1"/>
          </p:nvSpPr>
          <p:spPr>
            <a:xfrm rot="-2700000">
              <a:off x="6017374" y="5641309"/>
              <a:ext cx="2539478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Enterprise and risk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9" name="TextBox 18"/>
            <p:cNvSpPr txBox="1"/>
            <p:nvPr userDrawn="1"/>
          </p:nvSpPr>
          <p:spPr>
            <a:xfrm rot="-2700000">
              <a:off x="6634158" y="5767143"/>
              <a:ext cx="2178802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Learned</a:t>
              </a:r>
              <a:r>
                <a:rPr lang="en-GB" sz="2200" baseline="0" dirty="0" smtClean="0">
                  <a:solidFill>
                    <a:schemeClr val="accent3">
                      <a:lumMod val="50000"/>
                    </a:schemeClr>
                  </a:solidFill>
                </a:rPr>
                <a:t> society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20" name="TextBox 19"/>
            <p:cNvSpPr txBox="1"/>
            <p:nvPr userDrawn="1"/>
          </p:nvSpPr>
          <p:spPr>
            <a:xfrm rot="-2700000">
              <a:off x="7230849" y="5993647"/>
              <a:ext cx="1645002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Opportunity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21" name="TextBox 20"/>
            <p:cNvSpPr txBox="1"/>
            <p:nvPr userDrawn="1"/>
          </p:nvSpPr>
          <p:spPr>
            <a:xfrm rot="-2700000">
              <a:off x="7745744" y="5607753"/>
              <a:ext cx="2587568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International profile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22" name="TextBox 21"/>
            <p:cNvSpPr txBox="1"/>
            <p:nvPr userDrawn="1"/>
          </p:nvSpPr>
          <p:spPr>
            <a:xfrm rot="-2700000">
              <a:off x="8515225" y="6052369"/>
              <a:ext cx="1252266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Journals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23" name="TextBox 22"/>
            <p:cNvSpPr txBox="1"/>
            <p:nvPr userDrawn="1"/>
          </p:nvSpPr>
          <p:spPr>
            <a:xfrm rot="-2700000">
              <a:off x="8999988" y="6002036"/>
              <a:ext cx="1550424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Supporting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24" name="TextBox 23"/>
            <p:cNvSpPr txBox="1"/>
            <p:nvPr userDrawn="1"/>
          </p:nvSpPr>
          <p:spPr>
            <a:xfrm rot="-2700000">
              <a:off x="-663784" y="5546036"/>
              <a:ext cx="136127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Expertise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25" name="TextBox 24"/>
            <p:cNvSpPr txBox="1"/>
            <p:nvPr userDrawn="1"/>
          </p:nvSpPr>
          <p:spPr>
            <a:xfrm rot="-2700000">
              <a:off x="-612202" y="5873207"/>
              <a:ext cx="1754006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Sponsorship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26" name="TextBox 25"/>
            <p:cNvSpPr txBox="1"/>
            <p:nvPr userDrawn="1"/>
          </p:nvSpPr>
          <p:spPr>
            <a:xfrm rot="-2700000">
              <a:off x="-251213" y="5655092"/>
              <a:ext cx="2603598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200" dirty="0" smtClean="0">
                  <a:solidFill>
                    <a:schemeClr val="accent3">
                      <a:lumMod val="50000"/>
                    </a:schemeClr>
                  </a:solidFill>
                </a:rPr>
                <a:t>Thought leadership</a:t>
              </a:r>
              <a:endParaRPr lang="en-GB" sz="2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</p:grpSp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28229" y="2133601"/>
            <a:ext cx="7723584" cy="1295399"/>
          </a:xfrm>
        </p:spPr>
        <p:txBody>
          <a:bodyPr anchor="t"/>
          <a:lstStyle>
            <a:lvl1pPr>
              <a:defRPr sz="3600"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dirty="0" smtClean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28229" y="2781300"/>
            <a:ext cx="6631517" cy="100774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dirty="0" smtClean="0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28229" y="6410325"/>
            <a:ext cx="2378471" cy="33178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744C141-B97D-4979-AB76-E8E6AB76C28B}" type="datetime4">
              <a:rPr lang="en-GB"/>
              <a:pPr/>
              <a:t>20 September 2016</a:t>
            </a:fld>
            <a:endParaRPr lang="en-GB"/>
          </a:p>
        </p:txBody>
      </p:sp>
      <p:pic>
        <p:nvPicPr>
          <p:cNvPr id="10" name="Picture 4" descr="E:\Pants Work\Current Work\Actuaries 2011\Logos all\IFOA Logo\Lanscape - Standard\WMF logos\IFOA_logo_L_RGB_WO_text.wmf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249" y="260350"/>
            <a:ext cx="2560490" cy="1042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29196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28229" y="2133601"/>
            <a:ext cx="8118044" cy="1295399"/>
          </a:xfrm>
        </p:spPr>
        <p:txBody>
          <a:bodyPr anchor="t"/>
          <a:lstStyle>
            <a:lvl1pPr>
              <a:defRPr sz="3600" b="1"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dirty="0" smtClean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28229" y="2781300"/>
            <a:ext cx="6631517" cy="100774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6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dirty="0" smtClean="0"/>
          </a:p>
        </p:txBody>
      </p:sp>
      <p:pic>
        <p:nvPicPr>
          <p:cNvPr id="8" name="Picture 2" descr="E:\Pants Work\Current Work\Actuaries 2011\Logos all\IFOA Logo\Lanscape - Standard\WMF logos\IFOA_logo_L_RGB.wmf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85" y="248906"/>
            <a:ext cx="2588603" cy="10537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 userDrawn="1"/>
        </p:nvSpPr>
        <p:spPr>
          <a:xfrm rot="-2700000">
            <a:off x="521642" y="6074541"/>
            <a:ext cx="1314784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Progress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1" name="TextBox 10"/>
          <p:cNvSpPr txBox="1"/>
          <p:nvPr userDrawn="1"/>
        </p:nvSpPr>
        <p:spPr>
          <a:xfrm rot="-2700000">
            <a:off x="989622" y="6024208"/>
            <a:ext cx="161294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Community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 rot="-2700000">
            <a:off x="1416660" y="5646703"/>
            <a:ext cx="263245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Sessional Meetings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3" name="TextBox 12"/>
          <p:cNvSpPr txBox="1"/>
          <p:nvPr userDrawn="1"/>
        </p:nvSpPr>
        <p:spPr>
          <a:xfrm rot="-2700000">
            <a:off x="2155809" y="6024206"/>
            <a:ext cx="143981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Education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4" name="TextBox 13"/>
          <p:cNvSpPr txBox="1"/>
          <p:nvPr userDrawn="1"/>
        </p:nvSpPr>
        <p:spPr>
          <a:xfrm rot="-2700000">
            <a:off x="2587673" y="5797705"/>
            <a:ext cx="214167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Working parties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5" name="TextBox 14"/>
          <p:cNvSpPr txBox="1"/>
          <p:nvPr userDrawn="1"/>
        </p:nvSpPr>
        <p:spPr>
          <a:xfrm rot="-2700000">
            <a:off x="3238954" y="5948709"/>
            <a:ext cx="175445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Volunteering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 rot="-2700000">
            <a:off x="3898857" y="6040986"/>
            <a:ext cx="139333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Research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7" name="TextBox 16"/>
          <p:cNvSpPr txBox="1"/>
          <p:nvPr userDrawn="1"/>
        </p:nvSpPr>
        <p:spPr>
          <a:xfrm rot="-2700000">
            <a:off x="4293259" y="5680258"/>
            <a:ext cx="249299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Shaping</a:t>
            </a:r>
            <a:r>
              <a:rPr lang="en-GB" sz="2200" baseline="0" dirty="0" smtClean="0">
                <a:solidFill>
                  <a:schemeClr val="bg1">
                    <a:lumMod val="75000"/>
                  </a:schemeClr>
                </a:solidFill>
              </a:rPr>
              <a:t> the future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8" name="TextBox 17"/>
          <p:cNvSpPr txBox="1"/>
          <p:nvPr userDrawn="1"/>
        </p:nvSpPr>
        <p:spPr>
          <a:xfrm rot="-2700000">
            <a:off x="5027083" y="5960094"/>
            <a:ext cx="159691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Networking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 rot="-2700000">
            <a:off x="5390230" y="5565807"/>
            <a:ext cx="275908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Professional</a:t>
            </a:r>
            <a:r>
              <a:rPr lang="en-GB" sz="2200" baseline="0" dirty="0" smtClean="0">
                <a:solidFill>
                  <a:schemeClr val="bg1">
                    <a:lumMod val="75000"/>
                  </a:schemeClr>
                </a:solidFill>
              </a:rPr>
              <a:t> support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0" name="TextBox 19"/>
          <p:cNvSpPr txBox="1"/>
          <p:nvPr userDrawn="1"/>
        </p:nvSpPr>
        <p:spPr>
          <a:xfrm rot="-2700000">
            <a:off x="6017374" y="5641309"/>
            <a:ext cx="253947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Enterprise and risk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1" name="TextBox 20"/>
          <p:cNvSpPr txBox="1"/>
          <p:nvPr userDrawn="1"/>
        </p:nvSpPr>
        <p:spPr>
          <a:xfrm rot="-2700000">
            <a:off x="6634158" y="5767143"/>
            <a:ext cx="217880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Learned</a:t>
            </a:r>
            <a:r>
              <a:rPr lang="en-GB" sz="2200" baseline="0" dirty="0" smtClean="0">
                <a:solidFill>
                  <a:schemeClr val="bg1">
                    <a:lumMod val="75000"/>
                  </a:schemeClr>
                </a:solidFill>
              </a:rPr>
              <a:t> society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2" name="TextBox 21"/>
          <p:cNvSpPr txBox="1"/>
          <p:nvPr userDrawn="1"/>
        </p:nvSpPr>
        <p:spPr>
          <a:xfrm rot="-2700000">
            <a:off x="7230849" y="5993647"/>
            <a:ext cx="164500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Opportunity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 rot="-2700000">
            <a:off x="7745744" y="5607753"/>
            <a:ext cx="258756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International profile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4" name="TextBox 23"/>
          <p:cNvSpPr txBox="1"/>
          <p:nvPr userDrawn="1"/>
        </p:nvSpPr>
        <p:spPr>
          <a:xfrm rot="-2700000">
            <a:off x="8515225" y="6052369"/>
            <a:ext cx="125226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Journals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 rot="-2700000">
            <a:off x="8999988" y="6002036"/>
            <a:ext cx="1550424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Supporting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6" name="TextBox 25"/>
          <p:cNvSpPr txBox="1"/>
          <p:nvPr userDrawn="1"/>
        </p:nvSpPr>
        <p:spPr>
          <a:xfrm rot="-2700000">
            <a:off x="-663784" y="5546036"/>
            <a:ext cx="1361270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Expertise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7" name="TextBox 26"/>
          <p:cNvSpPr txBox="1"/>
          <p:nvPr userDrawn="1"/>
        </p:nvSpPr>
        <p:spPr>
          <a:xfrm rot="-2700000">
            <a:off x="-612202" y="5873207"/>
            <a:ext cx="175400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Sponsorship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8" name="TextBox 27"/>
          <p:cNvSpPr txBox="1"/>
          <p:nvPr userDrawn="1"/>
        </p:nvSpPr>
        <p:spPr>
          <a:xfrm rot="-2700000">
            <a:off x="-251213" y="5655092"/>
            <a:ext cx="260359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200" dirty="0" smtClean="0">
                <a:solidFill>
                  <a:schemeClr val="bg1">
                    <a:lumMod val="75000"/>
                  </a:schemeClr>
                </a:solidFill>
              </a:rPr>
              <a:t>Thought leadership</a:t>
            </a:r>
            <a:endParaRPr lang="en-GB" sz="22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28229" y="6410325"/>
            <a:ext cx="2378471" cy="33178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744C141-B97D-4979-AB76-E8E6AB76C28B}" type="datetime4">
              <a:rPr lang="en-GB" smtClean="0"/>
              <a:pPr/>
              <a:t>20 September 2016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991596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28229" y="2133601"/>
            <a:ext cx="7723584" cy="1295399"/>
          </a:xfrm>
        </p:spPr>
        <p:txBody>
          <a:bodyPr anchor="t"/>
          <a:lstStyle>
            <a:lvl1pPr>
              <a:defRPr sz="3600"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dirty="0" smtClean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28229" y="2781300"/>
            <a:ext cx="6631517" cy="100774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6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dirty="0" smtClean="0"/>
          </a:p>
        </p:txBody>
      </p:sp>
      <p:pic>
        <p:nvPicPr>
          <p:cNvPr id="8" name="Picture 2" descr="E:\Pants Work\Current Work\Actuaries 2011\Logos all\IFOA Logo\Lanscape - Standard\WMF logos\IFOA_logo_L_RGB.wmf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85" y="248906"/>
            <a:ext cx="2588603" cy="10537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28229" y="6410325"/>
            <a:ext cx="2378471" cy="33178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744C141-B97D-4979-AB76-E8E6AB76C28B}" type="datetime4">
              <a:rPr lang="en-GB" smtClean="0"/>
              <a:pPr/>
              <a:t>20 September 2016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266253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28229" y="2133601"/>
            <a:ext cx="7723584" cy="1295399"/>
          </a:xfrm>
        </p:spPr>
        <p:txBody>
          <a:bodyPr anchor="t"/>
          <a:lstStyle>
            <a:lvl1pPr>
              <a:defRPr sz="3600"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dirty="0" smtClean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28229" y="2781300"/>
            <a:ext cx="6631517" cy="100774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6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dirty="0" smtClean="0"/>
          </a:p>
        </p:txBody>
      </p:sp>
      <p:pic>
        <p:nvPicPr>
          <p:cNvPr id="8" name="Picture 2" descr="E:\Pants Work\Current Work\Actuaries 2011\Logos all\IFOA Logo\Lanscape - Standard\WMF logos\IFOA_logo_L_RGB.wmf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85" y="248906"/>
            <a:ext cx="2588603" cy="10537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28229" y="6410325"/>
            <a:ext cx="2378471" cy="33178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744C141-B97D-4979-AB76-E8E6AB76C28B}" type="datetime4">
              <a:rPr lang="en-GB" smtClean="0"/>
              <a:pPr/>
              <a:t>20 September 2016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14859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28229" y="2133601"/>
            <a:ext cx="7723584" cy="1295399"/>
          </a:xfrm>
        </p:spPr>
        <p:txBody>
          <a:bodyPr anchor="t"/>
          <a:lstStyle>
            <a:lvl1pPr>
              <a:defRPr sz="3600"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dirty="0" smtClean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28229" y="2781300"/>
            <a:ext cx="6631517" cy="100774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6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dirty="0" smtClean="0"/>
          </a:p>
        </p:txBody>
      </p:sp>
      <p:pic>
        <p:nvPicPr>
          <p:cNvPr id="8" name="Picture 2" descr="E:\Pants Work\Current Work\Actuaries 2011\Logos all\IFOA Logo\Lanscape - Standard\WMF logos\IFOA_logo_L_RGB.wmf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85" y="248906"/>
            <a:ext cx="2588603" cy="10537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28229" y="6410325"/>
            <a:ext cx="2378471" cy="33178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744C141-B97D-4979-AB76-E8E6AB76C28B}" type="datetime4">
              <a:rPr lang="en-GB" smtClean="0"/>
              <a:pPr/>
              <a:t>20 September 2016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52348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28229" y="2133601"/>
            <a:ext cx="7723584" cy="1295399"/>
          </a:xfrm>
        </p:spPr>
        <p:txBody>
          <a:bodyPr anchor="t"/>
          <a:lstStyle>
            <a:lvl1pPr>
              <a:defRPr sz="3600"/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dirty="0" smtClean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28229" y="2781300"/>
            <a:ext cx="6631517" cy="1007740"/>
          </a:xfrm>
        </p:spPr>
        <p:txBody>
          <a:bodyPr/>
          <a:lstStyle>
            <a:lvl1pPr marL="0" indent="0">
              <a:spcBef>
                <a:spcPts val="0"/>
              </a:spcBef>
              <a:buFontTx/>
              <a:buNone/>
              <a:defRPr sz="26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dirty="0" smtClean="0"/>
          </a:p>
        </p:txBody>
      </p:sp>
      <p:pic>
        <p:nvPicPr>
          <p:cNvPr id="8" name="Picture 2" descr="E:\Pants Work\Current Work\Actuaries 2011\Logos all\IFOA Logo\Lanscape - Standard\WMF logos\IFOA_logo_L_RGB.wmf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585" y="248906"/>
            <a:ext cx="2588603" cy="10537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6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28229" y="6410325"/>
            <a:ext cx="1500435" cy="300075"/>
          </a:xfrm>
          <a:gradFill>
            <a:gsLst>
              <a:gs pos="0">
                <a:schemeClr val="bg2">
                  <a:alpha val="53000"/>
                </a:schemeClr>
              </a:gs>
              <a:gs pos="100000">
                <a:schemeClr val="bg1">
                  <a:alpha val="54000"/>
                </a:schemeClr>
              </a:gs>
            </a:gsLst>
            <a:lin ang="5400000" scaled="0"/>
          </a:gradFill>
          <a:effectLst>
            <a:softEdge rad="31750"/>
          </a:effectLst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744C141-B97D-4979-AB76-E8E6AB76C28B}" type="datetime4">
              <a:rPr lang="en-GB" smtClean="0"/>
              <a:pPr/>
              <a:t>20 September 2016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073070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C1242CF-12C1-4411-B532-E91306108269}" type="datetime4">
              <a:rPr lang="en-GB"/>
              <a:pPr/>
              <a:t>20 September 2016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E8DA6AF-1811-4E27-A96F-54109F1D0275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6545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28229" y="404813"/>
            <a:ext cx="8982471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  <a:endParaRPr lang="en-GB" dirty="0" smtClean="0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28229" y="1557338"/>
            <a:ext cx="8982471" cy="4640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 smtClean="0"/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28229" y="6410325"/>
            <a:ext cx="2184135" cy="331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chemeClr val="tx1"/>
                </a:solidFill>
              </a:defRPr>
            </a:lvl1pPr>
          </a:lstStyle>
          <a:p>
            <a:fld id="{0D5A5B80-4E0E-41F8-BFF5-504EC24C412E}" type="datetime4">
              <a:rPr lang="en-GB" smtClean="0"/>
              <a:pPr/>
              <a:t>20 September 2016</a:t>
            </a:fld>
            <a:endParaRPr lang="en-GB" dirty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612365" y="6410325"/>
            <a:ext cx="4681273" cy="331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3F4548"/>
                </a:solidFill>
              </a:defRPr>
            </a:lvl1pPr>
          </a:lstStyle>
          <a:p>
            <a:endParaRPr lang="en-GB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76097" y="6402389"/>
            <a:ext cx="701675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3F4548"/>
                </a:solidFill>
              </a:defRPr>
            </a:lvl1pPr>
          </a:lstStyle>
          <a:p>
            <a:fld id="{65C5C0B4-F90D-4B90-B187-E84366B0723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31" name="Line 7"/>
          <p:cNvSpPr>
            <a:spLocks noChangeShapeType="1"/>
          </p:cNvSpPr>
          <p:nvPr/>
        </p:nvSpPr>
        <p:spPr bwMode="auto">
          <a:xfrm>
            <a:off x="507340" y="6329363"/>
            <a:ext cx="8891323" cy="0"/>
          </a:xfrm>
          <a:prstGeom prst="line">
            <a:avLst/>
          </a:prstGeom>
          <a:noFill/>
          <a:ln w="12700">
            <a:solidFill>
              <a:srgbClr val="D9AB1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10" name="Group 64"/>
          <p:cNvGrpSpPr/>
          <p:nvPr/>
        </p:nvGrpSpPr>
        <p:grpSpPr>
          <a:xfrm>
            <a:off x="-3137354" y="0"/>
            <a:ext cx="3018256" cy="6858000"/>
            <a:chOff x="-3137354" y="0"/>
            <a:chExt cx="3018256" cy="6858000"/>
          </a:xfrm>
        </p:grpSpPr>
        <p:sp>
          <p:nvSpPr>
            <p:cNvPr id="12" name="Rectangle 11"/>
            <p:cNvSpPr/>
            <p:nvPr userDrawn="1"/>
          </p:nvSpPr>
          <p:spPr>
            <a:xfrm>
              <a:off x="-3137354" y="0"/>
              <a:ext cx="2994443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TextBox 12"/>
            <p:cNvSpPr txBox="1"/>
            <p:nvPr userDrawn="1"/>
          </p:nvSpPr>
          <p:spPr>
            <a:xfrm>
              <a:off x="-2982572" y="99308"/>
              <a:ext cx="283966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000" b="1" dirty="0" smtClean="0">
                  <a:solidFill>
                    <a:schemeClr val="accent2"/>
                  </a:solidFill>
                </a:rPr>
                <a:t>Colour</a:t>
              </a:r>
              <a:r>
                <a:rPr lang="en-GB" sz="1000" b="1" baseline="0" dirty="0" smtClean="0">
                  <a:solidFill>
                    <a:schemeClr val="accent2"/>
                  </a:solidFill>
                </a:rPr>
                <a:t> palette for PowerPoint presentations</a:t>
              </a:r>
              <a:endParaRPr lang="en-US" sz="1000" b="1" dirty="0">
                <a:solidFill>
                  <a:schemeClr val="accent2"/>
                </a:solidFill>
              </a:endParaRPr>
            </a:p>
          </p:txBody>
        </p:sp>
        <p:grpSp>
          <p:nvGrpSpPr>
            <p:cNvPr id="14" name="Group 58"/>
            <p:cNvGrpSpPr/>
            <p:nvPr userDrawn="1"/>
          </p:nvGrpSpPr>
          <p:grpSpPr>
            <a:xfrm>
              <a:off x="-2982571" y="476672"/>
              <a:ext cx="2863473" cy="307777"/>
              <a:chOff x="-2982571" y="476672"/>
              <a:chExt cx="2863473" cy="307777"/>
            </a:xfrm>
          </p:grpSpPr>
          <p:sp>
            <p:nvSpPr>
              <p:cNvPr id="56" name="Rectangle 9"/>
              <p:cNvSpPr/>
              <p:nvPr userDrawn="1"/>
            </p:nvSpPr>
            <p:spPr>
              <a:xfrm>
                <a:off x="-2982571" y="476672"/>
                <a:ext cx="309565" cy="28575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extBox 11"/>
              <p:cNvSpPr txBox="1"/>
              <p:nvPr userDrawn="1"/>
            </p:nvSpPr>
            <p:spPr>
              <a:xfrm>
                <a:off x="-2518224" y="476672"/>
                <a:ext cx="2399126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Dark blue</a:t>
                </a:r>
              </a:p>
              <a:p>
                <a:r>
                  <a:rPr lang="en-GB" sz="1000" dirty="0" smtClean="0"/>
                  <a:t>R17</a:t>
                </a:r>
                <a:r>
                  <a:rPr lang="en-GB" sz="1000" baseline="0" dirty="0" smtClean="0"/>
                  <a:t>  G52  B88</a:t>
                </a:r>
                <a:endParaRPr lang="en-US" sz="1000" dirty="0"/>
              </a:p>
            </p:txBody>
          </p:sp>
        </p:grpSp>
        <p:grpSp>
          <p:nvGrpSpPr>
            <p:cNvPr id="15" name="Group 13"/>
            <p:cNvGrpSpPr/>
            <p:nvPr userDrawn="1"/>
          </p:nvGrpSpPr>
          <p:grpSpPr>
            <a:xfrm>
              <a:off x="-2982575" y="882170"/>
              <a:ext cx="2863476" cy="307777"/>
              <a:chOff x="-2928990" y="365095"/>
              <a:chExt cx="2643206" cy="307777"/>
            </a:xfrm>
          </p:grpSpPr>
          <p:sp>
            <p:nvSpPr>
              <p:cNvPr id="54" name="Rectangle 14"/>
              <p:cNvSpPr/>
              <p:nvPr userDrawn="1"/>
            </p:nvSpPr>
            <p:spPr>
              <a:xfrm>
                <a:off x="-2928990" y="365095"/>
                <a:ext cx="285752" cy="28575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extBox 15"/>
              <p:cNvSpPr txBox="1"/>
              <p:nvPr userDrawn="1"/>
            </p:nvSpPr>
            <p:spPr>
              <a:xfrm>
                <a:off x="-2500362" y="365095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Gold</a:t>
                </a:r>
              </a:p>
              <a:p>
                <a:r>
                  <a:rPr lang="en-GB" sz="1000" dirty="0" smtClean="0"/>
                  <a:t>R217</a:t>
                </a:r>
                <a:r>
                  <a:rPr lang="en-GB" sz="1000" baseline="0" dirty="0" smtClean="0"/>
                  <a:t>  G171  B22</a:t>
                </a:r>
                <a:endParaRPr lang="en-US" sz="800" dirty="0"/>
              </a:p>
            </p:txBody>
          </p:sp>
        </p:grpSp>
        <p:grpSp>
          <p:nvGrpSpPr>
            <p:cNvPr id="16" name="Group 16"/>
            <p:cNvGrpSpPr/>
            <p:nvPr userDrawn="1"/>
          </p:nvGrpSpPr>
          <p:grpSpPr>
            <a:xfrm>
              <a:off x="-2982575" y="1277829"/>
              <a:ext cx="2863476" cy="307777"/>
              <a:chOff x="-2928990" y="63509"/>
              <a:chExt cx="2643206" cy="307777"/>
            </a:xfrm>
          </p:grpSpPr>
          <p:sp>
            <p:nvSpPr>
              <p:cNvPr id="52" name="Rectangle 17"/>
              <p:cNvSpPr/>
              <p:nvPr userDrawn="1"/>
            </p:nvSpPr>
            <p:spPr>
              <a:xfrm>
                <a:off x="-2928990" y="63509"/>
                <a:ext cx="285752" cy="285752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TextBox 18"/>
              <p:cNvSpPr txBox="1"/>
              <p:nvPr userDrawn="1"/>
            </p:nvSpPr>
            <p:spPr>
              <a:xfrm>
                <a:off x="-2500362" y="63509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Mid blue</a:t>
                </a:r>
              </a:p>
              <a:p>
                <a:r>
                  <a:rPr lang="en-GB" sz="1000" dirty="0" smtClean="0"/>
                  <a:t>R64</a:t>
                </a:r>
                <a:r>
                  <a:rPr lang="en-GB" sz="1000" baseline="0" dirty="0" smtClean="0"/>
                  <a:t>  G150  B184</a:t>
                </a:r>
                <a:endParaRPr lang="en-US" sz="1000" dirty="0"/>
              </a:p>
            </p:txBody>
          </p:sp>
        </p:grpSp>
        <p:sp>
          <p:nvSpPr>
            <p:cNvPr id="17" name="TextBox 16"/>
            <p:cNvSpPr txBox="1"/>
            <p:nvPr userDrawn="1"/>
          </p:nvSpPr>
          <p:spPr>
            <a:xfrm>
              <a:off x="-2982571" y="2122984"/>
              <a:ext cx="239912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000" b="1" dirty="0" smtClean="0">
                  <a:solidFill>
                    <a:schemeClr val="accent1"/>
                  </a:solidFill>
                </a:rPr>
                <a:t>Secondary colour palette</a:t>
              </a:r>
              <a:endParaRPr lang="en-US" sz="1000" b="1" dirty="0">
                <a:solidFill>
                  <a:schemeClr val="accent1"/>
                </a:solidFill>
              </a:endParaRPr>
            </a:p>
          </p:txBody>
        </p:sp>
        <p:sp>
          <p:nvSpPr>
            <p:cNvPr id="18" name="TextBox 17"/>
            <p:cNvSpPr txBox="1"/>
            <p:nvPr userDrawn="1"/>
          </p:nvSpPr>
          <p:spPr>
            <a:xfrm>
              <a:off x="-2982571" y="260648"/>
              <a:ext cx="239912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tabLst>
                  <a:tab pos="2419350" algn="l"/>
                </a:tabLst>
              </a:pPr>
              <a:r>
                <a:rPr lang="en-GB" sz="1000" b="1" dirty="0" smtClean="0">
                  <a:solidFill>
                    <a:schemeClr val="accent1"/>
                  </a:solidFill>
                </a:rPr>
                <a:t>Primary colour palette</a:t>
              </a:r>
              <a:endParaRPr lang="en-US" sz="1000" b="1" dirty="0">
                <a:solidFill>
                  <a:schemeClr val="accent1"/>
                </a:solidFill>
              </a:endParaRPr>
            </a:p>
          </p:txBody>
        </p:sp>
        <p:grpSp>
          <p:nvGrpSpPr>
            <p:cNvPr id="19" name="Group 24"/>
            <p:cNvGrpSpPr/>
            <p:nvPr userDrawn="1"/>
          </p:nvGrpSpPr>
          <p:grpSpPr>
            <a:xfrm>
              <a:off x="-2982575" y="1688965"/>
              <a:ext cx="2863476" cy="307777"/>
              <a:chOff x="-2928990" y="63509"/>
              <a:chExt cx="2643206" cy="307777"/>
            </a:xfrm>
          </p:grpSpPr>
          <p:sp>
            <p:nvSpPr>
              <p:cNvPr id="50" name="Rectangle 49"/>
              <p:cNvSpPr/>
              <p:nvPr userDrawn="1"/>
            </p:nvSpPr>
            <p:spPr>
              <a:xfrm>
                <a:off x="-2928990" y="63509"/>
                <a:ext cx="285752" cy="28575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extBox 50"/>
              <p:cNvSpPr txBox="1"/>
              <p:nvPr userDrawn="1"/>
            </p:nvSpPr>
            <p:spPr>
              <a:xfrm>
                <a:off x="-2500362" y="63509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Light grey</a:t>
                </a:r>
              </a:p>
              <a:p>
                <a:r>
                  <a:rPr lang="en-GB" sz="1000" dirty="0" smtClean="0"/>
                  <a:t>R220</a:t>
                </a:r>
                <a:r>
                  <a:rPr lang="en-GB" sz="1000" baseline="0" dirty="0" smtClean="0"/>
                  <a:t>  G221  B217</a:t>
                </a:r>
                <a:endParaRPr lang="en-US" sz="1000" dirty="0"/>
              </a:p>
            </p:txBody>
          </p:sp>
        </p:grpSp>
        <p:grpSp>
          <p:nvGrpSpPr>
            <p:cNvPr id="20" name="Group 27"/>
            <p:cNvGrpSpPr/>
            <p:nvPr userDrawn="1"/>
          </p:nvGrpSpPr>
          <p:grpSpPr>
            <a:xfrm>
              <a:off x="-2982575" y="2733370"/>
              <a:ext cx="2863476" cy="307777"/>
              <a:chOff x="-2928990" y="696778"/>
              <a:chExt cx="2643206" cy="307777"/>
            </a:xfrm>
          </p:grpSpPr>
          <p:sp>
            <p:nvSpPr>
              <p:cNvPr id="48" name="Rectangle 47"/>
              <p:cNvSpPr/>
              <p:nvPr userDrawn="1"/>
            </p:nvSpPr>
            <p:spPr>
              <a:xfrm>
                <a:off x="-2928990" y="696778"/>
                <a:ext cx="285752" cy="285752"/>
              </a:xfrm>
              <a:prstGeom prst="rect">
                <a:avLst/>
              </a:prstGeom>
              <a:solidFill>
                <a:srgbClr val="79A32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extBox 48"/>
              <p:cNvSpPr txBox="1"/>
              <p:nvPr userDrawn="1"/>
            </p:nvSpPr>
            <p:spPr>
              <a:xfrm>
                <a:off x="-2500362" y="696778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Pea green</a:t>
                </a:r>
              </a:p>
              <a:p>
                <a:r>
                  <a:rPr lang="en-GB" sz="1000" dirty="0" smtClean="0"/>
                  <a:t>R121</a:t>
                </a:r>
                <a:r>
                  <a:rPr lang="en-GB" sz="1000" baseline="0" dirty="0" smtClean="0"/>
                  <a:t>  G163  B42</a:t>
                </a:r>
                <a:endParaRPr lang="en-US" sz="1000" dirty="0"/>
              </a:p>
            </p:txBody>
          </p:sp>
        </p:grpSp>
        <p:grpSp>
          <p:nvGrpSpPr>
            <p:cNvPr id="21" name="Group 60"/>
            <p:cNvGrpSpPr/>
            <p:nvPr userDrawn="1"/>
          </p:nvGrpSpPr>
          <p:grpSpPr>
            <a:xfrm>
              <a:off x="-2982571" y="3144506"/>
              <a:ext cx="2863473" cy="307777"/>
              <a:chOff x="-2982571" y="3144506"/>
              <a:chExt cx="2863473" cy="307777"/>
            </a:xfrm>
          </p:grpSpPr>
          <p:sp>
            <p:nvSpPr>
              <p:cNvPr id="46" name="Rectangle 45"/>
              <p:cNvSpPr/>
              <p:nvPr userDrawn="1"/>
            </p:nvSpPr>
            <p:spPr>
              <a:xfrm>
                <a:off x="-2982571" y="3144506"/>
                <a:ext cx="309565" cy="285752"/>
              </a:xfrm>
              <a:prstGeom prst="rect">
                <a:avLst/>
              </a:prstGeom>
              <a:solidFill>
                <a:srgbClr val="00845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extBox 46"/>
              <p:cNvSpPr txBox="1"/>
              <p:nvPr userDrawn="1"/>
            </p:nvSpPr>
            <p:spPr>
              <a:xfrm>
                <a:off x="-2518224" y="3144506"/>
                <a:ext cx="2399126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Forest green</a:t>
                </a:r>
              </a:p>
              <a:p>
                <a:r>
                  <a:rPr lang="en-GB" sz="1000" dirty="0" smtClean="0"/>
                  <a:t>R</a:t>
                </a:r>
                <a:r>
                  <a:rPr lang="en-GB" sz="1000" baseline="0" dirty="0" smtClean="0"/>
                  <a:t>0 G132  B82</a:t>
                </a:r>
                <a:endParaRPr lang="en-US" sz="1000" dirty="0"/>
              </a:p>
            </p:txBody>
          </p:sp>
        </p:grpSp>
        <p:grpSp>
          <p:nvGrpSpPr>
            <p:cNvPr id="22" name="Group 33"/>
            <p:cNvGrpSpPr/>
            <p:nvPr userDrawn="1"/>
          </p:nvGrpSpPr>
          <p:grpSpPr>
            <a:xfrm>
              <a:off x="-2982575" y="3555642"/>
              <a:ext cx="2863476" cy="307777"/>
              <a:chOff x="-2928990" y="696778"/>
              <a:chExt cx="2643206" cy="307777"/>
            </a:xfrm>
          </p:grpSpPr>
          <p:sp>
            <p:nvSpPr>
              <p:cNvPr id="44" name="Rectangle 43"/>
              <p:cNvSpPr/>
              <p:nvPr userDrawn="1"/>
            </p:nvSpPr>
            <p:spPr>
              <a:xfrm>
                <a:off x="-2928990" y="696778"/>
                <a:ext cx="285752" cy="285752"/>
              </a:xfrm>
              <a:prstGeom prst="rect">
                <a:avLst/>
              </a:prstGeom>
              <a:solidFill>
                <a:srgbClr val="11B3A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extBox 44"/>
              <p:cNvSpPr txBox="1"/>
              <p:nvPr userDrawn="1"/>
            </p:nvSpPr>
            <p:spPr>
              <a:xfrm>
                <a:off x="-2500362" y="696778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Bottle green</a:t>
                </a:r>
              </a:p>
              <a:p>
                <a:r>
                  <a:rPr lang="en-GB" sz="1000" dirty="0" smtClean="0"/>
                  <a:t>R17</a:t>
                </a:r>
                <a:r>
                  <a:rPr lang="en-GB" sz="1000" baseline="0" dirty="0" smtClean="0"/>
                  <a:t>  G179  B162</a:t>
                </a:r>
                <a:endParaRPr lang="en-US" sz="1000" dirty="0"/>
              </a:p>
            </p:txBody>
          </p:sp>
        </p:grpSp>
        <p:grpSp>
          <p:nvGrpSpPr>
            <p:cNvPr id="23" name="Group 36"/>
            <p:cNvGrpSpPr/>
            <p:nvPr userDrawn="1"/>
          </p:nvGrpSpPr>
          <p:grpSpPr>
            <a:xfrm>
              <a:off x="-2982575" y="3966778"/>
              <a:ext cx="2863476" cy="307777"/>
              <a:chOff x="-2928990" y="696778"/>
              <a:chExt cx="2643206" cy="307777"/>
            </a:xfrm>
          </p:grpSpPr>
          <p:sp>
            <p:nvSpPr>
              <p:cNvPr id="42" name="Rectangle 41"/>
              <p:cNvSpPr/>
              <p:nvPr userDrawn="1"/>
            </p:nvSpPr>
            <p:spPr>
              <a:xfrm>
                <a:off x="-2928990" y="696778"/>
                <a:ext cx="285752" cy="285752"/>
              </a:xfrm>
              <a:prstGeom prst="rect">
                <a:avLst/>
              </a:prstGeom>
              <a:solidFill>
                <a:srgbClr val="009CC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extBox 42"/>
              <p:cNvSpPr txBox="1"/>
              <p:nvPr userDrawn="1"/>
            </p:nvSpPr>
            <p:spPr>
              <a:xfrm>
                <a:off x="-2500362" y="696778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Cyan</a:t>
                </a:r>
              </a:p>
              <a:p>
                <a:r>
                  <a:rPr lang="en-GB" sz="1000" dirty="0" smtClean="0"/>
                  <a:t>R0</a:t>
                </a:r>
                <a:r>
                  <a:rPr lang="en-GB" sz="1000" baseline="0" dirty="0" smtClean="0"/>
                  <a:t>  G156  B200</a:t>
                </a:r>
                <a:endParaRPr lang="en-US" sz="1000" dirty="0"/>
              </a:p>
            </p:txBody>
          </p:sp>
        </p:grpSp>
        <p:grpSp>
          <p:nvGrpSpPr>
            <p:cNvPr id="24" name="Group 63"/>
            <p:cNvGrpSpPr/>
            <p:nvPr userDrawn="1"/>
          </p:nvGrpSpPr>
          <p:grpSpPr>
            <a:xfrm>
              <a:off x="-2982571" y="4377914"/>
              <a:ext cx="2863473" cy="307777"/>
              <a:chOff x="-2982571" y="4377914"/>
              <a:chExt cx="2863473" cy="307777"/>
            </a:xfrm>
          </p:grpSpPr>
          <p:sp>
            <p:nvSpPr>
              <p:cNvPr id="40" name="Rectangle 39"/>
              <p:cNvSpPr/>
              <p:nvPr userDrawn="1"/>
            </p:nvSpPr>
            <p:spPr>
              <a:xfrm>
                <a:off x="-2982571" y="4377914"/>
                <a:ext cx="309565" cy="285752"/>
              </a:xfrm>
              <a:prstGeom prst="rect">
                <a:avLst/>
              </a:prstGeom>
              <a:solidFill>
                <a:srgbClr val="7CB3E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extBox 40"/>
              <p:cNvSpPr txBox="1"/>
              <p:nvPr userDrawn="1"/>
            </p:nvSpPr>
            <p:spPr>
              <a:xfrm>
                <a:off x="-2518224" y="4377914"/>
                <a:ext cx="2399126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Light blue</a:t>
                </a:r>
              </a:p>
              <a:p>
                <a:r>
                  <a:rPr lang="en-GB" sz="1000" dirty="0" smtClean="0"/>
                  <a:t>R124</a:t>
                </a:r>
                <a:r>
                  <a:rPr lang="en-GB" sz="1000" baseline="0" dirty="0" smtClean="0"/>
                  <a:t>  G179  B225</a:t>
                </a:r>
                <a:endParaRPr lang="en-US" sz="1000" dirty="0"/>
              </a:p>
            </p:txBody>
          </p:sp>
        </p:grpSp>
        <p:grpSp>
          <p:nvGrpSpPr>
            <p:cNvPr id="25" name="Group 43"/>
            <p:cNvGrpSpPr/>
            <p:nvPr userDrawn="1"/>
          </p:nvGrpSpPr>
          <p:grpSpPr>
            <a:xfrm>
              <a:off x="-2982575" y="4789050"/>
              <a:ext cx="2863476" cy="307777"/>
              <a:chOff x="-2928990" y="696778"/>
              <a:chExt cx="2643206" cy="307777"/>
            </a:xfrm>
          </p:grpSpPr>
          <p:sp>
            <p:nvSpPr>
              <p:cNvPr id="38" name="Rectangle 37"/>
              <p:cNvSpPr/>
              <p:nvPr userDrawn="1"/>
            </p:nvSpPr>
            <p:spPr>
              <a:xfrm>
                <a:off x="-2928990" y="696778"/>
                <a:ext cx="285752" cy="285752"/>
              </a:xfrm>
              <a:prstGeom prst="rect">
                <a:avLst/>
              </a:prstGeom>
              <a:solidFill>
                <a:srgbClr val="8076C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extBox 38"/>
              <p:cNvSpPr txBox="1"/>
              <p:nvPr userDrawn="1"/>
            </p:nvSpPr>
            <p:spPr>
              <a:xfrm>
                <a:off x="-2500362" y="696778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Violet</a:t>
                </a:r>
              </a:p>
              <a:p>
                <a:r>
                  <a:rPr lang="en-GB" sz="1000" dirty="0" smtClean="0"/>
                  <a:t>R128</a:t>
                </a:r>
                <a:r>
                  <a:rPr lang="en-GB" sz="1000" baseline="0" dirty="0" smtClean="0"/>
                  <a:t>  G118  B207</a:t>
                </a:r>
                <a:endParaRPr lang="en-US" sz="1000" dirty="0"/>
              </a:p>
            </p:txBody>
          </p:sp>
        </p:grpSp>
        <p:grpSp>
          <p:nvGrpSpPr>
            <p:cNvPr id="26" name="Group 46"/>
            <p:cNvGrpSpPr/>
            <p:nvPr userDrawn="1"/>
          </p:nvGrpSpPr>
          <p:grpSpPr>
            <a:xfrm>
              <a:off x="-2982575" y="5200186"/>
              <a:ext cx="2863476" cy="307777"/>
              <a:chOff x="-2928990" y="696778"/>
              <a:chExt cx="2643206" cy="307777"/>
            </a:xfrm>
          </p:grpSpPr>
          <p:sp>
            <p:nvSpPr>
              <p:cNvPr id="36" name="Rectangle 35"/>
              <p:cNvSpPr/>
              <p:nvPr userDrawn="1"/>
            </p:nvSpPr>
            <p:spPr>
              <a:xfrm>
                <a:off x="-2928990" y="696778"/>
                <a:ext cx="285752" cy="285752"/>
              </a:xfrm>
              <a:prstGeom prst="rect">
                <a:avLst/>
              </a:prstGeom>
              <a:solidFill>
                <a:srgbClr val="8F469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TextBox 36"/>
              <p:cNvSpPr txBox="1"/>
              <p:nvPr userDrawn="1"/>
            </p:nvSpPr>
            <p:spPr>
              <a:xfrm>
                <a:off x="-2500362" y="696778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Purple</a:t>
                </a:r>
              </a:p>
              <a:p>
                <a:r>
                  <a:rPr lang="en-GB" sz="1000" dirty="0" smtClean="0"/>
                  <a:t>R143</a:t>
                </a:r>
                <a:r>
                  <a:rPr lang="en-GB" sz="1000" baseline="0" dirty="0" smtClean="0"/>
                  <a:t>  G70  B147</a:t>
                </a:r>
                <a:endParaRPr lang="en-US" sz="1000" dirty="0"/>
              </a:p>
            </p:txBody>
          </p:sp>
        </p:grpSp>
        <p:grpSp>
          <p:nvGrpSpPr>
            <p:cNvPr id="27" name="Group 49"/>
            <p:cNvGrpSpPr/>
            <p:nvPr userDrawn="1"/>
          </p:nvGrpSpPr>
          <p:grpSpPr>
            <a:xfrm>
              <a:off x="-2982575" y="5611322"/>
              <a:ext cx="2863476" cy="307777"/>
              <a:chOff x="-2928990" y="696778"/>
              <a:chExt cx="2643206" cy="307777"/>
            </a:xfrm>
          </p:grpSpPr>
          <p:sp>
            <p:nvSpPr>
              <p:cNvPr id="34" name="Rectangle 33"/>
              <p:cNvSpPr/>
              <p:nvPr userDrawn="1"/>
            </p:nvSpPr>
            <p:spPr>
              <a:xfrm>
                <a:off x="-2928990" y="696778"/>
                <a:ext cx="285752" cy="285752"/>
              </a:xfrm>
              <a:prstGeom prst="rect">
                <a:avLst/>
              </a:prstGeom>
              <a:solidFill>
                <a:srgbClr val="E9458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extBox 34"/>
              <p:cNvSpPr txBox="1"/>
              <p:nvPr userDrawn="1"/>
            </p:nvSpPr>
            <p:spPr>
              <a:xfrm>
                <a:off x="-2500362" y="696778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err="1" smtClean="0"/>
                  <a:t>Fuscia</a:t>
                </a:r>
                <a:endParaRPr lang="en-GB" sz="1000" dirty="0" smtClean="0"/>
              </a:p>
              <a:p>
                <a:r>
                  <a:rPr lang="en-GB" sz="1000" dirty="0" smtClean="0"/>
                  <a:t>R233</a:t>
                </a:r>
                <a:r>
                  <a:rPr lang="en-GB" sz="1000" baseline="0" dirty="0" smtClean="0"/>
                  <a:t>  G69  B140</a:t>
                </a:r>
                <a:endParaRPr lang="en-US" sz="1000" dirty="0"/>
              </a:p>
            </p:txBody>
          </p:sp>
        </p:grpSp>
        <p:grpSp>
          <p:nvGrpSpPr>
            <p:cNvPr id="28" name="Group 52"/>
            <p:cNvGrpSpPr/>
            <p:nvPr userDrawn="1"/>
          </p:nvGrpSpPr>
          <p:grpSpPr>
            <a:xfrm>
              <a:off x="-2982575" y="6022458"/>
              <a:ext cx="2863476" cy="307777"/>
              <a:chOff x="-2928990" y="696778"/>
              <a:chExt cx="2643206" cy="307777"/>
            </a:xfrm>
          </p:grpSpPr>
          <p:sp>
            <p:nvSpPr>
              <p:cNvPr id="32" name="Rectangle 31"/>
              <p:cNvSpPr/>
              <p:nvPr userDrawn="1"/>
            </p:nvSpPr>
            <p:spPr>
              <a:xfrm>
                <a:off x="-2928990" y="696778"/>
                <a:ext cx="285752" cy="285752"/>
              </a:xfrm>
              <a:prstGeom prst="rect">
                <a:avLst/>
              </a:prstGeom>
              <a:solidFill>
                <a:srgbClr val="C81E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TextBox 32"/>
              <p:cNvSpPr txBox="1"/>
              <p:nvPr userDrawn="1"/>
            </p:nvSpPr>
            <p:spPr>
              <a:xfrm>
                <a:off x="-2500362" y="696778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Red</a:t>
                </a:r>
              </a:p>
              <a:p>
                <a:r>
                  <a:rPr lang="en-GB" sz="1000" dirty="0" smtClean="0"/>
                  <a:t>R200</a:t>
                </a:r>
                <a:r>
                  <a:rPr lang="en-GB" sz="1000" baseline="0" dirty="0" smtClean="0"/>
                  <a:t>  G30  B69</a:t>
                </a:r>
                <a:endParaRPr lang="en-US" sz="1000" dirty="0"/>
              </a:p>
            </p:txBody>
          </p:sp>
        </p:grpSp>
        <p:grpSp>
          <p:nvGrpSpPr>
            <p:cNvPr id="29" name="Group 55"/>
            <p:cNvGrpSpPr/>
            <p:nvPr userDrawn="1"/>
          </p:nvGrpSpPr>
          <p:grpSpPr>
            <a:xfrm>
              <a:off x="-2982575" y="6433591"/>
              <a:ext cx="2863476" cy="307777"/>
              <a:chOff x="-2928990" y="696778"/>
              <a:chExt cx="2643206" cy="307777"/>
            </a:xfrm>
          </p:grpSpPr>
          <p:sp>
            <p:nvSpPr>
              <p:cNvPr id="30" name="Rectangle 29"/>
              <p:cNvSpPr/>
              <p:nvPr userDrawn="1"/>
            </p:nvSpPr>
            <p:spPr>
              <a:xfrm>
                <a:off x="-2928990" y="696778"/>
                <a:ext cx="285752" cy="285752"/>
              </a:xfrm>
              <a:prstGeom prst="rect">
                <a:avLst/>
              </a:prstGeom>
              <a:solidFill>
                <a:srgbClr val="EE741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xtBox 30"/>
              <p:cNvSpPr txBox="1"/>
              <p:nvPr userDrawn="1"/>
            </p:nvSpPr>
            <p:spPr>
              <a:xfrm>
                <a:off x="-2500362" y="696778"/>
                <a:ext cx="2214578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000" dirty="0" smtClean="0"/>
                  <a:t>Orange</a:t>
                </a:r>
              </a:p>
              <a:p>
                <a:r>
                  <a:rPr lang="en-GB" sz="1000" dirty="0" smtClean="0"/>
                  <a:t>R238</a:t>
                </a:r>
                <a:r>
                  <a:rPr lang="en-GB" sz="1000" baseline="0" dirty="0" smtClean="0"/>
                  <a:t>  G116  29</a:t>
                </a:r>
                <a:endParaRPr lang="en-US" sz="1000" dirty="0"/>
              </a:p>
            </p:txBody>
          </p:sp>
        </p:grpSp>
      </p:grpSp>
      <p:sp>
        <p:nvSpPr>
          <p:cNvPr id="58" name="Rectangle 57"/>
          <p:cNvSpPr/>
          <p:nvPr/>
        </p:nvSpPr>
        <p:spPr>
          <a:xfrm>
            <a:off x="-2989413" y="2351160"/>
            <a:ext cx="309565" cy="2857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-2503533" y="2348880"/>
            <a:ext cx="2399129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000" dirty="0" smtClean="0"/>
              <a:t>Dark grey</a:t>
            </a:r>
          </a:p>
          <a:p>
            <a:r>
              <a:rPr lang="en-GB" sz="1000" dirty="0" smtClean="0"/>
              <a:t>R63</a:t>
            </a:r>
            <a:r>
              <a:rPr lang="en-GB" sz="1000" baseline="0" dirty="0" smtClean="0"/>
              <a:t>  G69  B72</a:t>
            </a:r>
            <a:endParaRPr lang="en-US" sz="100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0" r:id="rId2"/>
    <p:sldLayoutId id="2147483662" r:id="rId3"/>
    <p:sldLayoutId id="2147483661" r:id="rId4"/>
    <p:sldLayoutId id="2147483664" r:id="rId5"/>
    <p:sldLayoutId id="2147483666" r:id="rId6"/>
    <p:sldLayoutId id="2147483668" r:id="rId7"/>
    <p:sldLayoutId id="2147483669" r:id="rId8"/>
    <p:sldLayoutId id="2147483650" r:id="rId9"/>
    <p:sldLayoutId id="2147483652" r:id="rId10"/>
    <p:sldLayoutId id="2147483653" r:id="rId11"/>
    <p:sldLayoutId id="2147483654" r:id="rId12"/>
    <p:sldLayoutId id="2147483655" r:id="rId13"/>
    <p:sldLayoutId id="2147483657" r:id="rId14"/>
    <p:sldLayoutId id="2147483660" r:id="rId15"/>
    <p:sldLayoutId id="2147483672" r:id="rId16"/>
    <p:sldLayoutId id="2147483674" r:id="rId17"/>
  </p:sldLayoutIdLst>
  <p:timing>
    <p:tnLst>
      <p:par>
        <p:cTn id="1" dur="indefinite" restart="never" nodeType="tmRoot"/>
      </p:par>
    </p:tnLst>
  </p:timing>
  <p:hf hdr="0" ft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D9AB16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9AB16"/>
          </a:solidFill>
          <a:latin typeface="Arial" charset="0"/>
          <a:cs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9AB16"/>
          </a:solidFill>
          <a:latin typeface="Arial" charset="0"/>
          <a:cs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9AB16"/>
          </a:solidFill>
          <a:latin typeface="Arial" charset="0"/>
          <a:cs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9AB16"/>
          </a:solidFill>
          <a:latin typeface="Arial" charset="0"/>
          <a:cs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9AB16"/>
          </a:solidFill>
          <a:latin typeface="Arial" charset="0"/>
          <a:cs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9AB16"/>
          </a:solidFill>
          <a:latin typeface="Arial" charset="0"/>
          <a:cs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9AB16"/>
          </a:solidFill>
          <a:latin typeface="Arial" charset="0"/>
          <a:cs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>
          <a:solidFill>
            <a:srgbClr val="D9AB16"/>
          </a:solidFill>
          <a:latin typeface="Arial" charset="0"/>
          <a:cs typeface="Arial" charset="0"/>
        </a:defRPr>
      </a:lvl9pPr>
    </p:titleStyle>
    <p:bodyStyle>
      <a:lvl1pPr marL="269875" indent="-269875" algn="l" rtl="0" eaLnBrk="1" fontAlgn="base" hangingPunct="1">
        <a:spcBef>
          <a:spcPct val="50000"/>
        </a:spcBef>
        <a:spcAft>
          <a:spcPct val="0"/>
        </a:spcAft>
        <a:buClr>
          <a:srgbClr val="D9AB16"/>
        </a:buClr>
        <a:buChar char="•"/>
        <a:defRPr sz="2400">
          <a:solidFill>
            <a:srgbClr val="3F4548"/>
          </a:solidFill>
          <a:latin typeface="+mn-lt"/>
          <a:ea typeface="+mn-ea"/>
          <a:cs typeface="+mn-cs"/>
        </a:defRPr>
      </a:lvl1pPr>
      <a:lvl2pPr marL="717550" indent="-268288" algn="l" rtl="0" eaLnBrk="1" fontAlgn="base" hangingPunct="1">
        <a:spcBef>
          <a:spcPct val="50000"/>
        </a:spcBef>
        <a:spcAft>
          <a:spcPct val="0"/>
        </a:spcAft>
        <a:buClr>
          <a:srgbClr val="D9AB16"/>
        </a:buClr>
        <a:buChar char="–"/>
        <a:defRPr sz="2000">
          <a:solidFill>
            <a:srgbClr val="3F4548"/>
          </a:solidFill>
          <a:latin typeface="+mn-lt"/>
          <a:cs typeface="+mn-cs"/>
        </a:defRPr>
      </a:lvl2pPr>
      <a:lvl3pPr marL="1071563" indent="-174625" algn="l" rtl="0" eaLnBrk="1" fontAlgn="base" hangingPunct="1">
        <a:spcBef>
          <a:spcPct val="50000"/>
        </a:spcBef>
        <a:spcAft>
          <a:spcPct val="0"/>
        </a:spcAft>
        <a:buClr>
          <a:srgbClr val="D9AB16"/>
        </a:buClr>
        <a:buChar char="•"/>
        <a:defRPr>
          <a:solidFill>
            <a:srgbClr val="3F4548"/>
          </a:solidFill>
          <a:latin typeface="+mn-lt"/>
          <a:cs typeface="+mn-cs"/>
        </a:defRPr>
      </a:lvl3pPr>
      <a:lvl4pPr marL="1433513" indent="-182563" algn="l" rtl="0" eaLnBrk="1" fontAlgn="base" hangingPunct="1">
        <a:spcBef>
          <a:spcPct val="50000"/>
        </a:spcBef>
        <a:spcAft>
          <a:spcPct val="0"/>
        </a:spcAft>
        <a:buClr>
          <a:srgbClr val="D9AB16"/>
        </a:buClr>
        <a:buChar char="–"/>
        <a:defRPr sz="1600">
          <a:solidFill>
            <a:srgbClr val="3F4548"/>
          </a:solidFill>
          <a:latin typeface="+mn-lt"/>
          <a:cs typeface="+mn-cs"/>
        </a:defRPr>
      </a:lvl4pPr>
      <a:lvl5pPr marL="1792288" indent="-176213" algn="l" rtl="0" eaLnBrk="1" fontAlgn="base" hangingPunct="1">
        <a:spcBef>
          <a:spcPct val="50000"/>
        </a:spcBef>
        <a:spcAft>
          <a:spcPct val="0"/>
        </a:spcAft>
        <a:buClr>
          <a:srgbClr val="D9AB16"/>
        </a:buClr>
        <a:buFont typeface="Arial" pitchFamily="34" charset="0"/>
        <a:buChar char="•"/>
        <a:defRPr sz="1400">
          <a:solidFill>
            <a:srgbClr val="3F4548"/>
          </a:solidFill>
          <a:latin typeface="+mn-lt"/>
          <a:cs typeface="+mn-cs"/>
        </a:defRPr>
      </a:lvl5pPr>
      <a:lvl6pPr marL="2249488" indent="-176213" algn="l" rtl="0" eaLnBrk="1" fontAlgn="base" hangingPunct="1">
        <a:spcBef>
          <a:spcPct val="50000"/>
        </a:spcBef>
        <a:spcAft>
          <a:spcPct val="0"/>
        </a:spcAft>
        <a:buClr>
          <a:srgbClr val="D9AB16"/>
        </a:buClr>
        <a:buChar char="»"/>
        <a:defRPr sz="1400">
          <a:solidFill>
            <a:srgbClr val="0D2E64"/>
          </a:solidFill>
          <a:latin typeface="+mn-lt"/>
          <a:cs typeface="+mn-cs"/>
        </a:defRPr>
      </a:lvl6pPr>
      <a:lvl7pPr marL="2706688" indent="-176213" algn="l" rtl="0" eaLnBrk="1" fontAlgn="base" hangingPunct="1">
        <a:spcBef>
          <a:spcPct val="50000"/>
        </a:spcBef>
        <a:spcAft>
          <a:spcPct val="0"/>
        </a:spcAft>
        <a:buClr>
          <a:srgbClr val="D9AB16"/>
        </a:buClr>
        <a:buChar char="»"/>
        <a:defRPr sz="1400">
          <a:solidFill>
            <a:srgbClr val="0D2E64"/>
          </a:solidFill>
          <a:latin typeface="+mn-lt"/>
          <a:cs typeface="+mn-cs"/>
        </a:defRPr>
      </a:lvl7pPr>
      <a:lvl8pPr marL="3163888" indent="-176213" algn="l" rtl="0" eaLnBrk="1" fontAlgn="base" hangingPunct="1">
        <a:spcBef>
          <a:spcPct val="50000"/>
        </a:spcBef>
        <a:spcAft>
          <a:spcPct val="0"/>
        </a:spcAft>
        <a:buClr>
          <a:srgbClr val="D9AB16"/>
        </a:buClr>
        <a:buChar char="»"/>
        <a:defRPr sz="1400">
          <a:solidFill>
            <a:srgbClr val="0D2E64"/>
          </a:solidFill>
          <a:latin typeface="+mn-lt"/>
          <a:cs typeface="+mn-cs"/>
        </a:defRPr>
      </a:lvl8pPr>
      <a:lvl9pPr marL="3621088" indent="-176213" algn="l" rtl="0" eaLnBrk="1" fontAlgn="base" hangingPunct="1">
        <a:spcBef>
          <a:spcPct val="50000"/>
        </a:spcBef>
        <a:spcAft>
          <a:spcPct val="0"/>
        </a:spcAft>
        <a:buClr>
          <a:srgbClr val="D9AB16"/>
        </a:buClr>
        <a:buChar char="»"/>
        <a:defRPr sz="1400">
          <a:solidFill>
            <a:srgbClr val="0D2E64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8.w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hyperlink" Target="http://www.actuaries.org.uk/events/one-day/sessional-research-event-extreme-events-working-party-paper-0" TargetMode="Externa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9.w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actuaries.org.uk/events/one-day/sessional-research-event-extreme-events-working-party-paper-0" TargetMode="Externa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4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13.wmf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wmf"/><Relationship Id="rId3" Type="http://schemas.openxmlformats.org/officeDocument/2006/relationships/oleObject" Target="../embeddings/oleObject5.bin"/><Relationship Id="rId7" Type="http://schemas.openxmlformats.org/officeDocument/2006/relationships/oleObject" Target="../embeddings/oleObject7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6.wmf"/><Relationship Id="rId5" Type="http://schemas.openxmlformats.org/officeDocument/2006/relationships/oleObject" Target="../embeddings/oleObject6.bin"/><Relationship Id="rId4" Type="http://schemas.openxmlformats.org/officeDocument/2006/relationships/image" Target="../media/image15.wmf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9.xml"/><Relationship Id="rId1" Type="http://schemas.openxmlformats.org/officeDocument/2006/relationships/vmlDrawing" Target="../drawings/vmlDrawing5.vml"/><Relationship Id="rId4" Type="http://schemas.openxmlformats.org/officeDocument/2006/relationships/image" Target="../media/image18.w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9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17.wmf"/><Relationship Id="rId5" Type="http://schemas.openxmlformats.org/officeDocument/2006/relationships/oleObject" Target="../embeddings/oleObject10.bin"/><Relationship Id="rId4" Type="http://schemas.openxmlformats.org/officeDocument/2006/relationships/image" Target="../media/image16.w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9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19.wmf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itle 1"/>
          <p:cNvSpPr>
            <a:spLocks noGrp="1"/>
          </p:cNvSpPr>
          <p:nvPr>
            <p:ph type="ctrTitle"/>
          </p:nvPr>
        </p:nvSpPr>
        <p:spPr>
          <a:xfrm>
            <a:off x="550334" y="2130426"/>
            <a:ext cx="9001390" cy="633413"/>
          </a:xfrm>
        </p:spPr>
        <p:txBody>
          <a:bodyPr/>
          <a:lstStyle/>
          <a:p>
            <a:pPr eaLnBrk="1" hangingPunct="1"/>
            <a:r>
              <a:rPr lang="en-GB" dirty="0" smtClean="0"/>
              <a:t>Difficult-to-Model Risks</a:t>
            </a:r>
            <a:br>
              <a:rPr lang="en-GB" dirty="0" smtClean="0"/>
            </a:br>
            <a:r>
              <a:rPr lang="en-GB" dirty="0" smtClean="0"/>
              <a:t>Extreme Events Working Party</a:t>
            </a:r>
            <a:endParaRPr lang="en-US" sz="1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416496" y="4221088"/>
            <a:ext cx="604150" cy="1728192"/>
          </a:xfrm>
          <a:prstGeom prst="rect">
            <a:avLst/>
          </a:prstGeom>
          <a:solidFill>
            <a:srgbClr val="79A32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Finding the Models in </a:t>
            </a:r>
            <a:r>
              <a:rPr lang="en-GB" dirty="0" err="1" smtClean="0"/>
              <a:t>QuadSCRsim</a:t>
            </a:r>
            <a:r>
              <a:rPr lang="en-GB" dirty="0" smtClean="0"/>
              <a:t> </a:t>
            </a:r>
            <a:endParaRPr lang="en-GB" dirty="0"/>
          </a:p>
        </p:txBody>
      </p:sp>
      <p:sp>
        <p:nvSpPr>
          <p:cNvPr id="7" name="Rectangle 6"/>
          <p:cNvSpPr/>
          <p:nvPr/>
        </p:nvSpPr>
        <p:spPr>
          <a:xfrm>
            <a:off x="1164662" y="4221088"/>
            <a:ext cx="8252834" cy="172819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Down Arrow 7"/>
          <p:cNvSpPr/>
          <p:nvPr/>
        </p:nvSpPr>
        <p:spPr>
          <a:xfrm flipV="1">
            <a:off x="4736976" y="3356992"/>
            <a:ext cx="504056" cy="72008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/>
          <p:cNvSpPr txBox="1"/>
          <p:nvPr/>
        </p:nvSpPr>
        <p:spPr>
          <a:xfrm>
            <a:off x="1164662" y="4337809"/>
            <a:ext cx="803938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 smtClean="0"/>
              <a:t>Distribution inputs in Inputs!B15:N23</a:t>
            </a:r>
          </a:p>
          <a:p>
            <a:r>
              <a:rPr lang="en-GB" sz="2000" dirty="0" smtClean="0"/>
              <a:t>Shifted lognormal marginal distributions with a Gauss copula</a:t>
            </a:r>
          </a:p>
          <a:p>
            <a:r>
              <a:rPr lang="en-GB" sz="2000" dirty="0" smtClean="0"/>
              <a:t>Solve for implied parameters in RiskDist!E7:J15</a:t>
            </a:r>
          </a:p>
          <a:p>
            <a:r>
              <a:rPr lang="en-GB" sz="2000" dirty="0" smtClean="0"/>
              <a:t>Simulation generation in MonteCarlo!AF36:AN1034 (999 simulations)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88504" y="4437112"/>
            <a:ext cx="461665" cy="1297791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r>
              <a:rPr lang="en-GB" dirty="0" smtClean="0"/>
              <a:t>Risk drivers</a:t>
            </a:r>
            <a:endParaRPr lang="en-GB" dirty="0"/>
          </a:p>
        </p:txBody>
      </p:sp>
      <p:sp>
        <p:nvSpPr>
          <p:cNvPr id="13" name="Rectangle 12"/>
          <p:cNvSpPr/>
          <p:nvPr/>
        </p:nvSpPr>
        <p:spPr>
          <a:xfrm>
            <a:off x="416496" y="1484784"/>
            <a:ext cx="604150" cy="1728192"/>
          </a:xfrm>
          <a:prstGeom prst="rect">
            <a:avLst/>
          </a:prstGeom>
          <a:solidFill>
            <a:srgbClr val="79A32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Rectangle 13"/>
          <p:cNvSpPr/>
          <p:nvPr/>
        </p:nvSpPr>
        <p:spPr>
          <a:xfrm>
            <a:off x="1164662" y="1484784"/>
            <a:ext cx="8252834" cy="172819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4"/>
          <p:cNvSpPr txBox="1"/>
          <p:nvPr/>
        </p:nvSpPr>
        <p:spPr>
          <a:xfrm>
            <a:off x="1164662" y="1484784"/>
            <a:ext cx="624081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 smtClean="0"/>
              <a:t>Valuation formulas are in Appendix B of our paper</a:t>
            </a:r>
          </a:p>
          <a:p>
            <a:r>
              <a:rPr lang="en-GB" sz="2000" dirty="0" smtClean="0"/>
              <a:t>These are implemented in MonteCarlo!AO36:AZ1034</a:t>
            </a:r>
          </a:p>
          <a:p>
            <a:r>
              <a:rPr lang="en-GB" sz="2000" dirty="0" smtClean="0"/>
              <a:t>Worst 10 of 999 scenarios in MonteCarlo!A3:L25</a:t>
            </a:r>
          </a:p>
        </p:txBody>
      </p:sp>
      <p:sp>
        <p:nvSpPr>
          <p:cNvPr id="16" name="Rectangle 15"/>
          <p:cNvSpPr/>
          <p:nvPr/>
        </p:nvSpPr>
        <p:spPr>
          <a:xfrm>
            <a:off x="488504" y="1681401"/>
            <a:ext cx="461665" cy="1387559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r>
              <a:rPr lang="en-GB" dirty="0" smtClean="0"/>
              <a:t>Profit Impact</a:t>
            </a:r>
            <a:endParaRPr lang="en-GB" dirty="0"/>
          </a:p>
        </p:txBody>
      </p:sp>
      <p:sp>
        <p:nvSpPr>
          <p:cNvPr id="17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153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Estimating Percentiles from Simulations</a:t>
            </a:r>
          </a:p>
        </p:txBody>
      </p:sp>
      <p:sp>
        <p:nvSpPr>
          <p:cNvPr id="40963" name="Content Placeholder 3"/>
          <p:cNvSpPr>
            <a:spLocks noGrp="1"/>
          </p:cNvSpPr>
          <p:nvPr>
            <p:ph idx="14"/>
          </p:nvPr>
        </p:nvSpPr>
        <p:spPr>
          <a:xfrm>
            <a:off x="392113" y="1412876"/>
            <a:ext cx="9125215" cy="5040313"/>
          </a:xfrm>
        </p:spPr>
        <p:txBody>
          <a:bodyPr/>
          <a:lstStyle/>
          <a:p>
            <a:r>
              <a:rPr lang="en-GB" smtClean="0"/>
              <a:t>Suppose we generate 9,999 random scenarios (independent random sample)</a:t>
            </a:r>
          </a:p>
          <a:p>
            <a:r>
              <a:rPr lang="en-GB" smtClean="0"/>
              <a:t>Rank them in order of BOF, smallest first.</a:t>
            </a:r>
          </a:p>
          <a:p>
            <a:r>
              <a:rPr lang="en-GB" smtClean="0"/>
              <a:t>The 50</a:t>
            </a:r>
            <a:r>
              <a:rPr lang="en-GB" baseline="30000" smtClean="0"/>
              <a:t>th</a:t>
            </a:r>
            <a:r>
              <a:rPr lang="en-GB" smtClean="0"/>
              <a:t> smallest estimates the 0.5%-ile</a:t>
            </a:r>
          </a:p>
          <a:p>
            <a:pPr lvl="2"/>
            <a:r>
              <a:rPr lang="en-GB" smtClean="0"/>
              <a:t>Because the next observation (#10,000) has a 1-in-200 chance of being among the smallest 50 out of 10,000</a:t>
            </a:r>
          </a:p>
          <a:p>
            <a:r>
              <a:rPr lang="en-GB" smtClean="0"/>
              <a:t>We can also determine confidence bounds</a:t>
            </a:r>
          </a:p>
          <a:p>
            <a:pPr lvl="2"/>
            <a:r>
              <a:rPr lang="en-GB" smtClean="0"/>
              <a:t>For example, there is a 96.6% chance that the true 0.5%-ile lies between observations 35 and 65</a:t>
            </a:r>
          </a:p>
          <a:p>
            <a:pPr lvl="2"/>
            <a:r>
              <a:rPr lang="en-GB" smtClean="0"/>
              <a:t>Because Betadist(0.5%, 35, 9965) – Betadist(0.5%, 65, 9935) = 0.966</a:t>
            </a:r>
          </a:p>
          <a:p>
            <a:endParaRPr lang="en-GB" smtClean="0"/>
          </a:p>
        </p:txBody>
      </p:sp>
      <p:sp>
        <p:nvSpPr>
          <p:cNvPr id="40965" name="Footer Placeholder 6"/>
          <p:cNvSpPr>
            <a:spLocks noGrp="1"/>
          </p:cNvSpPr>
          <p:nvPr>
            <p:ph type="ftr" sz="quarter" idx="16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r>
              <a:rPr lang="en-GB" smtClean="0"/>
              <a:t> </a:t>
            </a:r>
            <a:endParaRPr lang="en-US" smtClean="0"/>
          </a:p>
        </p:txBody>
      </p:sp>
      <p:sp>
        <p:nvSpPr>
          <p:cNvPr id="8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8472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itle 1"/>
          <p:cNvSpPr>
            <a:spLocks noGrp="1"/>
          </p:cNvSpPr>
          <p:nvPr>
            <p:ph type="ctrTitle"/>
          </p:nvPr>
        </p:nvSpPr>
        <p:spPr>
          <a:xfrm>
            <a:off x="550334" y="2130426"/>
            <a:ext cx="9001390" cy="633413"/>
          </a:xfrm>
        </p:spPr>
        <p:txBody>
          <a:bodyPr/>
          <a:lstStyle/>
          <a:p>
            <a:pPr eaLnBrk="1" hangingPunct="1"/>
            <a:r>
              <a:rPr lang="en-GB" dirty="0" smtClean="0"/>
              <a:t>Polynomial Approximations</a:t>
            </a:r>
            <a:br>
              <a:rPr lang="en-GB" dirty="0" smtClean="0"/>
            </a:br>
            <a:r>
              <a:rPr lang="en-GB" dirty="0" smtClean="0"/>
              <a:t>to Profit Impact</a:t>
            </a:r>
            <a:endParaRPr lang="en-US" sz="12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Basic Own Funds: </a:t>
            </a:r>
            <a:r>
              <a:rPr lang="en-GB" smtClean="0"/>
              <a:t>Recalculations Needed</a:t>
            </a:r>
            <a:endParaRPr lang="en-GB" dirty="0" smtClean="0"/>
          </a:p>
        </p:txBody>
      </p:sp>
      <p:sp>
        <p:nvSpPr>
          <p:cNvPr id="10" name="Content Placeholder 2"/>
          <p:cNvSpPr txBox="1">
            <a:spLocks/>
          </p:cNvSpPr>
          <p:nvPr/>
        </p:nvSpPr>
        <p:spPr>
          <a:xfrm>
            <a:off x="495301" y="1412875"/>
            <a:ext cx="4289160" cy="5208588"/>
          </a:xfrm>
          <a:prstGeom prst="rect">
            <a:avLst/>
          </a:prstGeom>
        </p:spPr>
        <p:txBody>
          <a:bodyPr/>
          <a:lstStyle/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Fitting of the proxy model		</a:t>
            </a:r>
          </a:p>
          <a:p>
            <a:pPr fontAlgn="auto">
              <a:spcBef>
                <a:spcPts val="10"/>
              </a:spcBef>
              <a:spcAft>
                <a:spcPts val="0"/>
              </a:spcAft>
              <a:defRPr/>
            </a:pP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				</a:t>
            </a:r>
          </a:p>
          <a:p>
            <a:pPr fontAlgn="auto">
              <a:spcBef>
                <a:spcPts val="10"/>
              </a:spcBef>
              <a:spcAft>
                <a:spcPts val="0"/>
              </a:spcAft>
              <a:defRPr/>
            </a:pP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             </a:t>
            </a:r>
          </a:p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endParaRPr lang="en-GB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endParaRPr lang="en-GB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endParaRPr lang="en-GB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endParaRPr lang="en-GB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endParaRPr lang="en-GB" dirty="0">
              <a:solidFill>
                <a:schemeClr val="tx2"/>
              </a:solidFill>
              <a:ea typeface="+mj-ea"/>
              <a:cs typeface="+mj-cs"/>
            </a:endParaRPr>
          </a:p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endParaRPr lang="en-GB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endParaRPr lang="en-GB" dirty="0">
              <a:solidFill>
                <a:schemeClr val="tx2"/>
              </a:solidFill>
              <a:ea typeface="+mj-ea"/>
              <a:cs typeface="+mj-cs"/>
            </a:endParaRPr>
          </a:p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Calibration result: BOF-function</a:t>
            </a:r>
          </a:p>
          <a:p>
            <a:pPr fontAlgn="auto">
              <a:spcBef>
                <a:spcPts val="1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GB" dirty="0" err="1">
                <a:solidFill>
                  <a:schemeClr val="tx2"/>
                </a:solidFill>
                <a:latin typeface="+mn-lt"/>
                <a:ea typeface="+mj-ea"/>
                <a:cs typeface="+mj-cs"/>
              </a:rPr>
              <a:t>BOF</a:t>
            </a:r>
            <a:r>
              <a:rPr lang="en-GB" baseline="-25000" dirty="0" err="1">
                <a:solidFill>
                  <a:schemeClr val="tx2"/>
                </a:solidFill>
                <a:latin typeface="+mn-lt"/>
                <a:ea typeface="+mj-ea"/>
                <a:cs typeface="+mj-cs"/>
              </a:rPr>
              <a:t>t</a:t>
            </a:r>
            <a:r>
              <a:rPr lang="en-GB" baseline="-25000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=1</a:t>
            </a: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(X</a:t>
            </a:r>
            <a:r>
              <a:rPr lang="en-GB" baseline="-25000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1</a:t>
            </a: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, X</a:t>
            </a:r>
            <a:r>
              <a:rPr lang="en-GB" baseline="-25000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2</a:t>
            </a: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, ...) = ...</a:t>
            </a:r>
          </a:p>
        </p:txBody>
      </p:sp>
      <p:sp>
        <p:nvSpPr>
          <p:cNvPr id="11" name="Content Placeholder 31"/>
          <p:cNvSpPr txBox="1">
            <a:spLocks/>
          </p:cNvSpPr>
          <p:nvPr/>
        </p:nvSpPr>
        <p:spPr>
          <a:xfrm>
            <a:off x="5009754" y="1268760"/>
            <a:ext cx="4388908" cy="3540125"/>
          </a:xfrm>
          <a:prstGeom prst="rect">
            <a:avLst/>
          </a:prstGeom>
        </p:spPr>
        <p:txBody>
          <a:bodyPr lIns="0" tIns="0" rIns="0" bIns="0">
            <a:sp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real world simulation to calculate BOF distribution</a:t>
            </a: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GB" sz="2000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GB" sz="2000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GB" sz="2000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GB" sz="2000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GB" sz="2000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GB" sz="2000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GB" sz="2000" dirty="0">
              <a:solidFill>
                <a:schemeClr val="tx2"/>
              </a:solidFill>
              <a:ea typeface="+mj-ea"/>
              <a:cs typeface="+mj-cs"/>
            </a:endParaRP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endParaRPr lang="en-GB" dirty="0">
              <a:solidFill>
                <a:schemeClr val="tx2"/>
              </a:solidFill>
              <a:latin typeface="+mn-lt"/>
              <a:ea typeface="+mj-ea"/>
              <a:cs typeface="+mj-cs"/>
            </a:endParaRP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Simulation result: distribution</a:t>
            </a:r>
          </a:p>
          <a:p>
            <a:pPr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P{</a:t>
            </a:r>
            <a:r>
              <a:rPr lang="en-GB" dirty="0" err="1">
                <a:solidFill>
                  <a:schemeClr val="tx2"/>
                </a:solidFill>
                <a:latin typeface="+mn-lt"/>
                <a:ea typeface="+mj-ea"/>
                <a:cs typeface="+mj-cs"/>
              </a:rPr>
              <a:t>BOF</a:t>
            </a:r>
            <a:r>
              <a:rPr lang="en-GB" baseline="-25000" dirty="0" err="1">
                <a:solidFill>
                  <a:schemeClr val="tx2"/>
                </a:solidFill>
                <a:latin typeface="+mn-lt"/>
                <a:ea typeface="+mj-ea"/>
                <a:cs typeface="+mj-cs"/>
              </a:rPr>
              <a:t>t</a:t>
            </a:r>
            <a:r>
              <a:rPr lang="en-GB" baseline="-25000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=1</a:t>
            </a: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(X</a:t>
            </a:r>
            <a:r>
              <a:rPr lang="en-GB" baseline="-25000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1</a:t>
            </a: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, X</a:t>
            </a:r>
            <a:r>
              <a:rPr lang="en-GB" baseline="-25000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2</a:t>
            </a:r>
            <a:r>
              <a:rPr lang="en-GB" dirty="0">
                <a:solidFill>
                  <a:schemeClr val="tx2"/>
                </a:solidFill>
                <a:latin typeface="+mn-lt"/>
                <a:ea typeface="+mj-ea"/>
                <a:cs typeface="+mj-cs"/>
              </a:rPr>
              <a:t>, ...) ≤ a} = ...</a:t>
            </a:r>
          </a:p>
        </p:txBody>
      </p:sp>
      <p:grpSp>
        <p:nvGrpSpPr>
          <p:cNvPr id="2" name="Group 91"/>
          <p:cNvGrpSpPr>
            <a:grpSpLocks/>
          </p:cNvGrpSpPr>
          <p:nvPr/>
        </p:nvGrpSpPr>
        <p:grpSpPr bwMode="auto">
          <a:xfrm>
            <a:off x="464344" y="1787525"/>
            <a:ext cx="3821377" cy="2108200"/>
            <a:chOff x="422867" y="2974491"/>
            <a:chExt cx="3449225" cy="2935481"/>
          </a:xfrm>
        </p:grpSpPr>
        <p:cxnSp>
          <p:nvCxnSpPr>
            <p:cNvPr id="13" name="Straight Arrow Connector 12"/>
            <p:cNvCxnSpPr/>
            <p:nvPr/>
          </p:nvCxnSpPr>
          <p:spPr>
            <a:xfrm rot="5400000" flipH="1" flipV="1">
              <a:off x="516561" y="3158984"/>
              <a:ext cx="1169329" cy="87550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 flipV="1">
              <a:off x="663475" y="3595629"/>
              <a:ext cx="875501" cy="585769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Arrow Connector 14"/>
            <p:cNvCxnSpPr/>
            <p:nvPr/>
          </p:nvCxnSpPr>
          <p:spPr>
            <a:xfrm>
              <a:off x="663475" y="4181398"/>
              <a:ext cx="875501" cy="221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/>
            <p:cNvCxnSpPr/>
            <p:nvPr/>
          </p:nvCxnSpPr>
          <p:spPr>
            <a:xfrm>
              <a:off x="663475" y="4181398"/>
              <a:ext cx="875501" cy="58577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/>
            <p:cNvCxnSpPr/>
            <p:nvPr/>
          </p:nvCxnSpPr>
          <p:spPr>
            <a:xfrm flipV="1">
              <a:off x="1538976" y="2974491"/>
              <a:ext cx="2333116" cy="72946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8" name="Straight Arrow Connector 17"/>
            <p:cNvCxnSpPr/>
            <p:nvPr/>
          </p:nvCxnSpPr>
          <p:spPr>
            <a:xfrm>
              <a:off x="1538976" y="3047437"/>
              <a:ext cx="2333116" cy="218834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19" name="Straight Arrow Connector 18"/>
            <p:cNvCxnSpPr/>
            <p:nvPr/>
          </p:nvCxnSpPr>
          <p:spPr>
            <a:xfrm flipV="1">
              <a:off x="1538976" y="3390056"/>
              <a:ext cx="2333116" cy="22104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0" name="Straight Arrow Connector 19"/>
            <p:cNvCxnSpPr/>
            <p:nvPr/>
          </p:nvCxnSpPr>
          <p:spPr>
            <a:xfrm>
              <a:off x="1538976" y="3611101"/>
              <a:ext cx="2333116" cy="72946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1" name="Straight Arrow Connector 20"/>
            <p:cNvCxnSpPr/>
            <p:nvPr/>
          </p:nvCxnSpPr>
          <p:spPr>
            <a:xfrm flipV="1">
              <a:off x="1538976" y="3962564"/>
              <a:ext cx="2333116" cy="22104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2" name="Straight Arrow Connector 21"/>
            <p:cNvCxnSpPr/>
            <p:nvPr/>
          </p:nvCxnSpPr>
          <p:spPr>
            <a:xfrm flipV="1">
              <a:off x="1538976" y="4108454"/>
              <a:ext cx="2333116" cy="7515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3" name="Straight Arrow Connector 22"/>
            <p:cNvCxnSpPr/>
            <p:nvPr/>
          </p:nvCxnSpPr>
          <p:spPr>
            <a:xfrm flipV="1">
              <a:off x="1538976" y="4672119"/>
              <a:ext cx="2333116" cy="72946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>
              <a:off x="1538976" y="4745064"/>
              <a:ext cx="2333116" cy="72944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5" name="Straight Arrow Connector 24"/>
            <p:cNvCxnSpPr/>
            <p:nvPr/>
          </p:nvCxnSpPr>
          <p:spPr>
            <a:xfrm flipV="1">
              <a:off x="1538976" y="5087684"/>
              <a:ext cx="2333116" cy="22104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26" name="Straight Arrow Connector 25"/>
            <p:cNvCxnSpPr/>
            <p:nvPr/>
          </p:nvCxnSpPr>
          <p:spPr>
            <a:xfrm>
              <a:off x="1538976" y="5308729"/>
              <a:ext cx="2333116" cy="218835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2"/>
            </a:lnRef>
            <a:fillRef idx="0">
              <a:schemeClr val="accent2"/>
            </a:fillRef>
            <a:effectRef idx="1">
              <a:schemeClr val="accent2"/>
            </a:effectRef>
            <a:fontRef idx="minor">
              <a:schemeClr val="tx1"/>
            </a:fontRef>
          </p:style>
        </p:cxnSp>
        <p:sp>
          <p:nvSpPr>
            <p:cNvPr id="27" name="TextBox 23"/>
            <p:cNvSpPr txBox="1">
              <a:spLocks noChangeArrowheads="1"/>
            </p:cNvSpPr>
            <p:nvPr/>
          </p:nvSpPr>
          <p:spPr bwMode="auto">
            <a:xfrm>
              <a:off x="422867" y="5657980"/>
              <a:ext cx="367897" cy="2519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/>
            <a:lstStyle/>
            <a:p>
              <a:pPr defTabSz="358775">
                <a:defRPr/>
              </a:pPr>
              <a:r>
                <a:rPr lang="en-GB" sz="1600" dirty="0">
                  <a:solidFill>
                    <a:schemeClr val="accent5">
                      <a:lumMod val="75000"/>
                    </a:schemeClr>
                  </a:solidFill>
                </a:rPr>
                <a:t>t=0	       	t=1	                           t=40</a:t>
              </a:r>
            </a:p>
          </p:txBody>
        </p:sp>
        <p:cxnSp>
          <p:nvCxnSpPr>
            <p:cNvPr id="28" name="Straight Arrow Connector 27"/>
            <p:cNvCxnSpPr/>
            <p:nvPr/>
          </p:nvCxnSpPr>
          <p:spPr>
            <a:xfrm rot="16200000" flipH="1">
              <a:off x="516560" y="4328313"/>
              <a:ext cx="1169330" cy="87550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91"/>
          <p:cNvGrpSpPr>
            <a:grpSpLocks/>
          </p:cNvGrpSpPr>
          <p:nvPr/>
        </p:nvGrpSpPr>
        <p:grpSpPr bwMode="auto">
          <a:xfrm>
            <a:off x="5869650" y="1787525"/>
            <a:ext cx="1673357" cy="2146300"/>
            <a:chOff x="422867" y="3011060"/>
            <a:chExt cx="1115725" cy="2898912"/>
          </a:xfrm>
        </p:grpSpPr>
        <p:cxnSp>
          <p:nvCxnSpPr>
            <p:cNvPr id="30" name="Straight Arrow Connector 29"/>
            <p:cNvCxnSpPr/>
            <p:nvPr/>
          </p:nvCxnSpPr>
          <p:spPr>
            <a:xfrm rot="5400000" flipH="1" flipV="1">
              <a:off x="515774" y="3158957"/>
              <a:ext cx="1170714" cy="874921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Arrow Connector 30"/>
            <p:cNvCxnSpPr/>
            <p:nvPr/>
          </p:nvCxnSpPr>
          <p:spPr>
            <a:xfrm flipV="1">
              <a:off x="663671" y="3596418"/>
              <a:ext cx="874921" cy="585357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31"/>
            <p:cNvCxnSpPr/>
            <p:nvPr/>
          </p:nvCxnSpPr>
          <p:spPr>
            <a:xfrm flipV="1">
              <a:off x="663671" y="3770095"/>
              <a:ext cx="874921" cy="411680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/>
            <p:cNvCxnSpPr/>
            <p:nvPr/>
          </p:nvCxnSpPr>
          <p:spPr>
            <a:xfrm>
              <a:off x="663671" y="4181774"/>
              <a:ext cx="874921" cy="585358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extBox 40"/>
            <p:cNvSpPr txBox="1">
              <a:spLocks noChangeArrowheads="1"/>
            </p:cNvSpPr>
            <p:nvPr/>
          </p:nvSpPr>
          <p:spPr bwMode="auto">
            <a:xfrm>
              <a:off x="422867" y="5659105"/>
              <a:ext cx="368086" cy="2508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/>
            <a:lstStyle/>
            <a:p>
              <a:pPr defTabSz="358775">
                <a:defRPr/>
              </a:pPr>
              <a:r>
                <a:rPr lang="en-GB" sz="1600" dirty="0">
                  <a:solidFill>
                    <a:schemeClr val="accent5">
                      <a:lumMod val="75000"/>
                    </a:schemeClr>
                  </a:solidFill>
                </a:rPr>
                <a:t>t=0				t=1</a:t>
              </a:r>
            </a:p>
          </p:txBody>
        </p:sp>
        <p:cxnSp>
          <p:nvCxnSpPr>
            <p:cNvPr id="35" name="Straight Arrow Connector 34"/>
            <p:cNvCxnSpPr/>
            <p:nvPr/>
          </p:nvCxnSpPr>
          <p:spPr>
            <a:xfrm>
              <a:off x="663671" y="4145324"/>
              <a:ext cx="874921" cy="1033488"/>
            </a:xfrm>
            <a:prstGeom prst="straightConnector1">
              <a:avLst/>
            </a:prstGeom>
            <a:ln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" name="Rounded Rectangle 35"/>
          <p:cNvSpPr/>
          <p:nvPr/>
        </p:nvSpPr>
        <p:spPr>
          <a:xfrm>
            <a:off x="526256" y="4962549"/>
            <a:ext cx="4019154" cy="1265238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72000" tIns="72000" rIns="72000" bIns="72000" anchor="ctr"/>
          <a:lstStyle/>
          <a:p>
            <a:pPr>
              <a:defRPr/>
            </a:pPr>
            <a:r>
              <a:rPr lang="en-GB" sz="1600" dirty="0"/>
              <a:t>Task 1:</a:t>
            </a:r>
          </a:p>
          <a:p>
            <a:pPr>
              <a:defRPr/>
            </a:pPr>
            <a:r>
              <a:rPr lang="en-GB" sz="1600" dirty="0"/>
              <a:t>Inner scenarios must be drawn from distribution consistent with market at t=1 in outer scenarios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5192052" y="4972074"/>
            <a:ext cx="4222088" cy="1265238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72000" tIns="72000" rIns="72000" bIns="72000" anchor="ctr"/>
          <a:lstStyle/>
          <a:p>
            <a:pPr>
              <a:defRPr/>
            </a:pPr>
            <a:r>
              <a:rPr lang="en-GB" sz="1600" dirty="0"/>
              <a:t>Task 2:</a:t>
            </a:r>
          </a:p>
          <a:p>
            <a:pPr>
              <a:defRPr/>
            </a:pPr>
            <a:r>
              <a:rPr lang="en-GB" sz="1600" dirty="0" smtClean="0"/>
              <a:t>Outer </a:t>
            </a:r>
            <a:r>
              <a:rPr lang="en-GB" sz="1600" dirty="0"/>
              <a:t>simulations must be expressed in terms of risk drivers</a:t>
            </a:r>
          </a:p>
          <a:p>
            <a:pPr>
              <a:defRPr/>
            </a:pPr>
            <a:r>
              <a:rPr lang="en-GB" sz="1600" dirty="0"/>
              <a:t>X</a:t>
            </a:r>
            <a:r>
              <a:rPr lang="en-GB" sz="1600" baseline="-25000" dirty="0"/>
              <a:t>1</a:t>
            </a:r>
            <a:r>
              <a:rPr lang="en-GB" sz="1600" dirty="0"/>
              <a:t>, X</a:t>
            </a:r>
            <a:r>
              <a:rPr lang="en-GB" sz="1600" baseline="-25000" dirty="0"/>
              <a:t>2</a:t>
            </a:r>
            <a:r>
              <a:rPr lang="en-GB" sz="1600" dirty="0"/>
              <a:t>, .. to calculate BOF at t=1</a:t>
            </a:r>
          </a:p>
        </p:txBody>
      </p:sp>
      <p:sp>
        <p:nvSpPr>
          <p:cNvPr id="39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The Idea of Proxy Models</a:t>
            </a:r>
          </a:p>
        </p:txBody>
      </p:sp>
      <p:sp>
        <p:nvSpPr>
          <p:cNvPr id="34819" name="Content Placeholder 4"/>
          <p:cNvSpPr>
            <a:spLocks noGrp="1"/>
          </p:cNvSpPr>
          <p:nvPr>
            <p:ph idx="14"/>
          </p:nvPr>
        </p:nvSpPr>
        <p:spPr>
          <a:xfrm>
            <a:off x="392113" y="1484313"/>
            <a:ext cx="9125215" cy="5040312"/>
          </a:xfrm>
        </p:spPr>
        <p:txBody>
          <a:bodyPr/>
          <a:lstStyle/>
          <a:p>
            <a:r>
              <a:rPr lang="en-GB" smtClean="0"/>
              <a:t>Sometimes, calculation of BOF can be time-consuming</a:t>
            </a:r>
          </a:p>
          <a:p>
            <a:r>
              <a:rPr lang="en-GB" smtClean="0"/>
              <a:t>Large numbers of</a:t>
            </a:r>
          </a:p>
          <a:p>
            <a:pPr lvl="1"/>
            <a:r>
              <a:rPr lang="en-GB" smtClean="0"/>
              <a:t>Business units</a:t>
            </a:r>
          </a:p>
          <a:p>
            <a:pPr lvl="1"/>
            <a:r>
              <a:rPr lang="en-GB" smtClean="0"/>
              <a:t>Policies / assets / model points</a:t>
            </a:r>
          </a:p>
          <a:p>
            <a:pPr lvl="1"/>
            <a:r>
              <a:rPr lang="en-GB" smtClean="0"/>
              <a:t>Capital attribution / optimisation</a:t>
            </a:r>
          </a:p>
          <a:p>
            <a:pPr lvl="1"/>
            <a:r>
              <a:rPr lang="en-GB" smtClean="0"/>
              <a:t>Complexities of inner simulations</a:t>
            </a:r>
          </a:p>
          <a:p>
            <a:pPr lvl="2"/>
            <a:r>
              <a:rPr lang="en-GB" smtClean="0"/>
              <a:t>Run-time issues</a:t>
            </a:r>
          </a:p>
          <a:p>
            <a:pPr lvl="2"/>
            <a:r>
              <a:rPr lang="en-GB" smtClean="0"/>
              <a:t>Re-calibrations</a:t>
            </a:r>
          </a:p>
          <a:p>
            <a:r>
              <a:rPr lang="en-GB" b="1" smtClean="0"/>
              <a:t>A proxy model is a formula for BOF which runs more quickly than the long “heavy” calculation</a:t>
            </a:r>
          </a:p>
          <a:p>
            <a:endParaRPr lang="en-GB" b="1" smtClean="0"/>
          </a:p>
          <a:p>
            <a:endParaRPr lang="en-GB" smtClean="0"/>
          </a:p>
          <a:p>
            <a:endParaRPr lang="en-GB" smtClean="0"/>
          </a:p>
        </p:txBody>
      </p:sp>
      <p:sp>
        <p:nvSpPr>
          <p:cNvPr id="5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518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Example Calculation: Assets</a:t>
            </a:r>
          </a:p>
        </p:txBody>
      </p:sp>
      <p:sp>
        <p:nvSpPr>
          <p:cNvPr id="1029" name="Footer Placeholder 5"/>
          <p:cNvSpPr>
            <a:spLocks noGrp="1"/>
          </p:cNvSpPr>
          <p:nvPr>
            <p:ph type="ftr" sz="quarter" idx="16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r>
              <a:rPr lang="en-GB" smtClean="0"/>
              <a:t> </a:t>
            </a:r>
            <a:endParaRPr lang="en-US" smtClean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483263" y="1700213"/>
          <a:ext cx="8727942" cy="4254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76557"/>
                <a:gridCol w="4591353"/>
                <a:gridCol w="2560032"/>
              </a:tblGrid>
              <a:tr h="835031"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smtClean="0">
                          <a:solidFill>
                            <a:srgbClr val="002060"/>
                          </a:solidFill>
                        </a:rPr>
                        <a:t>Asset Class</a:t>
                      </a:r>
                      <a:endParaRPr lang="en-GB" sz="1800" dirty="0">
                        <a:solidFill>
                          <a:srgbClr val="002060"/>
                        </a:solidFill>
                      </a:endParaRPr>
                    </a:p>
                  </a:txBody>
                  <a:tcPr marL="91436" marR="91436" marT="45715" marB="4571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smtClean="0">
                          <a:solidFill>
                            <a:srgbClr val="002060"/>
                          </a:solidFill>
                        </a:rPr>
                        <a:t>Valuation formula</a:t>
                      </a:r>
                      <a:endParaRPr lang="en-GB" sz="1800" dirty="0">
                        <a:solidFill>
                          <a:srgbClr val="002060"/>
                        </a:solidFill>
                      </a:endParaRPr>
                    </a:p>
                  </a:txBody>
                  <a:tcPr marL="91436" marR="91436" marT="45715" marB="4571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 smtClean="0">
                          <a:solidFill>
                            <a:srgbClr val="002060"/>
                          </a:solidFill>
                        </a:rPr>
                        <a:t>Remarks</a:t>
                      </a:r>
                      <a:endParaRPr lang="en-GB" sz="1800" dirty="0">
                        <a:solidFill>
                          <a:srgbClr val="002060"/>
                        </a:solidFill>
                      </a:endParaRPr>
                    </a:p>
                  </a:txBody>
                  <a:tcPr marL="91436" marR="91436" marT="45715" marB="45715"/>
                </a:tc>
              </a:tr>
              <a:tr h="835031">
                <a:tc>
                  <a:txBody>
                    <a:bodyPr/>
                    <a:lstStyle/>
                    <a:p>
                      <a:pPr algn="ctr"/>
                      <a:r>
                        <a:rPr lang="en-GB" sz="1600" dirty="0" smtClean="0"/>
                        <a:t>Cash</a:t>
                      </a:r>
                      <a:endParaRPr lang="en-GB" sz="1600" dirty="0"/>
                    </a:p>
                  </a:txBody>
                  <a:tcPr marL="91436" marR="91436" marT="45715" marB="4571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 smtClean="0"/>
                        <a:t>Cash balance</a:t>
                      </a:r>
                      <a:endParaRPr lang="en-GB" sz="1600" dirty="0"/>
                    </a:p>
                  </a:txBody>
                  <a:tcPr marL="91436" marR="91436" marT="45715" marB="4571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 smtClean="0"/>
                        <a:t>Assume default</a:t>
                      </a:r>
                      <a:r>
                        <a:rPr lang="en-GB" sz="1600" baseline="0" dirty="0" smtClean="0"/>
                        <a:t>-free</a:t>
                      </a:r>
                      <a:endParaRPr lang="en-GB" sz="1600" dirty="0"/>
                    </a:p>
                  </a:txBody>
                  <a:tcPr marL="91436" marR="91436" marT="45715" marB="45715" anchor="ctr"/>
                </a:tc>
              </a:tr>
              <a:tr h="835031">
                <a:tc>
                  <a:txBody>
                    <a:bodyPr/>
                    <a:lstStyle/>
                    <a:p>
                      <a:pPr algn="ctr"/>
                      <a:r>
                        <a:rPr lang="en-GB" sz="1600" dirty="0" smtClean="0"/>
                        <a:t>Equity</a:t>
                      </a:r>
                      <a:endParaRPr lang="en-GB" sz="1600" dirty="0"/>
                    </a:p>
                  </a:txBody>
                  <a:tcPr marL="91436" marR="91436" marT="45715" marB="4571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 smtClean="0"/>
                        <a:t>Equity balance *</a:t>
                      </a:r>
                    </a:p>
                    <a:p>
                      <a:pPr algn="ctr"/>
                      <a:r>
                        <a:rPr lang="en-GB" sz="1600" dirty="0" smtClean="0"/>
                        <a:t>Equity risk driver</a:t>
                      </a:r>
                      <a:endParaRPr lang="en-GB" sz="1600" dirty="0"/>
                    </a:p>
                  </a:txBody>
                  <a:tcPr marL="91436" marR="91436" marT="45715" marB="45715" anchor="ctr"/>
                </a:tc>
                <a:tc>
                  <a:txBody>
                    <a:bodyPr/>
                    <a:lstStyle/>
                    <a:p>
                      <a:pPr algn="ctr"/>
                      <a:endParaRPr lang="en-GB" sz="1600" dirty="0"/>
                    </a:p>
                  </a:txBody>
                  <a:tcPr marL="91436" marR="91436" marT="45715" marB="45715" anchor="ctr"/>
                </a:tc>
              </a:tr>
              <a:tr h="835031">
                <a:tc>
                  <a:txBody>
                    <a:bodyPr/>
                    <a:lstStyle/>
                    <a:p>
                      <a:pPr algn="ctr"/>
                      <a:r>
                        <a:rPr lang="en-GB" sz="1600" dirty="0" smtClean="0"/>
                        <a:t>Government bond</a:t>
                      </a:r>
                      <a:endParaRPr lang="en-GB" sz="1600" dirty="0"/>
                    </a:p>
                  </a:txBody>
                  <a:tcPr marL="91436" marR="91436" marT="45715" marB="45715" anchor="ctr"/>
                </a:tc>
                <a:tc rowSpan="2"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6" marR="91436" marT="45715" marB="4571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 smtClean="0"/>
                        <a:t>Discount</a:t>
                      </a:r>
                      <a:r>
                        <a:rPr lang="en-GB" sz="1600" baseline="0" dirty="0" smtClean="0"/>
                        <a:t> = risk free</a:t>
                      </a:r>
                      <a:endParaRPr lang="en-GB" sz="1600" dirty="0"/>
                    </a:p>
                  </a:txBody>
                  <a:tcPr marL="91436" marR="91436" marT="45715" marB="45715" anchor="ctr"/>
                </a:tc>
              </a:tr>
              <a:tr h="914376">
                <a:tc>
                  <a:txBody>
                    <a:bodyPr/>
                    <a:lstStyle/>
                    <a:p>
                      <a:pPr algn="ctr"/>
                      <a:r>
                        <a:rPr lang="en-GB" sz="1600" dirty="0" smtClean="0"/>
                        <a:t>Corporate</a:t>
                      </a:r>
                      <a:r>
                        <a:rPr lang="en-GB" sz="1600" baseline="0" dirty="0" smtClean="0"/>
                        <a:t> bond</a:t>
                      </a:r>
                      <a:endParaRPr lang="en-GB" sz="1600" dirty="0"/>
                    </a:p>
                  </a:txBody>
                  <a:tcPr marL="91436" marR="91436" marT="45715" marB="45715" anchor="ctr"/>
                </a:tc>
                <a:tc vMerge="1">
                  <a:txBody>
                    <a:bodyPr/>
                    <a:lstStyle/>
                    <a:p>
                      <a:endParaRPr lang="en-GB" sz="1800" dirty="0"/>
                    </a:p>
                  </a:txBody>
                  <a:tcPr marL="84402" marR="84402" marT="45715" marB="4571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600" dirty="0" smtClean="0"/>
                        <a:t>Discount = risk free</a:t>
                      </a:r>
                    </a:p>
                    <a:p>
                      <a:pPr algn="ctr"/>
                      <a:r>
                        <a:rPr lang="en-GB" sz="1600" dirty="0" smtClean="0"/>
                        <a:t>+</a:t>
                      </a:r>
                      <a:r>
                        <a:rPr lang="en-GB" sz="1600" baseline="0" dirty="0" smtClean="0"/>
                        <a:t> </a:t>
                      </a:r>
                      <a:r>
                        <a:rPr lang="en-GB" sz="1600" baseline="0" dirty="0" err="1" smtClean="0"/>
                        <a:t>corp</a:t>
                      </a:r>
                      <a:r>
                        <a:rPr lang="en-GB" sz="1600" baseline="0" dirty="0" smtClean="0"/>
                        <a:t> spread (fix bond)</a:t>
                      </a:r>
                      <a:endParaRPr lang="en-GB" sz="1600" dirty="0"/>
                    </a:p>
                  </a:txBody>
                  <a:tcPr marL="91436" marR="91436" marT="45715" marB="45715" anchor="ctr"/>
                </a:tc>
              </a:tr>
            </a:tbl>
          </a:graphicData>
        </a:graphic>
      </p:graphicFrame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2075789" y="4530726"/>
          <a:ext cx="4543690" cy="1027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4" name="Equation" r:id="rId3" imgW="3060700" imgH="711200" progId="Equation.3">
                  <p:embed/>
                </p:oleObj>
              </mc:Choice>
              <mc:Fallback>
                <p:oleObj name="Equation" r:id="rId3" imgW="3060700" imgH="711200" progId="Equation.3">
                  <p:embed/>
                  <p:pic>
                    <p:nvPicPr>
                      <p:cNvPr id="0" name="Picture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5789" y="4530726"/>
                        <a:ext cx="4543690" cy="10271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Example Proxy Model Formulas</a:t>
            </a:r>
          </a:p>
        </p:txBody>
      </p:sp>
      <p:sp>
        <p:nvSpPr>
          <p:cNvPr id="41987" name="Content Placeholder 3"/>
          <p:cNvSpPr>
            <a:spLocks noGrp="1"/>
          </p:cNvSpPr>
          <p:nvPr>
            <p:ph idx="14"/>
          </p:nvPr>
        </p:nvSpPr>
        <p:spPr>
          <a:xfrm>
            <a:off x="392113" y="1557338"/>
            <a:ext cx="9125215" cy="5040312"/>
          </a:xfrm>
        </p:spPr>
        <p:txBody>
          <a:bodyPr/>
          <a:lstStyle/>
          <a:p>
            <a:r>
              <a:rPr lang="en-GB" b="1" smtClean="0"/>
              <a:t>Proxy models are usually constructed as a sum of</a:t>
            </a:r>
          </a:p>
          <a:p>
            <a:pPr lvl="1"/>
            <a:r>
              <a:rPr lang="en-GB" smtClean="0"/>
              <a:t>Loading * basis function(risk drivers)</a:t>
            </a:r>
          </a:p>
          <a:p>
            <a:r>
              <a:rPr lang="en-GB" b="1" smtClean="0"/>
              <a:t>The user has to choose the basis functions</a:t>
            </a:r>
          </a:p>
          <a:p>
            <a:pPr lvl="1"/>
            <a:r>
              <a:rPr lang="en-GB" smtClean="0"/>
              <a:t>Common choices include:</a:t>
            </a:r>
          </a:p>
          <a:p>
            <a:pPr lvl="2"/>
            <a:r>
              <a:rPr lang="en-GB" smtClean="0"/>
              <a:t>Polynomials</a:t>
            </a:r>
          </a:p>
          <a:p>
            <a:pPr lvl="2"/>
            <a:r>
              <a:rPr lang="en-GB" smtClean="0"/>
              <a:t>Present value formulas for assets (in this case the proxy model formula is called a “replicating portfolio”)</a:t>
            </a:r>
          </a:p>
        </p:txBody>
      </p:sp>
      <p:sp>
        <p:nvSpPr>
          <p:cNvPr id="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Polynomials </a:t>
            </a:r>
            <a:r>
              <a:rPr lang="en-GB" dirty="0" smtClean="0"/>
              <a:t>close to the Profit Impact</a:t>
            </a:r>
          </a:p>
        </p:txBody>
      </p:sp>
      <p:sp>
        <p:nvSpPr>
          <p:cNvPr id="43011" name="Content Placeholder 3"/>
          <p:cNvSpPr>
            <a:spLocks noGrp="1"/>
          </p:cNvSpPr>
          <p:nvPr>
            <p:ph idx="14"/>
          </p:nvPr>
        </p:nvSpPr>
        <p:spPr>
          <a:xfrm>
            <a:off x="392113" y="1268413"/>
            <a:ext cx="9125215" cy="5040312"/>
          </a:xfrm>
        </p:spPr>
        <p:txBody>
          <a:bodyPr/>
          <a:lstStyle/>
          <a:p>
            <a:r>
              <a:rPr lang="en-GB" dirty="0" smtClean="0"/>
              <a:t>Suppose a model has </a:t>
            </a:r>
            <a:r>
              <a:rPr lang="en-GB" i="1" dirty="0" smtClean="0"/>
              <a:t>n</a:t>
            </a:r>
            <a:r>
              <a:rPr lang="en-GB" dirty="0" smtClean="0"/>
              <a:t> risk drivers</a:t>
            </a:r>
          </a:p>
          <a:p>
            <a:r>
              <a:rPr lang="en-GB" dirty="0" smtClean="0"/>
              <a:t>Construct polynomials taking risk drivers </a:t>
            </a:r>
            <a:r>
              <a:rPr lang="en-GB" i="1" dirty="0" smtClean="0"/>
              <a:t>r</a:t>
            </a:r>
            <a:r>
              <a:rPr lang="en-GB" dirty="0" smtClean="0"/>
              <a:t> at a time</a:t>
            </a:r>
          </a:p>
          <a:p>
            <a:pPr lvl="1"/>
            <a:r>
              <a:rPr lang="en-GB" dirty="0" smtClean="0"/>
              <a:t>With </a:t>
            </a:r>
            <a:r>
              <a:rPr lang="en-GB" i="1" dirty="0" smtClean="0"/>
              <a:t>r</a:t>
            </a:r>
            <a:r>
              <a:rPr lang="en-GB" dirty="0" smtClean="0"/>
              <a:t> ≤ </a:t>
            </a:r>
            <a:r>
              <a:rPr lang="en-GB" i="1" dirty="0" smtClean="0"/>
              <a:t>n</a:t>
            </a:r>
          </a:p>
          <a:p>
            <a:pPr lvl="1"/>
            <a:r>
              <a:rPr lang="en-GB" dirty="0" smtClean="0"/>
              <a:t>Require all powers strictly positive (or use smaller </a:t>
            </a:r>
            <a:r>
              <a:rPr lang="en-GB" i="1" dirty="0" smtClean="0"/>
              <a:t>r</a:t>
            </a:r>
            <a:r>
              <a:rPr lang="en-GB" dirty="0" smtClean="0"/>
              <a:t>)</a:t>
            </a:r>
          </a:p>
          <a:p>
            <a:r>
              <a:rPr lang="en-GB" dirty="0" smtClean="0"/>
              <a:t>Consider terms of degree </a:t>
            </a:r>
            <a:r>
              <a:rPr lang="en-GB" i="1" dirty="0" smtClean="0"/>
              <a:t>d</a:t>
            </a:r>
            <a:r>
              <a:rPr lang="en-GB" dirty="0" smtClean="0"/>
              <a:t> (that is, the sum of the powers of each of the </a:t>
            </a:r>
            <a:r>
              <a:rPr lang="en-GB" i="1" dirty="0" smtClean="0"/>
              <a:t>r</a:t>
            </a:r>
            <a:r>
              <a:rPr lang="en-GB" dirty="0" smtClean="0"/>
              <a:t> risk drivers)</a:t>
            </a:r>
          </a:p>
          <a:p>
            <a:r>
              <a:rPr lang="en-GB" dirty="0" smtClean="0"/>
              <a:t>The number of such terms is :</a:t>
            </a:r>
          </a:p>
          <a:p>
            <a:endParaRPr lang="en-GB" dirty="0" smtClean="0"/>
          </a:p>
          <a:p>
            <a:r>
              <a:rPr lang="en-GB" dirty="0" smtClean="0"/>
              <a:t>Given the number of terms, some care may be required over numerical stability.</a:t>
            </a:r>
          </a:p>
          <a:p>
            <a:endParaRPr lang="en-GB" dirty="0" smtClean="0"/>
          </a:p>
        </p:txBody>
      </p:sp>
      <p:sp>
        <p:nvSpPr>
          <p:cNvPr id="43013" name="Footer Placeholder 5"/>
          <p:cNvSpPr>
            <a:spLocks noGrp="1"/>
          </p:cNvSpPr>
          <p:nvPr>
            <p:ph type="ftr" sz="quarter" idx="16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r>
              <a:rPr lang="en-GB" smtClean="0"/>
              <a:t> </a:t>
            </a:r>
            <a:endParaRPr lang="en-US" smtClean="0"/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5264282" y="3860802"/>
            <a:ext cx="1872852" cy="923703"/>
            <a:chOff x="3334657" y="4449847"/>
            <a:chExt cx="1728633" cy="923147"/>
          </a:xfrm>
        </p:grpSpPr>
        <p:sp>
          <p:nvSpPr>
            <p:cNvPr id="43015" name="TextBox 4"/>
            <p:cNvSpPr txBox="1">
              <a:spLocks noChangeArrowheads="1"/>
            </p:cNvSpPr>
            <p:nvPr/>
          </p:nvSpPr>
          <p:spPr bwMode="auto">
            <a:xfrm>
              <a:off x="3678237" y="4449847"/>
              <a:ext cx="856963" cy="369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>
                  <a:solidFill>
                    <a:srgbClr val="002060"/>
                  </a:solidFill>
                </a:rPr>
                <a:t>n!(d-1)!</a:t>
              </a:r>
            </a:p>
          </p:txBody>
        </p:sp>
        <p:sp>
          <p:nvSpPr>
            <p:cNvPr id="43016" name="TextBox 5"/>
            <p:cNvSpPr txBox="1">
              <a:spLocks noChangeArrowheads="1"/>
            </p:cNvSpPr>
            <p:nvPr/>
          </p:nvSpPr>
          <p:spPr bwMode="auto">
            <a:xfrm>
              <a:off x="3364138" y="5003884"/>
              <a:ext cx="1685519" cy="369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GB">
                  <a:solidFill>
                    <a:srgbClr val="002060"/>
                  </a:solidFill>
                </a:rPr>
                <a:t>r!(n-r)!(r-1)!(d-r)!</a:t>
              </a:r>
            </a:p>
          </p:txBody>
        </p:sp>
        <p:cxnSp>
          <p:nvCxnSpPr>
            <p:cNvPr id="9" name="Straight Connector 8"/>
            <p:cNvCxnSpPr/>
            <p:nvPr/>
          </p:nvCxnSpPr>
          <p:spPr>
            <a:xfrm>
              <a:off x="3334657" y="4911532"/>
              <a:ext cx="1728633" cy="0"/>
            </a:xfrm>
            <a:prstGeom prst="line">
              <a:avLst/>
            </a:prstGeom>
            <a:ln>
              <a:solidFill>
                <a:srgbClr val="00206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984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Proxy Model Construction: Case Study</a:t>
            </a:r>
          </a:p>
        </p:txBody>
      </p:sp>
      <p:sp>
        <p:nvSpPr>
          <p:cNvPr id="44035" name="Content Placeholder 3"/>
          <p:cNvSpPr>
            <a:spLocks noGrp="1"/>
          </p:cNvSpPr>
          <p:nvPr>
            <p:ph idx="14"/>
          </p:nvPr>
        </p:nvSpPr>
        <p:spPr>
          <a:xfrm>
            <a:off x="392113" y="1484313"/>
            <a:ext cx="9125215" cy="5040312"/>
          </a:xfrm>
        </p:spPr>
        <p:txBody>
          <a:bodyPr/>
          <a:lstStyle/>
          <a:p>
            <a:r>
              <a:rPr lang="en-GB" smtClean="0"/>
              <a:t>Take a bond as a function of the discount rate</a:t>
            </a:r>
          </a:p>
          <a:p>
            <a:r>
              <a:rPr lang="en-GB" smtClean="0"/>
              <a:t>20 year bond, 5% coupon</a:t>
            </a:r>
          </a:p>
          <a:p>
            <a:r>
              <a:rPr lang="en-GB" smtClean="0"/>
              <a:t>Approximate as a 2</a:t>
            </a:r>
            <a:r>
              <a:rPr lang="en-GB" baseline="30000" smtClean="0"/>
              <a:t>nd</a:t>
            </a:r>
            <a:r>
              <a:rPr lang="en-GB" smtClean="0"/>
              <a:t> order polynomial</a:t>
            </a:r>
          </a:p>
          <a:p>
            <a:r>
              <a:rPr lang="en-GB" smtClean="0"/>
              <a:t>Seek accuracy for yields between 1% and 20%</a:t>
            </a:r>
          </a:p>
          <a:p>
            <a:r>
              <a:rPr lang="en-GB" smtClean="0"/>
              <a:t>How small can we get the (worst case) error?</a:t>
            </a:r>
          </a:p>
        </p:txBody>
      </p:sp>
      <p:sp>
        <p:nvSpPr>
          <p:cNvPr id="44037" name="Footer Placeholder 5"/>
          <p:cNvSpPr>
            <a:spLocks noGrp="1"/>
          </p:cNvSpPr>
          <p:nvPr>
            <p:ph type="ftr" sz="quarter" idx="16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r>
              <a:rPr lang="en-GB" smtClean="0"/>
              <a:t> </a:t>
            </a:r>
            <a:endParaRPr lang="en-US" smtClean="0"/>
          </a:p>
        </p:txBody>
      </p:sp>
      <p:sp>
        <p:nvSpPr>
          <p:cNvPr id="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GB" dirty="0" smtClean="0"/>
              <a:t>Spanning error in proxy models</a:t>
            </a:r>
          </a:p>
        </p:txBody>
      </p:sp>
      <p:sp>
        <p:nvSpPr>
          <p:cNvPr id="65539" name="Content Placeholder 6"/>
          <p:cNvSpPr>
            <a:spLocks noGrp="1"/>
          </p:cNvSpPr>
          <p:nvPr>
            <p:ph idx="1"/>
          </p:nvPr>
        </p:nvSpPr>
        <p:spPr>
          <a:xfrm>
            <a:off x="550334" y="1412876"/>
            <a:ext cx="9011708" cy="5445125"/>
          </a:xfrm>
        </p:spPr>
        <p:txBody>
          <a:bodyPr/>
          <a:lstStyle/>
          <a:p>
            <a:pPr marL="457200" indent="-457200" eaLnBrk="1" hangingPunct="1"/>
            <a:r>
              <a:rPr lang="en-GB" sz="2000" smtClean="0"/>
              <a:t>A reliance on proxy techniques assumes that accurate functional form approximations can be made to the heavy modelled “true” values. The following are typical examples where spanning failure can occur :</a:t>
            </a:r>
          </a:p>
          <a:p>
            <a:pPr marL="914400" lvl="1" indent="-457200" eaLnBrk="1" hangingPunct="1"/>
            <a:r>
              <a:rPr lang="en-GB" sz="2000" smtClean="0"/>
              <a:t>Missing material risks in the dimension reduction</a:t>
            </a:r>
          </a:p>
          <a:p>
            <a:pPr marL="914400" lvl="1" indent="-457200" eaLnBrk="1" hangingPunct="1"/>
            <a:r>
              <a:rPr lang="en-GB" sz="2000" smtClean="0"/>
              <a:t>The true function has discontinuities e.g. due to modelled stakeholder actions but all the basis functions are continuous.</a:t>
            </a:r>
          </a:p>
          <a:p>
            <a:pPr marL="914400" lvl="1" indent="-457200" eaLnBrk="1" hangingPunct="1"/>
            <a:r>
              <a:rPr lang="en-GB" sz="2000" smtClean="0"/>
              <a:t>Regions of parameter values where assets collapse or liabilities explode, but none of the basis functions exhibit this behaviour.</a:t>
            </a:r>
          </a:p>
          <a:p>
            <a:pPr marL="914400" lvl="1" indent="-457200" eaLnBrk="1" hangingPunct="1"/>
            <a:endParaRPr lang="en-GB" sz="2000" smtClean="0"/>
          </a:p>
          <a:p>
            <a:pPr marL="457200" indent="-457200" eaLnBrk="1" hangingPunct="1"/>
            <a:r>
              <a:rPr lang="en-GB" sz="2000" smtClean="0"/>
              <a:t>These are all examples of spanning error, which is any mis-statement in the required capital that arises from spanning failure.</a:t>
            </a:r>
            <a:r>
              <a:rPr lang="en-GB" smtClean="0"/>
              <a:t> </a:t>
            </a:r>
          </a:p>
        </p:txBody>
      </p:sp>
      <p:sp>
        <p:nvSpPr>
          <p:cNvPr id="65540" name="Rectangle 4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en-GB"/>
          </a:p>
        </p:txBody>
      </p:sp>
      <p:sp>
        <p:nvSpPr>
          <p:cNvPr id="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What </a:t>
            </a:r>
            <a:r>
              <a:rPr lang="en-GB" smtClean="0"/>
              <a:t>is Our </a:t>
            </a:r>
            <a:r>
              <a:rPr lang="en-GB" dirty="0" smtClean="0"/>
              <a:t>Paper About?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 smtClean="0"/>
              <a:t>Increasing actuarial involvement in “economic capital” models that purport to describe extreme event probabilities.</a:t>
            </a:r>
          </a:p>
          <a:p>
            <a:r>
              <a:rPr lang="en-GB" dirty="0" smtClean="0"/>
              <a:t>Concern that these models fail to capture some difficult risks.</a:t>
            </a:r>
            <a:endParaRPr lang="en-GB" dirty="0"/>
          </a:p>
          <a:p>
            <a:r>
              <a:rPr lang="en-GB" dirty="0" smtClean="0"/>
              <a:t>The authors are volunteers</a:t>
            </a:r>
            <a:r>
              <a:rPr lang="en-GB" dirty="0"/>
              <a:t>, </a:t>
            </a:r>
            <a:r>
              <a:rPr lang="en-GB" dirty="0" smtClean="0"/>
              <a:t>serving on a working party established </a:t>
            </a:r>
            <a:r>
              <a:rPr lang="en-GB" dirty="0"/>
              <a:t>by the Institute and Faculty of Actuaries</a:t>
            </a:r>
          </a:p>
          <a:p>
            <a:pPr lvl="1"/>
            <a:r>
              <a:rPr lang="en-GB" dirty="0" smtClean="0"/>
              <a:t>Ralph </a:t>
            </a:r>
            <a:r>
              <a:rPr lang="en-GB" dirty="0"/>
              <a:t>Frankland (Chair), Seth </a:t>
            </a:r>
            <a:r>
              <a:rPr lang="en-GB" dirty="0" err="1"/>
              <a:t>Eshun</a:t>
            </a:r>
            <a:r>
              <a:rPr lang="en-GB" dirty="0"/>
              <a:t>, Laura Hewitt, Parit Jakhria, Stuart Jarvis, Andrew Rowe, Andrew D Smith, Sandy Sharp, James Sharpe and Tim Wilkins</a:t>
            </a:r>
          </a:p>
          <a:p>
            <a:r>
              <a:rPr lang="en-GB" dirty="0" smtClean="0"/>
              <a:t>For more details, see the full paper here:</a:t>
            </a:r>
          </a:p>
          <a:p>
            <a:pPr marL="0" indent="0">
              <a:buNone/>
            </a:pPr>
            <a:r>
              <a:rPr lang="en-GB" u="sng" dirty="0">
                <a:hlinkClick r:id="rId2"/>
              </a:rPr>
              <a:t>http://www.actuaries.org.uk/events/one-day/sessional-research-event-extreme-events-working-party-paper-0</a:t>
            </a:r>
            <a:endParaRPr lang="en-GB" dirty="0"/>
          </a:p>
          <a:p>
            <a:pPr marL="0" indent="0">
              <a:buNone/>
            </a:pPr>
            <a:endParaRPr lang="en-GB" dirty="0"/>
          </a:p>
        </p:txBody>
      </p:sp>
      <p:sp>
        <p:nvSpPr>
          <p:cNvPr id="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4434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Title 1"/>
          <p:cNvSpPr>
            <a:spLocks noGrp="1"/>
          </p:cNvSpPr>
          <p:nvPr>
            <p:ph type="title"/>
          </p:nvPr>
        </p:nvSpPr>
        <p:spPr>
          <a:xfrm>
            <a:off x="388673" y="395289"/>
            <a:ext cx="9125215" cy="369887"/>
          </a:xfrm>
        </p:spPr>
        <p:txBody>
          <a:bodyPr/>
          <a:lstStyle/>
          <a:p>
            <a:r>
              <a:rPr lang="en-GB" dirty="0" smtClean="0"/>
              <a:t>Fitting Polynomials by Least Squares</a:t>
            </a:r>
          </a:p>
        </p:txBody>
      </p:sp>
      <p:sp>
        <p:nvSpPr>
          <p:cNvPr id="2053" name="Footer Placeholder 5"/>
          <p:cNvSpPr>
            <a:spLocks noGrp="1"/>
          </p:cNvSpPr>
          <p:nvPr>
            <p:ph type="ftr" sz="quarter" idx="16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r>
              <a:rPr lang="en-GB" smtClean="0"/>
              <a:t> </a:t>
            </a:r>
            <a:endParaRPr lang="en-US" smtClean="0"/>
          </a:p>
        </p:txBody>
      </p:sp>
      <p:graphicFrame>
        <p:nvGraphicFramePr>
          <p:cNvPr id="2050" name="Object 2"/>
          <p:cNvGraphicFramePr>
            <a:graphicFrameLocks noGrp="1" noChangeAspect="1"/>
          </p:cNvGraphicFramePr>
          <p:nvPr>
            <p:ph idx="14"/>
          </p:nvPr>
        </p:nvGraphicFramePr>
        <p:xfrm>
          <a:off x="474663" y="1601788"/>
          <a:ext cx="4995995" cy="4779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89" name="Equation" r:id="rId3" imgW="3479800" imgH="3606800" progId="Equation.3">
                  <p:embed/>
                </p:oleObj>
              </mc:Choice>
              <mc:Fallback>
                <p:oleObj name="Equation" r:id="rId3" imgW="3479800" imgH="3606800" progId="Equation.3">
                  <p:embed/>
                  <p:pic>
                    <p:nvPicPr>
                      <p:cNvPr id="0" name="Picture 38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4663" y="1601788"/>
                        <a:ext cx="4995995" cy="4779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4" name="TextBox 5"/>
          <p:cNvSpPr txBox="1">
            <a:spLocks noChangeArrowheads="1"/>
          </p:cNvSpPr>
          <p:nvPr/>
        </p:nvSpPr>
        <p:spPr bwMode="auto">
          <a:xfrm>
            <a:off x="4796499" y="3536951"/>
            <a:ext cx="4487126" cy="203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GB" dirty="0"/>
              <a:t>n = # fitting scenarios</a:t>
            </a:r>
          </a:p>
          <a:p>
            <a:r>
              <a:rPr lang="en-GB" dirty="0"/>
              <a:t>p = # basis functions</a:t>
            </a:r>
          </a:p>
          <a:p>
            <a:r>
              <a:rPr lang="en-GB" dirty="0"/>
              <a:t>Y = BOF in each fitting scenario</a:t>
            </a:r>
          </a:p>
          <a:p>
            <a:r>
              <a:rPr lang="en-GB" dirty="0"/>
              <a:t>B = basis functions in each fitting scenario</a:t>
            </a:r>
          </a:p>
          <a:p>
            <a:r>
              <a:rPr lang="en-GB" dirty="0"/>
              <a:t>Want to estimate BOF(b) </a:t>
            </a:r>
            <a:endParaRPr lang="en-GB" dirty="0" smtClean="0"/>
          </a:p>
          <a:p>
            <a:endParaRPr lang="en-GB" dirty="0"/>
          </a:p>
          <a:p>
            <a:r>
              <a:rPr lang="en-GB" dirty="0" smtClean="0"/>
              <a:t>Calculations in sheet “</a:t>
            </a:r>
            <a:r>
              <a:rPr lang="en-GB" dirty="0" err="1" smtClean="0"/>
              <a:t>Cfit</a:t>
            </a:r>
            <a:r>
              <a:rPr lang="en-GB" dirty="0" smtClean="0"/>
              <a:t>”</a:t>
            </a:r>
            <a:endParaRPr lang="en-GB" dirty="0"/>
          </a:p>
        </p:txBody>
      </p:sp>
      <p:sp>
        <p:nvSpPr>
          <p:cNvPr id="7" name="Oval 6"/>
          <p:cNvSpPr/>
          <p:nvPr/>
        </p:nvSpPr>
        <p:spPr>
          <a:xfrm>
            <a:off x="271727" y="3379789"/>
            <a:ext cx="2263246" cy="64928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8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GB" smtClean="0"/>
              <a:t>Toy model Features:</a:t>
            </a:r>
          </a:p>
        </p:txBody>
      </p:sp>
      <p:sp>
        <p:nvSpPr>
          <p:cNvPr id="52227" name="Rectangle 3"/>
          <p:cNvSpPr>
            <a:spLocks noGrp="1"/>
          </p:cNvSpPr>
          <p:nvPr>
            <p:ph type="body" idx="4294967295"/>
          </p:nvPr>
        </p:nvSpPr>
        <p:spPr>
          <a:xfrm>
            <a:off x="584730" y="1557339"/>
            <a:ext cx="8966994" cy="4103687"/>
          </a:xfrm>
        </p:spPr>
        <p:txBody>
          <a:bodyPr/>
          <a:lstStyle/>
          <a:p>
            <a:pPr>
              <a:buFont typeface="Arial" charset="0"/>
              <a:buNone/>
            </a:pPr>
            <a:endParaRPr lang="en-GB" smtClean="0"/>
          </a:p>
          <a:p>
            <a:r>
              <a:rPr lang="en-GB" sz="2000" smtClean="0"/>
              <a:t>Annuity with a discontinuous first derivative. </a:t>
            </a:r>
          </a:p>
          <a:p>
            <a:r>
              <a:rPr lang="en-GB" sz="2000" smtClean="0"/>
              <a:t>Unit linked bond has optionality. (We could use LSMC but currently apply Black-Scholes formula)</a:t>
            </a:r>
          </a:p>
          <a:p>
            <a:r>
              <a:rPr lang="en-GB" sz="2000" smtClean="0"/>
              <a:t>Unit linked bond can be run with or without allowing negative technical provisions.</a:t>
            </a:r>
          </a:p>
          <a:p>
            <a:endParaRPr lang="en-GB" sz="2000" smtClean="0"/>
          </a:p>
          <a:p>
            <a:r>
              <a:rPr lang="en-GB" sz="2000" smtClean="0"/>
              <a:t>We can investigate </a:t>
            </a:r>
          </a:p>
          <a:p>
            <a:pPr lvl="1"/>
            <a:r>
              <a:rPr lang="en-GB" sz="2000" smtClean="0"/>
              <a:t>dimensionality (to a certain extent)</a:t>
            </a:r>
          </a:p>
          <a:p>
            <a:pPr lvl="1"/>
            <a:r>
              <a:rPr lang="en-GB" sz="2000" smtClean="0"/>
              <a:t>error over the entire risk space ( not just the suspected ruin region)</a:t>
            </a:r>
          </a:p>
          <a:p>
            <a:endParaRPr lang="en-GB" sz="2000" smtClean="0"/>
          </a:p>
          <a:p>
            <a:pPr>
              <a:buFont typeface="Arial" charset="0"/>
              <a:buNone/>
            </a:pPr>
            <a:endParaRPr lang="en-GB" smtClean="0"/>
          </a:p>
        </p:txBody>
      </p:sp>
      <p:sp>
        <p:nvSpPr>
          <p:cNvPr id="4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GB" smtClean="0"/>
              <a:t>Simple experiments</a:t>
            </a:r>
          </a:p>
        </p:txBody>
      </p:sp>
      <p:sp>
        <p:nvSpPr>
          <p:cNvPr id="55299" name="Rectangle 3"/>
          <p:cNvSpPr>
            <a:spLocks noGrp="1"/>
          </p:cNvSpPr>
          <p:nvPr>
            <p:ph type="body" idx="4294967295"/>
          </p:nvPr>
        </p:nvSpPr>
        <p:spPr>
          <a:xfrm>
            <a:off x="550334" y="1484313"/>
            <a:ext cx="9001390" cy="4641850"/>
          </a:xfrm>
        </p:spPr>
        <p:txBody>
          <a:bodyPr/>
          <a:lstStyle/>
          <a:p>
            <a:pPr marL="457200" indent="-457200">
              <a:lnSpc>
                <a:spcPct val="90000"/>
              </a:lnSpc>
              <a:buFont typeface="Arial" charset="0"/>
              <a:buNone/>
            </a:pPr>
            <a:r>
              <a:rPr lang="en-GB" sz="1800" smtClean="0"/>
              <a:t>1:Try the tool with any reasonable amount of solely cash and equities. We have a perfect fit.</a:t>
            </a:r>
          </a:p>
          <a:p>
            <a:pPr marL="457200" indent="-457200">
              <a:lnSpc>
                <a:spcPct val="90000"/>
              </a:lnSpc>
            </a:pPr>
            <a:endParaRPr lang="en-GB" sz="1800" smtClean="0"/>
          </a:p>
          <a:p>
            <a:pPr marL="457200" indent="-457200">
              <a:lnSpc>
                <a:spcPct val="90000"/>
              </a:lnSpc>
              <a:buFont typeface="Arial" charset="0"/>
              <a:buNone/>
            </a:pPr>
            <a:r>
              <a:rPr lang="en-GB" sz="1800" smtClean="0"/>
              <a:t>2: Government bond fit gives perfect R^2 for quadratics but a non-zero error. </a:t>
            </a:r>
            <a:r>
              <a:rPr lang="en-GB" sz="1800" smtClean="0">
                <a:solidFill>
                  <a:schemeClr val="accent1"/>
                </a:solidFill>
              </a:rPr>
              <a:t>( If we move the fitting points the error changes). Conclusion – you can’t rely on R^2 alone.</a:t>
            </a:r>
          </a:p>
          <a:p>
            <a:pPr marL="457200" indent="-457200">
              <a:lnSpc>
                <a:spcPct val="90000"/>
              </a:lnSpc>
            </a:pPr>
            <a:endParaRPr lang="en-GB" sz="1800" smtClean="0">
              <a:solidFill>
                <a:schemeClr val="accent1"/>
              </a:solidFill>
            </a:endParaRPr>
          </a:p>
          <a:p>
            <a:pPr marL="457200" indent="-457200">
              <a:lnSpc>
                <a:spcPct val="90000"/>
              </a:lnSpc>
              <a:buFont typeface="Arial" charset="0"/>
              <a:buNone/>
            </a:pPr>
            <a:r>
              <a:rPr lang="en-GB" sz="1800" smtClean="0"/>
              <a:t>3:Compare the Government bond fit against corporate bond fit. Compare the quadratic fits with and without cross terms.</a:t>
            </a:r>
          </a:p>
          <a:p>
            <a:pPr marL="457200" indent="-457200">
              <a:lnSpc>
                <a:spcPct val="90000"/>
              </a:lnSpc>
            </a:pPr>
            <a:endParaRPr lang="en-GB" sz="1800" smtClean="0"/>
          </a:p>
          <a:p>
            <a:pPr marL="457200" indent="-457200">
              <a:lnSpc>
                <a:spcPct val="90000"/>
              </a:lnSpc>
              <a:buFont typeface="Arial" charset="0"/>
              <a:buNone/>
            </a:pPr>
            <a:r>
              <a:rPr lang="en-GB" sz="1800" smtClean="0"/>
              <a:t>4a:Term assurance fit. By isolating the TA product, look at how the proxy model breaks down with the lower bound on technical provisions</a:t>
            </a:r>
          </a:p>
          <a:p>
            <a:pPr marL="457200" indent="-457200">
              <a:lnSpc>
                <a:spcPct val="90000"/>
              </a:lnSpc>
            </a:pPr>
            <a:endParaRPr lang="en-GB" sz="1800" smtClean="0"/>
          </a:p>
          <a:p>
            <a:pPr marL="457200" indent="-457200">
              <a:lnSpc>
                <a:spcPct val="90000"/>
              </a:lnSpc>
              <a:buFont typeface="Arial" charset="0"/>
              <a:buNone/>
            </a:pPr>
            <a:r>
              <a:rPr lang="en-GB" sz="1800" smtClean="0"/>
              <a:t>4b: (Alternative to 4a) Try the unit linked product with and without negative technical provisions. </a:t>
            </a:r>
            <a:r>
              <a:rPr lang="en-GB" sz="1800" smtClean="0">
                <a:solidFill>
                  <a:schemeClr val="accent1"/>
                </a:solidFill>
              </a:rPr>
              <a:t>Conclusion – a bounded item needs a bounded proxy fit.</a:t>
            </a:r>
          </a:p>
        </p:txBody>
      </p:sp>
      <p:sp>
        <p:nvSpPr>
          <p:cNvPr id="4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GB" smtClean="0"/>
              <a:t>Unit linked product</a:t>
            </a:r>
          </a:p>
        </p:txBody>
      </p:sp>
      <p:pic>
        <p:nvPicPr>
          <p:cNvPr id="56323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4337" y="1341438"/>
            <a:ext cx="6007232" cy="4202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6324" name="Picture 5"/>
          <p:cNvPicPr>
            <a:picLocks noGrp="1" noChangeAspect="1" noChangeArrowheads="1"/>
          </p:cNvPicPr>
          <p:nvPr>
            <p:ph type="body"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3938323" y="2919414"/>
            <a:ext cx="5537729" cy="3938587"/>
          </a:xfrm>
          <a:noFill/>
        </p:spPr>
      </p:pic>
      <p:sp>
        <p:nvSpPr>
          <p:cNvPr id="56325" name="Text Box 6"/>
          <p:cNvSpPr txBox="1">
            <a:spLocks noChangeArrowheads="1"/>
          </p:cNvSpPr>
          <p:nvPr/>
        </p:nvSpPr>
        <p:spPr bwMode="auto">
          <a:xfrm>
            <a:off x="1910689" y="1628776"/>
            <a:ext cx="179374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GB">
                <a:solidFill>
                  <a:schemeClr val="accent1"/>
                </a:solidFill>
              </a:rPr>
              <a:t>TPs ≥ 0</a:t>
            </a:r>
          </a:p>
        </p:txBody>
      </p:sp>
      <p:sp>
        <p:nvSpPr>
          <p:cNvPr id="56326" name="Rectangle 7"/>
          <p:cNvSpPr>
            <a:spLocks noChangeArrowheads="1"/>
          </p:cNvSpPr>
          <p:nvPr/>
        </p:nvSpPr>
        <p:spPr bwMode="auto">
          <a:xfrm>
            <a:off x="4490377" y="3246438"/>
            <a:ext cx="181331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GB">
                <a:solidFill>
                  <a:schemeClr val="accent1"/>
                </a:solidFill>
              </a:rPr>
              <a:t>TPs unbounded</a:t>
            </a:r>
          </a:p>
        </p:txBody>
      </p:sp>
      <p:sp>
        <p:nvSpPr>
          <p:cNvPr id="7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GB" smtClean="0"/>
              <a:t>Advanced experiments and spreadsheet extensions</a:t>
            </a:r>
          </a:p>
        </p:txBody>
      </p:sp>
      <p:sp>
        <p:nvSpPr>
          <p:cNvPr id="58371" name="Rectangle 3"/>
          <p:cNvSpPr>
            <a:spLocks noGrp="1"/>
          </p:cNvSpPr>
          <p:nvPr>
            <p:ph type="body" idx="4294967295"/>
          </p:nvPr>
        </p:nvSpPr>
        <p:spPr>
          <a:xfrm>
            <a:off x="550334" y="1628775"/>
            <a:ext cx="9001390" cy="4497388"/>
          </a:xfrm>
        </p:spPr>
        <p:txBody>
          <a:bodyPr/>
          <a:lstStyle/>
          <a:p>
            <a:r>
              <a:rPr lang="en-GB" dirty="0" smtClean="0"/>
              <a:t>In your own time you may wish to adapt the tool to be more representative of the issues that you face</a:t>
            </a:r>
          </a:p>
          <a:p>
            <a:r>
              <a:rPr lang="en-GB" dirty="0" smtClean="0"/>
              <a:t>E.g. </a:t>
            </a:r>
          </a:p>
          <a:p>
            <a:pPr lvl="1"/>
            <a:r>
              <a:rPr lang="en-GB" dirty="0" smtClean="0"/>
              <a:t>Quantities of each item / relative importance</a:t>
            </a:r>
          </a:p>
          <a:p>
            <a:pPr lvl="1"/>
            <a:r>
              <a:rPr lang="en-GB" dirty="0" smtClean="0"/>
              <a:t>Look at the impacts of </a:t>
            </a:r>
            <a:r>
              <a:rPr lang="en-GB" dirty="0" err="1" smtClean="0"/>
              <a:t>overfitting</a:t>
            </a:r>
            <a:endParaRPr lang="en-GB" dirty="0" smtClean="0"/>
          </a:p>
          <a:p>
            <a:pPr lvl="1"/>
            <a:r>
              <a:rPr lang="en-GB" dirty="0" smtClean="0"/>
              <a:t>Extend for </a:t>
            </a:r>
            <a:r>
              <a:rPr lang="en-GB" dirty="0" err="1" smtClean="0"/>
              <a:t>cubics</a:t>
            </a:r>
            <a:r>
              <a:rPr lang="en-GB" dirty="0" smtClean="0"/>
              <a:t> or beyond (programming language?)</a:t>
            </a:r>
          </a:p>
          <a:p>
            <a:pPr lvl="1"/>
            <a:r>
              <a:rPr lang="en-GB" dirty="0" smtClean="0"/>
              <a:t>Market or solvency based management actions. How much error do you introduce if you exclude these from the proxy fit compared with the actual balance sheet?</a:t>
            </a:r>
          </a:p>
        </p:txBody>
      </p:sp>
      <p:sp>
        <p:nvSpPr>
          <p:cNvPr id="4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itle 1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GB" dirty="0" smtClean="0"/>
              <a:t>The relationship between R squared and the maximum error</a:t>
            </a:r>
            <a:endParaRPr lang="en-US" dirty="0" smtClean="0"/>
          </a:p>
        </p:txBody>
      </p:sp>
      <p:sp>
        <p:nvSpPr>
          <p:cNvPr id="63491" name="Rectangle 37"/>
          <p:cNvSpPr>
            <a:spLocks noGrp="1"/>
          </p:cNvSpPr>
          <p:nvPr>
            <p:ph type="body" idx="4294967295"/>
          </p:nvPr>
        </p:nvSpPr>
        <p:spPr>
          <a:xfrm>
            <a:off x="488421" y="1484314"/>
            <a:ext cx="9001390" cy="4268787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GB" sz="2000" dirty="0" smtClean="0"/>
              <a:t>Location of fitting points and the error for the actual distribution</a:t>
            </a:r>
          </a:p>
          <a:p>
            <a:pPr>
              <a:lnSpc>
                <a:spcPct val="90000"/>
              </a:lnSpc>
            </a:pPr>
            <a:r>
              <a:rPr lang="en-GB" sz="2000" dirty="0" smtClean="0"/>
              <a:t>Compare the quality of proxy fits based on R-squared versus </a:t>
            </a:r>
            <a:r>
              <a:rPr lang="en-GB" sz="2000" dirty="0" err="1" smtClean="0"/>
              <a:t>minimax</a:t>
            </a:r>
            <a:r>
              <a:rPr lang="en-GB" sz="2000" dirty="0" smtClean="0"/>
              <a:t>.</a:t>
            </a:r>
          </a:p>
          <a:p>
            <a:pPr>
              <a:lnSpc>
                <a:spcPct val="90000"/>
              </a:lnSpc>
            </a:pPr>
            <a:r>
              <a:rPr lang="en-GB" sz="2000" dirty="0" smtClean="0"/>
              <a:t>We would like to derive </a:t>
            </a:r>
            <a:r>
              <a:rPr lang="en-GB" sz="2000" dirty="0" err="1" smtClean="0"/>
              <a:t>minimax</a:t>
            </a:r>
            <a:r>
              <a:rPr lang="en-GB" sz="2000" dirty="0" smtClean="0"/>
              <a:t> statements for the toy example such as : </a:t>
            </a:r>
          </a:p>
          <a:p>
            <a:pPr lvl="1">
              <a:lnSpc>
                <a:spcPct val="90000"/>
              </a:lnSpc>
            </a:pPr>
            <a:r>
              <a:rPr lang="en-GB" sz="2000" dirty="0" smtClean="0"/>
              <a:t>A: “The true function and the proxy function differ by at most £x over a given joint risk driver range. This range has a (real world probability) of at least 99.9%”</a:t>
            </a:r>
          </a:p>
          <a:p>
            <a:pPr lvl="1">
              <a:lnSpc>
                <a:spcPct val="90000"/>
              </a:lnSpc>
              <a:buFont typeface="Arial" charset="0"/>
              <a:buNone/>
            </a:pPr>
            <a:r>
              <a:rPr lang="en-GB" sz="2000" dirty="0" smtClean="0"/>
              <a:t>therefore</a:t>
            </a:r>
          </a:p>
          <a:p>
            <a:pPr lvl="1">
              <a:lnSpc>
                <a:spcPct val="90000"/>
              </a:lnSpc>
            </a:pPr>
            <a:r>
              <a:rPr lang="en-GB" sz="2000" dirty="0" smtClean="0"/>
              <a:t>B:” The 0.5%-</a:t>
            </a:r>
            <a:r>
              <a:rPr lang="en-GB" sz="2000" dirty="0" err="1" smtClean="0"/>
              <a:t>ile</a:t>
            </a:r>
            <a:r>
              <a:rPr lang="en-GB" sz="2000" dirty="0" smtClean="0"/>
              <a:t> of the true function lies between</a:t>
            </a:r>
          </a:p>
          <a:p>
            <a:pPr lvl="1">
              <a:lnSpc>
                <a:spcPct val="90000"/>
              </a:lnSpc>
              <a:buFont typeface="Arial" charset="0"/>
              <a:buNone/>
            </a:pPr>
            <a:r>
              <a:rPr lang="en-GB" sz="2000" dirty="0" smtClean="0"/>
              <a:t>0.4%-</a:t>
            </a:r>
            <a:r>
              <a:rPr lang="en-GB" sz="2000" dirty="0" err="1" smtClean="0"/>
              <a:t>ile</a:t>
            </a:r>
            <a:r>
              <a:rPr lang="en-GB" sz="2000" dirty="0" smtClean="0"/>
              <a:t> of the proxy function- £x and 0.6%-</a:t>
            </a:r>
            <a:r>
              <a:rPr lang="en-GB" sz="2000" dirty="0" err="1" smtClean="0"/>
              <a:t>ile</a:t>
            </a:r>
            <a:r>
              <a:rPr lang="en-GB" sz="2000" dirty="0" smtClean="0"/>
              <a:t> of the proxy function + £x</a:t>
            </a:r>
          </a:p>
          <a:p>
            <a:pPr lvl="1">
              <a:lnSpc>
                <a:spcPct val="90000"/>
              </a:lnSpc>
              <a:buFont typeface="Arial" charset="0"/>
              <a:buNone/>
            </a:pPr>
            <a:r>
              <a:rPr lang="en-GB" sz="2000" dirty="0" smtClean="0"/>
              <a:t>which leads to statements such as “the use of proxy models introduces an error of no more than 20% in the SCR”</a:t>
            </a:r>
            <a:endParaRPr lang="en-GB" sz="1800" dirty="0" smtClean="0"/>
          </a:p>
          <a:p>
            <a:pPr>
              <a:lnSpc>
                <a:spcPct val="90000"/>
              </a:lnSpc>
            </a:pPr>
            <a:endParaRPr lang="en-GB" sz="2000" dirty="0" smtClean="0"/>
          </a:p>
          <a:p>
            <a:pPr eaLnBrk="1" hangingPunct="1">
              <a:lnSpc>
                <a:spcPct val="90000"/>
              </a:lnSpc>
            </a:pPr>
            <a:endParaRPr lang="en-GB" sz="2000" dirty="0" smtClean="0">
              <a:solidFill>
                <a:srgbClr val="1AA0AA"/>
              </a:solidFill>
            </a:endParaRPr>
          </a:p>
          <a:p>
            <a:pPr eaLnBrk="1" hangingPunct="1">
              <a:lnSpc>
                <a:spcPct val="90000"/>
              </a:lnSpc>
            </a:pPr>
            <a:endParaRPr lang="en-GB" sz="2000" dirty="0" smtClean="0">
              <a:solidFill>
                <a:srgbClr val="1AA0AA"/>
              </a:solidFill>
            </a:endParaRPr>
          </a:p>
          <a:p>
            <a:pPr eaLnBrk="1" hangingPunct="1">
              <a:lnSpc>
                <a:spcPct val="90000"/>
              </a:lnSpc>
            </a:pPr>
            <a:endParaRPr lang="en-GB" sz="2000" dirty="0" smtClean="0">
              <a:solidFill>
                <a:srgbClr val="1AA0AA"/>
              </a:solidFill>
            </a:endParaRPr>
          </a:p>
        </p:txBody>
      </p:sp>
      <p:sp>
        <p:nvSpPr>
          <p:cNvPr id="2" name="Slide Number Placeholder 3"/>
          <p:cNvSpPr txBox="1">
            <a:spLocks noGrp="1"/>
          </p:cNvSpPr>
          <p:nvPr/>
        </p:nvSpPr>
        <p:spPr bwMode="auto">
          <a:xfrm>
            <a:off x="9271398" y="6410326"/>
            <a:ext cx="273446" cy="252413"/>
          </a:xfrm>
          <a:prstGeom prst="rect">
            <a:avLst/>
          </a:prstGeom>
          <a:solidFill>
            <a:schemeClr val="accent1"/>
          </a:solidFill>
          <a:ln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>
              <a:defRPr/>
            </a:pPr>
            <a:fld id="{D95E6C2D-E029-4A0C-81F2-CBEAD367D59D}" type="slidenum">
              <a:rPr lang="en-US" sz="1200">
                <a:solidFill>
                  <a:schemeClr val="accent2"/>
                </a:solidFill>
                <a:latin typeface="+mn-lt"/>
                <a:cs typeface="+mn-cs"/>
              </a:rPr>
              <a:pPr algn="ctr">
                <a:defRPr/>
              </a:pPr>
              <a:t>25</a:t>
            </a:fld>
            <a:endParaRPr lang="en-US" sz="1200">
              <a:solidFill>
                <a:schemeClr val="accent2"/>
              </a:solidFill>
              <a:latin typeface="+mn-lt"/>
              <a:cs typeface="+mn-cs"/>
            </a:endParaRPr>
          </a:p>
        </p:txBody>
      </p:sp>
      <p:sp>
        <p:nvSpPr>
          <p:cNvPr id="6" name="Text Placeholder 3"/>
          <p:cNvSpPr txBox="1">
            <a:spLocks/>
          </p:cNvSpPr>
          <p:nvPr/>
        </p:nvSpPr>
        <p:spPr>
          <a:xfrm>
            <a:off x="550333" y="1857375"/>
            <a:ext cx="8291116" cy="4286250"/>
          </a:xfrm>
          <a:prstGeom prst="rect">
            <a:avLst/>
          </a:prstGeom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GB" sz="2400" dirty="0">
              <a:latin typeface="+mn-lt"/>
              <a:cs typeface="+mn-cs"/>
            </a:endParaRPr>
          </a:p>
          <a:p>
            <a:pPr marL="342900" indent="-342900" fontAlgn="auto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Char char="•"/>
              <a:defRPr/>
            </a:pPr>
            <a:endParaRPr lang="en-US" sz="2400" dirty="0">
              <a:solidFill>
                <a:schemeClr val="accent2"/>
              </a:solidFill>
              <a:latin typeface="+mn-lt"/>
              <a:cs typeface="+mn-cs"/>
            </a:endParaRPr>
          </a:p>
          <a:p>
            <a:pPr marL="342900" indent="-342900" fontAlgn="auto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Char char="•"/>
              <a:defRPr/>
            </a:pPr>
            <a:endParaRPr lang="en-US" sz="2400" dirty="0">
              <a:solidFill>
                <a:schemeClr val="accent2"/>
              </a:solidFill>
              <a:latin typeface="+mn-lt"/>
              <a:cs typeface="+mn-cs"/>
            </a:endParaRPr>
          </a:p>
        </p:txBody>
      </p:sp>
      <p:sp>
        <p:nvSpPr>
          <p:cNvPr id="63495" name="Text Placeholder 3"/>
          <p:cNvSpPr txBox="1">
            <a:spLocks/>
          </p:cNvSpPr>
          <p:nvPr/>
        </p:nvSpPr>
        <p:spPr bwMode="auto">
          <a:xfrm>
            <a:off x="705115" y="1484313"/>
            <a:ext cx="8289396" cy="4824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914400" lvl="1" indent="-457200">
              <a:spcBef>
                <a:spcPts val="800"/>
              </a:spcBef>
              <a:buClr>
                <a:schemeClr val="accent1"/>
              </a:buClr>
              <a:buFont typeface="Arial" charset="0"/>
              <a:buAutoNum type="arabicPeriod"/>
            </a:pPr>
            <a:endParaRPr lang="en-GB" sz="2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Components of Fitting Error</a:t>
            </a:r>
          </a:p>
        </p:txBody>
      </p:sp>
      <p:sp>
        <p:nvSpPr>
          <p:cNvPr id="64516" name="Footer Placeholder 5"/>
          <p:cNvSpPr>
            <a:spLocks noGrp="1"/>
          </p:cNvSpPr>
          <p:nvPr>
            <p:ph type="ftr" sz="quarter" idx="16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r>
              <a:rPr lang="en-GB" smtClean="0"/>
              <a:t> </a:t>
            </a:r>
            <a:endParaRPr lang="en-US" smtClean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1129904" y="1484313"/>
            <a:ext cx="0" cy="424815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>
            <a:off x="1129903" y="5732464"/>
            <a:ext cx="7090701" cy="9525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988079" y="4437063"/>
            <a:ext cx="1171179" cy="12954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5" name="Rectangle 14"/>
          <p:cNvSpPr/>
          <p:nvPr/>
        </p:nvSpPr>
        <p:spPr>
          <a:xfrm>
            <a:off x="3704431" y="3141663"/>
            <a:ext cx="1171179" cy="1295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cxnSp>
        <p:nvCxnSpPr>
          <p:cNvPr id="17" name="Straight Connector 16"/>
          <p:cNvCxnSpPr/>
          <p:nvPr/>
        </p:nvCxnSpPr>
        <p:spPr>
          <a:xfrm>
            <a:off x="3159259" y="4437063"/>
            <a:ext cx="545173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5420783" y="1844675"/>
            <a:ext cx="1171179" cy="1296988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cxnSp>
        <p:nvCxnSpPr>
          <p:cNvPr id="20" name="Straight Connector 19"/>
          <p:cNvCxnSpPr/>
          <p:nvPr/>
        </p:nvCxnSpPr>
        <p:spPr>
          <a:xfrm>
            <a:off x="4875611" y="3141663"/>
            <a:ext cx="545173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524" name="TextBox 20"/>
          <p:cNvSpPr txBox="1">
            <a:spLocks noChangeArrowheads="1"/>
          </p:cNvSpPr>
          <p:nvPr/>
        </p:nvSpPr>
        <p:spPr bwMode="auto">
          <a:xfrm>
            <a:off x="3393150" y="4797426"/>
            <a:ext cx="2846933" cy="5924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Spanning error</a:t>
            </a:r>
          </a:p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For minimax best fit formula</a:t>
            </a:r>
          </a:p>
        </p:txBody>
      </p:sp>
      <p:sp>
        <p:nvSpPr>
          <p:cNvPr id="64525" name="TextBox 21"/>
          <p:cNvSpPr txBox="1">
            <a:spLocks noChangeArrowheads="1"/>
          </p:cNvSpPr>
          <p:nvPr/>
        </p:nvSpPr>
        <p:spPr bwMode="auto">
          <a:xfrm>
            <a:off x="5145617" y="3357563"/>
            <a:ext cx="3630481" cy="862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Use of easier fitting algorithm </a:t>
            </a:r>
          </a:p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(such as regression) may not achieve minimax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84515" y="1772817"/>
            <a:ext cx="276999" cy="3573735"/>
          </a:xfrm>
          <a:prstGeom prst="rect">
            <a:avLst/>
          </a:prstGeom>
          <a:noFill/>
        </p:spPr>
        <p:txBody>
          <a:bodyPr vert="vert270" wrap="none" lIns="0" tIns="0" rIns="0" bIns="0">
            <a:spAutoFit/>
          </a:bodyPr>
          <a:lstStyle/>
          <a:p>
            <a:pPr>
              <a:spcAft>
                <a:spcPts val="300"/>
              </a:spcAft>
              <a:defRPr/>
            </a:pPr>
            <a:r>
              <a:rPr lang="en-GB" dirty="0">
                <a:solidFill>
                  <a:schemeClr val="tx2"/>
                </a:solidFill>
              </a:rPr>
              <a:t>Worst fit error over fitting scenarios</a:t>
            </a:r>
          </a:p>
        </p:txBody>
      </p:sp>
      <p:sp>
        <p:nvSpPr>
          <p:cNvPr id="64527" name="TextBox 23"/>
          <p:cNvSpPr txBox="1">
            <a:spLocks noChangeArrowheads="1"/>
          </p:cNvSpPr>
          <p:nvPr/>
        </p:nvSpPr>
        <p:spPr bwMode="auto">
          <a:xfrm>
            <a:off x="2378473" y="1989138"/>
            <a:ext cx="2808419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Additional error from randomness in fitting to Monte Carlo scenarios</a:t>
            </a:r>
          </a:p>
        </p:txBody>
      </p:sp>
      <p:sp>
        <p:nvSpPr>
          <p:cNvPr id="1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GB" dirty="0" smtClean="0"/>
              <a:t>Some findings from </a:t>
            </a:r>
            <a:r>
              <a:rPr lang="en-GB" smtClean="0"/>
              <a:t>the Toy Model</a:t>
            </a:r>
            <a:endParaRPr lang="en-GB" dirty="0" smtClean="0">
              <a:solidFill>
                <a:srgbClr val="EE3424"/>
              </a:solidFill>
            </a:endParaRPr>
          </a:p>
        </p:txBody>
      </p:sp>
      <p:sp>
        <p:nvSpPr>
          <p:cNvPr id="59395" name="Rectangle 3"/>
          <p:cNvSpPr>
            <a:spLocks noGrp="1"/>
          </p:cNvSpPr>
          <p:nvPr>
            <p:ph type="body" idx="4294967295"/>
          </p:nvPr>
        </p:nvSpPr>
        <p:spPr>
          <a:xfrm>
            <a:off x="550334" y="1484313"/>
            <a:ext cx="9001390" cy="464185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GB" sz="2000" dirty="0" smtClean="0"/>
              <a:t>Importance of cross terms: Without the flexibility to use cross terms the accuracy of fits is severely reduced.</a:t>
            </a:r>
          </a:p>
          <a:p>
            <a:pPr eaLnBrk="1" hangingPunct="1">
              <a:lnSpc>
                <a:spcPct val="90000"/>
              </a:lnSpc>
            </a:pPr>
            <a:r>
              <a:rPr lang="en-GB" sz="2000" dirty="0" smtClean="0"/>
              <a:t>There is a trade-off between the measures we can easily use to fit (R-squared, equivalent to OLS) and the measures we would  theoretically like to use (</a:t>
            </a:r>
            <a:r>
              <a:rPr lang="en-GB" sz="2000" dirty="0" err="1" smtClean="0"/>
              <a:t>minimax</a:t>
            </a:r>
            <a:r>
              <a:rPr lang="en-GB" sz="2000" dirty="0" smtClean="0"/>
              <a:t>).</a:t>
            </a:r>
          </a:p>
          <a:p>
            <a:pPr>
              <a:lnSpc>
                <a:spcPct val="90000"/>
              </a:lnSpc>
            </a:pPr>
            <a:r>
              <a:rPr lang="en-GB" sz="2000" dirty="0" smtClean="0"/>
              <a:t>Bounded products or assets require a bounded function fit.</a:t>
            </a:r>
          </a:p>
          <a:p>
            <a:pPr>
              <a:lnSpc>
                <a:spcPct val="90000"/>
              </a:lnSpc>
            </a:pPr>
            <a:r>
              <a:rPr lang="en-GB" sz="2000" dirty="0" smtClean="0"/>
              <a:t>Discontinuities will need to be modelled as an additional layer and cannot be well modelled using polynomial functions.</a:t>
            </a:r>
          </a:p>
          <a:p>
            <a:pPr eaLnBrk="1" hangingPunct="1">
              <a:lnSpc>
                <a:spcPct val="90000"/>
              </a:lnSpc>
            </a:pPr>
            <a:r>
              <a:rPr lang="en-GB" sz="2000" dirty="0" smtClean="0"/>
              <a:t>In our example bringing the fitting points in from the tails increases the R squared but actually reduces the accuracy of the SCR (c.f. the “true” – no proxy- value)”. </a:t>
            </a:r>
          </a:p>
          <a:p>
            <a:pPr>
              <a:lnSpc>
                <a:spcPct val="90000"/>
              </a:lnSpc>
            </a:pPr>
            <a:r>
              <a:rPr lang="en-GB" sz="2000" dirty="0" smtClean="0"/>
              <a:t>Can we seek a theoretical point where the accuracy is best? corresponding in some sense to a 99.5% confidence.</a:t>
            </a:r>
          </a:p>
        </p:txBody>
      </p:sp>
      <p:sp>
        <p:nvSpPr>
          <p:cNvPr id="4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itle 1"/>
          <p:cNvSpPr>
            <a:spLocks noGrp="1"/>
          </p:cNvSpPr>
          <p:nvPr>
            <p:ph type="ctrTitle"/>
          </p:nvPr>
        </p:nvSpPr>
        <p:spPr>
          <a:xfrm>
            <a:off x="550334" y="2130426"/>
            <a:ext cx="9001390" cy="633413"/>
          </a:xfrm>
        </p:spPr>
        <p:txBody>
          <a:bodyPr/>
          <a:lstStyle/>
          <a:p>
            <a:pPr eaLnBrk="1" hangingPunct="1"/>
            <a:r>
              <a:rPr lang="en-GB" dirty="0" smtClean="0"/>
              <a:t>Difficult-to-Model Risks</a:t>
            </a:r>
            <a:br>
              <a:rPr lang="en-GB" dirty="0" smtClean="0"/>
            </a:br>
            <a:r>
              <a:rPr lang="en-GB" dirty="0" smtClean="0"/>
              <a:t>Extreme Events Working Party</a:t>
            </a:r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3295678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What </a:t>
            </a:r>
            <a:r>
              <a:rPr lang="en-GB" smtClean="0"/>
              <a:t>is Our </a:t>
            </a:r>
            <a:r>
              <a:rPr lang="en-GB" dirty="0" smtClean="0"/>
              <a:t>Paper About?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 smtClean="0"/>
              <a:t>Increasing actuarial involvement in “economic capital” models that purport to describe extreme event probabilities.</a:t>
            </a:r>
          </a:p>
          <a:p>
            <a:r>
              <a:rPr lang="en-GB" dirty="0" smtClean="0"/>
              <a:t>Concern that these models fail to capture some difficult risks.</a:t>
            </a:r>
            <a:endParaRPr lang="en-GB" dirty="0"/>
          </a:p>
          <a:p>
            <a:r>
              <a:rPr lang="en-GB" dirty="0" smtClean="0"/>
              <a:t>The authors are volunteers</a:t>
            </a:r>
            <a:r>
              <a:rPr lang="en-GB" dirty="0"/>
              <a:t>, </a:t>
            </a:r>
            <a:r>
              <a:rPr lang="en-GB" dirty="0" smtClean="0"/>
              <a:t>serving on a working party established </a:t>
            </a:r>
            <a:r>
              <a:rPr lang="en-GB" dirty="0"/>
              <a:t>by the Institute and Faculty of Actuaries</a:t>
            </a:r>
          </a:p>
          <a:p>
            <a:pPr lvl="1"/>
            <a:r>
              <a:rPr lang="en-GB" dirty="0" smtClean="0"/>
              <a:t>Ralph </a:t>
            </a:r>
            <a:r>
              <a:rPr lang="en-GB" dirty="0"/>
              <a:t>Frankland (Chair), Seth </a:t>
            </a:r>
            <a:r>
              <a:rPr lang="en-GB" dirty="0" err="1"/>
              <a:t>Eshun</a:t>
            </a:r>
            <a:r>
              <a:rPr lang="en-GB" dirty="0"/>
              <a:t>, Laura Hewitt, Parit Jakhria, Stuart Jarvis, Andrew Rowe, Andrew D Smith, Sandy Sharp, James Sharpe and Tim Wilkins</a:t>
            </a:r>
          </a:p>
          <a:p>
            <a:r>
              <a:rPr lang="en-GB" dirty="0" smtClean="0"/>
              <a:t>For more details, see the full paper here:</a:t>
            </a:r>
          </a:p>
          <a:p>
            <a:pPr marL="0" indent="0">
              <a:buNone/>
            </a:pPr>
            <a:r>
              <a:rPr lang="en-GB" u="sng" dirty="0">
                <a:hlinkClick r:id="rId2"/>
              </a:rPr>
              <a:t>http://www.actuaries.org.uk/events/one-day/sessional-research-event-extreme-events-working-party-paper-0</a:t>
            </a:r>
            <a:endParaRPr lang="en-GB" dirty="0"/>
          </a:p>
          <a:p>
            <a:pPr marL="0" indent="0">
              <a:buNone/>
            </a:pPr>
            <a:endParaRPr lang="en-GB" dirty="0"/>
          </a:p>
        </p:txBody>
      </p:sp>
      <p:sp>
        <p:nvSpPr>
          <p:cNvPr id="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3845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Examples of Extreme Losses &amp; Percentiles</a:t>
            </a:r>
            <a:br>
              <a:rPr lang="en-GB" dirty="0" smtClean="0"/>
            </a:br>
            <a:r>
              <a:rPr lang="en-GB" dirty="0" smtClean="0"/>
              <a:t>(calculations based on Normal distributions)</a:t>
            </a:r>
            <a:endParaRPr lang="en-GB" dirty="0"/>
          </a:p>
        </p:txBody>
      </p:sp>
      <p:sp>
        <p:nvSpPr>
          <p:cNvPr id="29703" name="Freeform 7"/>
          <p:cNvSpPr>
            <a:spLocks noEditPoints="1"/>
          </p:cNvSpPr>
          <p:nvPr/>
        </p:nvSpPr>
        <p:spPr bwMode="auto">
          <a:xfrm>
            <a:off x="3268704" y="2243610"/>
            <a:ext cx="5212688" cy="396557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4" y="2498"/>
              </a:cxn>
              <a:cxn ang="0">
                <a:pos x="0" y="2498"/>
              </a:cxn>
              <a:cxn ang="0">
                <a:pos x="0" y="0"/>
              </a:cxn>
              <a:cxn ang="0">
                <a:pos x="4" y="0"/>
              </a:cxn>
              <a:cxn ang="0">
                <a:pos x="1013" y="0"/>
              </a:cxn>
              <a:cxn ang="0">
                <a:pos x="1013" y="2498"/>
              </a:cxn>
              <a:cxn ang="0">
                <a:pos x="1008" y="2498"/>
              </a:cxn>
              <a:cxn ang="0">
                <a:pos x="1008" y="0"/>
              </a:cxn>
              <a:cxn ang="0">
                <a:pos x="1013" y="0"/>
              </a:cxn>
              <a:cxn ang="0">
                <a:pos x="2022" y="0"/>
              </a:cxn>
              <a:cxn ang="0">
                <a:pos x="2022" y="2498"/>
              </a:cxn>
              <a:cxn ang="0">
                <a:pos x="2017" y="2498"/>
              </a:cxn>
              <a:cxn ang="0">
                <a:pos x="2017" y="0"/>
              </a:cxn>
              <a:cxn ang="0">
                <a:pos x="2022" y="0"/>
              </a:cxn>
              <a:cxn ang="0">
                <a:pos x="3031" y="0"/>
              </a:cxn>
              <a:cxn ang="0">
                <a:pos x="3031" y="2498"/>
              </a:cxn>
              <a:cxn ang="0">
                <a:pos x="3026" y="2498"/>
              </a:cxn>
              <a:cxn ang="0">
                <a:pos x="3026" y="0"/>
              </a:cxn>
              <a:cxn ang="0">
                <a:pos x="3031" y="0"/>
              </a:cxn>
            </a:cxnLst>
            <a:rect l="0" t="0" r="r" b="b"/>
            <a:pathLst>
              <a:path w="3031" h="2498">
                <a:moveTo>
                  <a:pt x="4" y="0"/>
                </a:moveTo>
                <a:lnTo>
                  <a:pt x="4" y="2498"/>
                </a:lnTo>
                <a:lnTo>
                  <a:pt x="0" y="2498"/>
                </a:lnTo>
                <a:lnTo>
                  <a:pt x="0" y="0"/>
                </a:lnTo>
                <a:lnTo>
                  <a:pt x="4" y="0"/>
                </a:lnTo>
                <a:close/>
                <a:moveTo>
                  <a:pt x="1013" y="0"/>
                </a:moveTo>
                <a:lnTo>
                  <a:pt x="1013" y="2498"/>
                </a:lnTo>
                <a:lnTo>
                  <a:pt x="1008" y="2498"/>
                </a:lnTo>
                <a:lnTo>
                  <a:pt x="1008" y="0"/>
                </a:lnTo>
                <a:lnTo>
                  <a:pt x="1013" y="0"/>
                </a:lnTo>
                <a:close/>
                <a:moveTo>
                  <a:pt x="2022" y="0"/>
                </a:moveTo>
                <a:lnTo>
                  <a:pt x="2022" y="2498"/>
                </a:lnTo>
                <a:lnTo>
                  <a:pt x="2017" y="2498"/>
                </a:lnTo>
                <a:lnTo>
                  <a:pt x="2017" y="0"/>
                </a:lnTo>
                <a:lnTo>
                  <a:pt x="2022" y="0"/>
                </a:lnTo>
                <a:close/>
                <a:moveTo>
                  <a:pt x="3031" y="0"/>
                </a:moveTo>
                <a:lnTo>
                  <a:pt x="3031" y="2498"/>
                </a:lnTo>
                <a:lnTo>
                  <a:pt x="3026" y="2498"/>
                </a:lnTo>
                <a:lnTo>
                  <a:pt x="3026" y="0"/>
                </a:lnTo>
                <a:lnTo>
                  <a:pt x="3031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4" name="Freeform 8"/>
          <p:cNvSpPr>
            <a:spLocks noEditPoints="1"/>
          </p:cNvSpPr>
          <p:nvPr/>
        </p:nvSpPr>
        <p:spPr bwMode="auto">
          <a:xfrm>
            <a:off x="1537494" y="2838921"/>
            <a:ext cx="1195255" cy="27749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95" y="0"/>
              </a:cxn>
              <a:cxn ang="0">
                <a:pos x="695" y="499"/>
              </a:cxn>
              <a:cxn ang="0">
                <a:pos x="0" y="499"/>
              </a:cxn>
              <a:cxn ang="0">
                <a:pos x="0" y="0"/>
              </a:cxn>
              <a:cxn ang="0">
                <a:pos x="0" y="1249"/>
              </a:cxn>
              <a:cxn ang="0">
                <a:pos x="666" y="1249"/>
              </a:cxn>
              <a:cxn ang="0">
                <a:pos x="666" y="1748"/>
              </a:cxn>
              <a:cxn ang="0">
                <a:pos x="0" y="1748"/>
              </a:cxn>
              <a:cxn ang="0">
                <a:pos x="0" y="1249"/>
              </a:cxn>
            </a:cxnLst>
            <a:rect l="0" t="0" r="r" b="b"/>
            <a:pathLst>
              <a:path w="695" h="1748">
                <a:moveTo>
                  <a:pt x="0" y="0"/>
                </a:moveTo>
                <a:lnTo>
                  <a:pt x="695" y="0"/>
                </a:lnTo>
                <a:lnTo>
                  <a:pt x="695" y="499"/>
                </a:lnTo>
                <a:lnTo>
                  <a:pt x="0" y="499"/>
                </a:lnTo>
                <a:lnTo>
                  <a:pt x="0" y="0"/>
                </a:lnTo>
                <a:close/>
                <a:moveTo>
                  <a:pt x="0" y="1249"/>
                </a:moveTo>
                <a:lnTo>
                  <a:pt x="666" y="1249"/>
                </a:lnTo>
                <a:lnTo>
                  <a:pt x="666" y="1748"/>
                </a:lnTo>
                <a:lnTo>
                  <a:pt x="0" y="1748"/>
                </a:lnTo>
                <a:lnTo>
                  <a:pt x="0" y="1249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5" name="Freeform 9"/>
          <p:cNvSpPr>
            <a:spLocks noEditPoints="1"/>
          </p:cNvSpPr>
          <p:nvPr/>
        </p:nvSpPr>
        <p:spPr bwMode="auto">
          <a:xfrm>
            <a:off x="2682876" y="2838921"/>
            <a:ext cx="4665794" cy="2774950"/>
          </a:xfrm>
          <a:custGeom>
            <a:avLst/>
            <a:gdLst/>
            <a:ahLst/>
            <a:cxnLst>
              <a:cxn ang="0">
                <a:pos x="29" y="0"/>
              </a:cxn>
              <a:cxn ang="0">
                <a:pos x="436" y="0"/>
              </a:cxn>
              <a:cxn ang="0">
                <a:pos x="436" y="499"/>
              </a:cxn>
              <a:cxn ang="0">
                <a:pos x="29" y="499"/>
              </a:cxn>
              <a:cxn ang="0">
                <a:pos x="29" y="0"/>
              </a:cxn>
              <a:cxn ang="0">
                <a:pos x="0" y="1249"/>
              </a:cxn>
              <a:cxn ang="0">
                <a:pos x="2713" y="1249"/>
              </a:cxn>
              <a:cxn ang="0">
                <a:pos x="2713" y="1748"/>
              </a:cxn>
              <a:cxn ang="0">
                <a:pos x="0" y="1748"/>
              </a:cxn>
              <a:cxn ang="0">
                <a:pos x="0" y="1249"/>
              </a:cxn>
            </a:cxnLst>
            <a:rect l="0" t="0" r="r" b="b"/>
            <a:pathLst>
              <a:path w="2713" h="1748">
                <a:moveTo>
                  <a:pt x="29" y="0"/>
                </a:moveTo>
                <a:lnTo>
                  <a:pt x="436" y="0"/>
                </a:lnTo>
                <a:lnTo>
                  <a:pt x="436" y="499"/>
                </a:lnTo>
                <a:lnTo>
                  <a:pt x="29" y="499"/>
                </a:lnTo>
                <a:lnTo>
                  <a:pt x="29" y="0"/>
                </a:lnTo>
                <a:close/>
                <a:moveTo>
                  <a:pt x="0" y="1249"/>
                </a:moveTo>
                <a:lnTo>
                  <a:pt x="2713" y="1249"/>
                </a:lnTo>
                <a:lnTo>
                  <a:pt x="2713" y="1748"/>
                </a:lnTo>
                <a:lnTo>
                  <a:pt x="0" y="1748"/>
                </a:lnTo>
                <a:lnTo>
                  <a:pt x="0" y="1249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6" name="Rectangle 10"/>
          <p:cNvSpPr>
            <a:spLocks noChangeArrowheads="1"/>
          </p:cNvSpPr>
          <p:nvPr/>
        </p:nvSpPr>
        <p:spPr bwMode="auto">
          <a:xfrm>
            <a:off x="1540933" y="2240434"/>
            <a:ext cx="6939359" cy="7938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7" name="Freeform 11"/>
          <p:cNvSpPr>
            <a:spLocks noEditPoints="1"/>
          </p:cNvSpPr>
          <p:nvPr/>
        </p:nvSpPr>
        <p:spPr bwMode="auto">
          <a:xfrm>
            <a:off x="1537494" y="2173759"/>
            <a:ext cx="6947958" cy="69850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5" y="44"/>
              </a:cxn>
              <a:cxn ang="0">
                <a:pos x="0" y="44"/>
              </a:cxn>
              <a:cxn ang="0">
                <a:pos x="0" y="0"/>
              </a:cxn>
              <a:cxn ang="0">
                <a:pos x="5" y="0"/>
              </a:cxn>
              <a:cxn ang="0">
                <a:pos x="1013" y="0"/>
              </a:cxn>
              <a:cxn ang="0">
                <a:pos x="1013" y="44"/>
              </a:cxn>
              <a:cxn ang="0">
                <a:pos x="1009" y="44"/>
              </a:cxn>
              <a:cxn ang="0">
                <a:pos x="1009" y="0"/>
              </a:cxn>
              <a:cxn ang="0">
                <a:pos x="1013" y="0"/>
              </a:cxn>
              <a:cxn ang="0">
                <a:pos x="2022" y="0"/>
              </a:cxn>
              <a:cxn ang="0">
                <a:pos x="2022" y="44"/>
              </a:cxn>
              <a:cxn ang="0">
                <a:pos x="2017" y="44"/>
              </a:cxn>
              <a:cxn ang="0">
                <a:pos x="2017" y="0"/>
              </a:cxn>
              <a:cxn ang="0">
                <a:pos x="2022" y="0"/>
              </a:cxn>
              <a:cxn ang="0">
                <a:pos x="3031" y="0"/>
              </a:cxn>
              <a:cxn ang="0">
                <a:pos x="3031" y="44"/>
              </a:cxn>
              <a:cxn ang="0">
                <a:pos x="3026" y="44"/>
              </a:cxn>
              <a:cxn ang="0">
                <a:pos x="3026" y="0"/>
              </a:cxn>
              <a:cxn ang="0">
                <a:pos x="3031" y="0"/>
              </a:cxn>
              <a:cxn ang="0">
                <a:pos x="4040" y="0"/>
              </a:cxn>
              <a:cxn ang="0">
                <a:pos x="4040" y="44"/>
              </a:cxn>
              <a:cxn ang="0">
                <a:pos x="4035" y="44"/>
              </a:cxn>
              <a:cxn ang="0">
                <a:pos x="4035" y="0"/>
              </a:cxn>
              <a:cxn ang="0">
                <a:pos x="4040" y="0"/>
              </a:cxn>
            </a:cxnLst>
            <a:rect l="0" t="0" r="r" b="b"/>
            <a:pathLst>
              <a:path w="4040" h="44">
                <a:moveTo>
                  <a:pt x="5" y="0"/>
                </a:moveTo>
                <a:lnTo>
                  <a:pt x="5" y="44"/>
                </a:lnTo>
                <a:lnTo>
                  <a:pt x="0" y="44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1013" y="0"/>
                </a:moveTo>
                <a:lnTo>
                  <a:pt x="1013" y="44"/>
                </a:lnTo>
                <a:lnTo>
                  <a:pt x="1009" y="44"/>
                </a:lnTo>
                <a:lnTo>
                  <a:pt x="1009" y="0"/>
                </a:lnTo>
                <a:lnTo>
                  <a:pt x="1013" y="0"/>
                </a:lnTo>
                <a:close/>
                <a:moveTo>
                  <a:pt x="2022" y="0"/>
                </a:moveTo>
                <a:lnTo>
                  <a:pt x="2022" y="44"/>
                </a:lnTo>
                <a:lnTo>
                  <a:pt x="2017" y="44"/>
                </a:lnTo>
                <a:lnTo>
                  <a:pt x="2017" y="0"/>
                </a:lnTo>
                <a:lnTo>
                  <a:pt x="2022" y="0"/>
                </a:lnTo>
                <a:close/>
                <a:moveTo>
                  <a:pt x="3031" y="0"/>
                </a:moveTo>
                <a:lnTo>
                  <a:pt x="3031" y="44"/>
                </a:lnTo>
                <a:lnTo>
                  <a:pt x="3026" y="44"/>
                </a:lnTo>
                <a:lnTo>
                  <a:pt x="3026" y="0"/>
                </a:lnTo>
                <a:lnTo>
                  <a:pt x="3031" y="0"/>
                </a:lnTo>
                <a:close/>
                <a:moveTo>
                  <a:pt x="4040" y="0"/>
                </a:moveTo>
                <a:lnTo>
                  <a:pt x="4040" y="44"/>
                </a:lnTo>
                <a:lnTo>
                  <a:pt x="4035" y="44"/>
                </a:lnTo>
                <a:lnTo>
                  <a:pt x="4035" y="0"/>
                </a:lnTo>
                <a:lnTo>
                  <a:pt x="4040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8" name="Rectangle 12"/>
          <p:cNvSpPr>
            <a:spLocks noChangeArrowheads="1"/>
          </p:cNvSpPr>
          <p:nvPr/>
        </p:nvSpPr>
        <p:spPr bwMode="auto">
          <a:xfrm>
            <a:off x="1537495" y="2243610"/>
            <a:ext cx="8598" cy="3965575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9" name="Freeform 13"/>
          <p:cNvSpPr>
            <a:spLocks noEditPoints="1"/>
          </p:cNvSpPr>
          <p:nvPr/>
        </p:nvSpPr>
        <p:spPr bwMode="auto">
          <a:xfrm>
            <a:off x="1465262" y="2240435"/>
            <a:ext cx="75671" cy="39719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4" y="0"/>
              </a:cxn>
              <a:cxn ang="0">
                <a:pos x="44" y="5"/>
              </a:cxn>
              <a:cxn ang="0">
                <a:pos x="0" y="5"/>
              </a:cxn>
              <a:cxn ang="0">
                <a:pos x="0" y="0"/>
              </a:cxn>
              <a:cxn ang="0">
                <a:pos x="0" y="1248"/>
              </a:cxn>
              <a:cxn ang="0">
                <a:pos x="44" y="1248"/>
              </a:cxn>
              <a:cxn ang="0">
                <a:pos x="44" y="1253"/>
              </a:cxn>
              <a:cxn ang="0">
                <a:pos x="0" y="1253"/>
              </a:cxn>
              <a:cxn ang="0">
                <a:pos x="0" y="1248"/>
              </a:cxn>
              <a:cxn ang="0">
                <a:pos x="0" y="2497"/>
              </a:cxn>
              <a:cxn ang="0">
                <a:pos x="44" y="2497"/>
              </a:cxn>
              <a:cxn ang="0">
                <a:pos x="44" y="2502"/>
              </a:cxn>
              <a:cxn ang="0">
                <a:pos x="0" y="2502"/>
              </a:cxn>
              <a:cxn ang="0">
                <a:pos x="0" y="2497"/>
              </a:cxn>
            </a:cxnLst>
            <a:rect l="0" t="0" r="r" b="b"/>
            <a:pathLst>
              <a:path w="44" h="2502">
                <a:moveTo>
                  <a:pt x="0" y="0"/>
                </a:moveTo>
                <a:lnTo>
                  <a:pt x="44" y="0"/>
                </a:lnTo>
                <a:lnTo>
                  <a:pt x="44" y="5"/>
                </a:lnTo>
                <a:lnTo>
                  <a:pt x="0" y="5"/>
                </a:lnTo>
                <a:lnTo>
                  <a:pt x="0" y="0"/>
                </a:lnTo>
                <a:close/>
                <a:moveTo>
                  <a:pt x="0" y="1248"/>
                </a:moveTo>
                <a:lnTo>
                  <a:pt x="44" y="1248"/>
                </a:lnTo>
                <a:lnTo>
                  <a:pt x="44" y="1253"/>
                </a:lnTo>
                <a:lnTo>
                  <a:pt x="0" y="1253"/>
                </a:lnTo>
                <a:lnTo>
                  <a:pt x="0" y="1248"/>
                </a:lnTo>
                <a:close/>
                <a:moveTo>
                  <a:pt x="0" y="2497"/>
                </a:moveTo>
                <a:lnTo>
                  <a:pt x="44" y="2497"/>
                </a:lnTo>
                <a:lnTo>
                  <a:pt x="44" y="2502"/>
                </a:lnTo>
                <a:lnTo>
                  <a:pt x="0" y="2502"/>
                </a:lnTo>
                <a:lnTo>
                  <a:pt x="0" y="2497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10" name="Rectangle 14"/>
          <p:cNvSpPr>
            <a:spLocks noChangeArrowheads="1"/>
          </p:cNvSpPr>
          <p:nvPr/>
        </p:nvSpPr>
        <p:spPr bwMode="auto">
          <a:xfrm>
            <a:off x="1484182" y="1829271"/>
            <a:ext cx="11060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1" name="Rectangle 15"/>
          <p:cNvSpPr>
            <a:spLocks noChangeArrowheads="1"/>
          </p:cNvSpPr>
          <p:nvPr/>
        </p:nvSpPr>
        <p:spPr bwMode="auto">
          <a:xfrm>
            <a:off x="3219451" y="1829271"/>
            <a:ext cx="11060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2" name="Rectangle 16"/>
          <p:cNvSpPr>
            <a:spLocks noChangeArrowheads="1"/>
          </p:cNvSpPr>
          <p:nvPr/>
        </p:nvSpPr>
        <p:spPr bwMode="auto">
          <a:xfrm>
            <a:off x="4894527" y="1829271"/>
            <a:ext cx="22121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3" name="Rectangle 17"/>
          <p:cNvSpPr>
            <a:spLocks noChangeArrowheads="1"/>
          </p:cNvSpPr>
          <p:nvPr/>
        </p:nvSpPr>
        <p:spPr bwMode="auto">
          <a:xfrm>
            <a:off x="6629797" y="1829271"/>
            <a:ext cx="22121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4" name="Rectangle 18"/>
          <p:cNvSpPr>
            <a:spLocks noChangeArrowheads="1"/>
          </p:cNvSpPr>
          <p:nvPr/>
        </p:nvSpPr>
        <p:spPr bwMode="auto">
          <a:xfrm>
            <a:off x="8365067" y="1829271"/>
            <a:ext cx="22121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5" name="Rectangle 19"/>
          <p:cNvSpPr>
            <a:spLocks noChangeArrowheads="1"/>
          </p:cNvSpPr>
          <p:nvPr/>
        </p:nvSpPr>
        <p:spPr bwMode="auto">
          <a:xfrm>
            <a:off x="820342" y="3089747"/>
            <a:ext cx="58637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Fortis</a:t>
            </a:r>
            <a:endParaRPr kumimoji="0" lang="en-US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6" name="Rectangle 20"/>
          <p:cNvSpPr>
            <a:spLocks noChangeArrowheads="1"/>
          </p:cNvSpPr>
          <p:nvPr/>
        </p:nvSpPr>
        <p:spPr bwMode="auto">
          <a:xfrm>
            <a:off x="995760" y="5074122"/>
            <a:ext cx="37510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AIG</a:t>
            </a:r>
            <a:endParaRPr kumimoji="0" lang="en-US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7" name="Rectangle 21"/>
          <p:cNvSpPr>
            <a:spLocks noChangeArrowheads="1"/>
          </p:cNvSpPr>
          <p:nvPr/>
        </p:nvSpPr>
        <p:spPr bwMode="auto">
          <a:xfrm>
            <a:off x="3529012" y="1484784"/>
            <a:ext cx="2848600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Number of Standard Deviations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8" name="Rectangle 22"/>
          <p:cNvSpPr>
            <a:spLocks noChangeArrowheads="1"/>
          </p:cNvSpPr>
          <p:nvPr/>
        </p:nvSpPr>
        <p:spPr bwMode="auto">
          <a:xfrm>
            <a:off x="5421052" y="2776190"/>
            <a:ext cx="2552171" cy="9413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" name="Group 4"/>
          <p:cNvGrpSpPr/>
          <p:nvPr/>
        </p:nvGrpSpPr>
        <p:grpSpPr>
          <a:xfrm>
            <a:off x="5859598" y="2865090"/>
            <a:ext cx="1931420" cy="776089"/>
            <a:chOff x="5859598" y="3013844"/>
            <a:chExt cx="1931420" cy="776089"/>
          </a:xfrm>
        </p:grpSpPr>
        <p:sp>
          <p:nvSpPr>
            <p:cNvPr id="29719" name="Rectangle 23"/>
            <p:cNvSpPr>
              <a:spLocks noChangeArrowheads="1"/>
            </p:cNvSpPr>
            <p:nvPr/>
          </p:nvSpPr>
          <p:spPr bwMode="auto">
            <a:xfrm>
              <a:off x="5859598" y="3096394"/>
              <a:ext cx="125544" cy="123825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20" name="Rectangle 24"/>
            <p:cNvSpPr>
              <a:spLocks noChangeArrowheads="1"/>
            </p:cNvSpPr>
            <p:nvPr/>
          </p:nvSpPr>
          <p:spPr bwMode="auto">
            <a:xfrm>
              <a:off x="6043617" y="3013844"/>
              <a:ext cx="1747401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20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VaR</a:t>
              </a:r>
              <a:r>
                <a:rPr kumimoji="0" lang="en-US" sz="2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  31/12/2007</a:t>
              </a:r>
              <a:endParaRPr kumimoji="0" lang="en-US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21" name="Rectangle 25"/>
            <p:cNvSpPr>
              <a:spLocks noChangeArrowheads="1"/>
            </p:cNvSpPr>
            <p:nvPr/>
          </p:nvSpPr>
          <p:spPr bwMode="auto">
            <a:xfrm>
              <a:off x="5859598" y="3571056"/>
              <a:ext cx="125544" cy="115888"/>
            </a:xfrm>
            <a:prstGeom prst="rect">
              <a:avLst/>
            </a:prstGeom>
            <a:solidFill>
              <a:srgbClr val="FFCC6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22" name="Rectangle 26"/>
            <p:cNvSpPr>
              <a:spLocks noChangeArrowheads="1"/>
            </p:cNvSpPr>
            <p:nvPr/>
          </p:nvSpPr>
          <p:spPr bwMode="auto">
            <a:xfrm>
              <a:off x="6043617" y="3482156"/>
              <a:ext cx="1021113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2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Loss 2008</a:t>
              </a:r>
              <a:endParaRPr kumimoji="0" lang="en-US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1665679" y="2920207"/>
            <a:ext cx="10182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€17.6bn</a:t>
            </a:r>
          </a:p>
          <a:p>
            <a:r>
              <a:rPr lang="en-GB" dirty="0" smtClean="0"/>
              <a:t>99.97%</a:t>
            </a:r>
            <a:endParaRPr lang="en-GB" dirty="0"/>
          </a:p>
        </p:txBody>
      </p:sp>
      <p:sp>
        <p:nvSpPr>
          <p:cNvPr id="34" name="TextBox 33"/>
          <p:cNvSpPr txBox="1"/>
          <p:nvPr/>
        </p:nvSpPr>
        <p:spPr>
          <a:xfrm>
            <a:off x="1598628" y="4864423"/>
            <a:ext cx="10182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$19.5bn</a:t>
            </a:r>
          </a:p>
          <a:p>
            <a:r>
              <a:rPr lang="en-GB" dirty="0" smtClean="0"/>
              <a:t>99.95%</a:t>
            </a:r>
            <a:endParaRPr lang="en-GB" dirty="0"/>
          </a:p>
        </p:txBody>
      </p:sp>
      <p:sp>
        <p:nvSpPr>
          <p:cNvPr id="35" name="TextBox 34"/>
          <p:cNvSpPr txBox="1"/>
          <p:nvPr/>
        </p:nvSpPr>
        <p:spPr>
          <a:xfrm>
            <a:off x="3392827" y="2921948"/>
            <a:ext cx="16081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€28.0bn</a:t>
            </a:r>
          </a:p>
          <a:p>
            <a:r>
              <a:rPr lang="en-GB" dirty="0" smtClean="0"/>
              <a:t>99.9999976%</a:t>
            </a:r>
            <a:endParaRPr lang="en-GB" dirty="0"/>
          </a:p>
        </p:txBody>
      </p:sp>
      <p:sp>
        <p:nvSpPr>
          <p:cNvPr id="37" name="TextBox 36"/>
          <p:cNvSpPr txBox="1"/>
          <p:nvPr/>
        </p:nvSpPr>
        <p:spPr>
          <a:xfrm>
            <a:off x="2598369" y="4720406"/>
            <a:ext cx="449353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$99.3bn</a:t>
            </a:r>
          </a:p>
          <a:p>
            <a:r>
              <a:rPr lang="en-GB" dirty="0" smtClean="0"/>
              <a:t>99.999999999999999999999999999999</a:t>
            </a:r>
          </a:p>
          <a:p>
            <a:r>
              <a:rPr lang="en-GB" dirty="0" smtClean="0"/>
              <a:t>99999999999999999999999999999974%</a:t>
            </a:r>
          </a:p>
        </p:txBody>
      </p:sp>
      <p:sp>
        <p:nvSpPr>
          <p:cNvPr id="29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4169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Examples of Extreme Losses &amp; Percentiles</a:t>
            </a:r>
            <a:br>
              <a:rPr lang="en-GB" dirty="0" smtClean="0"/>
            </a:br>
            <a:r>
              <a:rPr lang="en-GB" dirty="0" smtClean="0"/>
              <a:t>(calculations based on Normal distributions)</a:t>
            </a:r>
            <a:endParaRPr lang="en-GB" dirty="0"/>
          </a:p>
        </p:txBody>
      </p:sp>
      <p:sp>
        <p:nvSpPr>
          <p:cNvPr id="29703" name="Freeform 7"/>
          <p:cNvSpPr>
            <a:spLocks noEditPoints="1"/>
          </p:cNvSpPr>
          <p:nvPr/>
        </p:nvSpPr>
        <p:spPr bwMode="auto">
          <a:xfrm>
            <a:off x="3268704" y="2243610"/>
            <a:ext cx="5212688" cy="396557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4" y="2498"/>
              </a:cxn>
              <a:cxn ang="0">
                <a:pos x="0" y="2498"/>
              </a:cxn>
              <a:cxn ang="0">
                <a:pos x="0" y="0"/>
              </a:cxn>
              <a:cxn ang="0">
                <a:pos x="4" y="0"/>
              </a:cxn>
              <a:cxn ang="0">
                <a:pos x="1013" y="0"/>
              </a:cxn>
              <a:cxn ang="0">
                <a:pos x="1013" y="2498"/>
              </a:cxn>
              <a:cxn ang="0">
                <a:pos x="1008" y="2498"/>
              </a:cxn>
              <a:cxn ang="0">
                <a:pos x="1008" y="0"/>
              </a:cxn>
              <a:cxn ang="0">
                <a:pos x="1013" y="0"/>
              </a:cxn>
              <a:cxn ang="0">
                <a:pos x="2022" y="0"/>
              </a:cxn>
              <a:cxn ang="0">
                <a:pos x="2022" y="2498"/>
              </a:cxn>
              <a:cxn ang="0">
                <a:pos x="2017" y="2498"/>
              </a:cxn>
              <a:cxn ang="0">
                <a:pos x="2017" y="0"/>
              </a:cxn>
              <a:cxn ang="0">
                <a:pos x="2022" y="0"/>
              </a:cxn>
              <a:cxn ang="0">
                <a:pos x="3031" y="0"/>
              </a:cxn>
              <a:cxn ang="0">
                <a:pos x="3031" y="2498"/>
              </a:cxn>
              <a:cxn ang="0">
                <a:pos x="3026" y="2498"/>
              </a:cxn>
              <a:cxn ang="0">
                <a:pos x="3026" y="0"/>
              </a:cxn>
              <a:cxn ang="0">
                <a:pos x="3031" y="0"/>
              </a:cxn>
            </a:cxnLst>
            <a:rect l="0" t="0" r="r" b="b"/>
            <a:pathLst>
              <a:path w="3031" h="2498">
                <a:moveTo>
                  <a:pt x="4" y="0"/>
                </a:moveTo>
                <a:lnTo>
                  <a:pt x="4" y="2498"/>
                </a:lnTo>
                <a:lnTo>
                  <a:pt x="0" y="2498"/>
                </a:lnTo>
                <a:lnTo>
                  <a:pt x="0" y="0"/>
                </a:lnTo>
                <a:lnTo>
                  <a:pt x="4" y="0"/>
                </a:lnTo>
                <a:close/>
                <a:moveTo>
                  <a:pt x="1013" y="0"/>
                </a:moveTo>
                <a:lnTo>
                  <a:pt x="1013" y="2498"/>
                </a:lnTo>
                <a:lnTo>
                  <a:pt x="1008" y="2498"/>
                </a:lnTo>
                <a:lnTo>
                  <a:pt x="1008" y="0"/>
                </a:lnTo>
                <a:lnTo>
                  <a:pt x="1013" y="0"/>
                </a:lnTo>
                <a:close/>
                <a:moveTo>
                  <a:pt x="2022" y="0"/>
                </a:moveTo>
                <a:lnTo>
                  <a:pt x="2022" y="2498"/>
                </a:lnTo>
                <a:lnTo>
                  <a:pt x="2017" y="2498"/>
                </a:lnTo>
                <a:lnTo>
                  <a:pt x="2017" y="0"/>
                </a:lnTo>
                <a:lnTo>
                  <a:pt x="2022" y="0"/>
                </a:lnTo>
                <a:close/>
                <a:moveTo>
                  <a:pt x="3031" y="0"/>
                </a:moveTo>
                <a:lnTo>
                  <a:pt x="3031" y="2498"/>
                </a:lnTo>
                <a:lnTo>
                  <a:pt x="3026" y="2498"/>
                </a:lnTo>
                <a:lnTo>
                  <a:pt x="3026" y="0"/>
                </a:lnTo>
                <a:lnTo>
                  <a:pt x="3031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4" name="Freeform 8"/>
          <p:cNvSpPr>
            <a:spLocks noEditPoints="1"/>
          </p:cNvSpPr>
          <p:nvPr/>
        </p:nvSpPr>
        <p:spPr bwMode="auto">
          <a:xfrm>
            <a:off x="1537494" y="2838921"/>
            <a:ext cx="1195255" cy="27749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695" y="0"/>
              </a:cxn>
              <a:cxn ang="0">
                <a:pos x="695" y="499"/>
              </a:cxn>
              <a:cxn ang="0">
                <a:pos x="0" y="499"/>
              </a:cxn>
              <a:cxn ang="0">
                <a:pos x="0" y="0"/>
              </a:cxn>
              <a:cxn ang="0">
                <a:pos x="0" y="1249"/>
              </a:cxn>
              <a:cxn ang="0">
                <a:pos x="666" y="1249"/>
              </a:cxn>
              <a:cxn ang="0">
                <a:pos x="666" y="1748"/>
              </a:cxn>
              <a:cxn ang="0">
                <a:pos x="0" y="1748"/>
              </a:cxn>
              <a:cxn ang="0">
                <a:pos x="0" y="1249"/>
              </a:cxn>
            </a:cxnLst>
            <a:rect l="0" t="0" r="r" b="b"/>
            <a:pathLst>
              <a:path w="695" h="1748">
                <a:moveTo>
                  <a:pt x="0" y="0"/>
                </a:moveTo>
                <a:lnTo>
                  <a:pt x="695" y="0"/>
                </a:lnTo>
                <a:lnTo>
                  <a:pt x="695" y="499"/>
                </a:lnTo>
                <a:lnTo>
                  <a:pt x="0" y="499"/>
                </a:lnTo>
                <a:lnTo>
                  <a:pt x="0" y="0"/>
                </a:lnTo>
                <a:close/>
                <a:moveTo>
                  <a:pt x="0" y="1249"/>
                </a:moveTo>
                <a:lnTo>
                  <a:pt x="666" y="1249"/>
                </a:lnTo>
                <a:lnTo>
                  <a:pt x="666" y="1748"/>
                </a:lnTo>
                <a:lnTo>
                  <a:pt x="0" y="1748"/>
                </a:lnTo>
                <a:lnTo>
                  <a:pt x="0" y="1249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5" name="Freeform 9"/>
          <p:cNvSpPr>
            <a:spLocks noEditPoints="1"/>
          </p:cNvSpPr>
          <p:nvPr/>
        </p:nvSpPr>
        <p:spPr bwMode="auto">
          <a:xfrm>
            <a:off x="2682876" y="2838921"/>
            <a:ext cx="4665794" cy="2774950"/>
          </a:xfrm>
          <a:custGeom>
            <a:avLst/>
            <a:gdLst/>
            <a:ahLst/>
            <a:cxnLst>
              <a:cxn ang="0">
                <a:pos x="29" y="0"/>
              </a:cxn>
              <a:cxn ang="0">
                <a:pos x="436" y="0"/>
              </a:cxn>
              <a:cxn ang="0">
                <a:pos x="436" y="499"/>
              </a:cxn>
              <a:cxn ang="0">
                <a:pos x="29" y="499"/>
              </a:cxn>
              <a:cxn ang="0">
                <a:pos x="29" y="0"/>
              </a:cxn>
              <a:cxn ang="0">
                <a:pos x="0" y="1249"/>
              </a:cxn>
              <a:cxn ang="0">
                <a:pos x="2713" y="1249"/>
              </a:cxn>
              <a:cxn ang="0">
                <a:pos x="2713" y="1748"/>
              </a:cxn>
              <a:cxn ang="0">
                <a:pos x="0" y="1748"/>
              </a:cxn>
              <a:cxn ang="0">
                <a:pos x="0" y="1249"/>
              </a:cxn>
            </a:cxnLst>
            <a:rect l="0" t="0" r="r" b="b"/>
            <a:pathLst>
              <a:path w="2713" h="1748">
                <a:moveTo>
                  <a:pt x="29" y="0"/>
                </a:moveTo>
                <a:lnTo>
                  <a:pt x="436" y="0"/>
                </a:lnTo>
                <a:lnTo>
                  <a:pt x="436" y="499"/>
                </a:lnTo>
                <a:lnTo>
                  <a:pt x="29" y="499"/>
                </a:lnTo>
                <a:lnTo>
                  <a:pt x="29" y="0"/>
                </a:lnTo>
                <a:close/>
                <a:moveTo>
                  <a:pt x="0" y="1249"/>
                </a:moveTo>
                <a:lnTo>
                  <a:pt x="2713" y="1249"/>
                </a:lnTo>
                <a:lnTo>
                  <a:pt x="2713" y="1748"/>
                </a:lnTo>
                <a:lnTo>
                  <a:pt x="0" y="1748"/>
                </a:lnTo>
                <a:lnTo>
                  <a:pt x="0" y="1249"/>
                </a:lnTo>
                <a:close/>
              </a:path>
            </a:pathLst>
          </a:custGeom>
          <a:solidFill>
            <a:srgbClr val="FFCC6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6" name="Rectangle 10"/>
          <p:cNvSpPr>
            <a:spLocks noChangeArrowheads="1"/>
          </p:cNvSpPr>
          <p:nvPr/>
        </p:nvSpPr>
        <p:spPr bwMode="auto">
          <a:xfrm>
            <a:off x="1540933" y="2240434"/>
            <a:ext cx="6939359" cy="7938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7" name="Freeform 11"/>
          <p:cNvSpPr>
            <a:spLocks noEditPoints="1"/>
          </p:cNvSpPr>
          <p:nvPr/>
        </p:nvSpPr>
        <p:spPr bwMode="auto">
          <a:xfrm>
            <a:off x="1537494" y="2173759"/>
            <a:ext cx="6947958" cy="69850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5" y="44"/>
              </a:cxn>
              <a:cxn ang="0">
                <a:pos x="0" y="44"/>
              </a:cxn>
              <a:cxn ang="0">
                <a:pos x="0" y="0"/>
              </a:cxn>
              <a:cxn ang="0">
                <a:pos x="5" y="0"/>
              </a:cxn>
              <a:cxn ang="0">
                <a:pos x="1013" y="0"/>
              </a:cxn>
              <a:cxn ang="0">
                <a:pos x="1013" y="44"/>
              </a:cxn>
              <a:cxn ang="0">
                <a:pos x="1009" y="44"/>
              </a:cxn>
              <a:cxn ang="0">
                <a:pos x="1009" y="0"/>
              </a:cxn>
              <a:cxn ang="0">
                <a:pos x="1013" y="0"/>
              </a:cxn>
              <a:cxn ang="0">
                <a:pos x="2022" y="0"/>
              </a:cxn>
              <a:cxn ang="0">
                <a:pos x="2022" y="44"/>
              </a:cxn>
              <a:cxn ang="0">
                <a:pos x="2017" y="44"/>
              </a:cxn>
              <a:cxn ang="0">
                <a:pos x="2017" y="0"/>
              </a:cxn>
              <a:cxn ang="0">
                <a:pos x="2022" y="0"/>
              </a:cxn>
              <a:cxn ang="0">
                <a:pos x="3031" y="0"/>
              </a:cxn>
              <a:cxn ang="0">
                <a:pos x="3031" y="44"/>
              </a:cxn>
              <a:cxn ang="0">
                <a:pos x="3026" y="44"/>
              </a:cxn>
              <a:cxn ang="0">
                <a:pos x="3026" y="0"/>
              </a:cxn>
              <a:cxn ang="0">
                <a:pos x="3031" y="0"/>
              </a:cxn>
              <a:cxn ang="0">
                <a:pos x="4040" y="0"/>
              </a:cxn>
              <a:cxn ang="0">
                <a:pos x="4040" y="44"/>
              </a:cxn>
              <a:cxn ang="0">
                <a:pos x="4035" y="44"/>
              </a:cxn>
              <a:cxn ang="0">
                <a:pos x="4035" y="0"/>
              </a:cxn>
              <a:cxn ang="0">
                <a:pos x="4040" y="0"/>
              </a:cxn>
            </a:cxnLst>
            <a:rect l="0" t="0" r="r" b="b"/>
            <a:pathLst>
              <a:path w="4040" h="44">
                <a:moveTo>
                  <a:pt x="5" y="0"/>
                </a:moveTo>
                <a:lnTo>
                  <a:pt x="5" y="44"/>
                </a:lnTo>
                <a:lnTo>
                  <a:pt x="0" y="44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1013" y="0"/>
                </a:moveTo>
                <a:lnTo>
                  <a:pt x="1013" y="44"/>
                </a:lnTo>
                <a:lnTo>
                  <a:pt x="1009" y="44"/>
                </a:lnTo>
                <a:lnTo>
                  <a:pt x="1009" y="0"/>
                </a:lnTo>
                <a:lnTo>
                  <a:pt x="1013" y="0"/>
                </a:lnTo>
                <a:close/>
                <a:moveTo>
                  <a:pt x="2022" y="0"/>
                </a:moveTo>
                <a:lnTo>
                  <a:pt x="2022" y="44"/>
                </a:lnTo>
                <a:lnTo>
                  <a:pt x="2017" y="44"/>
                </a:lnTo>
                <a:lnTo>
                  <a:pt x="2017" y="0"/>
                </a:lnTo>
                <a:lnTo>
                  <a:pt x="2022" y="0"/>
                </a:lnTo>
                <a:close/>
                <a:moveTo>
                  <a:pt x="3031" y="0"/>
                </a:moveTo>
                <a:lnTo>
                  <a:pt x="3031" y="44"/>
                </a:lnTo>
                <a:lnTo>
                  <a:pt x="3026" y="44"/>
                </a:lnTo>
                <a:lnTo>
                  <a:pt x="3026" y="0"/>
                </a:lnTo>
                <a:lnTo>
                  <a:pt x="3031" y="0"/>
                </a:lnTo>
                <a:close/>
                <a:moveTo>
                  <a:pt x="4040" y="0"/>
                </a:moveTo>
                <a:lnTo>
                  <a:pt x="4040" y="44"/>
                </a:lnTo>
                <a:lnTo>
                  <a:pt x="4035" y="44"/>
                </a:lnTo>
                <a:lnTo>
                  <a:pt x="4035" y="0"/>
                </a:lnTo>
                <a:lnTo>
                  <a:pt x="4040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8" name="Rectangle 12"/>
          <p:cNvSpPr>
            <a:spLocks noChangeArrowheads="1"/>
          </p:cNvSpPr>
          <p:nvPr/>
        </p:nvSpPr>
        <p:spPr bwMode="auto">
          <a:xfrm>
            <a:off x="1537495" y="2243610"/>
            <a:ext cx="8598" cy="3965575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09" name="Freeform 13"/>
          <p:cNvSpPr>
            <a:spLocks noEditPoints="1"/>
          </p:cNvSpPr>
          <p:nvPr/>
        </p:nvSpPr>
        <p:spPr bwMode="auto">
          <a:xfrm>
            <a:off x="1465262" y="2240435"/>
            <a:ext cx="75671" cy="39719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4" y="0"/>
              </a:cxn>
              <a:cxn ang="0">
                <a:pos x="44" y="5"/>
              </a:cxn>
              <a:cxn ang="0">
                <a:pos x="0" y="5"/>
              </a:cxn>
              <a:cxn ang="0">
                <a:pos x="0" y="0"/>
              </a:cxn>
              <a:cxn ang="0">
                <a:pos x="0" y="1248"/>
              </a:cxn>
              <a:cxn ang="0">
                <a:pos x="44" y="1248"/>
              </a:cxn>
              <a:cxn ang="0">
                <a:pos x="44" y="1253"/>
              </a:cxn>
              <a:cxn ang="0">
                <a:pos x="0" y="1253"/>
              </a:cxn>
              <a:cxn ang="0">
                <a:pos x="0" y="1248"/>
              </a:cxn>
              <a:cxn ang="0">
                <a:pos x="0" y="2497"/>
              </a:cxn>
              <a:cxn ang="0">
                <a:pos x="44" y="2497"/>
              </a:cxn>
              <a:cxn ang="0">
                <a:pos x="44" y="2502"/>
              </a:cxn>
              <a:cxn ang="0">
                <a:pos x="0" y="2502"/>
              </a:cxn>
              <a:cxn ang="0">
                <a:pos x="0" y="2497"/>
              </a:cxn>
            </a:cxnLst>
            <a:rect l="0" t="0" r="r" b="b"/>
            <a:pathLst>
              <a:path w="44" h="2502">
                <a:moveTo>
                  <a:pt x="0" y="0"/>
                </a:moveTo>
                <a:lnTo>
                  <a:pt x="44" y="0"/>
                </a:lnTo>
                <a:lnTo>
                  <a:pt x="44" y="5"/>
                </a:lnTo>
                <a:lnTo>
                  <a:pt x="0" y="5"/>
                </a:lnTo>
                <a:lnTo>
                  <a:pt x="0" y="0"/>
                </a:lnTo>
                <a:close/>
                <a:moveTo>
                  <a:pt x="0" y="1248"/>
                </a:moveTo>
                <a:lnTo>
                  <a:pt x="44" y="1248"/>
                </a:lnTo>
                <a:lnTo>
                  <a:pt x="44" y="1253"/>
                </a:lnTo>
                <a:lnTo>
                  <a:pt x="0" y="1253"/>
                </a:lnTo>
                <a:lnTo>
                  <a:pt x="0" y="1248"/>
                </a:lnTo>
                <a:close/>
                <a:moveTo>
                  <a:pt x="0" y="2497"/>
                </a:moveTo>
                <a:lnTo>
                  <a:pt x="44" y="2497"/>
                </a:lnTo>
                <a:lnTo>
                  <a:pt x="44" y="2502"/>
                </a:lnTo>
                <a:lnTo>
                  <a:pt x="0" y="2502"/>
                </a:lnTo>
                <a:lnTo>
                  <a:pt x="0" y="2497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710" name="Rectangle 14"/>
          <p:cNvSpPr>
            <a:spLocks noChangeArrowheads="1"/>
          </p:cNvSpPr>
          <p:nvPr/>
        </p:nvSpPr>
        <p:spPr bwMode="auto">
          <a:xfrm>
            <a:off x="1484182" y="1829271"/>
            <a:ext cx="11060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1" name="Rectangle 15"/>
          <p:cNvSpPr>
            <a:spLocks noChangeArrowheads="1"/>
          </p:cNvSpPr>
          <p:nvPr/>
        </p:nvSpPr>
        <p:spPr bwMode="auto">
          <a:xfrm>
            <a:off x="3219451" y="1829271"/>
            <a:ext cx="11060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2" name="Rectangle 16"/>
          <p:cNvSpPr>
            <a:spLocks noChangeArrowheads="1"/>
          </p:cNvSpPr>
          <p:nvPr/>
        </p:nvSpPr>
        <p:spPr bwMode="auto">
          <a:xfrm>
            <a:off x="4894527" y="1829271"/>
            <a:ext cx="22121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3" name="Rectangle 17"/>
          <p:cNvSpPr>
            <a:spLocks noChangeArrowheads="1"/>
          </p:cNvSpPr>
          <p:nvPr/>
        </p:nvSpPr>
        <p:spPr bwMode="auto">
          <a:xfrm>
            <a:off x="6629797" y="1829271"/>
            <a:ext cx="22121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4" name="Rectangle 18"/>
          <p:cNvSpPr>
            <a:spLocks noChangeArrowheads="1"/>
          </p:cNvSpPr>
          <p:nvPr/>
        </p:nvSpPr>
        <p:spPr bwMode="auto">
          <a:xfrm>
            <a:off x="8365067" y="1829271"/>
            <a:ext cx="22121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5" name="Rectangle 19"/>
          <p:cNvSpPr>
            <a:spLocks noChangeArrowheads="1"/>
          </p:cNvSpPr>
          <p:nvPr/>
        </p:nvSpPr>
        <p:spPr bwMode="auto">
          <a:xfrm>
            <a:off x="820342" y="3089747"/>
            <a:ext cx="58637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Fortis</a:t>
            </a:r>
            <a:endParaRPr kumimoji="0" lang="en-US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6" name="Rectangle 20"/>
          <p:cNvSpPr>
            <a:spLocks noChangeArrowheads="1"/>
          </p:cNvSpPr>
          <p:nvPr/>
        </p:nvSpPr>
        <p:spPr bwMode="auto">
          <a:xfrm>
            <a:off x="995760" y="5074122"/>
            <a:ext cx="37510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AIG</a:t>
            </a:r>
            <a:endParaRPr kumimoji="0" lang="en-US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7" name="Rectangle 21"/>
          <p:cNvSpPr>
            <a:spLocks noChangeArrowheads="1"/>
          </p:cNvSpPr>
          <p:nvPr/>
        </p:nvSpPr>
        <p:spPr bwMode="auto">
          <a:xfrm>
            <a:off x="3529012" y="1484784"/>
            <a:ext cx="2848600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Number of Standard Deviations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718" name="Rectangle 22"/>
          <p:cNvSpPr>
            <a:spLocks noChangeArrowheads="1"/>
          </p:cNvSpPr>
          <p:nvPr/>
        </p:nvSpPr>
        <p:spPr bwMode="auto">
          <a:xfrm>
            <a:off x="5421052" y="2776190"/>
            <a:ext cx="2552171" cy="9413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" name="Group 4"/>
          <p:cNvGrpSpPr/>
          <p:nvPr/>
        </p:nvGrpSpPr>
        <p:grpSpPr>
          <a:xfrm>
            <a:off x="5859598" y="2865090"/>
            <a:ext cx="1931420" cy="776089"/>
            <a:chOff x="5859598" y="3013844"/>
            <a:chExt cx="1931420" cy="776089"/>
          </a:xfrm>
        </p:grpSpPr>
        <p:sp>
          <p:nvSpPr>
            <p:cNvPr id="29719" name="Rectangle 23"/>
            <p:cNvSpPr>
              <a:spLocks noChangeArrowheads="1"/>
            </p:cNvSpPr>
            <p:nvPr/>
          </p:nvSpPr>
          <p:spPr bwMode="auto">
            <a:xfrm>
              <a:off x="5859598" y="3096394"/>
              <a:ext cx="125544" cy="123825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20" name="Rectangle 24"/>
            <p:cNvSpPr>
              <a:spLocks noChangeArrowheads="1"/>
            </p:cNvSpPr>
            <p:nvPr/>
          </p:nvSpPr>
          <p:spPr bwMode="auto">
            <a:xfrm>
              <a:off x="6043617" y="3013844"/>
              <a:ext cx="1747401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20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VaR</a:t>
              </a:r>
              <a:r>
                <a:rPr kumimoji="0" lang="en-US" sz="20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  31/12/2007</a:t>
              </a:r>
              <a:endParaRPr kumimoji="0" lang="en-US" sz="2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21" name="Rectangle 25"/>
            <p:cNvSpPr>
              <a:spLocks noChangeArrowheads="1"/>
            </p:cNvSpPr>
            <p:nvPr/>
          </p:nvSpPr>
          <p:spPr bwMode="auto">
            <a:xfrm>
              <a:off x="5859598" y="3571056"/>
              <a:ext cx="125544" cy="115888"/>
            </a:xfrm>
            <a:prstGeom prst="rect">
              <a:avLst/>
            </a:prstGeom>
            <a:solidFill>
              <a:srgbClr val="FFCC66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22" name="Rectangle 26"/>
            <p:cNvSpPr>
              <a:spLocks noChangeArrowheads="1"/>
            </p:cNvSpPr>
            <p:nvPr/>
          </p:nvSpPr>
          <p:spPr bwMode="auto">
            <a:xfrm>
              <a:off x="6043617" y="3482156"/>
              <a:ext cx="1021113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20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Loss 2008</a:t>
              </a:r>
              <a:endParaRPr kumimoji="0" lang="en-US" sz="20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1665679" y="2920207"/>
            <a:ext cx="10182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€17.6bn</a:t>
            </a:r>
          </a:p>
          <a:p>
            <a:r>
              <a:rPr lang="en-GB" dirty="0" smtClean="0"/>
              <a:t>99.97%</a:t>
            </a:r>
            <a:endParaRPr lang="en-GB" dirty="0"/>
          </a:p>
        </p:txBody>
      </p:sp>
      <p:sp>
        <p:nvSpPr>
          <p:cNvPr id="34" name="TextBox 33"/>
          <p:cNvSpPr txBox="1"/>
          <p:nvPr/>
        </p:nvSpPr>
        <p:spPr>
          <a:xfrm>
            <a:off x="1598628" y="4864423"/>
            <a:ext cx="10182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$19.5bn</a:t>
            </a:r>
          </a:p>
          <a:p>
            <a:r>
              <a:rPr lang="en-GB" dirty="0" smtClean="0"/>
              <a:t>99.95%</a:t>
            </a:r>
            <a:endParaRPr lang="en-GB" dirty="0"/>
          </a:p>
        </p:txBody>
      </p:sp>
      <p:sp>
        <p:nvSpPr>
          <p:cNvPr id="35" name="TextBox 34"/>
          <p:cNvSpPr txBox="1"/>
          <p:nvPr/>
        </p:nvSpPr>
        <p:spPr>
          <a:xfrm>
            <a:off x="3392827" y="2921948"/>
            <a:ext cx="16081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€28.0bn</a:t>
            </a:r>
          </a:p>
          <a:p>
            <a:r>
              <a:rPr lang="en-GB" dirty="0" smtClean="0"/>
              <a:t>99.9999976%</a:t>
            </a:r>
            <a:endParaRPr lang="en-GB" dirty="0"/>
          </a:p>
        </p:txBody>
      </p:sp>
      <p:sp>
        <p:nvSpPr>
          <p:cNvPr id="37" name="TextBox 36"/>
          <p:cNvSpPr txBox="1"/>
          <p:nvPr/>
        </p:nvSpPr>
        <p:spPr>
          <a:xfrm>
            <a:off x="2598369" y="4720406"/>
            <a:ext cx="449353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$99.3bn</a:t>
            </a:r>
          </a:p>
          <a:p>
            <a:r>
              <a:rPr lang="en-GB" dirty="0" smtClean="0"/>
              <a:t>99.999999999999999999999999999999</a:t>
            </a:r>
          </a:p>
          <a:p>
            <a:r>
              <a:rPr lang="en-GB" dirty="0" smtClean="0"/>
              <a:t>99999999999999999999999999999974%</a:t>
            </a:r>
          </a:p>
        </p:txBody>
      </p:sp>
      <p:sp>
        <p:nvSpPr>
          <p:cNvPr id="29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5358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Types of Uncertainties</a:t>
            </a:r>
            <a:endParaRPr lang="en-US" sz="1400" dirty="0" smtClean="0"/>
          </a:p>
        </p:txBody>
      </p:sp>
      <p:sp>
        <p:nvSpPr>
          <p:cNvPr id="123907" name="Rectangle 3"/>
          <p:cNvSpPr>
            <a:spLocks noGrp="1"/>
          </p:cNvSpPr>
          <p:nvPr>
            <p:ph idx="1"/>
          </p:nvPr>
        </p:nvSpPr>
        <p:spPr>
          <a:xfrm>
            <a:off x="344488" y="1557338"/>
            <a:ext cx="9217023" cy="482399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Char char="§"/>
            </a:pPr>
            <a:r>
              <a:rPr lang="en-GB" dirty="0" smtClean="0"/>
              <a:t>A model is necessarily a simplified representation of the real world!</a:t>
            </a:r>
          </a:p>
          <a:p>
            <a:pPr>
              <a:lnSpc>
                <a:spcPct val="90000"/>
              </a:lnSpc>
              <a:buFont typeface="Wingdings" pitchFamily="2" charset="2"/>
              <a:buChar char="§"/>
            </a:pPr>
            <a:r>
              <a:rPr lang="en-GB" dirty="0" smtClean="0"/>
              <a:t>Stripping down to the main components and ‘fitting’ the resultant model involves a large amount of judgement.</a:t>
            </a:r>
            <a:endParaRPr lang="en-US" dirty="0" smtClean="0"/>
          </a:p>
          <a:p>
            <a:pPr>
              <a:buFont typeface="Wingdings" pitchFamily="2" charset="2"/>
              <a:buChar char="§"/>
            </a:pPr>
            <a:r>
              <a:rPr lang="en-GB" dirty="0"/>
              <a:t>This judgement can manifest itself in various different </a:t>
            </a:r>
            <a:r>
              <a:rPr lang="en-GB" dirty="0" smtClean="0"/>
              <a:t>ways:</a:t>
            </a:r>
          </a:p>
          <a:p>
            <a:pPr lvl="1">
              <a:buFont typeface="Wingdings" pitchFamily="2" charset="2"/>
              <a:buChar char="Ø"/>
            </a:pPr>
            <a:r>
              <a:rPr lang="en-GB" dirty="0" smtClean="0"/>
              <a:t> What risk factors to model?</a:t>
            </a:r>
            <a:endParaRPr lang="en-US" dirty="0"/>
          </a:p>
          <a:p>
            <a:pPr lvl="1">
              <a:buFont typeface="Wingdings" pitchFamily="2" charset="2"/>
              <a:buChar char="Ø"/>
            </a:pPr>
            <a:r>
              <a:rPr lang="en-GB" dirty="0" smtClean="0"/>
              <a:t> Choice </a:t>
            </a:r>
            <a:r>
              <a:rPr lang="en-GB" dirty="0"/>
              <a:t>of overall framework </a:t>
            </a:r>
            <a:endParaRPr lang="en-GB" dirty="0" smtClean="0"/>
          </a:p>
          <a:p>
            <a:pPr lvl="1">
              <a:buFont typeface="Wingdings" pitchFamily="2" charset="2"/>
              <a:buChar char="Ø"/>
            </a:pPr>
            <a:r>
              <a:rPr lang="en-GB" dirty="0" smtClean="0"/>
              <a:t> Choice of model components</a:t>
            </a:r>
          </a:p>
          <a:p>
            <a:pPr lvl="1">
              <a:buFont typeface="Wingdings" pitchFamily="2" charset="2"/>
              <a:buChar char="Ø"/>
            </a:pPr>
            <a:r>
              <a:rPr lang="en-GB" dirty="0" smtClean="0"/>
              <a:t> Choice </a:t>
            </a:r>
            <a:r>
              <a:rPr lang="en-GB" dirty="0"/>
              <a:t>of calibration </a:t>
            </a:r>
            <a:r>
              <a:rPr lang="en-GB" dirty="0" smtClean="0"/>
              <a:t>methodology</a:t>
            </a:r>
          </a:p>
          <a:p>
            <a:pPr lvl="1">
              <a:buFont typeface="Wingdings" pitchFamily="2" charset="2"/>
              <a:buChar char="Ø"/>
            </a:pPr>
            <a:r>
              <a:rPr lang="en-GB" dirty="0" smtClean="0"/>
              <a:t> Judgements inherent within the data</a:t>
            </a:r>
            <a:endParaRPr lang="en-US" dirty="0"/>
          </a:p>
          <a:p>
            <a:pPr lvl="1">
              <a:buFont typeface="Wingdings" pitchFamily="2" charset="2"/>
              <a:buChar char="Ø"/>
            </a:pPr>
            <a:r>
              <a:rPr lang="en-GB" dirty="0" smtClean="0"/>
              <a:t> Choice </a:t>
            </a:r>
            <a:r>
              <a:rPr lang="en-GB" dirty="0"/>
              <a:t>of </a:t>
            </a:r>
            <a:r>
              <a:rPr lang="en-GB" dirty="0" smtClean="0"/>
              <a:t>parameters</a:t>
            </a:r>
            <a:endParaRPr lang="en-US" dirty="0" smtClean="0"/>
          </a:p>
        </p:txBody>
      </p:sp>
      <p:sp>
        <p:nvSpPr>
          <p:cNvPr id="4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5448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How may Risk Factors vs. Model Capability</a:t>
            </a:r>
          </a:p>
        </p:txBody>
      </p:sp>
      <p:sp>
        <p:nvSpPr>
          <p:cNvPr id="40964" name="Footer Placeholder 4"/>
          <p:cNvSpPr>
            <a:spLocks noGrp="1"/>
          </p:cNvSpPr>
          <p:nvPr>
            <p:ph type="ftr" sz="quarter" idx="16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GB">
                <a:solidFill>
                  <a:schemeClr val="tx2"/>
                </a:solidFill>
              </a:rPr>
              <a:t> </a:t>
            </a:r>
            <a:endParaRPr lang="en-US">
              <a:solidFill>
                <a:schemeClr val="tx2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4101703" y="2357439"/>
            <a:ext cx="4643438" cy="2928937"/>
          </a:xfrm>
          <a:prstGeom prst="rect">
            <a:avLst/>
          </a:prstGeom>
          <a:solidFill>
            <a:schemeClr val="bg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160860" y="1500189"/>
            <a:ext cx="2708671" cy="642937"/>
          </a:xfrm>
          <a:prstGeom prst="rect">
            <a:avLst/>
          </a:prstGeom>
          <a:solidFill>
            <a:schemeClr val="bg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101703" y="1500189"/>
            <a:ext cx="4643438" cy="642937"/>
          </a:xfrm>
          <a:prstGeom prst="rect">
            <a:avLst/>
          </a:prstGeom>
          <a:solidFill>
            <a:schemeClr val="bg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solidFill>
                <a:schemeClr val="accent5">
                  <a:lumMod val="75000"/>
                </a:schemeClr>
              </a:solidFill>
            </a:endParaRPr>
          </a:p>
        </p:txBody>
      </p:sp>
      <p:cxnSp>
        <p:nvCxnSpPr>
          <p:cNvPr id="30" name="Straight Connector 29"/>
          <p:cNvCxnSpPr/>
          <p:nvPr/>
        </p:nvCxnSpPr>
        <p:spPr>
          <a:xfrm>
            <a:off x="5185172" y="3571876"/>
            <a:ext cx="0" cy="1071563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5185173" y="4643438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12"/>
          <p:cNvSpPr txBox="1">
            <a:spLocks noChangeArrowheads="1"/>
          </p:cNvSpPr>
          <p:nvPr/>
        </p:nvSpPr>
        <p:spPr bwMode="auto">
          <a:xfrm>
            <a:off x="5204090" y="4643439"/>
            <a:ext cx="179568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1400" dirty="0" smtClean="0">
                <a:solidFill>
                  <a:schemeClr val="accent5">
                    <a:lumMod val="75000"/>
                  </a:schemeClr>
                </a:solidFill>
              </a:rPr>
              <a:t>5000 </a:t>
            </a:r>
            <a:r>
              <a:rPr lang="en-GB" sz="1400" dirty="0">
                <a:solidFill>
                  <a:schemeClr val="accent5">
                    <a:lumMod val="75000"/>
                  </a:schemeClr>
                </a:solidFill>
              </a:rPr>
              <a:t>elements/table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566044" y="3214686"/>
            <a:ext cx="400110" cy="1026884"/>
          </a:xfrm>
          <a:prstGeom prst="rect">
            <a:avLst/>
          </a:prstGeom>
          <a:noFill/>
        </p:spPr>
        <p:txBody>
          <a:bodyPr vert="vert270" wrap="none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schemeClr val="accent5">
                    <a:lumMod val="75000"/>
                  </a:schemeClr>
                </a:solidFill>
              </a:rPr>
              <a:t>30 products</a:t>
            </a:r>
          </a:p>
        </p:txBody>
      </p:sp>
      <p:cxnSp>
        <p:nvCxnSpPr>
          <p:cNvPr id="34" name="Straight Connector 33"/>
          <p:cNvCxnSpPr/>
          <p:nvPr/>
        </p:nvCxnSpPr>
        <p:spPr>
          <a:xfrm flipH="1">
            <a:off x="5185173" y="3571875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7197329" y="3571876"/>
            <a:ext cx="0" cy="1071563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 flipH="1">
            <a:off x="5185172" y="2928939"/>
            <a:ext cx="1160859" cy="642937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 flipH="1">
            <a:off x="7197329" y="2928939"/>
            <a:ext cx="1160859" cy="642937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H="1">
            <a:off x="6346032" y="2928938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6346031" y="2928938"/>
            <a:ext cx="0" cy="1071562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8358188" y="2928938"/>
            <a:ext cx="0" cy="1071562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flipH="1">
            <a:off x="7197329" y="4000500"/>
            <a:ext cx="1160859" cy="642938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H="1">
            <a:off x="5185172" y="4000500"/>
            <a:ext cx="1160859" cy="642938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flipH="1">
            <a:off x="6346032" y="4000500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4953000" y="3214688"/>
            <a:ext cx="0" cy="1071562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 flipH="1">
            <a:off x="4953001" y="4286250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 flipH="1">
            <a:off x="4953001" y="3214688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6965156" y="3214688"/>
            <a:ext cx="0" cy="1071562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 flipH="1">
            <a:off x="4953000" y="2571750"/>
            <a:ext cx="1160860" cy="642938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 flipH="1">
            <a:off x="6965157" y="2571750"/>
            <a:ext cx="1160860" cy="642938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flipH="1">
            <a:off x="6113861" y="2571750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6113860" y="2571751"/>
            <a:ext cx="0" cy="1071563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8126016" y="2571751"/>
            <a:ext cx="0" cy="1071563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 flipH="1">
            <a:off x="6965157" y="3643314"/>
            <a:ext cx="1160860" cy="642937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 flipH="1">
            <a:off x="4953000" y="3643314"/>
            <a:ext cx="1160860" cy="642937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flipH="1">
            <a:off x="6113861" y="3643313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4953001" y="4286250"/>
            <a:ext cx="232172" cy="357188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6965157" y="4286250"/>
            <a:ext cx="232172" cy="357188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>
            <a:off x="6113860" y="3643314"/>
            <a:ext cx="232171" cy="357187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>
            <a:off x="8126016" y="3643314"/>
            <a:ext cx="232171" cy="357187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>
            <a:off x="4953001" y="3214689"/>
            <a:ext cx="232172" cy="357187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/>
          <p:nvPr/>
        </p:nvCxnSpPr>
        <p:spPr>
          <a:xfrm>
            <a:off x="6113860" y="2571750"/>
            <a:ext cx="232171" cy="357188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>
            <a:off x="6965157" y="3214689"/>
            <a:ext cx="232172" cy="357187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/>
          <p:cNvCxnSpPr/>
          <p:nvPr/>
        </p:nvCxnSpPr>
        <p:spPr>
          <a:xfrm>
            <a:off x="8126016" y="2571750"/>
            <a:ext cx="232171" cy="357188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Box 63"/>
          <p:cNvSpPr txBox="1"/>
          <p:nvPr/>
        </p:nvSpPr>
        <p:spPr>
          <a:xfrm rot="3613562">
            <a:off x="5227156" y="2312205"/>
            <a:ext cx="400110" cy="967573"/>
          </a:xfrm>
          <a:prstGeom prst="rect">
            <a:avLst/>
          </a:prstGeom>
          <a:noFill/>
        </p:spPr>
        <p:txBody>
          <a:bodyPr vert="vert270" wrap="none">
            <a:spAutoFit/>
          </a:bodyPr>
          <a:lstStyle/>
          <a:p>
            <a:pPr>
              <a:defRPr/>
            </a:pPr>
            <a:r>
              <a:rPr lang="en-GB" sz="1400" dirty="0" smtClean="0">
                <a:solidFill>
                  <a:schemeClr val="accent5">
                    <a:lumMod val="75000"/>
                  </a:schemeClr>
                </a:solidFill>
              </a:rPr>
              <a:t>3 </a:t>
            </a:r>
            <a:r>
              <a:rPr lang="en-GB" sz="1400" dirty="0">
                <a:solidFill>
                  <a:schemeClr val="accent5">
                    <a:lumMod val="75000"/>
                  </a:schemeClr>
                </a:solidFill>
              </a:rPr>
              <a:t>countries</a:t>
            </a:r>
          </a:p>
        </p:txBody>
      </p:sp>
      <p:sp>
        <p:nvSpPr>
          <p:cNvPr id="41003" name="TextBox 50"/>
          <p:cNvSpPr txBox="1">
            <a:spLocks noChangeArrowheads="1"/>
          </p:cNvSpPr>
          <p:nvPr/>
        </p:nvSpPr>
        <p:spPr bwMode="auto">
          <a:xfrm rot="2851424">
            <a:off x="4183861" y="4416524"/>
            <a:ext cx="145745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GB" sz="1400">
                <a:solidFill>
                  <a:srgbClr val="002060"/>
                </a:solidFill>
              </a:rPr>
              <a:t>2 tables/product</a:t>
            </a:r>
          </a:p>
        </p:txBody>
      </p:sp>
      <p:sp>
        <p:nvSpPr>
          <p:cNvPr id="66" name="Rectangle 65"/>
          <p:cNvSpPr/>
          <p:nvPr/>
        </p:nvSpPr>
        <p:spPr>
          <a:xfrm>
            <a:off x="1160860" y="2357439"/>
            <a:ext cx="2708671" cy="2928937"/>
          </a:xfrm>
          <a:prstGeom prst="rect">
            <a:avLst/>
          </a:prstGeom>
          <a:solidFill>
            <a:schemeClr val="bg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solidFill>
                <a:schemeClr val="accent5">
                  <a:lumMod val="75000"/>
                </a:schemeClr>
              </a:solidFill>
            </a:endParaRPr>
          </a:p>
        </p:txBody>
      </p:sp>
      <p:cxnSp>
        <p:nvCxnSpPr>
          <p:cNvPr id="67" name="Straight Connector 66"/>
          <p:cNvCxnSpPr/>
          <p:nvPr/>
        </p:nvCxnSpPr>
        <p:spPr>
          <a:xfrm flipH="1">
            <a:off x="1470423" y="2643188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flipH="1">
            <a:off x="1470423" y="2786063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flipH="1">
            <a:off x="1470423" y="2928938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 flipH="1">
            <a:off x="1470423" y="3071813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 flipH="1">
            <a:off x="1470423" y="3214688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/>
          <p:cNvCxnSpPr/>
          <p:nvPr/>
        </p:nvCxnSpPr>
        <p:spPr>
          <a:xfrm flipH="1">
            <a:off x="1470423" y="3357563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/>
          <p:nvPr/>
        </p:nvCxnSpPr>
        <p:spPr>
          <a:xfrm flipH="1">
            <a:off x="1470423" y="3500438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/>
          <p:cNvCxnSpPr/>
          <p:nvPr/>
        </p:nvCxnSpPr>
        <p:spPr>
          <a:xfrm flipH="1">
            <a:off x="1470423" y="3643313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 flipH="1">
            <a:off x="1470423" y="3786188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/>
          <p:nvPr/>
        </p:nvCxnSpPr>
        <p:spPr>
          <a:xfrm flipH="1">
            <a:off x="1470423" y="3929063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 flipH="1">
            <a:off x="1470423" y="4071938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 flipH="1">
            <a:off x="1470423" y="4214813"/>
            <a:ext cx="2012156" cy="0"/>
          </a:xfrm>
          <a:prstGeom prst="line">
            <a:avLst/>
          </a:prstGeom>
          <a:ln w="12700" cmpd="sng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65"/>
          <p:cNvSpPr txBox="1">
            <a:spLocks noChangeArrowheads="1"/>
          </p:cNvSpPr>
          <p:nvPr/>
        </p:nvSpPr>
        <p:spPr bwMode="auto">
          <a:xfrm>
            <a:off x="1160861" y="4978401"/>
            <a:ext cx="247215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schemeClr val="accent5">
                    <a:lumMod val="75000"/>
                  </a:schemeClr>
                </a:solidFill>
              </a:rPr>
              <a:t>100,000 asset market values</a:t>
            </a:r>
          </a:p>
        </p:txBody>
      </p:sp>
      <p:sp>
        <p:nvSpPr>
          <p:cNvPr id="80" name="TextBox 66"/>
          <p:cNvSpPr txBox="1">
            <a:spLocks noChangeArrowheads="1"/>
          </p:cNvSpPr>
          <p:nvPr/>
        </p:nvSpPr>
        <p:spPr bwMode="auto">
          <a:xfrm>
            <a:off x="1270926" y="1658938"/>
            <a:ext cx="247478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schemeClr val="accent5">
                    <a:lumMod val="75000"/>
                  </a:schemeClr>
                </a:solidFill>
              </a:rPr>
              <a:t>Assets / market calibration</a:t>
            </a:r>
          </a:p>
        </p:txBody>
      </p:sp>
      <p:sp>
        <p:nvSpPr>
          <p:cNvPr id="81" name="TextBox 67"/>
          <p:cNvSpPr txBox="1">
            <a:spLocks noChangeArrowheads="1"/>
          </p:cNvSpPr>
          <p:nvPr/>
        </p:nvSpPr>
        <p:spPr bwMode="auto">
          <a:xfrm>
            <a:off x="5420784" y="1630364"/>
            <a:ext cx="1787028" cy="307777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schemeClr val="accent5">
                    <a:lumMod val="75000"/>
                  </a:schemeClr>
                </a:solidFill>
              </a:rPr>
              <a:t>Technical provisions</a:t>
            </a:r>
          </a:p>
        </p:txBody>
      </p:sp>
      <p:sp>
        <p:nvSpPr>
          <p:cNvPr id="82" name="TextBox 68"/>
          <p:cNvSpPr txBox="1">
            <a:spLocks noChangeArrowheads="1"/>
          </p:cNvSpPr>
          <p:nvPr/>
        </p:nvSpPr>
        <p:spPr bwMode="auto">
          <a:xfrm>
            <a:off x="6540369" y="4978401"/>
            <a:ext cx="214193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1400" b="1" dirty="0">
                <a:solidFill>
                  <a:schemeClr val="accent5">
                    <a:lumMod val="75000"/>
                  </a:schemeClr>
                </a:solidFill>
              </a:rPr>
              <a:t>900,000 variable inputs</a:t>
            </a:r>
          </a:p>
        </p:txBody>
      </p:sp>
      <p:sp>
        <p:nvSpPr>
          <p:cNvPr id="83" name="Rectangle 82"/>
          <p:cNvSpPr/>
          <p:nvPr/>
        </p:nvSpPr>
        <p:spPr>
          <a:xfrm>
            <a:off x="1160861" y="5500689"/>
            <a:ext cx="7584281" cy="642937"/>
          </a:xfrm>
          <a:prstGeom prst="rect">
            <a:avLst/>
          </a:prstGeom>
          <a:solidFill>
            <a:schemeClr val="bg1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84" name="TextBox 70"/>
          <p:cNvSpPr txBox="1">
            <a:spLocks noChangeArrowheads="1"/>
          </p:cNvSpPr>
          <p:nvPr/>
        </p:nvSpPr>
        <p:spPr bwMode="auto">
          <a:xfrm>
            <a:off x="1191817" y="5572126"/>
            <a:ext cx="7487973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schemeClr val="accent5">
                    <a:lumMod val="75000"/>
                  </a:schemeClr>
                </a:solidFill>
              </a:rPr>
              <a:t>Example Total: 1,000,000 variable* inputs to calculate own funds</a:t>
            </a:r>
          </a:p>
          <a:p>
            <a:pPr>
              <a:defRPr/>
            </a:pPr>
            <a:r>
              <a:rPr lang="en-GB" sz="1200" dirty="0">
                <a:solidFill>
                  <a:schemeClr val="accent5">
                    <a:lumMod val="75000"/>
                  </a:schemeClr>
                </a:solidFill>
              </a:rPr>
              <a:t>* excludes static data such as sum assured, date of birth </a:t>
            </a:r>
          </a:p>
        </p:txBody>
      </p:sp>
      <p:sp>
        <p:nvSpPr>
          <p:cNvPr id="65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3469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itle 1"/>
          <p:cNvSpPr>
            <a:spLocks noGrp="1"/>
          </p:cNvSpPr>
          <p:nvPr>
            <p:ph type="title"/>
          </p:nvPr>
        </p:nvSpPr>
        <p:spPr>
          <a:xfrm>
            <a:off x="388673" y="395289"/>
            <a:ext cx="9125215" cy="739775"/>
          </a:xfrm>
        </p:spPr>
        <p:txBody>
          <a:bodyPr/>
          <a:lstStyle/>
          <a:p>
            <a:r>
              <a:rPr lang="en-GB" dirty="0" smtClean="0"/>
              <a:t>What Risk Factors to Model?</a:t>
            </a:r>
          </a:p>
        </p:txBody>
      </p:sp>
      <p:sp>
        <p:nvSpPr>
          <p:cNvPr id="41988" name="Footer Placeholder 4"/>
          <p:cNvSpPr>
            <a:spLocks noGrp="1"/>
          </p:cNvSpPr>
          <p:nvPr>
            <p:ph type="ftr" sz="quarter" idx="16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GB">
                <a:solidFill>
                  <a:schemeClr val="tx2"/>
                </a:solidFill>
              </a:rPr>
              <a:t> </a:t>
            </a:r>
            <a:endParaRPr lang="en-US">
              <a:solidFill>
                <a:schemeClr val="tx2"/>
              </a:solidFill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1007798" y="1164679"/>
            <a:ext cx="36116" cy="5000625"/>
          </a:xfrm>
          <a:prstGeom prst="line">
            <a:avLst/>
          </a:prstGeom>
          <a:ln w="25400">
            <a:solidFill>
              <a:schemeClr val="tx2">
                <a:lumMod val="75000"/>
              </a:schemeClr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2782623" y="2450553"/>
            <a:ext cx="928688" cy="371475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9" name="Rectangle 8"/>
          <p:cNvSpPr/>
          <p:nvPr/>
        </p:nvSpPr>
        <p:spPr>
          <a:xfrm>
            <a:off x="7193889" y="5236617"/>
            <a:ext cx="928688" cy="92868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0" name="Rectangle 9"/>
          <p:cNvSpPr/>
          <p:nvPr/>
        </p:nvSpPr>
        <p:spPr>
          <a:xfrm>
            <a:off x="5723466" y="4307929"/>
            <a:ext cx="928688" cy="185737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1" name="Rectangle 10"/>
          <p:cNvSpPr/>
          <p:nvPr/>
        </p:nvSpPr>
        <p:spPr>
          <a:xfrm>
            <a:off x="4253045" y="3379241"/>
            <a:ext cx="928688" cy="278606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cxnSp>
        <p:nvCxnSpPr>
          <p:cNvPr id="12" name="Straight Connector 11"/>
          <p:cNvCxnSpPr/>
          <p:nvPr/>
        </p:nvCxnSpPr>
        <p:spPr>
          <a:xfrm>
            <a:off x="3711311" y="2450553"/>
            <a:ext cx="541735" cy="928688"/>
          </a:xfrm>
          <a:prstGeom prst="line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5181733" y="3379242"/>
            <a:ext cx="541734" cy="928687"/>
          </a:xfrm>
          <a:prstGeom prst="line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6652155" y="4307928"/>
            <a:ext cx="541735" cy="928688"/>
          </a:xfrm>
          <a:prstGeom prst="line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28"/>
          <p:cNvSpPr txBox="1">
            <a:spLocks noChangeArrowheads="1"/>
          </p:cNvSpPr>
          <p:nvPr/>
        </p:nvSpPr>
        <p:spPr bwMode="auto">
          <a:xfrm>
            <a:off x="2627842" y="1672678"/>
            <a:ext cx="4450821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chemeClr val="accent5">
                    <a:lumMod val="75000"/>
                  </a:schemeClr>
                </a:solidFill>
              </a:rPr>
              <a:t>900,000 assumed not to vary stochastically</a:t>
            </a:r>
          </a:p>
        </p:txBody>
      </p:sp>
      <p:sp>
        <p:nvSpPr>
          <p:cNvPr id="16" name="TextBox 29"/>
          <p:cNvSpPr txBox="1">
            <a:spLocks noChangeArrowheads="1"/>
          </p:cNvSpPr>
          <p:nvPr/>
        </p:nvSpPr>
        <p:spPr bwMode="auto">
          <a:xfrm>
            <a:off x="4098264" y="2463253"/>
            <a:ext cx="379730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chemeClr val="accent5">
                    <a:lumMod val="75000"/>
                  </a:schemeClr>
                </a:solidFill>
              </a:rPr>
              <a:t>90,000 merged into the other 10,000</a:t>
            </a:r>
          </a:p>
          <a:p>
            <a:pPr>
              <a:defRPr/>
            </a:pPr>
            <a:r>
              <a:rPr lang="en-GB" sz="1600" dirty="0">
                <a:solidFill>
                  <a:schemeClr val="accent5">
                    <a:lumMod val="75000"/>
                  </a:schemeClr>
                </a:solidFill>
              </a:rPr>
              <a:t>e.g. by modelling indices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859212" y="4657352"/>
            <a:ext cx="430887" cy="1437253"/>
          </a:xfrm>
          <a:prstGeom prst="rect">
            <a:avLst/>
          </a:prstGeom>
          <a:noFill/>
        </p:spPr>
        <p:txBody>
          <a:bodyPr vert="vert270" wrap="none"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rgbClr val="002060"/>
                </a:solidFill>
              </a:rPr>
              <a:t>100,000 inputs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312201" y="1521867"/>
            <a:ext cx="928688" cy="464343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9" name="TextBox 18"/>
          <p:cNvSpPr txBox="1"/>
          <p:nvPr/>
        </p:nvSpPr>
        <p:spPr>
          <a:xfrm>
            <a:off x="543288" y="2497336"/>
            <a:ext cx="430887" cy="2774157"/>
          </a:xfrm>
          <a:prstGeom prst="rect">
            <a:avLst/>
          </a:prstGeom>
          <a:noFill/>
        </p:spPr>
        <p:txBody>
          <a:bodyPr vert="vert270" wrap="none"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chemeClr val="accent5">
                    <a:lumMod val="75000"/>
                  </a:schemeClr>
                </a:solidFill>
              </a:rPr>
              <a:t>Number of Inputs (Log Scale)</a:t>
            </a:r>
          </a:p>
        </p:txBody>
      </p:sp>
      <p:cxnSp>
        <p:nvCxnSpPr>
          <p:cNvPr id="20" name="Straight Connector 19"/>
          <p:cNvCxnSpPr/>
          <p:nvPr/>
        </p:nvCxnSpPr>
        <p:spPr>
          <a:xfrm>
            <a:off x="2240889" y="1521867"/>
            <a:ext cx="541734" cy="928687"/>
          </a:xfrm>
          <a:prstGeom prst="line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362471" y="4810115"/>
            <a:ext cx="677108" cy="1230465"/>
          </a:xfrm>
          <a:prstGeom prst="rect">
            <a:avLst/>
          </a:prstGeom>
          <a:noFill/>
        </p:spPr>
        <p:txBody>
          <a:bodyPr vert="vert270" wrap="none"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rgbClr val="002060"/>
                </a:solidFill>
              </a:rPr>
              <a:t>1,000,000</a:t>
            </a:r>
          </a:p>
          <a:p>
            <a:pPr>
              <a:defRPr/>
            </a:pPr>
            <a:r>
              <a:rPr lang="en-GB" sz="1600" dirty="0">
                <a:solidFill>
                  <a:srgbClr val="002060"/>
                </a:solidFill>
              </a:rPr>
              <a:t>Full input list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448636" y="4771169"/>
            <a:ext cx="430887" cy="1323439"/>
          </a:xfrm>
          <a:prstGeom prst="rect">
            <a:avLst/>
          </a:prstGeom>
          <a:noFill/>
        </p:spPr>
        <p:txBody>
          <a:bodyPr vert="vert270" wrap="none"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rgbClr val="002060"/>
                </a:solidFill>
              </a:rPr>
              <a:t>10,000 inputs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919069" y="4862108"/>
            <a:ext cx="430887" cy="1209627"/>
          </a:xfrm>
          <a:prstGeom prst="rect">
            <a:avLst/>
          </a:prstGeom>
          <a:noFill/>
        </p:spPr>
        <p:txBody>
          <a:bodyPr vert="vert270" wrap="none"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rgbClr val="002060"/>
                </a:solidFill>
              </a:rPr>
              <a:t>1,000 inputs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7238082" y="5363706"/>
            <a:ext cx="923330" cy="707886"/>
          </a:xfrm>
          <a:prstGeom prst="rect">
            <a:avLst/>
          </a:prstGeom>
          <a:noFill/>
        </p:spPr>
        <p:txBody>
          <a:bodyPr vert="vert270" wrap="none"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rgbClr val="002060"/>
                </a:solidFill>
              </a:rPr>
              <a:t>100</a:t>
            </a:r>
          </a:p>
          <a:p>
            <a:pPr>
              <a:defRPr/>
            </a:pPr>
            <a:r>
              <a:rPr lang="en-GB" sz="1600" dirty="0">
                <a:solidFill>
                  <a:srgbClr val="002060"/>
                </a:solidFill>
              </a:rPr>
              <a:t>Risk</a:t>
            </a:r>
          </a:p>
          <a:p>
            <a:pPr>
              <a:defRPr/>
            </a:pPr>
            <a:r>
              <a:rPr lang="en-GB" sz="1600" dirty="0">
                <a:solidFill>
                  <a:srgbClr val="002060"/>
                </a:solidFill>
              </a:rPr>
              <a:t>drivers</a:t>
            </a:r>
          </a:p>
        </p:txBody>
      </p:sp>
      <p:sp>
        <p:nvSpPr>
          <p:cNvPr id="25" name="TextBox 41"/>
          <p:cNvSpPr txBox="1">
            <a:spLocks noChangeArrowheads="1"/>
          </p:cNvSpPr>
          <p:nvPr/>
        </p:nvSpPr>
        <p:spPr bwMode="auto">
          <a:xfrm>
            <a:off x="5413905" y="3317328"/>
            <a:ext cx="2706952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chemeClr val="accent5">
                    <a:lumMod val="75000"/>
                  </a:schemeClr>
                </a:solidFill>
              </a:rPr>
              <a:t>9,000 functions</a:t>
            </a:r>
          </a:p>
          <a:p>
            <a:pPr>
              <a:defRPr/>
            </a:pPr>
            <a:r>
              <a:rPr lang="en-GB" sz="1600" dirty="0">
                <a:solidFill>
                  <a:schemeClr val="accent5">
                    <a:lumMod val="75000"/>
                  </a:schemeClr>
                </a:solidFill>
              </a:rPr>
              <a:t>e.g. lapse = f(fund return)</a:t>
            </a:r>
          </a:p>
        </p:txBody>
      </p:sp>
      <p:sp>
        <p:nvSpPr>
          <p:cNvPr id="26" name="TextBox 42"/>
          <p:cNvSpPr txBox="1">
            <a:spLocks noChangeArrowheads="1"/>
          </p:cNvSpPr>
          <p:nvPr/>
        </p:nvSpPr>
        <p:spPr bwMode="auto">
          <a:xfrm>
            <a:off x="7137135" y="4103141"/>
            <a:ext cx="2574529" cy="1077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GB" sz="1600" dirty="0" smtClean="0">
                <a:solidFill>
                  <a:schemeClr val="accent5">
                    <a:lumMod val="75000"/>
                  </a:schemeClr>
                </a:solidFill>
              </a:rPr>
              <a:t>Further reduction</a:t>
            </a:r>
            <a:endParaRPr lang="en-GB" sz="1600" dirty="0">
              <a:solidFill>
                <a:schemeClr val="accent5">
                  <a:lumMod val="75000"/>
                </a:schemeClr>
              </a:solidFill>
            </a:endParaRPr>
          </a:p>
          <a:p>
            <a:pPr>
              <a:defRPr/>
            </a:pPr>
            <a:r>
              <a:rPr lang="en-GB" sz="1600" dirty="0">
                <a:solidFill>
                  <a:schemeClr val="accent5">
                    <a:lumMod val="75000"/>
                  </a:schemeClr>
                </a:solidFill>
              </a:rPr>
              <a:t>e.g. top 100 principal components selected out of </a:t>
            </a:r>
            <a:r>
              <a:rPr lang="en-GB" sz="1600" dirty="0" smtClean="0">
                <a:solidFill>
                  <a:schemeClr val="accent5">
                    <a:lumMod val="75000"/>
                  </a:schemeClr>
                </a:solidFill>
              </a:rPr>
              <a:t>1,000 identified factors</a:t>
            </a:r>
            <a:endParaRPr lang="en-GB" sz="1600" dirty="0">
              <a:solidFill>
                <a:schemeClr val="accent5">
                  <a:lumMod val="75000"/>
                </a:scheme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 flipH="1">
            <a:off x="1043915" y="6165303"/>
            <a:ext cx="7584281" cy="0"/>
          </a:xfrm>
          <a:prstGeom prst="line">
            <a:avLst/>
          </a:prstGeom>
          <a:ln w="25400">
            <a:solidFill>
              <a:schemeClr val="tx2">
                <a:lumMod val="75000"/>
              </a:schemeClr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0441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itle 1"/>
          <p:cNvSpPr>
            <a:spLocks noGrp="1"/>
          </p:cNvSpPr>
          <p:nvPr>
            <p:ph type="ctrTitle"/>
          </p:nvPr>
        </p:nvSpPr>
        <p:spPr>
          <a:xfrm>
            <a:off x="550334" y="2130426"/>
            <a:ext cx="9001390" cy="633413"/>
          </a:xfrm>
        </p:spPr>
        <p:txBody>
          <a:bodyPr/>
          <a:lstStyle/>
          <a:p>
            <a:pPr eaLnBrk="1" hangingPunct="1"/>
            <a:r>
              <a:rPr lang="en-GB" dirty="0" smtClean="0"/>
              <a:t>Risk Driver Calibrations</a:t>
            </a:r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463627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Historic Equity Returns in €</a:t>
            </a:r>
          </a:p>
        </p:txBody>
      </p:sp>
      <p:graphicFrame>
        <p:nvGraphicFramePr>
          <p:cNvPr id="41" name="Chart 40"/>
          <p:cNvGraphicFramePr>
            <a:graphicFrameLocks noGrp="1"/>
          </p:cNvGraphicFramePr>
          <p:nvPr/>
        </p:nvGraphicFramePr>
        <p:xfrm>
          <a:off x="506506" y="1268761"/>
          <a:ext cx="9097161" cy="50546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3559" name="TextBox 41"/>
          <p:cNvSpPr txBox="1">
            <a:spLocks noChangeArrowheads="1"/>
          </p:cNvSpPr>
          <p:nvPr/>
        </p:nvSpPr>
        <p:spPr bwMode="auto">
          <a:xfrm>
            <a:off x="5673080" y="6412686"/>
            <a:ext cx="31653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Aft>
                <a:spcPts val="300"/>
              </a:spcAft>
            </a:pPr>
            <a:r>
              <a:rPr lang="en-GB" sz="1200" dirty="0" smtClean="0">
                <a:solidFill>
                  <a:schemeClr val="tx2"/>
                </a:solidFill>
              </a:rPr>
              <a:t>MSCI Total return indices. Source</a:t>
            </a:r>
            <a:r>
              <a:rPr lang="en-GB" sz="1200" dirty="0">
                <a:solidFill>
                  <a:schemeClr val="tx2"/>
                </a:solidFill>
              </a:rPr>
              <a:t>: </a:t>
            </a:r>
            <a:r>
              <a:rPr lang="en-GB" sz="1200" dirty="0" err="1">
                <a:solidFill>
                  <a:schemeClr val="tx2"/>
                </a:solidFill>
              </a:rPr>
              <a:t>Datastream</a:t>
            </a:r>
            <a:endParaRPr lang="en-GB" sz="1200" dirty="0">
              <a:solidFill>
                <a:schemeClr val="tx2"/>
              </a:solidFill>
            </a:endParaRPr>
          </a:p>
        </p:txBody>
      </p:sp>
      <p:sp>
        <p:nvSpPr>
          <p:cNvPr id="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2872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Fitted Return Distributions (by </a:t>
            </a:r>
            <a:r>
              <a:rPr lang="en-GB" dirty="0" err="1" smtClean="0"/>
              <a:t>MoM</a:t>
            </a:r>
            <a:r>
              <a:rPr lang="en-GB" dirty="0" smtClean="0"/>
              <a:t>)</a:t>
            </a:r>
          </a:p>
        </p:txBody>
      </p:sp>
      <p:graphicFrame>
        <p:nvGraphicFramePr>
          <p:cNvPr id="7" name="Chart 6"/>
          <p:cNvGraphicFramePr/>
          <p:nvPr/>
        </p:nvGraphicFramePr>
        <p:xfrm>
          <a:off x="350489" y="1268760"/>
          <a:ext cx="9243477" cy="51125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3720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The “Living Memory” Test</a:t>
            </a:r>
            <a:endParaRPr lang="en-GB" dirty="0"/>
          </a:p>
        </p:txBody>
      </p:sp>
      <p:graphicFrame>
        <p:nvGraphicFramePr>
          <p:cNvPr id="7" name="Chart 6"/>
          <p:cNvGraphicFramePr/>
          <p:nvPr/>
        </p:nvGraphicFramePr>
        <p:xfrm>
          <a:off x="661914" y="1356406"/>
          <a:ext cx="8502945" cy="49685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9"/>
          <p:cNvSpPr txBox="1">
            <a:spLocks noChangeArrowheads="1"/>
          </p:cNvSpPr>
          <p:nvPr/>
        </p:nvSpPr>
        <p:spPr bwMode="auto">
          <a:xfrm>
            <a:off x="2533747" y="3012392"/>
            <a:ext cx="264174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-40.34% to October 2008 </a:t>
            </a:r>
          </a:p>
        </p:txBody>
      </p:sp>
      <p:sp>
        <p:nvSpPr>
          <p:cNvPr id="9" name="TextBox 10"/>
          <p:cNvSpPr txBox="1">
            <a:spLocks noChangeArrowheads="1"/>
          </p:cNvSpPr>
          <p:nvPr/>
        </p:nvSpPr>
        <p:spPr bwMode="auto">
          <a:xfrm>
            <a:off x="3416000" y="3528330"/>
            <a:ext cx="239809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-40.47% to March 2003</a:t>
            </a:r>
          </a:p>
        </p:txBody>
      </p:sp>
      <p:sp>
        <p:nvSpPr>
          <p:cNvPr id="10" name="TextBox 11"/>
          <p:cNvSpPr txBox="1">
            <a:spLocks noChangeArrowheads="1"/>
          </p:cNvSpPr>
          <p:nvPr/>
        </p:nvSpPr>
        <p:spPr bwMode="auto">
          <a:xfrm>
            <a:off x="5288854" y="4320493"/>
            <a:ext cx="282128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-41.78% to November 2008</a:t>
            </a:r>
          </a:p>
        </p:txBody>
      </p:sp>
      <p:sp>
        <p:nvSpPr>
          <p:cNvPr id="11" name="TextBox 12"/>
          <p:cNvSpPr txBox="1">
            <a:spLocks noChangeArrowheads="1"/>
          </p:cNvSpPr>
          <p:nvPr/>
        </p:nvSpPr>
        <p:spPr bwMode="auto">
          <a:xfrm>
            <a:off x="3391922" y="5172980"/>
            <a:ext cx="282128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-43.29% to December 2008</a:t>
            </a:r>
          </a:p>
        </p:txBody>
      </p:sp>
      <p:sp>
        <p:nvSpPr>
          <p:cNvPr id="12" name="TextBox 13"/>
          <p:cNvSpPr txBox="1">
            <a:spLocks noChangeArrowheads="1"/>
          </p:cNvSpPr>
          <p:nvPr/>
        </p:nvSpPr>
        <p:spPr bwMode="auto">
          <a:xfrm>
            <a:off x="3921618" y="5460317"/>
            <a:ext cx="268022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-43.39% to February 2009</a:t>
            </a:r>
          </a:p>
        </p:txBody>
      </p:sp>
      <p:sp>
        <p:nvSpPr>
          <p:cNvPr id="13" name="TextBox 14"/>
          <p:cNvSpPr txBox="1">
            <a:spLocks noChangeArrowheads="1"/>
          </p:cNvSpPr>
          <p:nvPr/>
        </p:nvSpPr>
        <p:spPr bwMode="auto">
          <a:xfrm>
            <a:off x="4250099" y="5749243"/>
            <a:ext cx="2962349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-43.67% fitted 1-in-200 event</a:t>
            </a:r>
          </a:p>
        </p:txBody>
      </p:sp>
      <p:sp>
        <p:nvSpPr>
          <p:cNvPr id="14" name="TextBox 15"/>
          <p:cNvSpPr txBox="1">
            <a:spLocks noChangeArrowheads="1"/>
          </p:cNvSpPr>
          <p:nvPr/>
        </p:nvSpPr>
        <p:spPr bwMode="auto">
          <a:xfrm>
            <a:off x="5861543" y="1212167"/>
            <a:ext cx="290464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>
              <a:spcAft>
                <a:spcPts val="300"/>
              </a:spcAft>
            </a:pPr>
            <a:r>
              <a:rPr lang="en-GB">
                <a:solidFill>
                  <a:schemeClr val="tx2"/>
                </a:solidFill>
              </a:rPr>
              <a:t>Return period = 1/probability</a:t>
            </a:r>
          </a:p>
        </p:txBody>
      </p:sp>
      <p:sp>
        <p:nvSpPr>
          <p:cNvPr id="1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5436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But What About Parameter Estimation Error?</a:t>
            </a:r>
            <a:endParaRPr lang="en-GB" dirty="0"/>
          </a:p>
        </p:txBody>
      </p:sp>
      <p:sp>
        <p:nvSpPr>
          <p:cNvPr id="9" name="AutoShape 4"/>
          <p:cNvSpPr>
            <a:spLocks noChangeAspect="1" noChangeArrowheads="1" noTextEdit="1"/>
          </p:cNvSpPr>
          <p:nvPr/>
        </p:nvSpPr>
        <p:spPr bwMode="auto">
          <a:xfrm>
            <a:off x="507340" y="1125538"/>
            <a:ext cx="8891323" cy="536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0" name="Group 206"/>
          <p:cNvGrpSpPr>
            <a:grpSpLocks/>
          </p:cNvGrpSpPr>
          <p:nvPr/>
        </p:nvGrpSpPr>
        <p:grpSpPr bwMode="auto">
          <a:xfrm>
            <a:off x="510779" y="1237952"/>
            <a:ext cx="8884444" cy="5359400"/>
            <a:chOff x="297" y="711"/>
            <a:chExt cx="5166" cy="3376"/>
          </a:xfrm>
        </p:grpSpPr>
        <p:sp>
          <p:nvSpPr>
            <p:cNvPr id="5913" name="Rectangle 6"/>
            <p:cNvSpPr>
              <a:spLocks noChangeArrowheads="1"/>
            </p:cNvSpPr>
            <p:nvPr/>
          </p:nvSpPr>
          <p:spPr bwMode="auto">
            <a:xfrm>
              <a:off x="297" y="711"/>
              <a:ext cx="5166" cy="337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4" name="Rectangle 7"/>
            <p:cNvSpPr>
              <a:spLocks noChangeArrowheads="1"/>
            </p:cNvSpPr>
            <p:nvPr/>
          </p:nvSpPr>
          <p:spPr bwMode="auto">
            <a:xfrm>
              <a:off x="432" y="832"/>
              <a:ext cx="4670" cy="313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915" name="Rectangle 8"/>
            <p:cNvSpPr>
              <a:spLocks noChangeArrowheads="1"/>
            </p:cNvSpPr>
            <p:nvPr/>
          </p:nvSpPr>
          <p:spPr bwMode="auto">
            <a:xfrm>
              <a:off x="2764" y="832"/>
              <a:ext cx="6" cy="3134"/>
            </a:xfrm>
            <a:prstGeom prst="rect">
              <a:avLst/>
            </a:prstGeom>
            <a:solidFill>
              <a:srgbClr val="868686"/>
            </a:solidFill>
            <a:ln w="1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6" name="Freeform 9"/>
            <p:cNvSpPr>
              <a:spLocks noEditPoints="1"/>
            </p:cNvSpPr>
            <p:nvPr/>
          </p:nvSpPr>
          <p:spPr bwMode="auto">
            <a:xfrm>
              <a:off x="2722" y="830"/>
              <a:ext cx="45" cy="3138"/>
            </a:xfrm>
            <a:custGeom>
              <a:avLst/>
              <a:gdLst>
                <a:gd name="T0" fmla="*/ 0 w 45"/>
                <a:gd name="T1" fmla="*/ 3133 h 3138"/>
                <a:gd name="T2" fmla="*/ 45 w 45"/>
                <a:gd name="T3" fmla="*/ 3133 h 3138"/>
                <a:gd name="T4" fmla="*/ 45 w 45"/>
                <a:gd name="T5" fmla="*/ 3138 h 3138"/>
                <a:gd name="T6" fmla="*/ 0 w 45"/>
                <a:gd name="T7" fmla="*/ 3138 h 3138"/>
                <a:gd name="T8" fmla="*/ 0 w 45"/>
                <a:gd name="T9" fmla="*/ 3133 h 3138"/>
                <a:gd name="T10" fmla="*/ 0 w 45"/>
                <a:gd name="T11" fmla="*/ 2742 h 3138"/>
                <a:gd name="T12" fmla="*/ 45 w 45"/>
                <a:gd name="T13" fmla="*/ 2742 h 3138"/>
                <a:gd name="T14" fmla="*/ 45 w 45"/>
                <a:gd name="T15" fmla="*/ 2747 h 3138"/>
                <a:gd name="T16" fmla="*/ 0 w 45"/>
                <a:gd name="T17" fmla="*/ 2747 h 3138"/>
                <a:gd name="T18" fmla="*/ 0 w 45"/>
                <a:gd name="T19" fmla="*/ 2742 h 3138"/>
                <a:gd name="T20" fmla="*/ 0 w 45"/>
                <a:gd name="T21" fmla="*/ 2350 h 3138"/>
                <a:gd name="T22" fmla="*/ 45 w 45"/>
                <a:gd name="T23" fmla="*/ 2350 h 3138"/>
                <a:gd name="T24" fmla="*/ 45 w 45"/>
                <a:gd name="T25" fmla="*/ 2355 h 3138"/>
                <a:gd name="T26" fmla="*/ 0 w 45"/>
                <a:gd name="T27" fmla="*/ 2355 h 3138"/>
                <a:gd name="T28" fmla="*/ 0 w 45"/>
                <a:gd name="T29" fmla="*/ 2350 h 3138"/>
                <a:gd name="T30" fmla="*/ 0 w 45"/>
                <a:gd name="T31" fmla="*/ 1958 h 3138"/>
                <a:gd name="T32" fmla="*/ 45 w 45"/>
                <a:gd name="T33" fmla="*/ 1958 h 3138"/>
                <a:gd name="T34" fmla="*/ 45 w 45"/>
                <a:gd name="T35" fmla="*/ 1963 h 3138"/>
                <a:gd name="T36" fmla="*/ 0 w 45"/>
                <a:gd name="T37" fmla="*/ 1963 h 3138"/>
                <a:gd name="T38" fmla="*/ 0 w 45"/>
                <a:gd name="T39" fmla="*/ 1958 h 3138"/>
                <a:gd name="T40" fmla="*/ 0 w 45"/>
                <a:gd name="T41" fmla="*/ 1567 h 3138"/>
                <a:gd name="T42" fmla="*/ 45 w 45"/>
                <a:gd name="T43" fmla="*/ 1567 h 3138"/>
                <a:gd name="T44" fmla="*/ 45 w 45"/>
                <a:gd name="T45" fmla="*/ 1572 h 3138"/>
                <a:gd name="T46" fmla="*/ 0 w 45"/>
                <a:gd name="T47" fmla="*/ 1572 h 3138"/>
                <a:gd name="T48" fmla="*/ 0 w 45"/>
                <a:gd name="T49" fmla="*/ 1567 h 3138"/>
                <a:gd name="T50" fmla="*/ 0 w 45"/>
                <a:gd name="T51" fmla="*/ 1175 h 3138"/>
                <a:gd name="T52" fmla="*/ 45 w 45"/>
                <a:gd name="T53" fmla="*/ 1175 h 3138"/>
                <a:gd name="T54" fmla="*/ 45 w 45"/>
                <a:gd name="T55" fmla="*/ 1180 h 3138"/>
                <a:gd name="T56" fmla="*/ 0 w 45"/>
                <a:gd name="T57" fmla="*/ 1180 h 3138"/>
                <a:gd name="T58" fmla="*/ 0 w 45"/>
                <a:gd name="T59" fmla="*/ 1175 h 3138"/>
                <a:gd name="T60" fmla="*/ 0 w 45"/>
                <a:gd name="T61" fmla="*/ 783 h 3138"/>
                <a:gd name="T62" fmla="*/ 45 w 45"/>
                <a:gd name="T63" fmla="*/ 783 h 3138"/>
                <a:gd name="T64" fmla="*/ 45 w 45"/>
                <a:gd name="T65" fmla="*/ 788 h 3138"/>
                <a:gd name="T66" fmla="*/ 0 w 45"/>
                <a:gd name="T67" fmla="*/ 788 h 3138"/>
                <a:gd name="T68" fmla="*/ 0 w 45"/>
                <a:gd name="T69" fmla="*/ 783 h 3138"/>
                <a:gd name="T70" fmla="*/ 0 w 45"/>
                <a:gd name="T71" fmla="*/ 391 h 3138"/>
                <a:gd name="T72" fmla="*/ 45 w 45"/>
                <a:gd name="T73" fmla="*/ 391 h 3138"/>
                <a:gd name="T74" fmla="*/ 45 w 45"/>
                <a:gd name="T75" fmla="*/ 397 h 3138"/>
                <a:gd name="T76" fmla="*/ 0 w 45"/>
                <a:gd name="T77" fmla="*/ 397 h 3138"/>
                <a:gd name="T78" fmla="*/ 0 w 45"/>
                <a:gd name="T79" fmla="*/ 391 h 3138"/>
                <a:gd name="T80" fmla="*/ 0 w 45"/>
                <a:gd name="T81" fmla="*/ 0 h 3138"/>
                <a:gd name="T82" fmla="*/ 45 w 45"/>
                <a:gd name="T83" fmla="*/ 0 h 3138"/>
                <a:gd name="T84" fmla="*/ 45 w 45"/>
                <a:gd name="T85" fmla="*/ 5 h 3138"/>
                <a:gd name="T86" fmla="*/ 0 w 45"/>
                <a:gd name="T87" fmla="*/ 5 h 3138"/>
                <a:gd name="T88" fmla="*/ 0 w 45"/>
                <a:gd name="T89" fmla="*/ 0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" h="3138">
                  <a:moveTo>
                    <a:pt x="0" y="3133"/>
                  </a:moveTo>
                  <a:lnTo>
                    <a:pt x="45" y="3133"/>
                  </a:lnTo>
                  <a:lnTo>
                    <a:pt x="45" y="3138"/>
                  </a:lnTo>
                  <a:lnTo>
                    <a:pt x="0" y="3138"/>
                  </a:lnTo>
                  <a:lnTo>
                    <a:pt x="0" y="3133"/>
                  </a:lnTo>
                  <a:close/>
                  <a:moveTo>
                    <a:pt x="0" y="2742"/>
                  </a:moveTo>
                  <a:lnTo>
                    <a:pt x="45" y="2742"/>
                  </a:lnTo>
                  <a:lnTo>
                    <a:pt x="45" y="2747"/>
                  </a:lnTo>
                  <a:lnTo>
                    <a:pt x="0" y="2747"/>
                  </a:lnTo>
                  <a:lnTo>
                    <a:pt x="0" y="2742"/>
                  </a:lnTo>
                  <a:close/>
                  <a:moveTo>
                    <a:pt x="0" y="2350"/>
                  </a:moveTo>
                  <a:lnTo>
                    <a:pt x="45" y="2350"/>
                  </a:lnTo>
                  <a:lnTo>
                    <a:pt x="45" y="2355"/>
                  </a:lnTo>
                  <a:lnTo>
                    <a:pt x="0" y="2355"/>
                  </a:lnTo>
                  <a:lnTo>
                    <a:pt x="0" y="2350"/>
                  </a:lnTo>
                  <a:close/>
                  <a:moveTo>
                    <a:pt x="0" y="1958"/>
                  </a:moveTo>
                  <a:lnTo>
                    <a:pt x="45" y="1958"/>
                  </a:lnTo>
                  <a:lnTo>
                    <a:pt x="45" y="1963"/>
                  </a:lnTo>
                  <a:lnTo>
                    <a:pt x="0" y="1963"/>
                  </a:lnTo>
                  <a:lnTo>
                    <a:pt x="0" y="1958"/>
                  </a:lnTo>
                  <a:close/>
                  <a:moveTo>
                    <a:pt x="0" y="1567"/>
                  </a:moveTo>
                  <a:lnTo>
                    <a:pt x="45" y="1567"/>
                  </a:lnTo>
                  <a:lnTo>
                    <a:pt x="45" y="1572"/>
                  </a:lnTo>
                  <a:lnTo>
                    <a:pt x="0" y="1572"/>
                  </a:lnTo>
                  <a:lnTo>
                    <a:pt x="0" y="1567"/>
                  </a:lnTo>
                  <a:close/>
                  <a:moveTo>
                    <a:pt x="0" y="1175"/>
                  </a:moveTo>
                  <a:lnTo>
                    <a:pt x="45" y="1175"/>
                  </a:lnTo>
                  <a:lnTo>
                    <a:pt x="45" y="1180"/>
                  </a:lnTo>
                  <a:lnTo>
                    <a:pt x="0" y="1180"/>
                  </a:lnTo>
                  <a:lnTo>
                    <a:pt x="0" y="1175"/>
                  </a:lnTo>
                  <a:close/>
                  <a:moveTo>
                    <a:pt x="0" y="783"/>
                  </a:moveTo>
                  <a:lnTo>
                    <a:pt x="45" y="783"/>
                  </a:lnTo>
                  <a:lnTo>
                    <a:pt x="45" y="788"/>
                  </a:lnTo>
                  <a:lnTo>
                    <a:pt x="0" y="788"/>
                  </a:lnTo>
                  <a:lnTo>
                    <a:pt x="0" y="783"/>
                  </a:lnTo>
                  <a:close/>
                  <a:moveTo>
                    <a:pt x="0" y="391"/>
                  </a:moveTo>
                  <a:lnTo>
                    <a:pt x="45" y="391"/>
                  </a:lnTo>
                  <a:lnTo>
                    <a:pt x="45" y="397"/>
                  </a:lnTo>
                  <a:lnTo>
                    <a:pt x="0" y="397"/>
                  </a:lnTo>
                  <a:lnTo>
                    <a:pt x="0" y="391"/>
                  </a:lnTo>
                  <a:close/>
                  <a:moveTo>
                    <a:pt x="0" y="0"/>
                  </a:moveTo>
                  <a:lnTo>
                    <a:pt x="45" y="0"/>
                  </a:lnTo>
                  <a:lnTo>
                    <a:pt x="45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686"/>
            </a:solidFill>
            <a:ln w="1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7" name="Rectangle 10"/>
            <p:cNvSpPr>
              <a:spLocks noChangeArrowheads="1"/>
            </p:cNvSpPr>
            <p:nvPr/>
          </p:nvSpPr>
          <p:spPr bwMode="auto">
            <a:xfrm>
              <a:off x="432" y="3572"/>
              <a:ext cx="4670" cy="5"/>
            </a:xfrm>
            <a:prstGeom prst="rect">
              <a:avLst/>
            </a:prstGeom>
            <a:solidFill>
              <a:srgbClr val="868686"/>
            </a:solidFill>
            <a:ln w="1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8" name="Freeform 11"/>
            <p:cNvSpPr>
              <a:spLocks noEditPoints="1"/>
            </p:cNvSpPr>
            <p:nvPr/>
          </p:nvSpPr>
          <p:spPr bwMode="auto">
            <a:xfrm>
              <a:off x="429" y="3574"/>
              <a:ext cx="4676" cy="45"/>
            </a:xfrm>
            <a:custGeom>
              <a:avLst/>
              <a:gdLst>
                <a:gd name="T0" fmla="*/ 5 w 4676"/>
                <a:gd name="T1" fmla="*/ 0 h 45"/>
                <a:gd name="T2" fmla="*/ 5 w 4676"/>
                <a:gd name="T3" fmla="*/ 45 h 45"/>
                <a:gd name="T4" fmla="*/ 0 w 4676"/>
                <a:gd name="T5" fmla="*/ 45 h 45"/>
                <a:gd name="T6" fmla="*/ 0 w 4676"/>
                <a:gd name="T7" fmla="*/ 0 h 45"/>
                <a:gd name="T8" fmla="*/ 5 w 4676"/>
                <a:gd name="T9" fmla="*/ 0 h 45"/>
                <a:gd name="T10" fmla="*/ 784 w 4676"/>
                <a:gd name="T11" fmla="*/ 0 h 45"/>
                <a:gd name="T12" fmla="*/ 784 w 4676"/>
                <a:gd name="T13" fmla="*/ 45 h 45"/>
                <a:gd name="T14" fmla="*/ 779 w 4676"/>
                <a:gd name="T15" fmla="*/ 45 h 45"/>
                <a:gd name="T16" fmla="*/ 779 w 4676"/>
                <a:gd name="T17" fmla="*/ 0 h 45"/>
                <a:gd name="T18" fmla="*/ 784 w 4676"/>
                <a:gd name="T19" fmla="*/ 0 h 45"/>
                <a:gd name="T20" fmla="*/ 1563 w 4676"/>
                <a:gd name="T21" fmla="*/ 0 h 45"/>
                <a:gd name="T22" fmla="*/ 1563 w 4676"/>
                <a:gd name="T23" fmla="*/ 45 h 45"/>
                <a:gd name="T24" fmla="*/ 1558 w 4676"/>
                <a:gd name="T25" fmla="*/ 45 h 45"/>
                <a:gd name="T26" fmla="*/ 1558 w 4676"/>
                <a:gd name="T27" fmla="*/ 0 h 45"/>
                <a:gd name="T28" fmla="*/ 1563 w 4676"/>
                <a:gd name="T29" fmla="*/ 0 h 45"/>
                <a:gd name="T30" fmla="*/ 2341 w 4676"/>
                <a:gd name="T31" fmla="*/ 0 h 45"/>
                <a:gd name="T32" fmla="*/ 2341 w 4676"/>
                <a:gd name="T33" fmla="*/ 45 h 45"/>
                <a:gd name="T34" fmla="*/ 2335 w 4676"/>
                <a:gd name="T35" fmla="*/ 45 h 45"/>
                <a:gd name="T36" fmla="*/ 2335 w 4676"/>
                <a:gd name="T37" fmla="*/ 0 h 45"/>
                <a:gd name="T38" fmla="*/ 2341 w 4676"/>
                <a:gd name="T39" fmla="*/ 0 h 45"/>
                <a:gd name="T40" fmla="*/ 3119 w 4676"/>
                <a:gd name="T41" fmla="*/ 0 h 45"/>
                <a:gd name="T42" fmla="*/ 3119 w 4676"/>
                <a:gd name="T43" fmla="*/ 45 h 45"/>
                <a:gd name="T44" fmla="*/ 3114 w 4676"/>
                <a:gd name="T45" fmla="*/ 45 h 45"/>
                <a:gd name="T46" fmla="*/ 3114 w 4676"/>
                <a:gd name="T47" fmla="*/ 0 h 45"/>
                <a:gd name="T48" fmla="*/ 3119 w 4676"/>
                <a:gd name="T49" fmla="*/ 0 h 45"/>
                <a:gd name="T50" fmla="*/ 3897 w 4676"/>
                <a:gd name="T51" fmla="*/ 0 h 45"/>
                <a:gd name="T52" fmla="*/ 3897 w 4676"/>
                <a:gd name="T53" fmla="*/ 45 h 45"/>
                <a:gd name="T54" fmla="*/ 3892 w 4676"/>
                <a:gd name="T55" fmla="*/ 45 h 45"/>
                <a:gd name="T56" fmla="*/ 3892 w 4676"/>
                <a:gd name="T57" fmla="*/ 0 h 45"/>
                <a:gd name="T58" fmla="*/ 3897 w 4676"/>
                <a:gd name="T59" fmla="*/ 0 h 45"/>
                <a:gd name="T60" fmla="*/ 4676 w 4676"/>
                <a:gd name="T61" fmla="*/ 0 h 45"/>
                <a:gd name="T62" fmla="*/ 4676 w 4676"/>
                <a:gd name="T63" fmla="*/ 45 h 45"/>
                <a:gd name="T64" fmla="*/ 4671 w 4676"/>
                <a:gd name="T65" fmla="*/ 45 h 45"/>
                <a:gd name="T66" fmla="*/ 4671 w 4676"/>
                <a:gd name="T67" fmla="*/ 0 h 45"/>
                <a:gd name="T68" fmla="*/ 4676 w 4676"/>
                <a:gd name="T6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76" h="45">
                  <a:moveTo>
                    <a:pt x="5" y="0"/>
                  </a:moveTo>
                  <a:lnTo>
                    <a:pt x="5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5" y="0"/>
                  </a:lnTo>
                  <a:close/>
                  <a:moveTo>
                    <a:pt x="784" y="0"/>
                  </a:moveTo>
                  <a:lnTo>
                    <a:pt x="784" y="45"/>
                  </a:lnTo>
                  <a:lnTo>
                    <a:pt x="779" y="45"/>
                  </a:lnTo>
                  <a:lnTo>
                    <a:pt x="779" y="0"/>
                  </a:lnTo>
                  <a:lnTo>
                    <a:pt x="784" y="0"/>
                  </a:lnTo>
                  <a:close/>
                  <a:moveTo>
                    <a:pt x="1563" y="0"/>
                  </a:moveTo>
                  <a:lnTo>
                    <a:pt x="1563" y="45"/>
                  </a:lnTo>
                  <a:lnTo>
                    <a:pt x="1558" y="45"/>
                  </a:lnTo>
                  <a:lnTo>
                    <a:pt x="1558" y="0"/>
                  </a:lnTo>
                  <a:lnTo>
                    <a:pt x="1563" y="0"/>
                  </a:lnTo>
                  <a:close/>
                  <a:moveTo>
                    <a:pt x="2341" y="0"/>
                  </a:moveTo>
                  <a:lnTo>
                    <a:pt x="2341" y="45"/>
                  </a:lnTo>
                  <a:lnTo>
                    <a:pt x="2335" y="45"/>
                  </a:lnTo>
                  <a:lnTo>
                    <a:pt x="2335" y="0"/>
                  </a:lnTo>
                  <a:lnTo>
                    <a:pt x="2341" y="0"/>
                  </a:lnTo>
                  <a:close/>
                  <a:moveTo>
                    <a:pt x="3119" y="0"/>
                  </a:moveTo>
                  <a:lnTo>
                    <a:pt x="3119" y="45"/>
                  </a:lnTo>
                  <a:lnTo>
                    <a:pt x="3114" y="45"/>
                  </a:lnTo>
                  <a:lnTo>
                    <a:pt x="3114" y="0"/>
                  </a:lnTo>
                  <a:lnTo>
                    <a:pt x="3119" y="0"/>
                  </a:lnTo>
                  <a:close/>
                  <a:moveTo>
                    <a:pt x="3897" y="0"/>
                  </a:moveTo>
                  <a:lnTo>
                    <a:pt x="3897" y="45"/>
                  </a:lnTo>
                  <a:lnTo>
                    <a:pt x="3892" y="45"/>
                  </a:lnTo>
                  <a:lnTo>
                    <a:pt x="3892" y="0"/>
                  </a:lnTo>
                  <a:lnTo>
                    <a:pt x="3897" y="0"/>
                  </a:lnTo>
                  <a:close/>
                  <a:moveTo>
                    <a:pt x="4676" y="0"/>
                  </a:moveTo>
                  <a:lnTo>
                    <a:pt x="4676" y="45"/>
                  </a:lnTo>
                  <a:lnTo>
                    <a:pt x="4671" y="45"/>
                  </a:lnTo>
                  <a:lnTo>
                    <a:pt x="4671" y="0"/>
                  </a:lnTo>
                  <a:lnTo>
                    <a:pt x="4676" y="0"/>
                  </a:lnTo>
                  <a:close/>
                </a:path>
              </a:pathLst>
            </a:custGeom>
            <a:solidFill>
              <a:srgbClr val="868686"/>
            </a:solidFill>
            <a:ln w="1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9" name="Freeform 12"/>
            <p:cNvSpPr>
              <a:spLocks noEditPoints="1"/>
            </p:cNvSpPr>
            <p:nvPr/>
          </p:nvSpPr>
          <p:spPr bwMode="auto">
            <a:xfrm>
              <a:off x="3273" y="339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0" name="Freeform 13"/>
            <p:cNvSpPr>
              <a:spLocks noEditPoints="1"/>
            </p:cNvSpPr>
            <p:nvPr/>
          </p:nvSpPr>
          <p:spPr bwMode="auto">
            <a:xfrm>
              <a:off x="2646" y="35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1" name="Freeform 14"/>
            <p:cNvSpPr>
              <a:spLocks noEditPoints="1"/>
            </p:cNvSpPr>
            <p:nvPr/>
          </p:nvSpPr>
          <p:spPr bwMode="auto">
            <a:xfrm>
              <a:off x="2290" y="354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2" name="Freeform 15"/>
            <p:cNvSpPr>
              <a:spLocks noEditPoints="1"/>
            </p:cNvSpPr>
            <p:nvPr/>
          </p:nvSpPr>
          <p:spPr bwMode="auto">
            <a:xfrm>
              <a:off x="2952" y="36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3" name="Freeform 16"/>
            <p:cNvSpPr>
              <a:spLocks noEditPoints="1"/>
            </p:cNvSpPr>
            <p:nvPr/>
          </p:nvSpPr>
          <p:spPr bwMode="auto">
            <a:xfrm>
              <a:off x="2401" y="334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4" name="Freeform 17"/>
            <p:cNvSpPr>
              <a:spLocks noEditPoints="1"/>
            </p:cNvSpPr>
            <p:nvPr/>
          </p:nvSpPr>
          <p:spPr bwMode="auto">
            <a:xfrm>
              <a:off x="2843" y="356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5" name="Freeform 18"/>
            <p:cNvSpPr>
              <a:spLocks noEditPoints="1"/>
            </p:cNvSpPr>
            <p:nvPr/>
          </p:nvSpPr>
          <p:spPr bwMode="auto">
            <a:xfrm>
              <a:off x="3065" y="35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6" name="Freeform 19"/>
            <p:cNvSpPr>
              <a:spLocks noEditPoints="1"/>
            </p:cNvSpPr>
            <p:nvPr/>
          </p:nvSpPr>
          <p:spPr bwMode="auto">
            <a:xfrm>
              <a:off x="2848" y="356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7" name="Freeform 20"/>
            <p:cNvSpPr>
              <a:spLocks noEditPoints="1"/>
            </p:cNvSpPr>
            <p:nvPr/>
          </p:nvSpPr>
          <p:spPr bwMode="auto">
            <a:xfrm>
              <a:off x="3510" y="323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8" name="Freeform 21"/>
            <p:cNvSpPr>
              <a:spLocks noEditPoints="1"/>
            </p:cNvSpPr>
            <p:nvPr/>
          </p:nvSpPr>
          <p:spPr bwMode="auto">
            <a:xfrm>
              <a:off x="2856" y="348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9" name="Freeform 22"/>
            <p:cNvSpPr>
              <a:spLocks noEditPoints="1"/>
            </p:cNvSpPr>
            <p:nvPr/>
          </p:nvSpPr>
          <p:spPr bwMode="auto">
            <a:xfrm>
              <a:off x="3049" y="325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0" name="Freeform 23"/>
            <p:cNvSpPr>
              <a:spLocks noEditPoints="1"/>
            </p:cNvSpPr>
            <p:nvPr/>
          </p:nvSpPr>
          <p:spPr bwMode="auto">
            <a:xfrm>
              <a:off x="2801" y="339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1" name="Freeform 24"/>
            <p:cNvSpPr>
              <a:spLocks noEditPoints="1"/>
            </p:cNvSpPr>
            <p:nvPr/>
          </p:nvSpPr>
          <p:spPr bwMode="auto">
            <a:xfrm>
              <a:off x="2254" y="307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2" name="Freeform 25"/>
            <p:cNvSpPr>
              <a:spLocks noEditPoints="1"/>
            </p:cNvSpPr>
            <p:nvPr/>
          </p:nvSpPr>
          <p:spPr bwMode="auto">
            <a:xfrm>
              <a:off x="2813" y="3686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3" name="Freeform 26"/>
            <p:cNvSpPr>
              <a:spLocks noEditPoints="1"/>
            </p:cNvSpPr>
            <p:nvPr/>
          </p:nvSpPr>
          <p:spPr bwMode="auto">
            <a:xfrm>
              <a:off x="2118" y="339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4" name="Freeform 27"/>
            <p:cNvSpPr>
              <a:spLocks noEditPoints="1"/>
            </p:cNvSpPr>
            <p:nvPr/>
          </p:nvSpPr>
          <p:spPr bwMode="auto">
            <a:xfrm>
              <a:off x="3166" y="3544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5" name="Freeform 28"/>
            <p:cNvSpPr>
              <a:spLocks noEditPoints="1"/>
            </p:cNvSpPr>
            <p:nvPr/>
          </p:nvSpPr>
          <p:spPr bwMode="auto">
            <a:xfrm>
              <a:off x="3633" y="29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6" name="Freeform 29"/>
            <p:cNvSpPr>
              <a:spLocks noEditPoints="1"/>
            </p:cNvSpPr>
            <p:nvPr/>
          </p:nvSpPr>
          <p:spPr bwMode="auto">
            <a:xfrm>
              <a:off x="2354" y="335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7" name="Freeform 30"/>
            <p:cNvSpPr>
              <a:spLocks noEditPoints="1"/>
            </p:cNvSpPr>
            <p:nvPr/>
          </p:nvSpPr>
          <p:spPr bwMode="auto">
            <a:xfrm>
              <a:off x="3559" y="29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8" name="Freeform 31"/>
            <p:cNvSpPr>
              <a:spLocks noEditPoints="1"/>
            </p:cNvSpPr>
            <p:nvPr/>
          </p:nvSpPr>
          <p:spPr bwMode="auto">
            <a:xfrm>
              <a:off x="2280" y="342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9" name="Freeform 32"/>
            <p:cNvSpPr>
              <a:spLocks noEditPoints="1"/>
            </p:cNvSpPr>
            <p:nvPr/>
          </p:nvSpPr>
          <p:spPr bwMode="auto">
            <a:xfrm>
              <a:off x="2186" y="358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0" name="Freeform 33"/>
            <p:cNvSpPr>
              <a:spLocks noEditPoints="1"/>
            </p:cNvSpPr>
            <p:nvPr/>
          </p:nvSpPr>
          <p:spPr bwMode="auto">
            <a:xfrm>
              <a:off x="2679" y="347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1" name="Freeform 34"/>
            <p:cNvSpPr>
              <a:spLocks noEditPoints="1"/>
            </p:cNvSpPr>
            <p:nvPr/>
          </p:nvSpPr>
          <p:spPr bwMode="auto">
            <a:xfrm>
              <a:off x="2725" y="375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2" name="Freeform 35"/>
            <p:cNvSpPr>
              <a:spLocks noEditPoints="1"/>
            </p:cNvSpPr>
            <p:nvPr/>
          </p:nvSpPr>
          <p:spPr bwMode="auto">
            <a:xfrm>
              <a:off x="1843" y="290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3" name="Freeform 36"/>
            <p:cNvSpPr>
              <a:spLocks noEditPoints="1"/>
            </p:cNvSpPr>
            <p:nvPr/>
          </p:nvSpPr>
          <p:spPr bwMode="auto">
            <a:xfrm>
              <a:off x="2841" y="337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4" name="Freeform 37"/>
            <p:cNvSpPr>
              <a:spLocks noEditPoints="1"/>
            </p:cNvSpPr>
            <p:nvPr/>
          </p:nvSpPr>
          <p:spPr bwMode="auto">
            <a:xfrm>
              <a:off x="2863" y="336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5" name="Freeform 38"/>
            <p:cNvSpPr>
              <a:spLocks noEditPoints="1"/>
            </p:cNvSpPr>
            <p:nvPr/>
          </p:nvSpPr>
          <p:spPr bwMode="auto">
            <a:xfrm>
              <a:off x="2819" y="34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6" name="Freeform 39"/>
            <p:cNvSpPr>
              <a:spLocks noEditPoints="1"/>
            </p:cNvSpPr>
            <p:nvPr/>
          </p:nvSpPr>
          <p:spPr bwMode="auto">
            <a:xfrm>
              <a:off x="2801" y="34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7" name="Freeform 40"/>
            <p:cNvSpPr>
              <a:spLocks noEditPoints="1"/>
            </p:cNvSpPr>
            <p:nvPr/>
          </p:nvSpPr>
          <p:spPr bwMode="auto">
            <a:xfrm>
              <a:off x="2755" y="36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8" name="Freeform 41"/>
            <p:cNvSpPr>
              <a:spLocks noEditPoints="1"/>
            </p:cNvSpPr>
            <p:nvPr/>
          </p:nvSpPr>
          <p:spPr bwMode="auto">
            <a:xfrm>
              <a:off x="2845" y="364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9" name="Freeform 42"/>
            <p:cNvSpPr>
              <a:spLocks noEditPoints="1"/>
            </p:cNvSpPr>
            <p:nvPr/>
          </p:nvSpPr>
          <p:spPr bwMode="auto">
            <a:xfrm>
              <a:off x="1959" y="316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0" name="Freeform 43"/>
            <p:cNvSpPr>
              <a:spLocks noEditPoints="1"/>
            </p:cNvSpPr>
            <p:nvPr/>
          </p:nvSpPr>
          <p:spPr bwMode="auto">
            <a:xfrm>
              <a:off x="3320" y="359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1" name="Freeform 44"/>
            <p:cNvSpPr>
              <a:spLocks noEditPoints="1"/>
            </p:cNvSpPr>
            <p:nvPr/>
          </p:nvSpPr>
          <p:spPr bwMode="auto">
            <a:xfrm>
              <a:off x="2589" y="33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2" name="Freeform 45"/>
            <p:cNvSpPr>
              <a:spLocks noEditPoints="1"/>
            </p:cNvSpPr>
            <p:nvPr/>
          </p:nvSpPr>
          <p:spPr bwMode="auto">
            <a:xfrm>
              <a:off x="2918" y="357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3" name="Freeform 46"/>
            <p:cNvSpPr>
              <a:spLocks noEditPoints="1"/>
            </p:cNvSpPr>
            <p:nvPr/>
          </p:nvSpPr>
          <p:spPr bwMode="auto">
            <a:xfrm>
              <a:off x="2612" y="353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4" name="Freeform 47"/>
            <p:cNvSpPr>
              <a:spLocks noEditPoints="1"/>
            </p:cNvSpPr>
            <p:nvPr/>
          </p:nvSpPr>
          <p:spPr bwMode="auto">
            <a:xfrm>
              <a:off x="2501" y="365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5" name="Freeform 48"/>
            <p:cNvSpPr>
              <a:spLocks noEditPoints="1"/>
            </p:cNvSpPr>
            <p:nvPr/>
          </p:nvSpPr>
          <p:spPr bwMode="auto">
            <a:xfrm>
              <a:off x="2585" y="361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6" name="Freeform 49"/>
            <p:cNvSpPr>
              <a:spLocks noEditPoints="1"/>
            </p:cNvSpPr>
            <p:nvPr/>
          </p:nvSpPr>
          <p:spPr bwMode="auto">
            <a:xfrm>
              <a:off x="2257" y="343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7" name="Freeform 50"/>
            <p:cNvSpPr>
              <a:spLocks noEditPoints="1"/>
            </p:cNvSpPr>
            <p:nvPr/>
          </p:nvSpPr>
          <p:spPr bwMode="auto">
            <a:xfrm>
              <a:off x="1058" y="16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8" name="Freeform 51"/>
            <p:cNvSpPr>
              <a:spLocks noEditPoints="1"/>
            </p:cNvSpPr>
            <p:nvPr/>
          </p:nvSpPr>
          <p:spPr bwMode="auto">
            <a:xfrm>
              <a:off x="2971" y="34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9" name="Freeform 52"/>
            <p:cNvSpPr>
              <a:spLocks noEditPoints="1"/>
            </p:cNvSpPr>
            <p:nvPr/>
          </p:nvSpPr>
          <p:spPr bwMode="auto">
            <a:xfrm>
              <a:off x="1981" y="2876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0" name="Freeform 53"/>
            <p:cNvSpPr>
              <a:spLocks noEditPoints="1"/>
            </p:cNvSpPr>
            <p:nvPr/>
          </p:nvSpPr>
          <p:spPr bwMode="auto">
            <a:xfrm>
              <a:off x="3067" y="3478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1" name="Freeform 54"/>
            <p:cNvSpPr>
              <a:spLocks noEditPoints="1"/>
            </p:cNvSpPr>
            <p:nvPr/>
          </p:nvSpPr>
          <p:spPr bwMode="auto">
            <a:xfrm>
              <a:off x="2660" y="34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2" name="Freeform 55"/>
            <p:cNvSpPr>
              <a:spLocks noEditPoints="1"/>
            </p:cNvSpPr>
            <p:nvPr/>
          </p:nvSpPr>
          <p:spPr bwMode="auto">
            <a:xfrm>
              <a:off x="3098" y="357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3" name="Freeform 56"/>
            <p:cNvSpPr>
              <a:spLocks noEditPoints="1"/>
            </p:cNvSpPr>
            <p:nvPr/>
          </p:nvSpPr>
          <p:spPr bwMode="auto">
            <a:xfrm>
              <a:off x="3094" y="369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4" name="Freeform 57"/>
            <p:cNvSpPr>
              <a:spLocks noEditPoints="1"/>
            </p:cNvSpPr>
            <p:nvPr/>
          </p:nvSpPr>
          <p:spPr bwMode="auto">
            <a:xfrm>
              <a:off x="2807" y="371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5" name="Freeform 58"/>
            <p:cNvSpPr>
              <a:spLocks noEditPoints="1"/>
            </p:cNvSpPr>
            <p:nvPr/>
          </p:nvSpPr>
          <p:spPr bwMode="auto">
            <a:xfrm>
              <a:off x="2648" y="3295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6" name="Freeform 59"/>
            <p:cNvSpPr>
              <a:spLocks noEditPoints="1"/>
            </p:cNvSpPr>
            <p:nvPr/>
          </p:nvSpPr>
          <p:spPr bwMode="auto">
            <a:xfrm>
              <a:off x="3210" y="346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7" name="Freeform 60"/>
            <p:cNvSpPr>
              <a:spLocks noEditPoints="1"/>
            </p:cNvSpPr>
            <p:nvPr/>
          </p:nvSpPr>
          <p:spPr bwMode="auto">
            <a:xfrm>
              <a:off x="2861" y="354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8" name="Freeform 61"/>
            <p:cNvSpPr>
              <a:spLocks noEditPoints="1"/>
            </p:cNvSpPr>
            <p:nvPr/>
          </p:nvSpPr>
          <p:spPr bwMode="auto">
            <a:xfrm>
              <a:off x="2523" y="301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9" name="Freeform 62"/>
            <p:cNvSpPr>
              <a:spLocks noEditPoints="1"/>
            </p:cNvSpPr>
            <p:nvPr/>
          </p:nvSpPr>
          <p:spPr bwMode="auto">
            <a:xfrm>
              <a:off x="2689" y="356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0" name="Freeform 63"/>
            <p:cNvSpPr>
              <a:spLocks noEditPoints="1"/>
            </p:cNvSpPr>
            <p:nvPr/>
          </p:nvSpPr>
          <p:spPr bwMode="auto">
            <a:xfrm>
              <a:off x="3148" y="308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1" name="Freeform 64"/>
            <p:cNvSpPr>
              <a:spLocks noEditPoints="1"/>
            </p:cNvSpPr>
            <p:nvPr/>
          </p:nvSpPr>
          <p:spPr bwMode="auto">
            <a:xfrm>
              <a:off x="2186" y="281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2" name="Freeform 65"/>
            <p:cNvSpPr>
              <a:spLocks noEditPoints="1"/>
            </p:cNvSpPr>
            <p:nvPr/>
          </p:nvSpPr>
          <p:spPr bwMode="auto">
            <a:xfrm>
              <a:off x="2455" y="358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3" name="Freeform 66"/>
            <p:cNvSpPr>
              <a:spLocks noEditPoints="1"/>
            </p:cNvSpPr>
            <p:nvPr/>
          </p:nvSpPr>
          <p:spPr bwMode="auto">
            <a:xfrm>
              <a:off x="2830" y="352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4" name="Freeform 67"/>
            <p:cNvSpPr>
              <a:spLocks noEditPoints="1"/>
            </p:cNvSpPr>
            <p:nvPr/>
          </p:nvSpPr>
          <p:spPr bwMode="auto">
            <a:xfrm>
              <a:off x="2506" y="34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5" name="Freeform 68"/>
            <p:cNvSpPr>
              <a:spLocks noEditPoints="1"/>
            </p:cNvSpPr>
            <p:nvPr/>
          </p:nvSpPr>
          <p:spPr bwMode="auto">
            <a:xfrm>
              <a:off x="2839" y="35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6" name="Freeform 69"/>
            <p:cNvSpPr>
              <a:spLocks noEditPoints="1"/>
            </p:cNvSpPr>
            <p:nvPr/>
          </p:nvSpPr>
          <p:spPr bwMode="auto">
            <a:xfrm>
              <a:off x="2856" y="359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7" name="Freeform 70"/>
            <p:cNvSpPr>
              <a:spLocks noEditPoints="1"/>
            </p:cNvSpPr>
            <p:nvPr/>
          </p:nvSpPr>
          <p:spPr bwMode="auto">
            <a:xfrm>
              <a:off x="3424" y="339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8" name="Freeform 71"/>
            <p:cNvSpPr>
              <a:spLocks noEditPoints="1"/>
            </p:cNvSpPr>
            <p:nvPr/>
          </p:nvSpPr>
          <p:spPr bwMode="auto">
            <a:xfrm>
              <a:off x="2878" y="360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9" name="Freeform 72"/>
            <p:cNvSpPr>
              <a:spLocks noEditPoints="1"/>
            </p:cNvSpPr>
            <p:nvPr/>
          </p:nvSpPr>
          <p:spPr bwMode="auto">
            <a:xfrm>
              <a:off x="2136" y="32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0" name="Freeform 73"/>
            <p:cNvSpPr>
              <a:spLocks noEditPoints="1"/>
            </p:cNvSpPr>
            <p:nvPr/>
          </p:nvSpPr>
          <p:spPr bwMode="auto">
            <a:xfrm>
              <a:off x="2234" y="359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1" name="Freeform 74"/>
            <p:cNvSpPr>
              <a:spLocks noEditPoints="1"/>
            </p:cNvSpPr>
            <p:nvPr/>
          </p:nvSpPr>
          <p:spPr bwMode="auto">
            <a:xfrm>
              <a:off x="2819" y="351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2" name="Freeform 75"/>
            <p:cNvSpPr>
              <a:spLocks noEditPoints="1"/>
            </p:cNvSpPr>
            <p:nvPr/>
          </p:nvSpPr>
          <p:spPr bwMode="auto">
            <a:xfrm>
              <a:off x="2830" y="326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3" name="Freeform 76"/>
            <p:cNvSpPr>
              <a:spLocks noEditPoints="1"/>
            </p:cNvSpPr>
            <p:nvPr/>
          </p:nvSpPr>
          <p:spPr bwMode="auto">
            <a:xfrm>
              <a:off x="3122" y="337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4" name="Freeform 77"/>
            <p:cNvSpPr>
              <a:spLocks noEditPoints="1"/>
            </p:cNvSpPr>
            <p:nvPr/>
          </p:nvSpPr>
          <p:spPr bwMode="auto">
            <a:xfrm>
              <a:off x="2797" y="361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5" name="Freeform 78"/>
            <p:cNvSpPr>
              <a:spLocks noEditPoints="1"/>
            </p:cNvSpPr>
            <p:nvPr/>
          </p:nvSpPr>
          <p:spPr bwMode="auto">
            <a:xfrm>
              <a:off x="3045" y="34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6" name="Freeform 79"/>
            <p:cNvSpPr>
              <a:spLocks noEditPoints="1"/>
            </p:cNvSpPr>
            <p:nvPr/>
          </p:nvSpPr>
          <p:spPr bwMode="auto">
            <a:xfrm>
              <a:off x="2727" y="35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7" name="Freeform 80"/>
            <p:cNvSpPr>
              <a:spLocks noEditPoints="1"/>
            </p:cNvSpPr>
            <p:nvPr/>
          </p:nvSpPr>
          <p:spPr bwMode="auto">
            <a:xfrm>
              <a:off x="2958" y="355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8" name="Freeform 81"/>
            <p:cNvSpPr>
              <a:spLocks noEditPoints="1"/>
            </p:cNvSpPr>
            <p:nvPr/>
          </p:nvSpPr>
          <p:spPr bwMode="auto">
            <a:xfrm>
              <a:off x="2988" y="33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9" name="Freeform 82"/>
            <p:cNvSpPr>
              <a:spLocks noEditPoints="1"/>
            </p:cNvSpPr>
            <p:nvPr/>
          </p:nvSpPr>
          <p:spPr bwMode="auto">
            <a:xfrm>
              <a:off x="3136" y="299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0" name="Freeform 83"/>
            <p:cNvSpPr>
              <a:spLocks noEditPoints="1"/>
            </p:cNvSpPr>
            <p:nvPr/>
          </p:nvSpPr>
          <p:spPr bwMode="auto">
            <a:xfrm>
              <a:off x="2558" y="323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1" name="Freeform 84"/>
            <p:cNvSpPr>
              <a:spLocks noEditPoints="1"/>
            </p:cNvSpPr>
            <p:nvPr/>
          </p:nvSpPr>
          <p:spPr bwMode="auto">
            <a:xfrm>
              <a:off x="3446" y="316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2" name="Freeform 85"/>
            <p:cNvSpPr>
              <a:spLocks noEditPoints="1"/>
            </p:cNvSpPr>
            <p:nvPr/>
          </p:nvSpPr>
          <p:spPr bwMode="auto">
            <a:xfrm>
              <a:off x="2056" y="341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3" name="Freeform 86"/>
            <p:cNvSpPr>
              <a:spLocks noEditPoints="1"/>
            </p:cNvSpPr>
            <p:nvPr/>
          </p:nvSpPr>
          <p:spPr bwMode="auto">
            <a:xfrm>
              <a:off x="3334" y="321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4" name="Freeform 87"/>
            <p:cNvSpPr>
              <a:spLocks noEditPoints="1"/>
            </p:cNvSpPr>
            <p:nvPr/>
          </p:nvSpPr>
          <p:spPr bwMode="auto">
            <a:xfrm>
              <a:off x="2850" y="33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5" name="Freeform 88"/>
            <p:cNvSpPr>
              <a:spLocks noEditPoints="1"/>
            </p:cNvSpPr>
            <p:nvPr/>
          </p:nvSpPr>
          <p:spPr bwMode="auto">
            <a:xfrm>
              <a:off x="3433" y="31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6" name="Freeform 89"/>
            <p:cNvSpPr>
              <a:spLocks noEditPoints="1"/>
            </p:cNvSpPr>
            <p:nvPr/>
          </p:nvSpPr>
          <p:spPr bwMode="auto">
            <a:xfrm>
              <a:off x="3084" y="347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7" name="Freeform 90"/>
            <p:cNvSpPr>
              <a:spLocks noEditPoints="1"/>
            </p:cNvSpPr>
            <p:nvPr/>
          </p:nvSpPr>
          <p:spPr bwMode="auto">
            <a:xfrm>
              <a:off x="2626" y="364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8" name="Freeform 91"/>
            <p:cNvSpPr>
              <a:spLocks noEditPoints="1"/>
            </p:cNvSpPr>
            <p:nvPr/>
          </p:nvSpPr>
          <p:spPr bwMode="auto">
            <a:xfrm>
              <a:off x="2684" y="314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9" name="Freeform 92"/>
            <p:cNvSpPr>
              <a:spLocks noEditPoints="1"/>
            </p:cNvSpPr>
            <p:nvPr/>
          </p:nvSpPr>
          <p:spPr bwMode="auto">
            <a:xfrm>
              <a:off x="2874" y="358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0" name="Freeform 93"/>
            <p:cNvSpPr>
              <a:spLocks noEditPoints="1"/>
            </p:cNvSpPr>
            <p:nvPr/>
          </p:nvSpPr>
          <p:spPr bwMode="auto">
            <a:xfrm>
              <a:off x="2704" y="324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1" name="Freeform 94"/>
            <p:cNvSpPr>
              <a:spLocks noEditPoints="1"/>
            </p:cNvSpPr>
            <p:nvPr/>
          </p:nvSpPr>
          <p:spPr bwMode="auto">
            <a:xfrm>
              <a:off x="2675" y="325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2" name="Freeform 95"/>
            <p:cNvSpPr>
              <a:spLocks noEditPoints="1"/>
            </p:cNvSpPr>
            <p:nvPr/>
          </p:nvSpPr>
          <p:spPr bwMode="auto">
            <a:xfrm>
              <a:off x="1902" y="27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3" name="Freeform 96"/>
            <p:cNvSpPr>
              <a:spLocks noEditPoints="1"/>
            </p:cNvSpPr>
            <p:nvPr/>
          </p:nvSpPr>
          <p:spPr bwMode="auto">
            <a:xfrm>
              <a:off x="2069" y="312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4" name="Freeform 97"/>
            <p:cNvSpPr>
              <a:spLocks noEditPoints="1"/>
            </p:cNvSpPr>
            <p:nvPr/>
          </p:nvSpPr>
          <p:spPr bwMode="auto">
            <a:xfrm>
              <a:off x="2554" y="333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5" name="Freeform 98"/>
            <p:cNvSpPr>
              <a:spLocks noEditPoints="1"/>
            </p:cNvSpPr>
            <p:nvPr/>
          </p:nvSpPr>
          <p:spPr bwMode="auto">
            <a:xfrm>
              <a:off x="2455" y="348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6" name="Freeform 99"/>
            <p:cNvSpPr>
              <a:spLocks noEditPoints="1"/>
            </p:cNvSpPr>
            <p:nvPr/>
          </p:nvSpPr>
          <p:spPr bwMode="auto">
            <a:xfrm>
              <a:off x="2263" y="35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7" name="Freeform 100"/>
            <p:cNvSpPr>
              <a:spLocks noEditPoints="1"/>
            </p:cNvSpPr>
            <p:nvPr/>
          </p:nvSpPr>
          <p:spPr bwMode="auto">
            <a:xfrm>
              <a:off x="2677" y="335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8" name="Freeform 101"/>
            <p:cNvSpPr>
              <a:spLocks noEditPoints="1"/>
            </p:cNvSpPr>
            <p:nvPr/>
          </p:nvSpPr>
          <p:spPr bwMode="auto">
            <a:xfrm>
              <a:off x="3026" y="337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9" name="Freeform 102"/>
            <p:cNvSpPr>
              <a:spLocks noEditPoints="1"/>
            </p:cNvSpPr>
            <p:nvPr/>
          </p:nvSpPr>
          <p:spPr bwMode="auto">
            <a:xfrm>
              <a:off x="2240" y="307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0" name="Freeform 103"/>
            <p:cNvSpPr>
              <a:spLocks noEditPoints="1"/>
            </p:cNvSpPr>
            <p:nvPr/>
          </p:nvSpPr>
          <p:spPr bwMode="auto">
            <a:xfrm>
              <a:off x="2896" y="367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1" name="Freeform 104"/>
            <p:cNvSpPr>
              <a:spLocks noEditPoints="1"/>
            </p:cNvSpPr>
            <p:nvPr/>
          </p:nvSpPr>
          <p:spPr bwMode="auto">
            <a:xfrm>
              <a:off x="2670" y="341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2" name="Freeform 105"/>
            <p:cNvSpPr>
              <a:spLocks noEditPoints="1"/>
            </p:cNvSpPr>
            <p:nvPr/>
          </p:nvSpPr>
          <p:spPr bwMode="auto">
            <a:xfrm>
              <a:off x="2379" y="35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3" name="Freeform 106"/>
            <p:cNvSpPr>
              <a:spLocks noEditPoints="1"/>
            </p:cNvSpPr>
            <p:nvPr/>
          </p:nvSpPr>
          <p:spPr bwMode="auto">
            <a:xfrm>
              <a:off x="2741" y="352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4" name="Freeform 107"/>
            <p:cNvSpPr>
              <a:spLocks noEditPoints="1"/>
            </p:cNvSpPr>
            <p:nvPr/>
          </p:nvSpPr>
          <p:spPr bwMode="auto">
            <a:xfrm>
              <a:off x="1867" y="315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5" name="Freeform 108"/>
            <p:cNvSpPr>
              <a:spLocks noEditPoints="1"/>
            </p:cNvSpPr>
            <p:nvPr/>
          </p:nvSpPr>
          <p:spPr bwMode="auto">
            <a:xfrm>
              <a:off x="2638" y="337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6" name="Freeform 109"/>
            <p:cNvSpPr>
              <a:spLocks noEditPoints="1"/>
            </p:cNvSpPr>
            <p:nvPr/>
          </p:nvSpPr>
          <p:spPr bwMode="auto">
            <a:xfrm>
              <a:off x="1331" y="242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7" name="Freeform 110"/>
            <p:cNvSpPr>
              <a:spLocks noEditPoints="1"/>
            </p:cNvSpPr>
            <p:nvPr/>
          </p:nvSpPr>
          <p:spPr bwMode="auto">
            <a:xfrm>
              <a:off x="2857" y="3042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8" name="Freeform 111"/>
            <p:cNvSpPr>
              <a:spLocks noEditPoints="1"/>
            </p:cNvSpPr>
            <p:nvPr/>
          </p:nvSpPr>
          <p:spPr bwMode="auto">
            <a:xfrm>
              <a:off x="2707" y="34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9" name="Freeform 112"/>
            <p:cNvSpPr>
              <a:spLocks noEditPoints="1"/>
            </p:cNvSpPr>
            <p:nvPr/>
          </p:nvSpPr>
          <p:spPr bwMode="auto">
            <a:xfrm>
              <a:off x="2494" y="366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0" name="Freeform 113"/>
            <p:cNvSpPr>
              <a:spLocks noEditPoints="1"/>
            </p:cNvSpPr>
            <p:nvPr/>
          </p:nvSpPr>
          <p:spPr bwMode="auto">
            <a:xfrm>
              <a:off x="2110" y="30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1" name="Freeform 114"/>
            <p:cNvSpPr>
              <a:spLocks noEditPoints="1"/>
            </p:cNvSpPr>
            <p:nvPr/>
          </p:nvSpPr>
          <p:spPr bwMode="auto">
            <a:xfrm>
              <a:off x="2416" y="343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2" name="Freeform 115"/>
            <p:cNvSpPr>
              <a:spLocks noEditPoints="1"/>
            </p:cNvSpPr>
            <p:nvPr/>
          </p:nvSpPr>
          <p:spPr bwMode="auto">
            <a:xfrm>
              <a:off x="3060" y="345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3" name="Freeform 116"/>
            <p:cNvSpPr>
              <a:spLocks noEditPoints="1"/>
            </p:cNvSpPr>
            <p:nvPr/>
          </p:nvSpPr>
          <p:spPr bwMode="auto">
            <a:xfrm>
              <a:off x="3249" y="345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4" name="Freeform 117"/>
            <p:cNvSpPr>
              <a:spLocks noEditPoints="1"/>
            </p:cNvSpPr>
            <p:nvPr/>
          </p:nvSpPr>
          <p:spPr bwMode="auto">
            <a:xfrm>
              <a:off x="2394" y="351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5" name="Freeform 118"/>
            <p:cNvSpPr>
              <a:spLocks noEditPoints="1"/>
            </p:cNvSpPr>
            <p:nvPr/>
          </p:nvSpPr>
          <p:spPr bwMode="auto">
            <a:xfrm>
              <a:off x="2389" y="354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6" name="Freeform 119"/>
            <p:cNvSpPr>
              <a:spLocks noEditPoints="1"/>
            </p:cNvSpPr>
            <p:nvPr/>
          </p:nvSpPr>
          <p:spPr bwMode="auto">
            <a:xfrm>
              <a:off x="2722" y="364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7" name="Freeform 120"/>
            <p:cNvSpPr>
              <a:spLocks noEditPoints="1"/>
            </p:cNvSpPr>
            <p:nvPr/>
          </p:nvSpPr>
          <p:spPr bwMode="auto">
            <a:xfrm>
              <a:off x="3106" y="336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8" name="Freeform 121"/>
            <p:cNvSpPr>
              <a:spLocks noEditPoints="1"/>
            </p:cNvSpPr>
            <p:nvPr/>
          </p:nvSpPr>
          <p:spPr bwMode="auto">
            <a:xfrm>
              <a:off x="2620" y="365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9" name="Freeform 122"/>
            <p:cNvSpPr>
              <a:spLocks noEditPoints="1"/>
            </p:cNvSpPr>
            <p:nvPr/>
          </p:nvSpPr>
          <p:spPr bwMode="auto">
            <a:xfrm>
              <a:off x="3148" y="34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0" name="Freeform 123"/>
            <p:cNvSpPr>
              <a:spLocks noEditPoints="1"/>
            </p:cNvSpPr>
            <p:nvPr/>
          </p:nvSpPr>
          <p:spPr bwMode="auto">
            <a:xfrm>
              <a:off x="2588" y="36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1" name="Freeform 124"/>
            <p:cNvSpPr>
              <a:spLocks noEditPoints="1"/>
            </p:cNvSpPr>
            <p:nvPr/>
          </p:nvSpPr>
          <p:spPr bwMode="auto">
            <a:xfrm>
              <a:off x="2190" y="319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2" name="Freeform 125"/>
            <p:cNvSpPr>
              <a:spLocks noEditPoints="1"/>
            </p:cNvSpPr>
            <p:nvPr/>
          </p:nvSpPr>
          <p:spPr bwMode="auto">
            <a:xfrm>
              <a:off x="2423" y="35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3" name="Freeform 126"/>
            <p:cNvSpPr>
              <a:spLocks noEditPoints="1"/>
            </p:cNvSpPr>
            <p:nvPr/>
          </p:nvSpPr>
          <p:spPr bwMode="auto">
            <a:xfrm>
              <a:off x="2677" y="35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4" name="Freeform 127"/>
            <p:cNvSpPr>
              <a:spLocks noEditPoints="1"/>
            </p:cNvSpPr>
            <p:nvPr/>
          </p:nvSpPr>
          <p:spPr bwMode="auto">
            <a:xfrm>
              <a:off x="2333" y="294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5" name="Freeform 128"/>
            <p:cNvSpPr>
              <a:spLocks noEditPoints="1"/>
            </p:cNvSpPr>
            <p:nvPr/>
          </p:nvSpPr>
          <p:spPr bwMode="auto">
            <a:xfrm>
              <a:off x="2929" y="348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6" name="Freeform 129"/>
            <p:cNvSpPr>
              <a:spLocks noEditPoints="1"/>
            </p:cNvSpPr>
            <p:nvPr/>
          </p:nvSpPr>
          <p:spPr bwMode="auto">
            <a:xfrm>
              <a:off x="2881" y="364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7" name="Freeform 130"/>
            <p:cNvSpPr>
              <a:spLocks noEditPoints="1"/>
            </p:cNvSpPr>
            <p:nvPr/>
          </p:nvSpPr>
          <p:spPr bwMode="auto">
            <a:xfrm>
              <a:off x="2477" y="353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8" name="Freeform 131"/>
            <p:cNvSpPr>
              <a:spLocks noEditPoints="1"/>
            </p:cNvSpPr>
            <p:nvPr/>
          </p:nvSpPr>
          <p:spPr bwMode="auto">
            <a:xfrm>
              <a:off x="2340" y="346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9" name="Freeform 132"/>
            <p:cNvSpPr>
              <a:spLocks noEditPoints="1"/>
            </p:cNvSpPr>
            <p:nvPr/>
          </p:nvSpPr>
          <p:spPr bwMode="auto">
            <a:xfrm>
              <a:off x="2775" y="322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0" name="Freeform 133"/>
            <p:cNvSpPr>
              <a:spLocks noEditPoints="1"/>
            </p:cNvSpPr>
            <p:nvPr/>
          </p:nvSpPr>
          <p:spPr bwMode="auto">
            <a:xfrm>
              <a:off x="2867" y="370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1" name="Freeform 134"/>
            <p:cNvSpPr>
              <a:spLocks noEditPoints="1"/>
            </p:cNvSpPr>
            <p:nvPr/>
          </p:nvSpPr>
          <p:spPr bwMode="auto">
            <a:xfrm>
              <a:off x="2543" y="361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2" name="Freeform 135"/>
            <p:cNvSpPr>
              <a:spLocks noEditPoints="1"/>
            </p:cNvSpPr>
            <p:nvPr/>
          </p:nvSpPr>
          <p:spPr bwMode="auto">
            <a:xfrm>
              <a:off x="3356" y="34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3" name="Freeform 136"/>
            <p:cNvSpPr>
              <a:spLocks noEditPoints="1"/>
            </p:cNvSpPr>
            <p:nvPr/>
          </p:nvSpPr>
          <p:spPr bwMode="auto">
            <a:xfrm>
              <a:off x="2771" y="339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4" name="Freeform 137"/>
            <p:cNvSpPr>
              <a:spLocks noEditPoints="1"/>
            </p:cNvSpPr>
            <p:nvPr/>
          </p:nvSpPr>
          <p:spPr bwMode="auto">
            <a:xfrm>
              <a:off x="3795" y="296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5" name="Freeform 138"/>
            <p:cNvSpPr>
              <a:spLocks noEditPoints="1"/>
            </p:cNvSpPr>
            <p:nvPr/>
          </p:nvSpPr>
          <p:spPr bwMode="auto">
            <a:xfrm>
              <a:off x="2597" y="367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6" name="Freeform 139"/>
            <p:cNvSpPr>
              <a:spLocks noEditPoints="1"/>
            </p:cNvSpPr>
            <p:nvPr/>
          </p:nvSpPr>
          <p:spPr bwMode="auto">
            <a:xfrm>
              <a:off x="2629" y="331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7" name="Freeform 140"/>
            <p:cNvSpPr>
              <a:spLocks noEditPoints="1"/>
            </p:cNvSpPr>
            <p:nvPr/>
          </p:nvSpPr>
          <p:spPr bwMode="auto">
            <a:xfrm>
              <a:off x="3336" y="333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8" name="Freeform 141"/>
            <p:cNvSpPr>
              <a:spLocks noEditPoints="1"/>
            </p:cNvSpPr>
            <p:nvPr/>
          </p:nvSpPr>
          <p:spPr bwMode="auto">
            <a:xfrm>
              <a:off x="2900" y="357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9" name="Freeform 142"/>
            <p:cNvSpPr>
              <a:spLocks noEditPoints="1"/>
            </p:cNvSpPr>
            <p:nvPr/>
          </p:nvSpPr>
          <p:spPr bwMode="auto">
            <a:xfrm>
              <a:off x="2552" y="357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0" name="Freeform 143"/>
            <p:cNvSpPr>
              <a:spLocks noEditPoints="1"/>
            </p:cNvSpPr>
            <p:nvPr/>
          </p:nvSpPr>
          <p:spPr bwMode="auto">
            <a:xfrm>
              <a:off x="2560" y="33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1" name="Freeform 144"/>
            <p:cNvSpPr>
              <a:spLocks noEditPoints="1"/>
            </p:cNvSpPr>
            <p:nvPr/>
          </p:nvSpPr>
          <p:spPr bwMode="auto">
            <a:xfrm>
              <a:off x="2176" y="343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2" name="Freeform 145"/>
            <p:cNvSpPr>
              <a:spLocks noEditPoints="1"/>
            </p:cNvSpPr>
            <p:nvPr/>
          </p:nvSpPr>
          <p:spPr bwMode="auto">
            <a:xfrm>
              <a:off x="3181" y="343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3" name="Freeform 146"/>
            <p:cNvSpPr>
              <a:spLocks noEditPoints="1"/>
            </p:cNvSpPr>
            <p:nvPr/>
          </p:nvSpPr>
          <p:spPr bwMode="auto">
            <a:xfrm>
              <a:off x="2743" y="320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4" name="Freeform 147"/>
            <p:cNvSpPr>
              <a:spLocks noEditPoints="1"/>
            </p:cNvSpPr>
            <p:nvPr/>
          </p:nvSpPr>
          <p:spPr bwMode="auto">
            <a:xfrm>
              <a:off x="3154" y="336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5" name="Freeform 148"/>
            <p:cNvSpPr>
              <a:spLocks noEditPoints="1"/>
            </p:cNvSpPr>
            <p:nvPr/>
          </p:nvSpPr>
          <p:spPr bwMode="auto">
            <a:xfrm>
              <a:off x="3302" y="32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6" name="Freeform 149"/>
            <p:cNvSpPr>
              <a:spLocks noEditPoints="1"/>
            </p:cNvSpPr>
            <p:nvPr/>
          </p:nvSpPr>
          <p:spPr bwMode="auto">
            <a:xfrm>
              <a:off x="2513" y="35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7" name="Freeform 150"/>
            <p:cNvSpPr>
              <a:spLocks noEditPoints="1"/>
            </p:cNvSpPr>
            <p:nvPr/>
          </p:nvSpPr>
          <p:spPr bwMode="auto">
            <a:xfrm>
              <a:off x="2460" y="338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8" name="Freeform 151"/>
            <p:cNvSpPr>
              <a:spLocks noEditPoints="1"/>
            </p:cNvSpPr>
            <p:nvPr/>
          </p:nvSpPr>
          <p:spPr bwMode="auto">
            <a:xfrm>
              <a:off x="2425" y="366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9" name="Freeform 152"/>
            <p:cNvSpPr>
              <a:spLocks noEditPoints="1"/>
            </p:cNvSpPr>
            <p:nvPr/>
          </p:nvSpPr>
          <p:spPr bwMode="auto">
            <a:xfrm>
              <a:off x="2344" y="341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0" name="Freeform 153"/>
            <p:cNvSpPr>
              <a:spLocks noEditPoints="1"/>
            </p:cNvSpPr>
            <p:nvPr/>
          </p:nvSpPr>
          <p:spPr bwMode="auto">
            <a:xfrm>
              <a:off x="2493" y="307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1" name="Freeform 154"/>
            <p:cNvSpPr>
              <a:spLocks noEditPoints="1"/>
            </p:cNvSpPr>
            <p:nvPr/>
          </p:nvSpPr>
          <p:spPr bwMode="auto">
            <a:xfrm>
              <a:off x="1870" y="264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2" name="Freeform 155"/>
            <p:cNvSpPr>
              <a:spLocks noEditPoints="1"/>
            </p:cNvSpPr>
            <p:nvPr/>
          </p:nvSpPr>
          <p:spPr bwMode="auto">
            <a:xfrm>
              <a:off x="3201" y="336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3" name="Freeform 156"/>
            <p:cNvSpPr>
              <a:spLocks noEditPoints="1"/>
            </p:cNvSpPr>
            <p:nvPr/>
          </p:nvSpPr>
          <p:spPr bwMode="auto">
            <a:xfrm>
              <a:off x="2137" y="330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4" name="Freeform 157"/>
            <p:cNvSpPr>
              <a:spLocks noEditPoints="1"/>
            </p:cNvSpPr>
            <p:nvPr/>
          </p:nvSpPr>
          <p:spPr bwMode="auto">
            <a:xfrm>
              <a:off x="1964" y="331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5" name="Freeform 158"/>
            <p:cNvSpPr>
              <a:spLocks noEditPoints="1"/>
            </p:cNvSpPr>
            <p:nvPr/>
          </p:nvSpPr>
          <p:spPr bwMode="auto">
            <a:xfrm>
              <a:off x="2376" y="350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6" name="Freeform 159"/>
            <p:cNvSpPr>
              <a:spLocks noEditPoints="1"/>
            </p:cNvSpPr>
            <p:nvPr/>
          </p:nvSpPr>
          <p:spPr bwMode="auto">
            <a:xfrm>
              <a:off x="3030" y="36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7" name="Freeform 160"/>
            <p:cNvSpPr>
              <a:spLocks noEditPoints="1"/>
            </p:cNvSpPr>
            <p:nvPr/>
          </p:nvSpPr>
          <p:spPr bwMode="auto">
            <a:xfrm>
              <a:off x="1557" y="243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8" name="Freeform 161"/>
            <p:cNvSpPr>
              <a:spLocks noEditPoints="1"/>
            </p:cNvSpPr>
            <p:nvPr/>
          </p:nvSpPr>
          <p:spPr bwMode="auto">
            <a:xfrm>
              <a:off x="2884" y="368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9" name="Freeform 162"/>
            <p:cNvSpPr>
              <a:spLocks noEditPoints="1"/>
            </p:cNvSpPr>
            <p:nvPr/>
          </p:nvSpPr>
          <p:spPr bwMode="auto">
            <a:xfrm>
              <a:off x="2275" y="330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0" name="Freeform 163"/>
            <p:cNvSpPr>
              <a:spLocks noEditPoints="1"/>
            </p:cNvSpPr>
            <p:nvPr/>
          </p:nvSpPr>
          <p:spPr bwMode="auto">
            <a:xfrm>
              <a:off x="1742" y="310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1" name="Freeform 164"/>
            <p:cNvSpPr>
              <a:spLocks noEditPoints="1"/>
            </p:cNvSpPr>
            <p:nvPr/>
          </p:nvSpPr>
          <p:spPr bwMode="auto">
            <a:xfrm>
              <a:off x="3223" y="347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2" name="Freeform 165"/>
            <p:cNvSpPr>
              <a:spLocks noEditPoints="1"/>
            </p:cNvSpPr>
            <p:nvPr/>
          </p:nvSpPr>
          <p:spPr bwMode="auto">
            <a:xfrm>
              <a:off x="2909" y="351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3" name="Freeform 166"/>
            <p:cNvSpPr>
              <a:spLocks noEditPoints="1"/>
            </p:cNvSpPr>
            <p:nvPr/>
          </p:nvSpPr>
          <p:spPr bwMode="auto">
            <a:xfrm>
              <a:off x="2670" y="3667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4" name="Freeform 167"/>
            <p:cNvSpPr>
              <a:spLocks noEditPoints="1"/>
            </p:cNvSpPr>
            <p:nvPr/>
          </p:nvSpPr>
          <p:spPr bwMode="auto">
            <a:xfrm>
              <a:off x="2372" y="33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5" name="Freeform 168"/>
            <p:cNvSpPr>
              <a:spLocks noEditPoints="1"/>
            </p:cNvSpPr>
            <p:nvPr/>
          </p:nvSpPr>
          <p:spPr bwMode="auto">
            <a:xfrm>
              <a:off x="2665" y="366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6" name="Freeform 169"/>
            <p:cNvSpPr>
              <a:spLocks noEditPoints="1"/>
            </p:cNvSpPr>
            <p:nvPr/>
          </p:nvSpPr>
          <p:spPr bwMode="auto">
            <a:xfrm>
              <a:off x="3024" y="354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7" name="Freeform 170"/>
            <p:cNvSpPr>
              <a:spLocks noEditPoints="1"/>
            </p:cNvSpPr>
            <p:nvPr/>
          </p:nvSpPr>
          <p:spPr bwMode="auto">
            <a:xfrm>
              <a:off x="3370" y="324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8" name="Freeform 171"/>
            <p:cNvSpPr>
              <a:spLocks noEditPoints="1"/>
            </p:cNvSpPr>
            <p:nvPr/>
          </p:nvSpPr>
          <p:spPr bwMode="auto">
            <a:xfrm>
              <a:off x="2025" y="319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9" name="Freeform 172"/>
            <p:cNvSpPr>
              <a:spLocks noEditPoints="1"/>
            </p:cNvSpPr>
            <p:nvPr/>
          </p:nvSpPr>
          <p:spPr bwMode="auto">
            <a:xfrm>
              <a:off x="2560" y="357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0" name="Freeform 173"/>
            <p:cNvSpPr>
              <a:spLocks noEditPoints="1"/>
            </p:cNvSpPr>
            <p:nvPr/>
          </p:nvSpPr>
          <p:spPr bwMode="auto">
            <a:xfrm>
              <a:off x="2610" y="352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1" name="Freeform 174"/>
            <p:cNvSpPr>
              <a:spLocks noEditPoints="1"/>
            </p:cNvSpPr>
            <p:nvPr/>
          </p:nvSpPr>
          <p:spPr bwMode="auto">
            <a:xfrm>
              <a:off x="2062" y="34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2" name="Freeform 175"/>
            <p:cNvSpPr>
              <a:spLocks noEditPoints="1"/>
            </p:cNvSpPr>
            <p:nvPr/>
          </p:nvSpPr>
          <p:spPr bwMode="auto">
            <a:xfrm>
              <a:off x="2830" y="368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3" name="Freeform 176"/>
            <p:cNvSpPr>
              <a:spLocks noEditPoints="1"/>
            </p:cNvSpPr>
            <p:nvPr/>
          </p:nvSpPr>
          <p:spPr bwMode="auto">
            <a:xfrm>
              <a:off x="2447" y="35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4" name="Freeform 177"/>
            <p:cNvSpPr>
              <a:spLocks noEditPoints="1"/>
            </p:cNvSpPr>
            <p:nvPr/>
          </p:nvSpPr>
          <p:spPr bwMode="auto">
            <a:xfrm>
              <a:off x="3013" y="344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5" name="Freeform 178"/>
            <p:cNvSpPr>
              <a:spLocks noEditPoints="1"/>
            </p:cNvSpPr>
            <p:nvPr/>
          </p:nvSpPr>
          <p:spPr bwMode="auto">
            <a:xfrm>
              <a:off x="2796" y="351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6" name="Freeform 179"/>
            <p:cNvSpPr>
              <a:spLocks noEditPoints="1"/>
            </p:cNvSpPr>
            <p:nvPr/>
          </p:nvSpPr>
          <p:spPr bwMode="auto">
            <a:xfrm>
              <a:off x="1739" y="263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7" name="Freeform 180"/>
            <p:cNvSpPr>
              <a:spLocks noEditPoints="1"/>
            </p:cNvSpPr>
            <p:nvPr/>
          </p:nvSpPr>
          <p:spPr bwMode="auto">
            <a:xfrm>
              <a:off x="3193" y="353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8" name="Freeform 181"/>
            <p:cNvSpPr>
              <a:spLocks noEditPoints="1"/>
            </p:cNvSpPr>
            <p:nvPr/>
          </p:nvSpPr>
          <p:spPr bwMode="auto">
            <a:xfrm>
              <a:off x="2174" y="338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9" name="Freeform 182"/>
            <p:cNvSpPr>
              <a:spLocks noEditPoints="1"/>
            </p:cNvSpPr>
            <p:nvPr/>
          </p:nvSpPr>
          <p:spPr bwMode="auto">
            <a:xfrm>
              <a:off x="2159" y="31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0" name="Freeform 183"/>
            <p:cNvSpPr>
              <a:spLocks noEditPoints="1"/>
            </p:cNvSpPr>
            <p:nvPr/>
          </p:nvSpPr>
          <p:spPr bwMode="auto">
            <a:xfrm>
              <a:off x="2767" y="360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1" name="Freeform 184"/>
            <p:cNvSpPr>
              <a:spLocks noEditPoints="1"/>
            </p:cNvSpPr>
            <p:nvPr/>
          </p:nvSpPr>
          <p:spPr bwMode="auto">
            <a:xfrm>
              <a:off x="3212" y="34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2" name="Freeform 185"/>
            <p:cNvSpPr>
              <a:spLocks noEditPoints="1"/>
            </p:cNvSpPr>
            <p:nvPr/>
          </p:nvSpPr>
          <p:spPr bwMode="auto">
            <a:xfrm>
              <a:off x="2756" y="355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3" name="Freeform 186"/>
            <p:cNvSpPr>
              <a:spLocks noEditPoints="1"/>
            </p:cNvSpPr>
            <p:nvPr/>
          </p:nvSpPr>
          <p:spPr bwMode="auto">
            <a:xfrm>
              <a:off x="1832" y="3069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4" name="Freeform 187"/>
            <p:cNvSpPr>
              <a:spLocks noEditPoints="1"/>
            </p:cNvSpPr>
            <p:nvPr/>
          </p:nvSpPr>
          <p:spPr bwMode="auto">
            <a:xfrm>
              <a:off x="2400" y="345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5" name="Freeform 188"/>
            <p:cNvSpPr>
              <a:spLocks noEditPoints="1"/>
            </p:cNvSpPr>
            <p:nvPr/>
          </p:nvSpPr>
          <p:spPr bwMode="auto">
            <a:xfrm>
              <a:off x="2599" y="34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6" name="Freeform 189"/>
            <p:cNvSpPr>
              <a:spLocks noEditPoints="1"/>
            </p:cNvSpPr>
            <p:nvPr/>
          </p:nvSpPr>
          <p:spPr bwMode="auto">
            <a:xfrm>
              <a:off x="2740" y="349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7" name="Freeform 190"/>
            <p:cNvSpPr>
              <a:spLocks noEditPoints="1"/>
            </p:cNvSpPr>
            <p:nvPr/>
          </p:nvSpPr>
          <p:spPr bwMode="auto">
            <a:xfrm>
              <a:off x="2414" y="36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8" name="Freeform 191"/>
            <p:cNvSpPr>
              <a:spLocks noEditPoints="1"/>
            </p:cNvSpPr>
            <p:nvPr/>
          </p:nvSpPr>
          <p:spPr bwMode="auto">
            <a:xfrm>
              <a:off x="3068" y="348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9" name="Freeform 192"/>
            <p:cNvSpPr>
              <a:spLocks noEditPoints="1"/>
            </p:cNvSpPr>
            <p:nvPr/>
          </p:nvSpPr>
          <p:spPr bwMode="auto">
            <a:xfrm>
              <a:off x="3051" y="368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0" name="Freeform 193"/>
            <p:cNvSpPr>
              <a:spLocks noEditPoints="1"/>
            </p:cNvSpPr>
            <p:nvPr/>
          </p:nvSpPr>
          <p:spPr bwMode="auto">
            <a:xfrm>
              <a:off x="3148" y="332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1" name="Freeform 194"/>
            <p:cNvSpPr>
              <a:spLocks noEditPoints="1"/>
            </p:cNvSpPr>
            <p:nvPr/>
          </p:nvSpPr>
          <p:spPr bwMode="auto">
            <a:xfrm>
              <a:off x="2919" y="363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2" name="Freeform 195"/>
            <p:cNvSpPr>
              <a:spLocks noEditPoints="1"/>
            </p:cNvSpPr>
            <p:nvPr/>
          </p:nvSpPr>
          <p:spPr bwMode="auto">
            <a:xfrm>
              <a:off x="3092" y="295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3" name="Freeform 196"/>
            <p:cNvSpPr>
              <a:spLocks noEditPoints="1"/>
            </p:cNvSpPr>
            <p:nvPr/>
          </p:nvSpPr>
          <p:spPr bwMode="auto">
            <a:xfrm>
              <a:off x="2893" y="36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4" name="Freeform 197"/>
            <p:cNvSpPr>
              <a:spLocks noEditPoints="1"/>
            </p:cNvSpPr>
            <p:nvPr/>
          </p:nvSpPr>
          <p:spPr bwMode="auto">
            <a:xfrm>
              <a:off x="2011" y="32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5" name="Freeform 198"/>
            <p:cNvSpPr>
              <a:spLocks noEditPoints="1"/>
            </p:cNvSpPr>
            <p:nvPr/>
          </p:nvSpPr>
          <p:spPr bwMode="auto">
            <a:xfrm>
              <a:off x="3136" y="345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6" name="Freeform 199"/>
            <p:cNvSpPr>
              <a:spLocks noEditPoints="1"/>
            </p:cNvSpPr>
            <p:nvPr/>
          </p:nvSpPr>
          <p:spPr bwMode="auto">
            <a:xfrm>
              <a:off x="2020" y="286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7" name="Freeform 200"/>
            <p:cNvSpPr>
              <a:spLocks noEditPoints="1"/>
            </p:cNvSpPr>
            <p:nvPr/>
          </p:nvSpPr>
          <p:spPr bwMode="auto">
            <a:xfrm>
              <a:off x="2278" y="305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8" name="Freeform 201"/>
            <p:cNvSpPr>
              <a:spLocks noEditPoints="1"/>
            </p:cNvSpPr>
            <p:nvPr/>
          </p:nvSpPr>
          <p:spPr bwMode="auto">
            <a:xfrm>
              <a:off x="2902" y="323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9" name="Freeform 202"/>
            <p:cNvSpPr>
              <a:spLocks noEditPoints="1"/>
            </p:cNvSpPr>
            <p:nvPr/>
          </p:nvSpPr>
          <p:spPr bwMode="auto">
            <a:xfrm>
              <a:off x="2880" y="36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10" name="Freeform 203"/>
            <p:cNvSpPr>
              <a:spLocks noEditPoints="1"/>
            </p:cNvSpPr>
            <p:nvPr/>
          </p:nvSpPr>
          <p:spPr bwMode="auto">
            <a:xfrm>
              <a:off x="2750" y="35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11" name="Freeform 204"/>
            <p:cNvSpPr>
              <a:spLocks noEditPoints="1"/>
            </p:cNvSpPr>
            <p:nvPr/>
          </p:nvSpPr>
          <p:spPr bwMode="auto">
            <a:xfrm>
              <a:off x="2737" y="31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12" name="Freeform 205"/>
            <p:cNvSpPr>
              <a:spLocks noEditPoints="1"/>
            </p:cNvSpPr>
            <p:nvPr/>
          </p:nvSpPr>
          <p:spPr bwMode="auto">
            <a:xfrm>
              <a:off x="2517" y="36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1" name="Group 407"/>
          <p:cNvGrpSpPr>
            <a:grpSpLocks/>
          </p:cNvGrpSpPr>
          <p:nvPr/>
        </p:nvGrpSpPr>
        <p:grpSpPr bwMode="auto">
          <a:xfrm>
            <a:off x="2834218" y="3757614"/>
            <a:ext cx="4285721" cy="2238375"/>
            <a:chOff x="1648" y="2367"/>
            <a:chExt cx="2492" cy="1410"/>
          </a:xfrm>
        </p:grpSpPr>
        <p:sp>
          <p:nvSpPr>
            <p:cNvPr id="5713" name="Freeform 207"/>
            <p:cNvSpPr>
              <a:spLocks noEditPoints="1"/>
            </p:cNvSpPr>
            <p:nvPr/>
          </p:nvSpPr>
          <p:spPr bwMode="auto">
            <a:xfrm>
              <a:off x="2643" y="372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4" name="Freeform 208"/>
            <p:cNvSpPr>
              <a:spLocks noEditPoints="1"/>
            </p:cNvSpPr>
            <p:nvPr/>
          </p:nvSpPr>
          <p:spPr bwMode="auto">
            <a:xfrm>
              <a:off x="3117" y="32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5" name="Freeform 209"/>
            <p:cNvSpPr>
              <a:spLocks noEditPoints="1"/>
            </p:cNvSpPr>
            <p:nvPr/>
          </p:nvSpPr>
          <p:spPr bwMode="auto">
            <a:xfrm>
              <a:off x="2664" y="365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6" name="Freeform 210"/>
            <p:cNvSpPr>
              <a:spLocks noEditPoints="1"/>
            </p:cNvSpPr>
            <p:nvPr/>
          </p:nvSpPr>
          <p:spPr bwMode="auto">
            <a:xfrm>
              <a:off x="3185" y="341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7" name="Freeform 211"/>
            <p:cNvSpPr>
              <a:spLocks noEditPoints="1"/>
            </p:cNvSpPr>
            <p:nvPr/>
          </p:nvSpPr>
          <p:spPr bwMode="auto">
            <a:xfrm>
              <a:off x="2843" y="347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8" name="Freeform 212"/>
            <p:cNvSpPr>
              <a:spLocks noEditPoints="1"/>
            </p:cNvSpPr>
            <p:nvPr/>
          </p:nvSpPr>
          <p:spPr bwMode="auto">
            <a:xfrm>
              <a:off x="2063" y="316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9" name="Freeform 213"/>
            <p:cNvSpPr>
              <a:spLocks noEditPoints="1"/>
            </p:cNvSpPr>
            <p:nvPr/>
          </p:nvSpPr>
          <p:spPr bwMode="auto">
            <a:xfrm>
              <a:off x="1846" y="30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0" name="Freeform 214"/>
            <p:cNvSpPr>
              <a:spLocks noEditPoints="1"/>
            </p:cNvSpPr>
            <p:nvPr/>
          </p:nvSpPr>
          <p:spPr bwMode="auto">
            <a:xfrm>
              <a:off x="2666" y="31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1" name="Freeform 215"/>
            <p:cNvSpPr>
              <a:spLocks noEditPoints="1"/>
            </p:cNvSpPr>
            <p:nvPr/>
          </p:nvSpPr>
          <p:spPr bwMode="auto">
            <a:xfrm>
              <a:off x="2775" y="345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2" name="Freeform 216"/>
            <p:cNvSpPr>
              <a:spLocks noEditPoints="1"/>
            </p:cNvSpPr>
            <p:nvPr/>
          </p:nvSpPr>
          <p:spPr bwMode="auto">
            <a:xfrm>
              <a:off x="2447" y="311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3" name="Freeform 217"/>
            <p:cNvSpPr>
              <a:spLocks noEditPoints="1"/>
            </p:cNvSpPr>
            <p:nvPr/>
          </p:nvSpPr>
          <p:spPr bwMode="auto">
            <a:xfrm>
              <a:off x="2797" y="331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4" name="Freeform 218"/>
            <p:cNvSpPr>
              <a:spLocks noEditPoints="1"/>
            </p:cNvSpPr>
            <p:nvPr/>
          </p:nvSpPr>
          <p:spPr bwMode="auto">
            <a:xfrm>
              <a:off x="2944" y="348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5" name="Freeform 219"/>
            <p:cNvSpPr>
              <a:spLocks noEditPoints="1"/>
            </p:cNvSpPr>
            <p:nvPr/>
          </p:nvSpPr>
          <p:spPr bwMode="auto">
            <a:xfrm>
              <a:off x="3829" y="23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6" name="Freeform 220"/>
            <p:cNvSpPr>
              <a:spLocks noEditPoints="1"/>
            </p:cNvSpPr>
            <p:nvPr/>
          </p:nvSpPr>
          <p:spPr bwMode="auto">
            <a:xfrm>
              <a:off x="2527" y="367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7" name="Freeform 221"/>
            <p:cNvSpPr>
              <a:spLocks noEditPoints="1"/>
            </p:cNvSpPr>
            <p:nvPr/>
          </p:nvSpPr>
          <p:spPr bwMode="auto">
            <a:xfrm>
              <a:off x="2291" y="339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8" name="Freeform 222"/>
            <p:cNvSpPr>
              <a:spLocks noEditPoints="1"/>
            </p:cNvSpPr>
            <p:nvPr/>
          </p:nvSpPr>
          <p:spPr bwMode="auto">
            <a:xfrm>
              <a:off x="2913" y="365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9" name="Freeform 223"/>
            <p:cNvSpPr>
              <a:spLocks noEditPoints="1"/>
            </p:cNvSpPr>
            <p:nvPr/>
          </p:nvSpPr>
          <p:spPr bwMode="auto">
            <a:xfrm>
              <a:off x="3534" y="302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0" name="Freeform 224"/>
            <p:cNvSpPr>
              <a:spLocks noEditPoints="1"/>
            </p:cNvSpPr>
            <p:nvPr/>
          </p:nvSpPr>
          <p:spPr bwMode="auto">
            <a:xfrm>
              <a:off x="3098" y="329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1" name="Freeform 225"/>
            <p:cNvSpPr>
              <a:spLocks noEditPoints="1"/>
            </p:cNvSpPr>
            <p:nvPr/>
          </p:nvSpPr>
          <p:spPr bwMode="auto">
            <a:xfrm>
              <a:off x="2808" y="322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2" name="Freeform 226"/>
            <p:cNvSpPr>
              <a:spLocks noEditPoints="1"/>
            </p:cNvSpPr>
            <p:nvPr/>
          </p:nvSpPr>
          <p:spPr bwMode="auto">
            <a:xfrm>
              <a:off x="2676" y="345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3" name="Freeform 227"/>
            <p:cNvSpPr>
              <a:spLocks noEditPoints="1"/>
            </p:cNvSpPr>
            <p:nvPr/>
          </p:nvSpPr>
          <p:spPr bwMode="auto">
            <a:xfrm>
              <a:off x="1994" y="320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4" name="Freeform 228"/>
            <p:cNvSpPr>
              <a:spLocks noEditPoints="1"/>
            </p:cNvSpPr>
            <p:nvPr/>
          </p:nvSpPr>
          <p:spPr bwMode="auto">
            <a:xfrm>
              <a:off x="2356" y="330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5" name="Freeform 229"/>
            <p:cNvSpPr>
              <a:spLocks noEditPoints="1"/>
            </p:cNvSpPr>
            <p:nvPr/>
          </p:nvSpPr>
          <p:spPr bwMode="auto">
            <a:xfrm>
              <a:off x="1805" y="311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6" name="Freeform 230"/>
            <p:cNvSpPr>
              <a:spLocks noEditPoints="1"/>
            </p:cNvSpPr>
            <p:nvPr/>
          </p:nvSpPr>
          <p:spPr bwMode="auto">
            <a:xfrm>
              <a:off x="2208" y="34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7" name="Freeform 231"/>
            <p:cNvSpPr>
              <a:spLocks noEditPoints="1"/>
            </p:cNvSpPr>
            <p:nvPr/>
          </p:nvSpPr>
          <p:spPr bwMode="auto">
            <a:xfrm>
              <a:off x="3023" y="291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8" name="Freeform 232"/>
            <p:cNvSpPr>
              <a:spLocks noEditPoints="1"/>
            </p:cNvSpPr>
            <p:nvPr/>
          </p:nvSpPr>
          <p:spPr bwMode="auto">
            <a:xfrm>
              <a:off x="3382" y="30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9" name="Freeform 233"/>
            <p:cNvSpPr>
              <a:spLocks noEditPoints="1"/>
            </p:cNvSpPr>
            <p:nvPr/>
          </p:nvSpPr>
          <p:spPr bwMode="auto">
            <a:xfrm>
              <a:off x="2500" y="354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0" name="Freeform 234"/>
            <p:cNvSpPr>
              <a:spLocks noEditPoints="1"/>
            </p:cNvSpPr>
            <p:nvPr/>
          </p:nvSpPr>
          <p:spPr bwMode="auto">
            <a:xfrm>
              <a:off x="2255" y="352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1" name="Freeform 235"/>
            <p:cNvSpPr>
              <a:spLocks noEditPoints="1"/>
            </p:cNvSpPr>
            <p:nvPr/>
          </p:nvSpPr>
          <p:spPr bwMode="auto">
            <a:xfrm>
              <a:off x="3768" y="268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2" name="Freeform 236"/>
            <p:cNvSpPr>
              <a:spLocks noEditPoints="1"/>
            </p:cNvSpPr>
            <p:nvPr/>
          </p:nvSpPr>
          <p:spPr bwMode="auto">
            <a:xfrm>
              <a:off x="3030" y="355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3" name="Freeform 237"/>
            <p:cNvSpPr>
              <a:spLocks noEditPoints="1"/>
            </p:cNvSpPr>
            <p:nvPr/>
          </p:nvSpPr>
          <p:spPr bwMode="auto">
            <a:xfrm>
              <a:off x="1961" y="327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4" name="Freeform 238"/>
            <p:cNvSpPr>
              <a:spLocks noEditPoints="1"/>
            </p:cNvSpPr>
            <p:nvPr/>
          </p:nvSpPr>
          <p:spPr bwMode="auto">
            <a:xfrm>
              <a:off x="2998" y="340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5" name="Freeform 239"/>
            <p:cNvSpPr>
              <a:spLocks noEditPoints="1"/>
            </p:cNvSpPr>
            <p:nvPr/>
          </p:nvSpPr>
          <p:spPr bwMode="auto">
            <a:xfrm>
              <a:off x="2179" y="335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6" name="Freeform 240"/>
            <p:cNvSpPr>
              <a:spLocks noEditPoints="1"/>
            </p:cNvSpPr>
            <p:nvPr/>
          </p:nvSpPr>
          <p:spPr bwMode="auto">
            <a:xfrm>
              <a:off x="2795" y="311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7" name="Freeform 241"/>
            <p:cNvSpPr>
              <a:spLocks noEditPoints="1"/>
            </p:cNvSpPr>
            <p:nvPr/>
          </p:nvSpPr>
          <p:spPr bwMode="auto">
            <a:xfrm>
              <a:off x="3555" y="32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8" name="Freeform 242"/>
            <p:cNvSpPr>
              <a:spLocks noEditPoints="1"/>
            </p:cNvSpPr>
            <p:nvPr/>
          </p:nvSpPr>
          <p:spPr bwMode="auto">
            <a:xfrm>
              <a:off x="2437" y="363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9" name="Freeform 243"/>
            <p:cNvSpPr>
              <a:spLocks noEditPoints="1"/>
            </p:cNvSpPr>
            <p:nvPr/>
          </p:nvSpPr>
          <p:spPr bwMode="auto">
            <a:xfrm>
              <a:off x="2273" y="309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0" name="Freeform 244"/>
            <p:cNvSpPr>
              <a:spLocks noEditPoints="1"/>
            </p:cNvSpPr>
            <p:nvPr/>
          </p:nvSpPr>
          <p:spPr bwMode="auto">
            <a:xfrm>
              <a:off x="3090" y="35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1" name="Freeform 245"/>
            <p:cNvSpPr>
              <a:spLocks noEditPoints="1"/>
            </p:cNvSpPr>
            <p:nvPr/>
          </p:nvSpPr>
          <p:spPr bwMode="auto">
            <a:xfrm>
              <a:off x="3682" y="319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2" name="Freeform 246"/>
            <p:cNvSpPr>
              <a:spLocks noEditPoints="1"/>
            </p:cNvSpPr>
            <p:nvPr/>
          </p:nvSpPr>
          <p:spPr bwMode="auto">
            <a:xfrm>
              <a:off x="2455" y="342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3" name="Freeform 247"/>
            <p:cNvSpPr>
              <a:spLocks noEditPoints="1"/>
            </p:cNvSpPr>
            <p:nvPr/>
          </p:nvSpPr>
          <p:spPr bwMode="auto">
            <a:xfrm>
              <a:off x="2532" y="3252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4" name="Freeform 248"/>
            <p:cNvSpPr>
              <a:spLocks noEditPoints="1"/>
            </p:cNvSpPr>
            <p:nvPr/>
          </p:nvSpPr>
          <p:spPr bwMode="auto">
            <a:xfrm>
              <a:off x="3007" y="359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5" name="Freeform 249"/>
            <p:cNvSpPr>
              <a:spLocks noEditPoints="1"/>
            </p:cNvSpPr>
            <p:nvPr/>
          </p:nvSpPr>
          <p:spPr bwMode="auto">
            <a:xfrm>
              <a:off x="2754" y="358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6" name="Freeform 250"/>
            <p:cNvSpPr>
              <a:spLocks noEditPoints="1"/>
            </p:cNvSpPr>
            <p:nvPr/>
          </p:nvSpPr>
          <p:spPr bwMode="auto">
            <a:xfrm>
              <a:off x="2618" y="357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7" name="Freeform 251"/>
            <p:cNvSpPr>
              <a:spLocks noEditPoints="1"/>
            </p:cNvSpPr>
            <p:nvPr/>
          </p:nvSpPr>
          <p:spPr bwMode="auto">
            <a:xfrm>
              <a:off x="2268" y="351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8" name="Freeform 252"/>
            <p:cNvSpPr>
              <a:spLocks noEditPoints="1"/>
            </p:cNvSpPr>
            <p:nvPr/>
          </p:nvSpPr>
          <p:spPr bwMode="auto">
            <a:xfrm>
              <a:off x="3003" y="36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9" name="Freeform 253"/>
            <p:cNvSpPr>
              <a:spLocks noEditPoints="1"/>
            </p:cNvSpPr>
            <p:nvPr/>
          </p:nvSpPr>
          <p:spPr bwMode="auto">
            <a:xfrm>
              <a:off x="2786" y="361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0" name="Freeform 254"/>
            <p:cNvSpPr>
              <a:spLocks noEditPoints="1"/>
            </p:cNvSpPr>
            <p:nvPr/>
          </p:nvSpPr>
          <p:spPr bwMode="auto">
            <a:xfrm>
              <a:off x="2930" y="365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1" name="Freeform 255"/>
            <p:cNvSpPr>
              <a:spLocks noEditPoints="1"/>
            </p:cNvSpPr>
            <p:nvPr/>
          </p:nvSpPr>
          <p:spPr bwMode="auto">
            <a:xfrm>
              <a:off x="3120" y="292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2" name="Freeform 256"/>
            <p:cNvSpPr>
              <a:spLocks noEditPoints="1"/>
            </p:cNvSpPr>
            <p:nvPr/>
          </p:nvSpPr>
          <p:spPr bwMode="auto">
            <a:xfrm>
              <a:off x="3028" y="3488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3" name="Freeform 257"/>
            <p:cNvSpPr>
              <a:spLocks noEditPoints="1"/>
            </p:cNvSpPr>
            <p:nvPr/>
          </p:nvSpPr>
          <p:spPr bwMode="auto">
            <a:xfrm>
              <a:off x="2297" y="325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4" name="Freeform 258"/>
            <p:cNvSpPr>
              <a:spLocks noEditPoints="1"/>
            </p:cNvSpPr>
            <p:nvPr/>
          </p:nvSpPr>
          <p:spPr bwMode="auto">
            <a:xfrm>
              <a:off x="2391" y="344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5" name="Freeform 259"/>
            <p:cNvSpPr>
              <a:spLocks noEditPoints="1"/>
            </p:cNvSpPr>
            <p:nvPr/>
          </p:nvSpPr>
          <p:spPr bwMode="auto">
            <a:xfrm>
              <a:off x="3956" y="23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6" name="Freeform 260"/>
            <p:cNvSpPr>
              <a:spLocks noEditPoints="1"/>
            </p:cNvSpPr>
            <p:nvPr/>
          </p:nvSpPr>
          <p:spPr bwMode="auto">
            <a:xfrm>
              <a:off x="3010" y="353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7" name="Freeform 261"/>
            <p:cNvSpPr>
              <a:spLocks noEditPoints="1"/>
            </p:cNvSpPr>
            <p:nvPr/>
          </p:nvSpPr>
          <p:spPr bwMode="auto">
            <a:xfrm>
              <a:off x="2714" y="330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8" name="Freeform 262"/>
            <p:cNvSpPr>
              <a:spLocks noEditPoints="1"/>
            </p:cNvSpPr>
            <p:nvPr/>
          </p:nvSpPr>
          <p:spPr bwMode="auto">
            <a:xfrm>
              <a:off x="2880" y="34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9" name="Freeform 263"/>
            <p:cNvSpPr>
              <a:spLocks noEditPoints="1"/>
            </p:cNvSpPr>
            <p:nvPr/>
          </p:nvSpPr>
          <p:spPr bwMode="auto">
            <a:xfrm>
              <a:off x="2233" y="325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0" name="Freeform 264"/>
            <p:cNvSpPr>
              <a:spLocks noEditPoints="1"/>
            </p:cNvSpPr>
            <p:nvPr/>
          </p:nvSpPr>
          <p:spPr bwMode="auto">
            <a:xfrm>
              <a:off x="2918" y="366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1" name="Freeform 265"/>
            <p:cNvSpPr>
              <a:spLocks noEditPoints="1"/>
            </p:cNvSpPr>
            <p:nvPr/>
          </p:nvSpPr>
          <p:spPr bwMode="auto">
            <a:xfrm>
              <a:off x="2879" y="355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2" name="Freeform 266"/>
            <p:cNvSpPr>
              <a:spLocks noEditPoints="1"/>
            </p:cNvSpPr>
            <p:nvPr/>
          </p:nvSpPr>
          <p:spPr bwMode="auto">
            <a:xfrm>
              <a:off x="3457" y="274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3" name="Freeform 267"/>
            <p:cNvSpPr>
              <a:spLocks noEditPoints="1"/>
            </p:cNvSpPr>
            <p:nvPr/>
          </p:nvSpPr>
          <p:spPr bwMode="auto">
            <a:xfrm>
              <a:off x="3015" y="340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4" name="Freeform 268"/>
            <p:cNvSpPr>
              <a:spLocks noEditPoints="1"/>
            </p:cNvSpPr>
            <p:nvPr/>
          </p:nvSpPr>
          <p:spPr bwMode="auto">
            <a:xfrm>
              <a:off x="2445" y="34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5" name="Freeform 269"/>
            <p:cNvSpPr>
              <a:spLocks noEditPoints="1"/>
            </p:cNvSpPr>
            <p:nvPr/>
          </p:nvSpPr>
          <p:spPr bwMode="auto">
            <a:xfrm>
              <a:off x="2671" y="342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6" name="Freeform 270"/>
            <p:cNvSpPr>
              <a:spLocks noEditPoints="1"/>
            </p:cNvSpPr>
            <p:nvPr/>
          </p:nvSpPr>
          <p:spPr bwMode="auto">
            <a:xfrm>
              <a:off x="2422" y="356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7" name="Freeform 271"/>
            <p:cNvSpPr>
              <a:spLocks noEditPoints="1"/>
            </p:cNvSpPr>
            <p:nvPr/>
          </p:nvSpPr>
          <p:spPr bwMode="auto">
            <a:xfrm>
              <a:off x="2493" y="359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8" name="Freeform 272"/>
            <p:cNvSpPr>
              <a:spLocks noEditPoints="1"/>
            </p:cNvSpPr>
            <p:nvPr/>
          </p:nvSpPr>
          <p:spPr bwMode="auto">
            <a:xfrm>
              <a:off x="2747" y="338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9" name="Freeform 273"/>
            <p:cNvSpPr>
              <a:spLocks noEditPoints="1"/>
            </p:cNvSpPr>
            <p:nvPr/>
          </p:nvSpPr>
          <p:spPr bwMode="auto">
            <a:xfrm>
              <a:off x="2861" y="368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0" name="Freeform 274"/>
            <p:cNvSpPr>
              <a:spLocks noEditPoints="1"/>
            </p:cNvSpPr>
            <p:nvPr/>
          </p:nvSpPr>
          <p:spPr bwMode="auto">
            <a:xfrm>
              <a:off x="2829" y="356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1" name="Freeform 275"/>
            <p:cNvSpPr>
              <a:spLocks noEditPoints="1"/>
            </p:cNvSpPr>
            <p:nvPr/>
          </p:nvSpPr>
          <p:spPr bwMode="auto">
            <a:xfrm>
              <a:off x="3750" y="281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2" name="Freeform 276"/>
            <p:cNvSpPr>
              <a:spLocks noEditPoints="1"/>
            </p:cNvSpPr>
            <p:nvPr/>
          </p:nvSpPr>
          <p:spPr bwMode="auto">
            <a:xfrm>
              <a:off x="2692" y="360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3" name="Freeform 277"/>
            <p:cNvSpPr>
              <a:spLocks noEditPoints="1"/>
            </p:cNvSpPr>
            <p:nvPr/>
          </p:nvSpPr>
          <p:spPr bwMode="auto">
            <a:xfrm>
              <a:off x="2475" y="358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4" name="Freeform 278"/>
            <p:cNvSpPr>
              <a:spLocks noEditPoints="1"/>
            </p:cNvSpPr>
            <p:nvPr/>
          </p:nvSpPr>
          <p:spPr bwMode="auto">
            <a:xfrm>
              <a:off x="3065" y="352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5" name="Freeform 279"/>
            <p:cNvSpPr>
              <a:spLocks noEditPoints="1"/>
            </p:cNvSpPr>
            <p:nvPr/>
          </p:nvSpPr>
          <p:spPr bwMode="auto">
            <a:xfrm>
              <a:off x="3072" y="351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6" name="Freeform 280"/>
            <p:cNvSpPr>
              <a:spLocks noEditPoints="1"/>
            </p:cNvSpPr>
            <p:nvPr/>
          </p:nvSpPr>
          <p:spPr bwMode="auto">
            <a:xfrm>
              <a:off x="2654" y="35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7" name="Freeform 281"/>
            <p:cNvSpPr>
              <a:spLocks noEditPoints="1"/>
            </p:cNvSpPr>
            <p:nvPr/>
          </p:nvSpPr>
          <p:spPr bwMode="auto">
            <a:xfrm>
              <a:off x="2780" y="354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8" name="Freeform 282"/>
            <p:cNvSpPr>
              <a:spLocks noEditPoints="1"/>
            </p:cNvSpPr>
            <p:nvPr/>
          </p:nvSpPr>
          <p:spPr bwMode="auto">
            <a:xfrm>
              <a:off x="2802" y="362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9" name="Freeform 283"/>
            <p:cNvSpPr>
              <a:spLocks noEditPoints="1"/>
            </p:cNvSpPr>
            <p:nvPr/>
          </p:nvSpPr>
          <p:spPr bwMode="auto">
            <a:xfrm>
              <a:off x="3465" y="33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0" name="Freeform 284"/>
            <p:cNvSpPr>
              <a:spLocks noEditPoints="1"/>
            </p:cNvSpPr>
            <p:nvPr/>
          </p:nvSpPr>
          <p:spPr bwMode="auto">
            <a:xfrm>
              <a:off x="3051" y="352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1" name="Freeform 285"/>
            <p:cNvSpPr>
              <a:spLocks noEditPoints="1"/>
            </p:cNvSpPr>
            <p:nvPr/>
          </p:nvSpPr>
          <p:spPr bwMode="auto">
            <a:xfrm>
              <a:off x="2383" y="321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2" name="Freeform 286"/>
            <p:cNvSpPr>
              <a:spLocks noEditPoints="1"/>
            </p:cNvSpPr>
            <p:nvPr/>
          </p:nvSpPr>
          <p:spPr bwMode="auto">
            <a:xfrm>
              <a:off x="3708" y="27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3" name="Freeform 287"/>
            <p:cNvSpPr>
              <a:spLocks noEditPoints="1"/>
            </p:cNvSpPr>
            <p:nvPr/>
          </p:nvSpPr>
          <p:spPr bwMode="auto">
            <a:xfrm>
              <a:off x="3284" y="35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4" name="Freeform 288"/>
            <p:cNvSpPr>
              <a:spLocks noEditPoints="1"/>
            </p:cNvSpPr>
            <p:nvPr/>
          </p:nvSpPr>
          <p:spPr bwMode="auto">
            <a:xfrm>
              <a:off x="2631" y="361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5" name="Freeform 289"/>
            <p:cNvSpPr>
              <a:spLocks noEditPoints="1"/>
            </p:cNvSpPr>
            <p:nvPr/>
          </p:nvSpPr>
          <p:spPr bwMode="auto">
            <a:xfrm>
              <a:off x="2370" y="36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6" name="Freeform 290"/>
            <p:cNvSpPr>
              <a:spLocks noEditPoints="1"/>
            </p:cNvSpPr>
            <p:nvPr/>
          </p:nvSpPr>
          <p:spPr bwMode="auto">
            <a:xfrm>
              <a:off x="2344" y="359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7" name="Freeform 291"/>
            <p:cNvSpPr>
              <a:spLocks noEditPoints="1"/>
            </p:cNvSpPr>
            <p:nvPr/>
          </p:nvSpPr>
          <p:spPr bwMode="auto">
            <a:xfrm>
              <a:off x="2232" y="338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8" name="Freeform 292"/>
            <p:cNvSpPr>
              <a:spLocks noEditPoints="1"/>
            </p:cNvSpPr>
            <p:nvPr/>
          </p:nvSpPr>
          <p:spPr bwMode="auto">
            <a:xfrm>
              <a:off x="3355" y="34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9" name="Freeform 293"/>
            <p:cNvSpPr>
              <a:spLocks noEditPoints="1"/>
            </p:cNvSpPr>
            <p:nvPr/>
          </p:nvSpPr>
          <p:spPr bwMode="auto">
            <a:xfrm>
              <a:off x="2510" y="3526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0" name="Freeform 294"/>
            <p:cNvSpPr>
              <a:spLocks noEditPoints="1"/>
            </p:cNvSpPr>
            <p:nvPr/>
          </p:nvSpPr>
          <p:spPr bwMode="auto">
            <a:xfrm>
              <a:off x="3337" y="354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1" name="Freeform 295"/>
            <p:cNvSpPr>
              <a:spLocks noEditPoints="1"/>
            </p:cNvSpPr>
            <p:nvPr/>
          </p:nvSpPr>
          <p:spPr bwMode="auto">
            <a:xfrm>
              <a:off x="2305" y="351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2" name="Freeform 296"/>
            <p:cNvSpPr>
              <a:spLocks noEditPoints="1"/>
            </p:cNvSpPr>
            <p:nvPr/>
          </p:nvSpPr>
          <p:spPr bwMode="auto">
            <a:xfrm>
              <a:off x="2523" y="325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3" name="Freeform 297"/>
            <p:cNvSpPr>
              <a:spLocks noEditPoints="1"/>
            </p:cNvSpPr>
            <p:nvPr/>
          </p:nvSpPr>
          <p:spPr bwMode="auto">
            <a:xfrm>
              <a:off x="2620" y="363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4" name="Freeform 298"/>
            <p:cNvSpPr>
              <a:spLocks noEditPoints="1"/>
            </p:cNvSpPr>
            <p:nvPr/>
          </p:nvSpPr>
          <p:spPr bwMode="auto">
            <a:xfrm>
              <a:off x="3256" y="342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5" name="Freeform 299"/>
            <p:cNvSpPr>
              <a:spLocks noEditPoints="1"/>
            </p:cNvSpPr>
            <p:nvPr/>
          </p:nvSpPr>
          <p:spPr bwMode="auto">
            <a:xfrm>
              <a:off x="3179" y="35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6" name="Freeform 300"/>
            <p:cNvSpPr>
              <a:spLocks noEditPoints="1"/>
            </p:cNvSpPr>
            <p:nvPr/>
          </p:nvSpPr>
          <p:spPr bwMode="auto">
            <a:xfrm>
              <a:off x="3112" y="34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7" name="Freeform 301"/>
            <p:cNvSpPr>
              <a:spLocks noEditPoints="1"/>
            </p:cNvSpPr>
            <p:nvPr/>
          </p:nvSpPr>
          <p:spPr bwMode="auto">
            <a:xfrm>
              <a:off x="3038" y="366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8" name="Freeform 302"/>
            <p:cNvSpPr>
              <a:spLocks noEditPoints="1"/>
            </p:cNvSpPr>
            <p:nvPr/>
          </p:nvSpPr>
          <p:spPr bwMode="auto">
            <a:xfrm>
              <a:off x="3320" y="315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9" name="Freeform 303"/>
            <p:cNvSpPr>
              <a:spLocks noEditPoints="1"/>
            </p:cNvSpPr>
            <p:nvPr/>
          </p:nvSpPr>
          <p:spPr bwMode="auto">
            <a:xfrm>
              <a:off x="2719" y="340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0" name="Freeform 304"/>
            <p:cNvSpPr>
              <a:spLocks noEditPoints="1"/>
            </p:cNvSpPr>
            <p:nvPr/>
          </p:nvSpPr>
          <p:spPr bwMode="auto">
            <a:xfrm>
              <a:off x="2592" y="357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1" name="Freeform 305"/>
            <p:cNvSpPr>
              <a:spLocks noEditPoints="1"/>
            </p:cNvSpPr>
            <p:nvPr/>
          </p:nvSpPr>
          <p:spPr bwMode="auto">
            <a:xfrm>
              <a:off x="2632" y="346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2" name="Freeform 306"/>
            <p:cNvSpPr>
              <a:spLocks noEditPoints="1"/>
            </p:cNvSpPr>
            <p:nvPr/>
          </p:nvSpPr>
          <p:spPr bwMode="auto">
            <a:xfrm>
              <a:off x="3063" y="31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3" name="Freeform 307"/>
            <p:cNvSpPr>
              <a:spLocks noEditPoints="1"/>
            </p:cNvSpPr>
            <p:nvPr/>
          </p:nvSpPr>
          <p:spPr bwMode="auto">
            <a:xfrm>
              <a:off x="2608" y="348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4" name="Freeform 308"/>
            <p:cNvSpPr>
              <a:spLocks noEditPoints="1"/>
            </p:cNvSpPr>
            <p:nvPr/>
          </p:nvSpPr>
          <p:spPr bwMode="auto">
            <a:xfrm>
              <a:off x="2481" y="34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5" name="Freeform 309"/>
            <p:cNvSpPr>
              <a:spLocks noEditPoints="1"/>
            </p:cNvSpPr>
            <p:nvPr/>
          </p:nvSpPr>
          <p:spPr bwMode="auto">
            <a:xfrm>
              <a:off x="2156" y="315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6" name="Freeform 310"/>
            <p:cNvSpPr>
              <a:spLocks noEditPoints="1"/>
            </p:cNvSpPr>
            <p:nvPr/>
          </p:nvSpPr>
          <p:spPr bwMode="auto">
            <a:xfrm>
              <a:off x="2968" y="368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7" name="Freeform 311"/>
            <p:cNvSpPr>
              <a:spLocks noEditPoints="1"/>
            </p:cNvSpPr>
            <p:nvPr/>
          </p:nvSpPr>
          <p:spPr bwMode="auto">
            <a:xfrm>
              <a:off x="3283" y="362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8" name="Freeform 312"/>
            <p:cNvSpPr>
              <a:spLocks noEditPoints="1"/>
            </p:cNvSpPr>
            <p:nvPr/>
          </p:nvSpPr>
          <p:spPr bwMode="auto">
            <a:xfrm>
              <a:off x="2849" y="363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9" name="Freeform 313"/>
            <p:cNvSpPr>
              <a:spLocks noEditPoints="1"/>
            </p:cNvSpPr>
            <p:nvPr/>
          </p:nvSpPr>
          <p:spPr bwMode="auto">
            <a:xfrm>
              <a:off x="2387" y="31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0" name="Freeform 314"/>
            <p:cNvSpPr>
              <a:spLocks noEditPoints="1"/>
            </p:cNvSpPr>
            <p:nvPr/>
          </p:nvSpPr>
          <p:spPr bwMode="auto">
            <a:xfrm>
              <a:off x="2962" y="324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1" name="Freeform 315"/>
            <p:cNvSpPr>
              <a:spLocks noEditPoints="1"/>
            </p:cNvSpPr>
            <p:nvPr/>
          </p:nvSpPr>
          <p:spPr bwMode="auto">
            <a:xfrm>
              <a:off x="3123" y="33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2" name="Freeform 316"/>
            <p:cNvSpPr>
              <a:spLocks noEditPoints="1"/>
            </p:cNvSpPr>
            <p:nvPr/>
          </p:nvSpPr>
          <p:spPr bwMode="auto">
            <a:xfrm>
              <a:off x="4087" y="266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3" name="Freeform 317"/>
            <p:cNvSpPr>
              <a:spLocks noEditPoints="1"/>
            </p:cNvSpPr>
            <p:nvPr/>
          </p:nvSpPr>
          <p:spPr bwMode="auto">
            <a:xfrm>
              <a:off x="2761" y="36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4" name="Freeform 318"/>
            <p:cNvSpPr>
              <a:spLocks noEditPoints="1"/>
            </p:cNvSpPr>
            <p:nvPr/>
          </p:nvSpPr>
          <p:spPr bwMode="auto">
            <a:xfrm>
              <a:off x="2909" y="346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5" name="Freeform 319"/>
            <p:cNvSpPr>
              <a:spLocks noEditPoints="1"/>
            </p:cNvSpPr>
            <p:nvPr/>
          </p:nvSpPr>
          <p:spPr bwMode="auto">
            <a:xfrm>
              <a:off x="3365" y="35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6" name="Freeform 320"/>
            <p:cNvSpPr>
              <a:spLocks noEditPoints="1"/>
            </p:cNvSpPr>
            <p:nvPr/>
          </p:nvSpPr>
          <p:spPr bwMode="auto">
            <a:xfrm>
              <a:off x="2269" y="336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7" name="Freeform 321"/>
            <p:cNvSpPr>
              <a:spLocks noEditPoints="1"/>
            </p:cNvSpPr>
            <p:nvPr/>
          </p:nvSpPr>
          <p:spPr bwMode="auto">
            <a:xfrm>
              <a:off x="2703" y="335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8" name="Freeform 322"/>
            <p:cNvSpPr>
              <a:spLocks noEditPoints="1"/>
            </p:cNvSpPr>
            <p:nvPr/>
          </p:nvSpPr>
          <p:spPr bwMode="auto">
            <a:xfrm>
              <a:off x="2887" y="344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9" name="Freeform 323"/>
            <p:cNvSpPr>
              <a:spLocks noEditPoints="1"/>
            </p:cNvSpPr>
            <p:nvPr/>
          </p:nvSpPr>
          <p:spPr bwMode="auto">
            <a:xfrm>
              <a:off x="2517" y="362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0" name="Freeform 324"/>
            <p:cNvSpPr>
              <a:spLocks noEditPoints="1"/>
            </p:cNvSpPr>
            <p:nvPr/>
          </p:nvSpPr>
          <p:spPr bwMode="auto">
            <a:xfrm>
              <a:off x="3657" y="333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1" name="Freeform 325"/>
            <p:cNvSpPr>
              <a:spLocks noEditPoints="1"/>
            </p:cNvSpPr>
            <p:nvPr/>
          </p:nvSpPr>
          <p:spPr bwMode="auto">
            <a:xfrm>
              <a:off x="2992" y="36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2" name="Freeform 326"/>
            <p:cNvSpPr>
              <a:spLocks noEditPoints="1"/>
            </p:cNvSpPr>
            <p:nvPr/>
          </p:nvSpPr>
          <p:spPr bwMode="auto">
            <a:xfrm>
              <a:off x="2628" y="365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3" name="Freeform 327"/>
            <p:cNvSpPr>
              <a:spLocks noEditPoints="1"/>
            </p:cNvSpPr>
            <p:nvPr/>
          </p:nvSpPr>
          <p:spPr bwMode="auto">
            <a:xfrm>
              <a:off x="2972" y="332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4" name="Freeform 328"/>
            <p:cNvSpPr>
              <a:spLocks noEditPoints="1"/>
            </p:cNvSpPr>
            <p:nvPr/>
          </p:nvSpPr>
          <p:spPr bwMode="auto">
            <a:xfrm>
              <a:off x="3177" y="346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5" name="Freeform 329"/>
            <p:cNvSpPr>
              <a:spLocks noEditPoints="1"/>
            </p:cNvSpPr>
            <p:nvPr/>
          </p:nvSpPr>
          <p:spPr bwMode="auto">
            <a:xfrm>
              <a:off x="3028" y="324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6" name="Freeform 330"/>
            <p:cNvSpPr>
              <a:spLocks noEditPoints="1"/>
            </p:cNvSpPr>
            <p:nvPr/>
          </p:nvSpPr>
          <p:spPr bwMode="auto">
            <a:xfrm>
              <a:off x="2655" y="344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7" name="Freeform 331"/>
            <p:cNvSpPr>
              <a:spLocks noEditPoints="1"/>
            </p:cNvSpPr>
            <p:nvPr/>
          </p:nvSpPr>
          <p:spPr bwMode="auto">
            <a:xfrm>
              <a:off x="3855" y="298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8" name="Freeform 332"/>
            <p:cNvSpPr>
              <a:spLocks noEditPoints="1"/>
            </p:cNvSpPr>
            <p:nvPr/>
          </p:nvSpPr>
          <p:spPr bwMode="auto">
            <a:xfrm>
              <a:off x="2598" y="3252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9" name="Freeform 333"/>
            <p:cNvSpPr>
              <a:spLocks noEditPoints="1"/>
            </p:cNvSpPr>
            <p:nvPr/>
          </p:nvSpPr>
          <p:spPr bwMode="auto">
            <a:xfrm>
              <a:off x="2822" y="36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0" name="Freeform 334"/>
            <p:cNvSpPr>
              <a:spLocks noEditPoints="1"/>
            </p:cNvSpPr>
            <p:nvPr/>
          </p:nvSpPr>
          <p:spPr bwMode="auto">
            <a:xfrm>
              <a:off x="2775" y="36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1" name="Freeform 335"/>
            <p:cNvSpPr>
              <a:spLocks noEditPoints="1"/>
            </p:cNvSpPr>
            <p:nvPr/>
          </p:nvSpPr>
          <p:spPr bwMode="auto">
            <a:xfrm>
              <a:off x="3248" y="311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2" name="Freeform 336"/>
            <p:cNvSpPr>
              <a:spLocks noEditPoints="1"/>
            </p:cNvSpPr>
            <p:nvPr/>
          </p:nvSpPr>
          <p:spPr bwMode="auto">
            <a:xfrm>
              <a:off x="3114" y="328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3" name="Freeform 337"/>
            <p:cNvSpPr>
              <a:spLocks noEditPoints="1"/>
            </p:cNvSpPr>
            <p:nvPr/>
          </p:nvSpPr>
          <p:spPr bwMode="auto">
            <a:xfrm>
              <a:off x="2451" y="309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4" name="Freeform 338"/>
            <p:cNvSpPr>
              <a:spLocks noEditPoints="1"/>
            </p:cNvSpPr>
            <p:nvPr/>
          </p:nvSpPr>
          <p:spPr bwMode="auto">
            <a:xfrm>
              <a:off x="2669" y="325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5" name="Freeform 339"/>
            <p:cNvSpPr>
              <a:spLocks noEditPoints="1"/>
            </p:cNvSpPr>
            <p:nvPr/>
          </p:nvSpPr>
          <p:spPr bwMode="auto">
            <a:xfrm>
              <a:off x="1992" y="306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6" name="Freeform 340"/>
            <p:cNvSpPr>
              <a:spLocks noEditPoints="1"/>
            </p:cNvSpPr>
            <p:nvPr/>
          </p:nvSpPr>
          <p:spPr bwMode="auto">
            <a:xfrm>
              <a:off x="2323" y="343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7" name="Freeform 341"/>
            <p:cNvSpPr>
              <a:spLocks noEditPoints="1"/>
            </p:cNvSpPr>
            <p:nvPr/>
          </p:nvSpPr>
          <p:spPr bwMode="auto">
            <a:xfrm>
              <a:off x="2896" y="365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8" name="Freeform 342"/>
            <p:cNvSpPr>
              <a:spLocks noEditPoints="1"/>
            </p:cNvSpPr>
            <p:nvPr/>
          </p:nvSpPr>
          <p:spPr bwMode="auto">
            <a:xfrm>
              <a:off x="3572" y="30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9" name="Freeform 343"/>
            <p:cNvSpPr>
              <a:spLocks noEditPoints="1"/>
            </p:cNvSpPr>
            <p:nvPr/>
          </p:nvSpPr>
          <p:spPr bwMode="auto">
            <a:xfrm>
              <a:off x="2729" y="362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0" name="Freeform 344"/>
            <p:cNvSpPr>
              <a:spLocks noEditPoints="1"/>
            </p:cNvSpPr>
            <p:nvPr/>
          </p:nvSpPr>
          <p:spPr bwMode="auto">
            <a:xfrm>
              <a:off x="3210" y="340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1" name="Freeform 345"/>
            <p:cNvSpPr>
              <a:spLocks noEditPoints="1"/>
            </p:cNvSpPr>
            <p:nvPr/>
          </p:nvSpPr>
          <p:spPr bwMode="auto">
            <a:xfrm>
              <a:off x="2868" y="344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2" name="Freeform 346"/>
            <p:cNvSpPr>
              <a:spLocks noEditPoints="1"/>
            </p:cNvSpPr>
            <p:nvPr/>
          </p:nvSpPr>
          <p:spPr bwMode="auto">
            <a:xfrm>
              <a:off x="3110" y="334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3" name="Freeform 347"/>
            <p:cNvSpPr>
              <a:spLocks noEditPoints="1"/>
            </p:cNvSpPr>
            <p:nvPr/>
          </p:nvSpPr>
          <p:spPr bwMode="auto">
            <a:xfrm>
              <a:off x="2638" y="36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4" name="Freeform 348"/>
            <p:cNvSpPr>
              <a:spLocks noEditPoints="1"/>
            </p:cNvSpPr>
            <p:nvPr/>
          </p:nvSpPr>
          <p:spPr bwMode="auto">
            <a:xfrm>
              <a:off x="1648" y="275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5" name="Freeform 349"/>
            <p:cNvSpPr>
              <a:spLocks noEditPoints="1"/>
            </p:cNvSpPr>
            <p:nvPr/>
          </p:nvSpPr>
          <p:spPr bwMode="auto">
            <a:xfrm>
              <a:off x="2973" y="310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6" name="Freeform 350"/>
            <p:cNvSpPr>
              <a:spLocks noEditPoints="1"/>
            </p:cNvSpPr>
            <p:nvPr/>
          </p:nvSpPr>
          <p:spPr bwMode="auto">
            <a:xfrm>
              <a:off x="3006" y="355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7" name="Freeform 351"/>
            <p:cNvSpPr>
              <a:spLocks noEditPoints="1"/>
            </p:cNvSpPr>
            <p:nvPr/>
          </p:nvSpPr>
          <p:spPr bwMode="auto">
            <a:xfrm>
              <a:off x="2802" y="359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8" name="Freeform 352"/>
            <p:cNvSpPr>
              <a:spLocks noEditPoints="1"/>
            </p:cNvSpPr>
            <p:nvPr/>
          </p:nvSpPr>
          <p:spPr bwMode="auto">
            <a:xfrm>
              <a:off x="2268" y="347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9" name="Freeform 353"/>
            <p:cNvSpPr>
              <a:spLocks noEditPoints="1"/>
            </p:cNvSpPr>
            <p:nvPr/>
          </p:nvSpPr>
          <p:spPr bwMode="auto">
            <a:xfrm>
              <a:off x="3362" y="34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0" name="Freeform 354"/>
            <p:cNvSpPr>
              <a:spLocks noEditPoints="1"/>
            </p:cNvSpPr>
            <p:nvPr/>
          </p:nvSpPr>
          <p:spPr bwMode="auto">
            <a:xfrm>
              <a:off x="2406" y="351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1" name="Freeform 355"/>
            <p:cNvSpPr>
              <a:spLocks noEditPoints="1"/>
            </p:cNvSpPr>
            <p:nvPr/>
          </p:nvSpPr>
          <p:spPr bwMode="auto">
            <a:xfrm>
              <a:off x="2896" y="350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2" name="Freeform 356"/>
            <p:cNvSpPr>
              <a:spLocks noEditPoints="1"/>
            </p:cNvSpPr>
            <p:nvPr/>
          </p:nvSpPr>
          <p:spPr bwMode="auto">
            <a:xfrm>
              <a:off x="3105" y="335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3" name="Freeform 357"/>
            <p:cNvSpPr>
              <a:spLocks noEditPoints="1"/>
            </p:cNvSpPr>
            <p:nvPr/>
          </p:nvSpPr>
          <p:spPr bwMode="auto">
            <a:xfrm>
              <a:off x="3330" y="332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4" name="Freeform 358"/>
            <p:cNvSpPr>
              <a:spLocks noEditPoints="1"/>
            </p:cNvSpPr>
            <p:nvPr/>
          </p:nvSpPr>
          <p:spPr bwMode="auto">
            <a:xfrm>
              <a:off x="2393" y="347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5" name="Freeform 359"/>
            <p:cNvSpPr>
              <a:spLocks noEditPoints="1"/>
            </p:cNvSpPr>
            <p:nvPr/>
          </p:nvSpPr>
          <p:spPr bwMode="auto">
            <a:xfrm>
              <a:off x="2540" y="36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6" name="Freeform 360"/>
            <p:cNvSpPr>
              <a:spLocks noEditPoints="1"/>
            </p:cNvSpPr>
            <p:nvPr/>
          </p:nvSpPr>
          <p:spPr bwMode="auto">
            <a:xfrm>
              <a:off x="2874" y="366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7" name="Freeform 361"/>
            <p:cNvSpPr>
              <a:spLocks noEditPoints="1"/>
            </p:cNvSpPr>
            <p:nvPr/>
          </p:nvSpPr>
          <p:spPr bwMode="auto">
            <a:xfrm>
              <a:off x="3264" y="306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8" name="Freeform 362"/>
            <p:cNvSpPr>
              <a:spLocks noEditPoints="1"/>
            </p:cNvSpPr>
            <p:nvPr/>
          </p:nvSpPr>
          <p:spPr bwMode="auto">
            <a:xfrm>
              <a:off x="3040" y="356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9" name="Freeform 363"/>
            <p:cNvSpPr>
              <a:spLocks noEditPoints="1"/>
            </p:cNvSpPr>
            <p:nvPr/>
          </p:nvSpPr>
          <p:spPr bwMode="auto">
            <a:xfrm>
              <a:off x="3359" y="345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0" name="Freeform 364"/>
            <p:cNvSpPr>
              <a:spLocks noEditPoints="1"/>
            </p:cNvSpPr>
            <p:nvPr/>
          </p:nvSpPr>
          <p:spPr bwMode="auto">
            <a:xfrm>
              <a:off x="2776" y="362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1" name="Freeform 365"/>
            <p:cNvSpPr>
              <a:spLocks noEditPoints="1"/>
            </p:cNvSpPr>
            <p:nvPr/>
          </p:nvSpPr>
          <p:spPr bwMode="auto">
            <a:xfrm>
              <a:off x="2920" y="347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2" name="Freeform 366"/>
            <p:cNvSpPr>
              <a:spLocks noEditPoints="1"/>
            </p:cNvSpPr>
            <p:nvPr/>
          </p:nvSpPr>
          <p:spPr bwMode="auto">
            <a:xfrm>
              <a:off x="2510" y="3604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3" name="Freeform 367"/>
            <p:cNvSpPr>
              <a:spLocks noEditPoints="1"/>
            </p:cNvSpPr>
            <p:nvPr/>
          </p:nvSpPr>
          <p:spPr bwMode="auto">
            <a:xfrm>
              <a:off x="2919" y="318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4" name="Freeform 368"/>
            <p:cNvSpPr>
              <a:spLocks noEditPoints="1"/>
            </p:cNvSpPr>
            <p:nvPr/>
          </p:nvSpPr>
          <p:spPr bwMode="auto">
            <a:xfrm>
              <a:off x="3315" y="340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5" name="Freeform 369"/>
            <p:cNvSpPr>
              <a:spLocks noEditPoints="1"/>
            </p:cNvSpPr>
            <p:nvPr/>
          </p:nvSpPr>
          <p:spPr bwMode="auto">
            <a:xfrm>
              <a:off x="2427" y="336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6" name="Freeform 370"/>
            <p:cNvSpPr>
              <a:spLocks noEditPoints="1"/>
            </p:cNvSpPr>
            <p:nvPr/>
          </p:nvSpPr>
          <p:spPr bwMode="auto">
            <a:xfrm>
              <a:off x="3150" y="347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7" name="Freeform 371"/>
            <p:cNvSpPr>
              <a:spLocks noEditPoints="1"/>
            </p:cNvSpPr>
            <p:nvPr/>
          </p:nvSpPr>
          <p:spPr bwMode="auto">
            <a:xfrm>
              <a:off x="2881" y="365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8" name="Freeform 372"/>
            <p:cNvSpPr>
              <a:spLocks noEditPoints="1"/>
            </p:cNvSpPr>
            <p:nvPr/>
          </p:nvSpPr>
          <p:spPr bwMode="auto">
            <a:xfrm>
              <a:off x="2893" y="363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9" name="Freeform 373"/>
            <p:cNvSpPr>
              <a:spLocks noEditPoints="1"/>
            </p:cNvSpPr>
            <p:nvPr/>
          </p:nvSpPr>
          <p:spPr bwMode="auto">
            <a:xfrm>
              <a:off x="2323" y="34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0" name="Freeform 374"/>
            <p:cNvSpPr>
              <a:spLocks noEditPoints="1"/>
            </p:cNvSpPr>
            <p:nvPr/>
          </p:nvSpPr>
          <p:spPr bwMode="auto">
            <a:xfrm>
              <a:off x="3101" y="323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1" name="Freeform 375"/>
            <p:cNvSpPr>
              <a:spLocks noEditPoints="1"/>
            </p:cNvSpPr>
            <p:nvPr/>
          </p:nvSpPr>
          <p:spPr bwMode="auto">
            <a:xfrm>
              <a:off x="2645" y="325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2" name="Freeform 376"/>
            <p:cNvSpPr>
              <a:spLocks noEditPoints="1"/>
            </p:cNvSpPr>
            <p:nvPr/>
          </p:nvSpPr>
          <p:spPr bwMode="auto">
            <a:xfrm>
              <a:off x="3519" y="315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3" name="Freeform 377"/>
            <p:cNvSpPr>
              <a:spLocks noEditPoints="1"/>
            </p:cNvSpPr>
            <p:nvPr/>
          </p:nvSpPr>
          <p:spPr bwMode="auto">
            <a:xfrm>
              <a:off x="2840" y="317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4" name="Freeform 378"/>
            <p:cNvSpPr>
              <a:spLocks noEditPoints="1"/>
            </p:cNvSpPr>
            <p:nvPr/>
          </p:nvSpPr>
          <p:spPr bwMode="auto">
            <a:xfrm>
              <a:off x="3366" y="320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5" name="Freeform 379"/>
            <p:cNvSpPr>
              <a:spLocks noEditPoints="1"/>
            </p:cNvSpPr>
            <p:nvPr/>
          </p:nvSpPr>
          <p:spPr bwMode="auto">
            <a:xfrm>
              <a:off x="3050" y="353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6" name="Freeform 380"/>
            <p:cNvSpPr>
              <a:spLocks noEditPoints="1"/>
            </p:cNvSpPr>
            <p:nvPr/>
          </p:nvSpPr>
          <p:spPr bwMode="auto">
            <a:xfrm>
              <a:off x="3159" y="32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7" name="Freeform 381"/>
            <p:cNvSpPr>
              <a:spLocks noEditPoints="1"/>
            </p:cNvSpPr>
            <p:nvPr/>
          </p:nvSpPr>
          <p:spPr bwMode="auto">
            <a:xfrm>
              <a:off x="1909" y="320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8" name="Freeform 382"/>
            <p:cNvSpPr>
              <a:spLocks noEditPoints="1"/>
            </p:cNvSpPr>
            <p:nvPr/>
          </p:nvSpPr>
          <p:spPr bwMode="auto">
            <a:xfrm>
              <a:off x="3152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9" name="Freeform 383"/>
            <p:cNvSpPr>
              <a:spLocks noEditPoints="1"/>
            </p:cNvSpPr>
            <p:nvPr/>
          </p:nvSpPr>
          <p:spPr bwMode="auto">
            <a:xfrm>
              <a:off x="3087" y="321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0" name="Freeform 384"/>
            <p:cNvSpPr>
              <a:spLocks noEditPoints="1"/>
            </p:cNvSpPr>
            <p:nvPr/>
          </p:nvSpPr>
          <p:spPr bwMode="auto">
            <a:xfrm>
              <a:off x="2741" y="360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1" name="Freeform 385"/>
            <p:cNvSpPr>
              <a:spLocks noEditPoints="1"/>
            </p:cNvSpPr>
            <p:nvPr/>
          </p:nvSpPr>
          <p:spPr bwMode="auto">
            <a:xfrm>
              <a:off x="2780" y="329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2" name="Freeform 386"/>
            <p:cNvSpPr>
              <a:spLocks noEditPoints="1"/>
            </p:cNvSpPr>
            <p:nvPr/>
          </p:nvSpPr>
          <p:spPr bwMode="auto">
            <a:xfrm>
              <a:off x="2756" y="371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3" name="Freeform 387"/>
            <p:cNvSpPr>
              <a:spLocks noEditPoints="1"/>
            </p:cNvSpPr>
            <p:nvPr/>
          </p:nvSpPr>
          <p:spPr bwMode="auto">
            <a:xfrm>
              <a:off x="2669" y="364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4" name="Freeform 388"/>
            <p:cNvSpPr>
              <a:spLocks noEditPoints="1"/>
            </p:cNvSpPr>
            <p:nvPr/>
          </p:nvSpPr>
          <p:spPr bwMode="auto">
            <a:xfrm>
              <a:off x="2194" y="336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5" name="Freeform 389"/>
            <p:cNvSpPr>
              <a:spLocks noEditPoints="1"/>
            </p:cNvSpPr>
            <p:nvPr/>
          </p:nvSpPr>
          <p:spPr bwMode="auto">
            <a:xfrm>
              <a:off x="2959" y="327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6" name="Freeform 390"/>
            <p:cNvSpPr>
              <a:spLocks noEditPoints="1"/>
            </p:cNvSpPr>
            <p:nvPr/>
          </p:nvSpPr>
          <p:spPr bwMode="auto">
            <a:xfrm>
              <a:off x="3194" y="350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7" name="Freeform 391"/>
            <p:cNvSpPr>
              <a:spLocks noEditPoints="1"/>
            </p:cNvSpPr>
            <p:nvPr/>
          </p:nvSpPr>
          <p:spPr bwMode="auto">
            <a:xfrm>
              <a:off x="2657" y="335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8" name="Freeform 392"/>
            <p:cNvSpPr>
              <a:spLocks noEditPoints="1"/>
            </p:cNvSpPr>
            <p:nvPr/>
          </p:nvSpPr>
          <p:spPr bwMode="auto">
            <a:xfrm>
              <a:off x="2549" y="308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9" name="Freeform 393"/>
            <p:cNvSpPr>
              <a:spLocks noEditPoints="1"/>
            </p:cNvSpPr>
            <p:nvPr/>
          </p:nvSpPr>
          <p:spPr bwMode="auto">
            <a:xfrm>
              <a:off x="3311" y="33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0" name="Freeform 394"/>
            <p:cNvSpPr>
              <a:spLocks noEditPoints="1"/>
            </p:cNvSpPr>
            <p:nvPr/>
          </p:nvSpPr>
          <p:spPr bwMode="auto">
            <a:xfrm>
              <a:off x="2883" y="356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1" name="Freeform 395"/>
            <p:cNvSpPr>
              <a:spLocks noEditPoints="1"/>
            </p:cNvSpPr>
            <p:nvPr/>
          </p:nvSpPr>
          <p:spPr bwMode="auto">
            <a:xfrm>
              <a:off x="2677" y="326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2" name="Freeform 396"/>
            <p:cNvSpPr>
              <a:spLocks noEditPoints="1"/>
            </p:cNvSpPr>
            <p:nvPr/>
          </p:nvSpPr>
          <p:spPr bwMode="auto">
            <a:xfrm>
              <a:off x="2677" y="35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3" name="Freeform 397"/>
            <p:cNvSpPr>
              <a:spLocks noEditPoints="1"/>
            </p:cNvSpPr>
            <p:nvPr/>
          </p:nvSpPr>
          <p:spPr bwMode="auto">
            <a:xfrm>
              <a:off x="2748" y="35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4" name="Freeform 398"/>
            <p:cNvSpPr>
              <a:spLocks noEditPoints="1"/>
            </p:cNvSpPr>
            <p:nvPr/>
          </p:nvSpPr>
          <p:spPr bwMode="auto">
            <a:xfrm>
              <a:off x="2531" y="327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5" name="Freeform 399"/>
            <p:cNvSpPr>
              <a:spLocks noEditPoints="1"/>
            </p:cNvSpPr>
            <p:nvPr/>
          </p:nvSpPr>
          <p:spPr bwMode="auto">
            <a:xfrm>
              <a:off x="2636" y="356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6" name="Freeform 400"/>
            <p:cNvSpPr>
              <a:spLocks noEditPoints="1"/>
            </p:cNvSpPr>
            <p:nvPr/>
          </p:nvSpPr>
          <p:spPr bwMode="auto">
            <a:xfrm>
              <a:off x="2761" y="342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7" name="Freeform 401"/>
            <p:cNvSpPr>
              <a:spLocks noEditPoints="1"/>
            </p:cNvSpPr>
            <p:nvPr/>
          </p:nvSpPr>
          <p:spPr bwMode="auto">
            <a:xfrm>
              <a:off x="2543" y="349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8" name="Freeform 402"/>
            <p:cNvSpPr>
              <a:spLocks noEditPoints="1"/>
            </p:cNvSpPr>
            <p:nvPr/>
          </p:nvSpPr>
          <p:spPr bwMode="auto">
            <a:xfrm>
              <a:off x="3028" y="317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9" name="Freeform 403"/>
            <p:cNvSpPr>
              <a:spLocks noEditPoints="1"/>
            </p:cNvSpPr>
            <p:nvPr/>
          </p:nvSpPr>
          <p:spPr bwMode="auto">
            <a:xfrm>
              <a:off x="3067" y="328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0" name="Freeform 404"/>
            <p:cNvSpPr>
              <a:spLocks noEditPoints="1"/>
            </p:cNvSpPr>
            <p:nvPr/>
          </p:nvSpPr>
          <p:spPr bwMode="auto">
            <a:xfrm>
              <a:off x="2995" y="366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1" name="Freeform 405"/>
            <p:cNvSpPr>
              <a:spLocks noEditPoints="1"/>
            </p:cNvSpPr>
            <p:nvPr/>
          </p:nvSpPr>
          <p:spPr bwMode="auto">
            <a:xfrm>
              <a:off x="2714" y="362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2" name="Freeform 406"/>
            <p:cNvSpPr>
              <a:spLocks noEditPoints="1"/>
            </p:cNvSpPr>
            <p:nvPr/>
          </p:nvSpPr>
          <p:spPr bwMode="auto">
            <a:xfrm>
              <a:off x="3708" y="28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2" name="Group 608"/>
          <p:cNvGrpSpPr>
            <a:grpSpLocks/>
          </p:cNvGrpSpPr>
          <p:nvPr/>
        </p:nvGrpSpPr>
        <p:grpSpPr bwMode="auto">
          <a:xfrm>
            <a:off x="2347516" y="2963864"/>
            <a:ext cx="5145617" cy="3051175"/>
            <a:chOff x="1365" y="1867"/>
            <a:chExt cx="2992" cy="1922"/>
          </a:xfrm>
        </p:grpSpPr>
        <p:sp>
          <p:nvSpPr>
            <p:cNvPr id="5513" name="Freeform 408"/>
            <p:cNvSpPr>
              <a:spLocks noEditPoints="1"/>
            </p:cNvSpPr>
            <p:nvPr/>
          </p:nvSpPr>
          <p:spPr bwMode="auto">
            <a:xfrm>
              <a:off x="3298" y="340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4" name="Freeform 409"/>
            <p:cNvSpPr>
              <a:spLocks noEditPoints="1"/>
            </p:cNvSpPr>
            <p:nvPr/>
          </p:nvSpPr>
          <p:spPr bwMode="auto">
            <a:xfrm>
              <a:off x="1994" y="304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5" name="Freeform 410"/>
            <p:cNvSpPr>
              <a:spLocks noEditPoints="1"/>
            </p:cNvSpPr>
            <p:nvPr/>
          </p:nvSpPr>
          <p:spPr bwMode="auto">
            <a:xfrm>
              <a:off x="2011" y="315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6" name="Freeform 411"/>
            <p:cNvSpPr>
              <a:spLocks noEditPoints="1"/>
            </p:cNvSpPr>
            <p:nvPr/>
          </p:nvSpPr>
          <p:spPr bwMode="auto">
            <a:xfrm>
              <a:off x="3031" y="331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7" name="Freeform 412"/>
            <p:cNvSpPr>
              <a:spLocks noEditPoints="1"/>
            </p:cNvSpPr>
            <p:nvPr/>
          </p:nvSpPr>
          <p:spPr bwMode="auto">
            <a:xfrm>
              <a:off x="2057" y="307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8" name="Freeform 413"/>
            <p:cNvSpPr>
              <a:spLocks noEditPoints="1"/>
            </p:cNvSpPr>
            <p:nvPr/>
          </p:nvSpPr>
          <p:spPr bwMode="auto">
            <a:xfrm>
              <a:off x="2989" y="345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9" name="Freeform 414"/>
            <p:cNvSpPr>
              <a:spLocks noEditPoints="1"/>
            </p:cNvSpPr>
            <p:nvPr/>
          </p:nvSpPr>
          <p:spPr bwMode="auto">
            <a:xfrm>
              <a:off x="2725" y="341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0" name="Freeform 415"/>
            <p:cNvSpPr>
              <a:spLocks noEditPoints="1"/>
            </p:cNvSpPr>
            <p:nvPr/>
          </p:nvSpPr>
          <p:spPr bwMode="auto">
            <a:xfrm>
              <a:off x="2820" y="37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1" name="Freeform 416"/>
            <p:cNvSpPr>
              <a:spLocks noEditPoints="1"/>
            </p:cNvSpPr>
            <p:nvPr/>
          </p:nvSpPr>
          <p:spPr bwMode="auto">
            <a:xfrm>
              <a:off x="2716" y="32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2" name="Freeform 417"/>
            <p:cNvSpPr>
              <a:spLocks noEditPoints="1"/>
            </p:cNvSpPr>
            <p:nvPr/>
          </p:nvSpPr>
          <p:spPr bwMode="auto">
            <a:xfrm>
              <a:off x="1929" y="339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3" name="Freeform 418"/>
            <p:cNvSpPr>
              <a:spLocks noEditPoints="1"/>
            </p:cNvSpPr>
            <p:nvPr/>
          </p:nvSpPr>
          <p:spPr bwMode="auto">
            <a:xfrm>
              <a:off x="3195" y="352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4" name="Freeform 419"/>
            <p:cNvSpPr>
              <a:spLocks noEditPoints="1"/>
            </p:cNvSpPr>
            <p:nvPr/>
          </p:nvSpPr>
          <p:spPr bwMode="auto">
            <a:xfrm>
              <a:off x="3462" y="321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5" name="Freeform 420"/>
            <p:cNvSpPr>
              <a:spLocks noEditPoints="1"/>
            </p:cNvSpPr>
            <p:nvPr/>
          </p:nvSpPr>
          <p:spPr bwMode="auto">
            <a:xfrm>
              <a:off x="2244" y="353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6" name="Freeform 421"/>
            <p:cNvSpPr>
              <a:spLocks noEditPoints="1"/>
            </p:cNvSpPr>
            <p:nvPr/>
          </p:nvSpPr>
          <p:spPr bwMode="auto">
            <a:xfrm>
              <a:off x="2999" y="335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7" name="Freeform 422"/>
            <p:cNvSpPr>
              <a:spLocks noEditPoints="1"/>
            </p:cNvSpPr>
            <p:nvPr/>
          </p:nvSpPr>
          <p:spPr bwMode="auto">
            <a:xfrm>
              <a:off x="2633" y="322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8" name="Freeform 423"/>
            <p:cNvSpPr>
              <a:spLocks noEditPoints="1"/>
            </p:cNvSpPr>
            <p:nvPr/>
          </p:nvSpPr>
          <p:spPr bwMode="auto">
            <a:xfrm>
              <a:off x="2935" y="345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9" name="Freeform 424"/>
            <p:cNvSpPr>
              <a:spLocks noEditPoints="1"/>
            </p:cNvSpPr>
            <p:nvPr/>
          </p:nvSpPr>
          <p:spPr bwMode="auto">
            <a:xfrm>
              <a:off x="3041" y="35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0" name="Freeform 425"/>
            <p:cNvSpPr>
              <a:spLocks noEditPoints="1"/>
            </p:cNvSpPr>
            <p:nvPr/>
          </p:nvSpPr>
          <p:spPr bwMode="auto">
            <a:xfrm>
              <a:off x="3705" y="297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1" name="Freeform 426"/>
            <p:cNvSpPr>
              <a:spLocks noEditPoints="1"/>
            </p:cNvSpPr>
            <p:nvPr/>
          </p:nvSpPr>
          <p:spPr bwMode="auto">
            <a:xfrm>
              <a:off x="2974" y="35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2" name="Freeform 427"/>
            <p:cNvSpPr>
              <a:spLocks noEditPoints="1"/>
            </p:cNvSpPr>
            <p:nvPr/>
          </p:nvSpPr>
          <p:spPr bwMode="auto">
            <a:xfrm>
              <a:off x="3439" y="339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3" name="Freeform 428"/>
            <p:cNvSpPr>
              <a:spLocks noEditPoints="1"/>
            </p:cNvSpPr>
            <p:nvPr/>
          </p:nvSpPr>
          <p:spPr bwMode="auto">
            <a:xfrm>
              <a:off x="2518" y="34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4" name="Freeform 429"/>
            <p:cNvSpPr>
              <a:spLocks noEditPoints="1"/>
            </p:cNvSpPr>
            <p:nvPr/>
          </p:nvSpPr>
          <p:spPr bwMode="auto">
            <a:xfrm>
              <a:off x="3111" y="345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5" name="Freeform 430"/>
            <p:cNvSpPr>
              <a:spLocks noEditPoints="1"/>
            </p:cNvSpPr>
            <p:nvPr/>
          </p:nvSpPr>
          <p:spPr bwMode="auto">
            <a:xfrm>
              <a:off x="2992" y="36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6" name="Freeform 431"/>
            <p:cNvSpPr>
              <a:spLocks noEditPoints="1"/>
            </p:cNvSpPr>
            <p:nvPr/>
          </p:nvSpPr>
          <p:spPr bwMode="auto">
            <a:xfrm>
              <a:off x="1404" y="24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7" name="Freeform 432"/>
            <p:cNvSpPr>
              <a:spLocks noEditPoints="1"/>
            </p:cNvSpPr>
            <p:nvPr/>
          </p:nvSpPr>
          <p:spPr bwMode="auto">
            <a:xfrm>
              <a:off x="3493" y="31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8" name="Freeform 433"/>
            <p:cNvSpPr>
              <a:spLocks noEditPoints="1"/>
            </p:cNvSpPr>
            <p:nvPr/>
          </p:nvSpPr>
          <p:spPr bwMode="auto">
            <a:xfrm>
              <a:off x="2397" y="347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9" name="Freeform 434"/>
            <p:cNvSpPr>
              <a:spLocks noEditPoints="1"/>
            </p:cNvSpPr>
            <p:nvPr/>
          </p:nvSpPr>
          <p:spPr bwMode="auto">
            <a:xfrm>
              <a:off x="3339" y="33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0" name="Freeform 435"/>
            <p:cNvSpPr>
              <a:spLocks noEditPoints="1"/>
            </p:cNvSpPr>
            <p:nvPr/>
          </p:nvSpPr>
          <p:spPr bwMode="auto">
            <a:xfrm>
              <a:off x="2896" y="304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1" name="Freeform 436"/>
            <p:cNvSpPr>
              <a:spLocks noEditPoints="1"/>
            </p:cNvSpPr>
            <p:nvPr/>
          </p:nvSpPr>
          <p:spPr bwMode="auto">
            <a:xfrm>
              <a:off x="1656" y="29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2" name="Freeform 437"/>
            <p:cNvSpPr>
              <a:spLocks noEditPoints="1"/>
            </p:cNvSpPr>
            <p:nvPr/>
          </p:nvSpPr>
          <p:spPr bwMode="auto">
            <a:xfrm>
              <a:off x="2033" y="347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3" name="Freeform 438"/>
            <p:cNvSpPr>
              <a:spLocks noEditPoints="1"/>
            </p:cNvSpPr>
            <p:nvPr/>
          </p:nvSpPr>
          <p:spPr bwMode="auto">
            <a:xfrm>
              <a:off x="4304" y="18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4" name="Freeform 439"/>
            <p:cNvSpPr>
              <a:spLocks noEditPoints="1"/>
            </p:cNvSpPr>
            <p:nvPr/>
          </p:nvSpPr>
          <p:spPr bwMode="auto">
            <a:xfrm>
              <a:off x="3080" y="337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5" name="Freeform 440"/>
            <p:cNvSpPr>
              <a:spLocks noEditPoints="1"/>
            </p:cNvSpPr>
            <p:nvPr/>
          </p:nvSpPr>
          <p:spPr bwMode="auto">
            <a:xfrm>
              <a:off x="2721" y="363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6" name="Freeform 441"/>
            <p:cNvSpPr>
              <a:spLocks noEditPoints="1"/>
            </p:cNvSpPr>
            <p:nvPr/>
          </p:nvSpPr>
          <p:spPr bwMode="auto">
            <a:xfrm>
              <a:off x="3412" y="33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7" name="Freeform 442"/>
            <p:cNvSpPr>
              <a:spLocks noEditPoints="1"/>
            </p:cNvSpPr>
            <p:nvPr/>
          </p:nvSpPr>
          <p:spPr bwMode="auto">
            <a:xfrm>
              <a:off x="2791" y="372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8" name="Freeform 443"/>
            <p:cNvSpPr>
              <a:spLocks noEditPoints="1"/>
            </p:cNvSpPr>
            <p:nvPr/>
          </p:nvSpPr>
          <p:spPr bwMode="auto">
            <a:xfrm>
              <a:off x="2836" y="329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9" name="Freeform 444"/>
            <p:cNvSpPr>
              <a:spLocks noEditPoints="1"/>
            </p:cNvSpPr>
            <p:nvPr/>
          </p:nvSpPr>
          <p:spPr bwMode="auto">
            <a:xfrm>
              <a:off x="2774" y="337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0" name="Freeform 445"/>
            <p:cNvSpPr>
              <a:spLocks noEditPoints="1"/>
            </p:cNvSpPr>
            <p:nvPr/>
          </p:nvSpPr>
          <p:spPr bwMode="auto">
            <a:xfrm>
              <a:off x="2713" y="346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1" name="Freeform 446"/>
            <p:cNvSpPr>
              <a:spLocks noEditPoints="1"/>
            </p:cNvSpPr>
            <p:nvPr/>
          </p:nvSpPr>
          <p:spPr bwMode="auto">
            <a:xfrm>
              <a:off x="3715" y="27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2" name="Freeform 447"/>
            <p:cNvSpPr>
              <a:spLocks noEditPoints="1"/>
            </p:cNvSpPr>
            <p:nvPr/>
          </p:nvSpPr>
          <p:spPr bwMode="auto">
            <a:xfrm>
              <a:off x="2944" y="333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3" name="Freeform 448"/>
            <p:cNvSpPr>
              <a:spLocks noEditPoints="1"/>
            </p:cNvSpPr>
            <p:nvPr/>
          </p:nvSpPr>
          <p:spPr bwMode="auto">
            <a:xfrm>
              <a:off x="3319" y="267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4" name="Freeform 449"/>
            <p:cNvSpPr>
              <a:spLocks noEditPoints="1"/>
            </p:cNvSpPr>
            <p:nvPr/>
          </p:nvSpPr>
          <p:spPr bwMode="auto">
            <a:xfrm>
              <a:off x="2003" y="309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5" name="Freeform 450"/>
            <p:cNvSpPr>
              <a:spLocks noEditPoints="1"/>
            </p:cNvSpPr>
            <p:nvPr/>
          </p:nvSpPr>
          <p:spPr bwMode="auto">
            <a:xfrm>
              <a:off x="1891" y="316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6" name="Freeform 451"/>
            <p:cNvSpPr>
              <a:spLocks noEditPoints="1"/>
            </p:cNvSpPr>
            <p:nvPr/>
          </p:nvSpPr>
          <p:spPr bwMode="auto">
            <a:xfrm>
              <a:off x="1948" y="3163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7" name="Freeform 452"/>
            <p:cNvSpPr>
              <a:spLocks noEditPoints="1"/>
            </p:cNvSpPr>
            <p:nvPr/>
          </p:nvSpPr>
          <p:spPr bwMode="auto">
            <a:xfrm>
              <a:off x="3240" y="35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8" name="Freeform 453"/>
            <p:cNvSpPr>
              <a:spLocks noEditPoints="1"/>
            </p:cNvSpPr>
            <p:nvPr/>
          </p:nvSpPr>
          <p:spPr bwMode="auto">
            <a:xfrm>
              <a:off x="2401" y="350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9" name="Freeform 454"/>
            <p:cNvSpPr>
              <a:spLocks noEditPoints="1"/>
            </p:cNvSpPr>
            <p:nvPr/>
          </p:nvSpPr>
          <p:spPr bwMode="auto">
            <a:xfrm>
              <a:off x="2827" y="354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0" name="Freeform 455"/>
            <p:cNvSpPr>
              <a:spLocks noEditPoints="1"/>
            </p:cNvSpPr>
            <p:nvPr/>
          </p:nvSpPr>
          <p:spPr bwMode="auto">
            <a:xfrm>
              <a:off x="2701" y="32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1" name="Freeform 456"/>
            <p:cNvSpPr>
              <a:spLocks noEditPoints="1"/>
            </p:cNvSpPr>
            <p:nvPr/>
          </p:nvSpPr>
          <p:spPr bwMode="auto">
            <a:xfrm>
              <a:off x="2524" y="346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2" name="Freeform 457"/>
            <p:cNvSpPr>
              <a:spLocks noEditPoints="1"/>
            </p:cNvSpPr>
            <p:nvPr/>
          </p:nvSpPr>
          <p:spPr bwMode="auto">
            <a:xfrm>
              <a:off x="2257" y="311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3" name="Freeform 458"/>
            <p:cNvSpPr>
              <a:spLocks noEditPoints="1"/>
            </p:cNvSpPr>
            <p:nvPr/>
          </p:nvSpPr>
          <p:spPr bwMode="auto">
            <a:xfrm>
              <a:off x="2566" y="360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4" name="Freeform 459"/>
            <p:cNvSpPr>
              <a:spLocks noEditPoints="1"/>
            </p:cNvSpPr>
            <p:nvPr/>
          </p:nvSpPr>
          <p:spPr bwMode="auto">
            <a:xfrm>
              <a:off x="2673" y="36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5" name="Freeform 460"/>
            <p:cNvSpPr>
              <a:spLocks noEditPoints="1"/>
            </p:cNvSpPr>
            <p:nvPr/>
          </p:nvSpPr>
          <p:spPr bwMode="auto">
            <a:xfrm>
              <a:off x="3212" y="340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6" name="Freeform 461"/>
            <p:cNvSpPr>
              <a:spLocks noEditPoints="1"/>
            </p:cNvSpPr>
            <p:nvPr/>
          </p:nvSpPr>
          <p:spPr bwMode="auto">
            <a:xfrm>
              <a:off x="1935" y="315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7" name="Freeform 462"/>
            <p:cNvSpPr>
              <a:spLocks noEditPoints="1"/>
            </p:cNvSpPr>
            <p:nvPr/>
          </p:nvSpPr>
          <p:spPr bwMode="auto">
            <a:xfrm>
              <a:off x="2595" y="350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8" name="Freeform 463"/>
            <p:cNvSpPr>
              <a:spLocks noEditPoints="1"/>
            </p:cNvSpPr>
            <p:nvPr/>
          </p:nvSpPr>
          <p:spPr bwMode="auto">
            <a:xfrm>
              <a:off x="2721" y="360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9" name="Freeform 464"/>
            <p:cNvSpPr>
              <a:spLocks noEditPoints="1"/>
            </p:cNvSpPr>
            <p:nvPr/>
          </p:nvSpPr>
          <p:spPr bwMode="auto">
            <a:xfrm>
              <a:off x="1816" y="287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0" name="Freeform 465"/>
            <p:cNvSpPr>
              <a:spLocks noEditPoints="1"/>
            </p:cNvSpPr>
            <p:nvPr/>
          </p:nvSpPr>
          <p:spPr bwMode="auto">
            <a:xfrm>
              <a:off x="2334" y="356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1" name="Freeform 466"/>
            <p:cNvSpPr>
              <a:spLocks noEditPoints="1"/>
            </p:cNvSpPr>
            <p:nvPr/>
          </p:nvSpPr>
          <p:spPr bwMode="auto">
            <a:xfrm>
              <a:off x="2885" y="331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2" name="Freeform 467"/>
            <p:cNvSpPr>
              <a:spLocks noEditPoints="1"/>
            </p:cNvSpPr>
            <p:nvPr/>
          </p:nvSpPr>
          <p:spPr bwMode="auto">
            <a:xfrm>
              <a:off x="3643" y="277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3" name="Freeform 468"/>
            <p:cNvSpPr>
              <a:spLocks noEditPoints="1"/>
            </p:cNvSpPr>
            <p:nvPr/>
          </p:nvSpPr>
          <p:spPr bwMode="auto">
            <a:xfrm>
              <a:off x="2334" y="336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4" name="Freeform 469"/>
            <p:cNvSpPr>
              <a:spLocks noEditPoints="1"/>
            </p:cNvSpPr>
            <p:nvPr/>
          </p:nvSpPr>
          <p:spPr bwMode="auto">
            <a:xfrm>
              <a:off x="2872" y="359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5" name="Freeform 470"/>
            <p:cNvSpPr>
              <a:spLocks noEditPoints="1"/>
            </p:cNvSpPr>
            <p:nvPr/>
          </p:nvSpPr>
          <p:spPr bwMode="auto">
            <a:xfrm>
              <a:off x="3087" y="343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6" name="Freeform 471"/>
            <p:cNvSpPr>
              <a:spLocks noEditPoints="1"/>
            </p:cNvSpPr>
            <p:nvPr/>
          </p:nvSpPr>
          <p:spPr bwMode="auto">
            <a:xfrm>
              <a:off x="3092" y="360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7" name="Freeform 472"/>
            <p:cNvSpPr>
              <a:spLocks noEditPoints="1"/>
            </p:cNvSpPr>
            <p:nvPr/>
          </p:nvSpPr>
          <p:spPr bwMode="auto">
            <a:xfrm>
              <a:off x="2475" y="343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8" name="Freeform 473"/>
            <p:cNvSpPr>
              <a:spLocks noEditPoints="1"/>
            </p:cNvSpPr>
            <p:nvPr/>
          </p:nvSpPr>
          <p:spPr bwMode="auto">
            <a:xfrm>
              <a:off x="3187" y="251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9" name="Freeform 474"/>
            <p:cNvSpPr>
              <a:spLocks noEditPoints="1"/>
            </p:cNvSpPr>
            <p:nvPr/>
          </p:nvSpPr>
          <p:spPr bwMode="auto">
            <a:xfrm>
              <a:off x="3470" y="318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0" name="Freeform 475"/>
            <p:cNvSpPr>
              <a:spLocks noEditPoints="1"/>
            </p:cNvSpPr>
            <p:nvPr/>
          </p:nvSpPr>
          <p:spPr bwMode="auto">
            <a:xfrm>
              <a:off x="3243" y="340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1" name="Freeform 476"/>
            <p:cNvSpPr>
              <a:spLocks noEditPoints="1"/>
            </p:cNvSpPr>
            <p:nvPr/>
          </p:nvSpPr>
          <p:spPr bwMode="auto">
            <a:xfrm>
              <a:off x="2627" y="316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2" name="Freeform 477"/>
            <p:cNvSpPr>
              <a:spLocks noEditPoints="1"/>
            </p:cNvSpPr>
            <p:nvPr/>
          </p:nvSpPr>
          <p:spPr bwMode="auto">
            <a:xfrm>
              <a:off x="2616" y="343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3" name="Freeform 478"/>
            <p:cNvSpPr>
              <a:spLocks noEditPoints="1"/>
            </p:cNvSpPr>
            <p:nvPr/>
          </p:nvSpPr>
          <p:spPr bwMode="auto">
            <a:xfrm>
              <a:off x="2589" y="35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4" name="Freeform 479"/>
            <p:cNvSpPr>
              <a:spLocks noEditPoints="1"/>
            </p:cNvSpPr>
            <p:nvPr/>
          </p:nvSpPr>
          <p:spPr bwMode="auto">
            <a:xfrm>
              <a:off x="2297" y="333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5" name="Freeform 480"/>
            <p:cNvSpPr>
              <a:spLocks noEditPoints="1"/>
            </p:cNvSpPr>
            <p:nvPr/>
          </p:nvSpPr>
          <p:spPr bwMode="auto">
            <a:xfrm>
              <a:off x="2591" y="358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6" name="Freeform 481"/>
            <p:cNvSpPr>
              <a:spLocks noEditPoints="1"/>
            </p:cNvSpPr>
            <p:nvPr/>
          </p:nvSpPr>
          <p:spPr bwMode="auto">
            <a:xfrm>
              <a:off x="3117" y="358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7" name="Freeform 482"/>
            <p:cNvSpPr>
              <a:spLocks noEditPoints="1"/>
            </p:cNvSpPr>
            <p:nvPr/>
          </p:nvSpPr>
          <p:spPr bwMode="auto">
            <a:xfrm>
              <a:off x="2472" y="349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8" name="Freeform 483"/>
            <p:cNvSpPr>
              <a:spLocks noEditPoints="1"/>
            </p:cNvSpPr>
            <p:nvPr/>
          </p:nvSpPr>
          <p:spPr bwMode="auto">
            <a:xfrm>
              <a:off x="2951" y="365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9" name="Freeform 484"/>
            <p:cNvSpPr>
              <a:spLocks noEditPoints="1"/>
            </p:cNvSpPr>
            <p:nvPr/>
          </p:nvSpPr>
          <p:spPr bwMode="auto">
            <a:xfrm>
              <a:off x="2398" y="357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0" name="Freeform 485"/>
            <p:cNvSpPr>
              <a:spLocks noEditPoints="1"/>
            </p:cNvSpPr>
            <p:nvPr/>
          </p:nvSpPr>
          <p:spPr bwMode="auto">
            <a:xfrm>
              <a:off x="2758" y="334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1" name="Freeform 486"/>
            <p:cNvSpPr>
              <a:spLocks noEditPoints="1"/>
            </p:cNvSpPr>
            <p:nvPr/>
          </p:nvSpPr>
          <p:spPr bwMode="auto">
            <a:xfrm>
              <a:off x="2276" y="33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2" name="Freeform 487"/>
            <p:cNvSpPr>
              <a:spLocks noEditPoints="1"/>
            </p:cNvSpPr>
            <p:nvPr/>
          </p:nvSpPr>
          <p:spPr bwMode="auto">
            <a:xfrm>
              <a:off x="3379" y="339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3" name="Freeform 488"/>
            <p:cNvSpPr>
              <a:spLocks noEditPoints="1"/>
            </p:cNvSpPr>
            <p:nvPr/>
          </p:nvSpPr>
          <p:spPr bwMode="auto">
            <a:xfrm>
              <a:off x="2554" y="369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4" name="Freeform 489"/>
            <p:cNvSpPr>
              <a:spLocks noEditPoints="1"/>
            </p:cNvSpPr>
            <p:nvPr/>
          </p:nvSpPr>
          <p:spPr bwMode="auto">
            <a:xfrm>
              <a:off x="2620" y="345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5" name="Freeform 490"/>
            <p:cNvSpPr>
              <a:spLocks noEditPoints="1"/>
            </p:cNvSpPr>
            <p:nvPr/>
          </p:nvSpPr>
          <p:spPr bwMode="auto">
            <a:xfrm>
              <a:off x="2641" y="333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6" name="Freeform 491"/>
            <p:cNvSpPr>
              <a:spLocks noEditPoints="1"/>
            </p:cNvSpPr>
            <p:nvPr/>
          </p:nvSpPr>
          <p:spPr bwMode="auto">
            <a:xfrm>
              <a:off x="3033" y="363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7" name="Freeform 492"/>
            <p:cNvSpPr>
              <a:spLocks noEditPoints="1"/>
            </p:cNvSpPr>
            <p:nvPr/>
          </p:nvSpPr>
          <p:spPr bwMode="auto">
            <a:xfrm>
              <a:off x="3011" y="314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8" name="Freeform 493"/>
            <p:cNvSpPr>
              <a:spLocks noEditPoints="1"/>
            </p:cNvSpPr>
            <p:nvPr/>
          </p:nvSpPr>
          <p:spPr bwMode="auto">
            <a:xfrm>
              <a:off x="2092" y="332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9" name="Freeform 494"/>
            <p:cNvSpPr>
              <a:spLocks noEditPoints="1"/>
            </p:cNvSpPr>
            <p:nvPr/>
          </p:nvSpPr>
          <p:spPr bwMode="auto">
            <a:xfrm>
              <a:off x="2621" y="347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0" name="Freeform 495"/>
            <p:cNvSpPr>
              <a:spLocks noEditPoints="1"/>
            </p:cNvSpPr>
            <p:nvPr/>
          </p:nvSpPr>
          <p:spPr bwMode="auto">
            <a:xfrm>
              <a:off x="2017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1" name="Freeform 496"/>
            <p:cNvSpPr>
              <a:spLocks noEditPoints="1"/>
            </p:cNvSpPr>
            <p:nvPr/>
          </p:nvSpPr>
          <p:spPr bwMode="auto">
            <a:xfrm>
              <a:off x="2653" y="364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2" name="Freeform 497"/>
            <p:cNvSpPr>
              <a:spLocks noEditPoints="1"/>
            </p:cNvSpPr>
            <p:nvPr/>
          </p:nvSpPr>
          <p:spPr bwMode="auto">
            <a:xfrm>
              <a:off x="2607" y="36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3" name="Freeform 498"/>
            <p:cNvSpPr>
              <a:spLocks noEditPoints="1"/>
            </p:cNvSpPr>
            <p:nvPr/>
          </p:nvSpPr>
          <p:spPr bwMode="auto">
            <a:xfrm>
              <a:off x="2545" y="373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4" name="Freeform 499"/>
            <p:cNvSpPr>
              <a:spLocks noEditPoints="1"/>
            </p:cNvSpPr>
            <p:nvPr/>
          </p:nvSpPr>
          <p:spPr bwMode="auto">
            <a:xfrm>
              <a:off x="2265" y="34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5" name="Freeform 500"/>
            <p:cNvSpPr>
              <a:spLocks noEditPoints="1"/>
            </p:cNvSpPr>
            <p:nvPr/>
          </p:nvSpPr>
          <p:spPr bwMode="auto">
            <a:xfrm>
              <a:off x="1365" y="28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6" name="Freeform 501"/>
            <p:cNvSpPr>
              <a:spLocks noEditPoints="1"/>
            </p:cNvSpPr>
            <p:nvPr/>
          </p:nvSpPr>
          <p:spPr bwMode="auto">
            <a:xfrm>
              <a:off x="2806" y="327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7" name="Freeform 502"/>
            <p:cNvSpPr>
              <a:spLocks noEditPoints="1"/>
            </p:cNvSpPr>
            <p:nvPr/>
          </p:nvSpPr>
          <p:spPr bwMode="auto">
            <a:xfrm>
              <a:off x="3196" y="343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8" name="Freeform 503"/>
            <p:cNvSpPr>
              <a:spLocks noEditPoints="1"/>
            </p:cNvSpPr>
            <p:nvPr/>
          </p:nvSpPr>
          <p:spPr bwMode="auto">
            <a:xfrm>
              <a:off x="1568" y="260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9" name="Freeform 504"/>
            <p:cNvSpPr>
              <a:spLocks noEditPoints="1"/>
            </p:cNvSpPr>
            <p:nvPr/>
          </p:nvSpPr>
          <p:spPr bwMode="auto">
            <a:xfrm>
              <a:off x="2777" y="34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0" name="Freeform 505"/>
            <p:cNvSpPr>
              <a:spLocks noEditPoints="1"/>
            </p:cNvSpPr>
            <p:nvPr/>
          </p:nvSpPr>
          <p:spPr bwMode="auto">
            <a:xfrm>
              <a:off x="2525" y="348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1" name="Freeform 506"/>
            <p:cNvSpPr>
              <a:spLocks noEditPoints="1"/>
            </p:cNvSpPr>
            <p:nvPr/>
          </p:nvSpPr>
          <p:spPr bwMode="auto">
            <a:xfrm>
              <a:off x="2853" y="356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2" name="Freeform 507"/>
            <p:cNvSpPr>
              <a:spLocks noEditPoints="1"/>
            </p:cNvSpPr>
            <p:nvPr/>
          </p:nvSpPr>
          <p:spPr bwMode="auto">
            <a:xfrm>
              <a:off x="3289" y="342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3" name="Freeform 508"/>
            <p:cNvSpPr>
              <a:spLocks noEditPoints="1"/>
            </p:cNvSpPr>
            <p:nvPr/>
          </p:nvSpPr>
          <p:spPr bwMode="auto">
            <a:xfrm>
              <a:off x="3254" y="316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4" name="Freeform 509"/>
            <p:cNvSpPr>
              <a:spLocks noEditPoints="1"/>
            </p:cNvSpPr>
            <p:nvPr/>
          </p:nvSpPr>
          <p:spPr bwMode="auto">
            <a:xfrm>
              <a:off x="3143" y="354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5" name="Freeform 510"/>
            <p:cNvSpPr>
              <a:spLocks noEditPoints="1"/>
            </p:cNvSpPr>
            <p:nvPr/>
          </p:nvSpPr>
          <p:spPr bwMode="auto">
            <a:xfrm>
              <a:off x="2108" y="325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6" name="Freeform 511"/>
            <p:cNvSpPr>
              <a:spLocks noEditPoints="1"/>
            </p:cNvSpPr>
            <p:nvPr/>
          </p:nvSpPr>
          <p:spPr bwMode="auto">
            <a:xfrm>
              <a:off x="2695" y="29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7" name="Freeform 512"/>
            <p:cNvSpPr>
              <a:spLocks noEditPoints="1"/>
            </p:cNvSpPr>
            <p:nvPr/>
          </p:nvSpPr>
          <p:spPr bwMode="auto">
            <a:xfrm>
              <a:off x="2543" y="327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8" name="Freeform 513"/>
            <p:cNvSpPr>
              <a:spLocks noEditPoints="1"/>
            </p:cNvSpPr>
            <p:nvPr/>
          </p:nvSpPr>
          <p:spPr bwMode="auto">
            <a:xfrm>
              <a:off x="2604" y="365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9" name="Freeform 514"/>
            <p:cNvSpPr>
              <a:spLocks noEditPoints="1"/>
            </p:cNvSpPr>
            <p:nvPr/>
          </p:nvSpPr>
          <p:spPr bwMode="auto">
            <a:xfrm>
              <a:off x="2845" y="358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0" name="Freeform 515"/>
            <p:cNvSpPr>
              <a:spLocks noEditPoints="1"/>
            </p:cNvSpPr>
            <p:nvPr/>
          </p:nvSpPr>
          <p:spPr bwMode="auto">
            <a:xfrm>
              <a:off x="2480" y="36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1" name="Freeform 516"/>
            <p:cNvSpPr>
              <a:spLocks noEditPoints="1"/>
            </p:cNvSpPr>
            <p:nvPr/>
          </p:nvSpPr>
          <p:spPr bwMode="auto">
            <a:xfrm>
              <a:off x="2735" y="346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2" name="Freeform 517"/>
            <p:cNvSpPr>
              <a:spLocks noEditPoints="1"/>
            </p:cNvSpPr>
            <p:nvPr/>
          </p:nvSpPr>
          <p:spPr bwMode="auto">
            <a:xfrm>
              <a:off x="3161" y="36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3" name="Freeform 518"/>
            <p:cNvSpPr>
              <a:spLocks noEditPoints="1"/>
            </p:cNvSpPr>
            <p:nvPr/>
          </p:nvSpPr>
          <p:spPr bwMode="auto">
            <a:xfrm>
              <a:off x="2962" y="346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4" name="Freeform 519"/>
            <p:cNvSpPr>
              <a:spLocks noEditPoints="1"/>
            </p:cNvSpPr>
            <p:nvPr/>
          </p:nvSpPr>
          <p:spPr bwMode="auto">
            <a:xfrm>
              <a:off x="2672" y="348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5" name="Freeform 520"/>
            <p:cNvSpPr>
              <a:spLocks noEditPoints="1"/>
            </p:cNvSpPr>
            <p:nvPr/>
          </p:nvSpPr>
          <p:spPr bwMode="auto">
            <a:xfrm>
              <a:off x="2097" y="312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6" name="Freeform 521"/>
            <p:cNvSpPr>
              <a:spLocks noEditPoints="1"/>
            </p:cNvSpPr>
            <p:nvPr/>
          </p:nvSpPr>
          <p:spPr bwMode="auto">
            <a:xfrm>
              <a:off x="3060" y="344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7" name="Freeform 522"/>
            <p:cNvSpPr>
              <a:spLocks noEditPoints="1"/>
            </p:cNvSpPr>
            <p:nvPr/>
          </p:nvSpPr>
          <p:spPr bwMode="auto">
            <a:xfrm>
              <a:off x="2260" y="347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8" name="Freeform 523"/>
            <p:cNvSpPr>
              <a:spLocks noEditPoints="1"/>
            </p:cNvSpPr>
            <p:nvPr/>
          </p:nvSpPr>
          <p:spPr bwMode="auto">
            <a:xfrm>
              <a:off x="2248" y="291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9" name="Freeform 524"/>
            <p:cNvSpPr>
              <a:spLocks noEditPoints="1"/>
            </p:cNvSpPr>
            <p:nvPr/>
          </p:nvSpPr>
          <p:spPr bwMode="auto">
            <a:xfrm>
              <a:off x="2797" y="349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0" name="Freeform 525"/>
            <p:cNvSpPr>
              <a:spLocks noEditPoints="1"/>
            </p:cNvSpPr>
            <p:nvPr/>
          </p:nvSpPr>
          <p:spPr bwMode="auto">
            <a:xfrm>
              <a:off x="3569" y="29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1" name="Freeform 526"/>
            <p:cNvSpPr>
              <a:spLocks noEditPoints="1"/>
            </p:cNvSpPr>
            <p:nvPr/>
          </p:nvSpPr>
          <p:spPr bwMode="auto">
            <a:xfrm>
              <a:off x="3833" y="297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2" name="Freeform 527"/>
            <p:cNvSpPr>
              <a:spLocks noEditPoints="1"/>
            </p:cNvSpPr>
            <p:nvPr/>
          </p:nvSpPr>
          <p:spPr bwMode="auto">
            <a:xfrm>
              <a:off x="2277" y="285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3" name="Freeform 528"/>
            <p:cNvSpPr>
              <a:spLocks noEditPoints="1"/>
            </p:cNvSpPr>
            <p:nvPr/>
          </p:nvSpPr>
          <p:spPr bwMode="auto">
            <a:xfrm>
              <a:off x="2499" y="367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4" name="Freeform 529"/>
            <p:cNvSpPr>
              <a:spLocks noEditPoints="1"/>
            </p:cNvSpPr>
            <p:nvPr/>
          </p:nvSpPr>
          <p:spPr bwMode="auto">
            <a:xfrm>
              <a:off x="2758" y="349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5" name="Freeform 530"/>
            <p:cNvSpPr>
              <a:spLocks noEditPoints="1"/>
            </p:cNvSpPr>
            <p:nvPr/>
          </p:nvSpPr>
          <p:spPr bwMode="auto">
            <a:xfrm>
              <a:off x="2576" y="345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6" name="Freeform 531"/>
            <p:cNvSpPr>
              <a:spLocks noEditPoints="1"/>
            </p:cNvSpPr>
            <p:nvPr/>
          </p:nvSpPr>
          <p:spPr bwMode="auto">
            <a:xfrm>
              <a:off x="2071" y="336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7" name="Freeform 532"/>
            <p:cNvSpPr>
              <a:spLocks noEditPoints="1"/>
            </p:cNvSpPr>
            <p:nvPr/>
          </p:nvSpPr>
          <p:spPr bwMode="auto">
            <a:xfrm>
              <a:off x="2804" y="353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8" name="Freeform 533"/>
            <p:cNvSpPr>
              <a:spLocks noEditPoints="1"/>
            </p:cNvSpPr>
            <p:nvPr/>
          </p:nvSpPr>
          <p:spPr bwMode="auto">
            <a:xfrm>
              <a:off x="2717" y="35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9" name="Freeform 534"/>
            <p:cNvSpPr>
              <a:spLocks noEditPoints="1"/>
            </p:cNvSpPr>
            <p:nvPr/>
          </p:nvSpPr>
          <p:spPr bwMode="auto">
            <a:xfrm>
              <a:off x="2494" y="342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0" name="Freeform 535"/>
            <p:cNvSpPr>
              <a:spLocks noEditPoints="1"/>
            </p:cNvSpPr>
            <p:nvPr/>
          </p:nvSpPr>
          <p:spPr bwMode="auto">
            <a:xfrm>
              <a:off x="2311" y="349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1" name="Freeform 536"/>
            <p:cNvSpPr>
              <a:spLocks noEditPoints="1"/>
            </p:cNvSpPr>
            <p:nvPr/>
          </p:nvSpPr>
          <p:spPr bwMode="auto">
            <a:xfrm>
              <a:off x="2907" y="354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2" name="Freeform 537"/>
            <p:cNvSpPr>
              <a:spLocks noEditPoints="1"/>
            </p:cNvSpPr>
            <p:nvPr/>
          </p:nvSpPr>
          <p:spPr bwMode="auto">
            <a:xfrm>
              <a:off x="2071" y="302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3" name="Freeform 538"/>
            <p:cNvSpPr>
              <a:spLocks noEditPoints="1"/>
            </p:cNvSpPr>
            <p:nvPr/>
          </p:nvSpPr>
          <p:spPr bwMode="auto">
            <a:xfrm>
              <a:off x="2300" y="344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4" name="Freeform 539"/>
            <p:cNvSpPr>
              <a:spLocks noEditPoints="1"/>
            </p:cNvSpPr>
            <p:nvPr/>
          </p:nvSpPr>
          <p:spPr bwMode="auto">
            <a:xfrm>
              <a:off x="3144" y="3327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5" name="Freeform 540"/>
            <p:cNvSpPr>
              <a:spLocks noEditPoints="1"/>
            </p:cNvSpPr>
            <p:nvPr/>
          </p:nvSpPr>
          <p:spPr bwMode="auto">
            <a:xfrm>
              <a:off x="1767" y="273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6" name="Freeform 541"/>
            <p:cNvSpPr>
              <a:spLocks noEditPoints="1"/>
            </p:cNvSpPr>
            <p:nvPr/>
          </p:nvSpPr>
          <p:spPr bwMode="auto">
            <a:xfrm>
              <a:off x="2558" y="364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7" name="Freeform 542"/>
            <p:cNvSpPr>
              <a:spLocks noEditPoints="1"/>
            </p:cNvSpPr>
            <p:nvPr/>
          </p:nvSpPr>
          <p:spPr bwMode="auto">
            <a:xfrm>
              <a:off x="2259" y="331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8" name="Freeform 543"/>
            <p:cNvSpPr>
              <a:spLocks noEditPoints="1"/>
            </p:cNvSpPr>
            <p:nvPr/>
          </p:nvSpPr>
          <p:spPr bwMode="auto">
            <a:xfrm>
              <a:off x="2571" y="35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9" name="Freeform 544"/>
            <p:cNvSpPr>
              <a:spLocks noEditPoints="1"/>
            </p:cNvSpPr>
            <p:nvPr/>
          </p:nvSpPr>
          <p:spPr bwMode="auto">
            <a:xfrm>
              <a:off x="2786" y="367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0" name="Freeform 545"/>
            <p:cNvSpPr>
              <a:spLocks noEditPoints="1"/>
            </p:cNvSpPr>
            <p:nvPr/>
          </p:nvSpPr>
          <p:spPr bwMode="auto">
            <a:xfrm>
              <a:off x="2981" y="341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1" name="Freeform 546"/>
            <p:cNvSpPr>
              <a:spLocks noEditPoints="1"/>
            </p:cNvSpPr>
            <p:nvPr/>
          </p:nvSpPr>
          <p:spPr bwMode="auto">
            <a:xfrm>
              <a:off x="2161" y="348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2" name="Freeform 547"/>
            <p:cNvSpPr>
              <a:spLocks noEditPoints="1"/>
            </p:cNvSpPr>
            <p:nvPr/>
          </p:nvSpPr>
          <p:spPr bwMode="auto">
            <a:xfrm>
              <a:off x="2505" y="34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3" name="Freeform 548"/>
            <p:cNvSpPr>
              <a:spLocks noEditPoints="1"/>
            </p:cNvSpPr>
            <p:nvPr/>
          </p:nvSpPr>
          <p:spPr bwMode="auto">
            <a:xfrm>
              <a:off x="2180" y="326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4" name="Freeform 549"/>
            <p:cNvSpPr>
              <a:spLocks noEditPoints="1"/>
            </p:cNvSpPr>
            <p:nvPr/>
          </p:nvSpPr>
          <p:spPr bwMode="auto">
            <a:xfrm>
              <a:off x="2480" y="33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5" name="Freeform 550"/>
            <p:cNvSpPr>
              <a:spLocks noEditPoints="1"/>
            </p:cNvSpPr>
            <p:nvPr/>
          </p:nvSpPr>
          <p:spPr bwMode="auto">
            <a:xfrm>
              <a:off x="3133" y="337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6" name="Freeform 551"/>
            <p:cNvSpPr>
              <a:spLocks noEditPoints="1"/>
            </p:cNvSpPr>
            <p:nvPr/>
          </p:nvSpPr>
          <p:spPr bwMode="auto">
            <a:xfrm>
              <a:off x="2635" y="34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7" name="Freeform 552"/>
            <p:cNvSpPr>
              <a:spLocks noEditPoints="1"/>
            </p:cNvSpPr>
            <p:nvPr/>
          </p:nvSpPr>
          <p:spPr bwMode="auto">
            <a:xfrm>
              <a:off x="3304" y="3285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8" name="Freeform 553"/>
            <p:cNvSpPr>
              <a:spLocks noEditPoints="1"/>
            </p:cNvSpPr>
            <p:nvPr/>
          </p:nvSpPr>
          <p:spPr bwMode="auto">
            <a:xfrm>
              <a:off x="2736" y="354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9" name="Freeform 554"/>
            <p:cNvSpPr>
              <a:spLocks noEditPoints="1"/>
            </p:cNvSpPr>
            <p:nvPr/>
          </p:nvSpPr>
          <p:spPr bwMode="auto">
            <a:xfrm>
              <a:off x="2662" y="35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0" name="Freeform 555"/>
            <p:cNvSpPr>
              <a:spLocks noEditPoints="1"/>
            </p:cNvSpPr>
            <p:nvPr/>
          </p:nvSpPr>
          <p:spPr bwMode="auto">
            <a:xfrm>
              <a:off x="2532" y="351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1" name="Freeform 556"/>
            <p:cNvSpPr>
              <a:spLocks noEditPoints="1"/>
            </p:cNvSpPr>
            <p:nvPr/>
          </p:nvSpPr>
          <p:spPr bwMode="auto">
            <a:xfrm>
              <a:off x="2411" y="369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2" name="Freeform 557"/>
            <p:cNvSpPr>
              <a:spLocks noEditPoints="1"/>
            </p:cNvSpPr>
            <p:nvPr/>
          </p:nvSpPr>
          <p:spPr bwMode="auto">
            <a:xfrm>
              <a:off x="3343" y="26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3" name="Freeform 558"/>
            <p:cNvSpPr>
              <a:spLocks noEditPoints="1"/>
            </p:cNvSpPr>
            <p:nvPr/>
          </p:nvSpPr>
          <p:spPr bwMode="auto">
            <a:xfrm>
              <a:off x="2472" y="354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4" name="Freeform 559"/>
            <p:cNvSpPr>
              <a:spLocks noEditPoints="1"/>
            </p:cNvSpPr>
            <p:nvPr/>
          </p:nvSpPr>
          <p:spPr bwMode="auto">
            <a:xfrm>
              <a:off x="2929" y="361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5" name="Freeform 560"/>
            <p:cNvSpPr>
              <a:spLocks noEditPoints="1"/>
            </p:cNvSpPr>
            <p:nvPr/>
          </p:nvSpPr>
          <p:spPr bwMode="auto">
            <a:xfrm>
              <a:off x="2722" y="335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6" name="Freeform 561"/>
            <p:cNvSpPr>
              <a:spLocks noEditPoints="1"/>
            </p:cNvSpPr>
            <p:nvPr/>
          </p:nvSpPr>
          <p:spPr bwMode="auto">
            <a:xfrm>
              <a:off x="2370" y="357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7" name="Freeform 562"/>
            <p:cNvSpPr>
              <a:spLocks noEditPoints="1"/>
            </p:cNvSpPr>
            <p:nvPr/>
          </p:nvSpPr>
          <p:spPr bwMode="auto">
            <a:xfrm>
              <a:off x="2608" y="360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8" name="Freeform 563"/>
            <p:cNvSpPr>
              <a:spLocks noEditPoints="1"/>
            </p:cNvSpPr>
            <p:nvPr/>
          </p:nvSpPr>
          <p:spPr bwMode="auto">
            <a:xfrm>
              <a:off x="2735" y="346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9" name="Freeform 564"/>
            <p:cNvSpPr>
              <a:spLocks noEditPoints="1"/>
            </p:cNvSpPr>
            <p:nvPr/>
          </p:nvSpPr>
          <p:spPr bwMode="auto">
            <a:xfrm>
              <a:off x="2804" y="35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0" name="Freeform 565"/>
            <p:cNvSpPr>
              <a:spLocks noEditPoints="1"/>
            </p:cNvSpPr>
            <p:nvPr/>
          </p:nvSpPr>
          <p:spPr bwMode="auto">
            <a:xfrm>
              <a:off x="2676" y="34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1" name="Freeform 566"/>
            <p:cNvSpPr>
              <a:spLocks noEditPoints="1"/>
            </p:cNvSpPr>
            <p:nvPr/>
          </p:nvSpPr>
          <p:spPr bwMode="auto">
            <a:xfrm>
              <a:off x="2617" y="341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2" name="Freeform 567"/>
            <p:cNvSpPr>
              <a:spLocks noEditPoints="1"/>
            </p:cNvSpPr>
            <p:nvPr/>
          </p:nvSpPr>
          <p:spPr bwMode="auto">
            <a:xfrm>
              <a:off x="2708" y="365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3" name="Freeform 568"/>
            <p:cNvSpPr>
              <a:spLocks noEditPoints="1"/>
            </p:cNvSpPr>
            <p:nvPr/>
          </p:nvSpPr>
          <p:spPr bwMode="auto">
            <a:xfrm>
              <a:off x="2345" y="351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4" name="Freeform 569"/>
            <p:cNvSpPr>
              <a:spLocks noEditPoints="1"/>
            </p:cNvSpPr>
            <p:nvPr/>
          </p:nvSpPr>
          <p:spPr bwMode="auto">
            <a:xfrm>
              <a:off x="2575" y="352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5" name="Freeform 570"/>
            <p:cNvSpPr>
              <a:spLocks noEditPoints="1"/>
            </p:cNvSpPr>
            <p:nvPr/>
          </p:nvSpPr>
          <p:spPr bwMode="auto">
            <a:xfrm>
              <a:off x="2426" y="367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6" name="Freeform 571"/>
            <p:cNvSpPr>
              <a:spLocks noEditPoints="1"/>
            </p:cNvSpPr>
            <p:nvPr/>
          </p:nvSpPr>
          <p:spPr bwMode="auto">
            <a:xfrm>
              <a:off x="2279" y="348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7" name="Freeform 572"/>
            <p:cNvSpPr>
              <a:spLocks noEditPoints="1"/>
            </p:cNvSpPr>
            <p:nvPr/>
          </p:nvSpPr>
          <p:spPr bwMode="auto">
            <a:xfrm>
              <a:off x="3385" y="32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8" name="Freeform 573"/>
            <p:cNvSpPr>
              <a:spLocks noEditPoints="1"/>
            </p:cNvSpPr>
            <p:nvPr/>
          </p:nvSpPr>
          <p:spPr bwMode="auto">
            <a:xfrm>
              <a:off x="2516" y="355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9" name="Freeform 574"/>
            <p:cNvSpPr>
              <a:spLocks noEditPoints="1"/>
            </p:cNvSpPr>
            <p:nvPr/>
          </p:nvSpPr>
          <p:spPr bwMode="auto">
            <a:xfrm>
              <a:off x="2835" y="3719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0" name="Freeform 575"/>
            <p:cNvSpPr>
              <a:spLocks noEditPoints="1"/>
            </p:cNvSpPr>
            <p:nvPr/>
          </p:nvSpPr>
          <p:spPr bwMode="auto">
            <a:xfrm>
              <a:off x="2600" y="342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1" name="Freeform 576"/>
            <p:cNvSpPr>
              <a:spLocks noEditPoints="1"/>
            </p:cNvSpPr>
            <p:nvPr/>
          </p:nvSpPr>
          <p:spPr bwMode="auto">
            <a:xfrm>
              <a:off x="2842" y="351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2" name="Freeform 577"/>
            <p:cNvSpPr>
              <a:spLocks noEditPoints="1"/>
            </p:cNvSpPr>
            <p:nvPr/>
          </p:nvSpPr>
          <p:spPr bwMode="auto">
            <a:xfrm>
              <a:off x="2639" y="361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3" name="Freeform 578"/>
            <p:cNvSpPr>
              <a:spLocks noEditPoints="1"/>
            </p:cNvSpPr>
            <p:nvPr/>
          </p:nvSpPr>
          <p:spPr bwMode="auto">
            <a:xfrm>
              <a:off x="3202" y="355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4" name="Freeform 579"/>
            <p:cNvSpPr>
              <a:spLocks noEditPoints="1"/>
            </p:cNvSpPr>
            <p:nvPr/>
          </p:nvSpPr>
          <p:spPr bwMode="auto">
            <a:xfrm>
              <a:off x="2541" y="361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5" name="Freeform 580"/>
            <p:cNvSpPr>
              <a:spLocks noEditPoints="1"/>
            </p:cNvSpPr>
            <p:nvPr/>
          </p:nvSpPr>
          <p:spPr bwMode="auto">
            <a:xfrm>
              <a:off x="2559" y="364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6" name="Freeform 581"/>
            <p:cNvSpPr>
              <a:spLocks noEditPoints="1"/>
            </p:cNvSpPr>
            <p:nvPr/>
          </p:nvSpPr>
          <p:spPr bwMode="auto">
            <a:xfrm>
              <a:off x="2867" y="347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7" name="Freeform 582"/>
            <p:cNvSpPr>
              <a:spLocks noEditPoints="1"/>
            </p:cNvSpPr>
            <p:nvPr/>
          </p:nvSpPr>
          <p:spPr bwMode="auto">
            <a:xfrm>
              <a:off x="2299" y="359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8" name="Freeform 583"/>
            <p:cNvSpPr>
              <a:spLocks noEditPoints="1"/>
            </p:cNvSpPr>
            <p:nvPr/>
          </p:nvSpPr>
          <p:spPr bwMode="auto">
            <a:xfrm>
              <a:off x="2568" y="341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9" name="Freeform 584"/>
            <p:cNvSpPr>
              <a:spLocks noEditPoints="1"/>
            </p:cNvSpPr>
            <p:nvPr/>
          </p:nvSpPr>
          <p:spPr bwMode="auto">
            <a:xfrm>
              <a:off x="2356" y="344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0" name="Freeform 585"/>
            <p:cNvSpPr>
              <a:spLocks noEditPoints="1"/>
            </p:cNvSpPr>
            <p:nvPr/>
          </p:nvSpPr>
          <p:spPr bwMode="auto">
            <a:xfrm>
              <a:off x="2722" y="353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1" name="Freeform 586"/>
            <p:cNvSpPr>
              <a:spLocks noEditPoints="1"/>
            </p:cNvSpPr>
            <p:nvPr/>
          </p:nvSpPr>
          <p:spPr bwMode="auto">
            <a:xfrm>
              <a:off x="2984" y="356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2" name="Freeform 587"/>
            <p:cNvSpPr>
              <a:spLocks noEditPoints="1"/>
            </p:cNvSpPr>
            <p:nvPr/>
          </p:nvSpPr>
          <p:spPr bwMode="auto">
            <a:xfrm>
              <a:off x="2658" y="366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3" name="Freeform 588"/>
            <p:cNvSpPr>
              <a:spLocks noEditPoints="1"/>
            </p:cNvSpPr>
            <p:nvPr/>
          </p:nvSpPr>
          <p:spPr bwMode="auto">
            <a:xfrm>
              <a:off x="3440" y="326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4" name="Freeform 589"/>
            <p:cNvSpPr>
              <a:spLocks noEditPoints="1"/>
            </p:cNvSpPr>
            <p:nvPr/>
          </p:nvSpPr>
          <p:spPr bwMode="auto">
            <a:xfrm>
              <a:off x="2356" y="367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5" name="Freeform 590"/>
            <p:cNvSpPr>
              <a:spLocks noEditPoints="1"/>
            </p:cNvSpPr>
            <p:nvPr/>
          </p:nvSpPr>
          <p:spPr bwMode="auto">
            <a:xfrm>
              <a:off x="2593" y="35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6" name="Freeform 591"/>
            <p:cNvSpPr>
              <a:spLocks noEditPoints="1"/>
            </p:cNvSpPr>
            <p:nvPr/>
          </p:nvSpPr>
          <p:spPr bwMode="auto">
            <a:xfrm>
              <a:off x="2781" y="363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7" name="Freeform 592"/>
            <p:cNvSpPr>
              <a:spLocks noEditPoints="1"/>
            </p:cNvSpPr>
            <p:nvPr/>
          </p:nvSpPr>
          <p:spPr bwMode="auto">
            <a:xfrm>
              <a:off x="3282" y="339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8" name="Freeform 593"/>
            <p:cNvSpPr>
              <a:spLocks noEditPoints="1"/>
            </p:cNvSpPr>
            <p:nvPr/>
          </p:nvSpPr>
          <p:spPr bwMode="auto">
            <a:xfrm>
              <a:off x="1701" y="282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9" name="Freeform 594"/>
            <p:cNvSpPr>
              <a:spLocks noEditPoints="1"/>
            </p:cNvSpPr>
            <p:nvPr/>
          </p:nvSpPr>
          <p:spPr bwMode="auto">
            <a:xfrm>
              <a:off x="2154" y="347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0" name="Freeform 595"/>
            <p:cNvSpPr>
              <a:spLocks noEditPoints="1"/>
            </p:cNvSpPr>
            <p:nvPr/>
          </p:nvSpPr>
          <p:spPr bwMode="auto">
            <a:xfrm>
              <a:off x="2416" y="341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1" name="Freeform 596"/>
            <p:cNvSpPr>
              <a:spLocks noEditPoints="1"/>
            </p:cNvSpPr>
            <p:nvPr/>
          </p:nvSpPr>
          <p:spPr bwMode="auto">
            <a:xfrm>
              <a:off x="3057" y="358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2" name="Freeform 597"/>
            <p:cNvSpPr>
              <a:spLocks noEditPoints="1"/>
            </p:cNvSpPr>
            <p:nvPr/>
          </p:nvSpPr>
          <p:spPr bwMode="auto">
            <a:xfrm>
              <a:off x="2585" y="347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3" name="Freeform 598"/>
            <p:cNvSpPr>
              <a:spLocks noEditPoints="1"/>
            </p:cNvSpPr>
            <p:nvPr/>
          </p:nvSpPr>
          <p:spPr bwMode="auto">
            <a:xfrm>
              <a:off x="1409" y="258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4" name="Freeform 599"/>
            <p:cNvSpPr>
              <a:spLocks noEditPoints="1"/>
            </p:cNvSpPr>
            <p:nvPr/>
          </p:nvSpPr>
          <p:spPr bwMode="auto">
            <a:xfrm>
              <a:off x="3210" y="313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5" name="Freeform 600"/>
            <p:cNvSpPr>
              <a:spLocks noEditPoints="1"/>
            </p:cNvSpPr>
            <p:nvPr/>
          </p:nvSpPr>
          <p:spPr bwMode="auto">
            <a:xfrm>
              <a:off x="2433" y="3378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6" name="Freeform 601"/>
            <p:cNvSpPr>
              <a:spLocks noEditPoints="1"/>
            </p:cNvSpPr>
            <p:nvPr/>
          </p:nvSpPr>
          <p:spPr bwMode="auto">
            <a:xfrm>
              <a:off x="2551" y="35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7" name="Freeform 602"/>
            <p:cNvSpPr>
              <a:spLocks noEditPoints="1"/>
            </p:cNvSpPr>
            <p:nvPr/>
          </p:nvSpPr>
          <p:spPr bwMode="auto">
            <a:xfrm>
              <a:off x="3177" y="3577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8" name="Freeform 603"/>
            <p:cNvSpPr>
              <a:spLocks noEditPoints="1"/>
            </p:cNvSpPr>
            <p:nvPr/>
          </p:nvSpPr>
          <p:spPr bwMode="auto">
            <a:xfrm>
              <a:off x="3255" y="35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9" name="Freeform 604"/>
            <p:cNvSpPr>
              <a:spLocks noEditPoints="1"/>
            </p:cNvSpPr>
            <p:nvPr/>
          </p:nvSpPr>
          <p:spPr bwMode="auto">
            <a:xfrm>
              <a:off x="2538" y="358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0" name="Freeform 605"/>
            <p:cNvSpPr>
              <a:spLocks noEditPoints="1"/>
            </p:cNvSpPr>
            <p:nvPr/>
          </p:nvSpPr>
          <p:spPr bwMode="auto">
            <a:xfrm>
              <a:off x="2348" y="33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1" name="Freeform 606"/>
            <p:cNvSpPr>
              <a:spLocks noEditPoints="1"/>
            </p:cNvSpPr>
            <p:nvPr/>
          </p:nvSpPr>
          <p:spPr bwMode="auto">
            <a:xfrm>
              <a:off x="2976" y="370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2" name="Freeform 607"/>
            <p:cNvSpPr>
              <a:spLocks noEditPoints="1"/>
            </p:cNvSpPr>
            <p:nvPr/>
          </p:nvSpPr>
          <p:spPr bwMode="auto">
            <a:xfrm>
              <a:off x="2769" y="368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3" name="Group 809"/>
          <p:cNvGrpSpPr>
            <a:grpSpLocks/>
          </p:cNvGrpSpPr>
          <p:nvPr/>
        </p:nvGrpSpPr>
        <p:grpSpPr bwMode="auto">
          <a:xfrm>
            <a:off x="1148822" y="2022477"/>
            <a:ext cx="5905765" cy="4024313"/>
            <a:chOff x="668" y="1274"/>
            <a:chExt cx="3434" cy="2535"/>
          </a:xfrm>
        </p:grpSpPr>
        <p:sp>
          <p:nvSpPr>
            <p:cNvPr id="5313" name="Freeform 609"/>
            <p:cNvSpPr>
              <a:spLocks noEditPoints="1"/>
            </p:cNvSpPr>
            <p:nvPr/>
          </p:nvSpPr>
          <p:spPr bwMode="auto">
            <a:xfrm>
              <a:off x="2389" y="356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4" name="Freeform 610"/>
            <p:cNvSpPr>
              <a:spLocks noEditPoints="1"/>
            </p:cNvSpPr>
            <p:nvPr/>
          </p:nvSpPr>
          <p:spPr bwMode="auto">
            <a:xfrm>
              <a:off x="2984" y="3406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5" name="Freeform 611"/>
            <p:cNvSpPr>
              <a:spLocks noEditPoints="1"/>
            </p:cNvSpPr>
            <p:nvPr/>
          </p:nvSpPr>
          <p:spPr bwMode="auto">
            <a:xfrm>
              <a:off x="2760" y="361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6" name="Freeform 612"/>
            <p:cNvSpPr>
              <a:spLocks noEditPoints="1"/>
            </p:cNvSpPr>
            <p:nvPr/>
          </p:nvSpPr>
          <p:spPr bwMode="auto">
            <a:xfrm>
              <a:off x="2609" y="365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7" name="Freeform 613"/>
            <p:cNvSpPr>
              <a:spLocks noEditPoints="1"/>
            </p:cNvSpPr>
            <p:nvPr/>
          </p:nvSpPr>
          <p:spPr bwMode="auto">
            <a:xfrm>
              <a:off x="2638" y="341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8" name="Freeform 614"/>
            <p:cNvSpPr>
              <a:spLocks noEditPoints="1"/>
            </p:cNvSpPr>
            <p:nvPr/>
          </p:nvSpPr>
          <p:spPr bwMode="auto">
            <a:xfrm>
              <a:off x="2467" y="365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9" name="Freeform 615"/>
            <p:cNvSpPr>
              <a:spLocks noEditPoints="1"/>
            </p:cNvSpPr>
            <p:nvPr/>
          </p:nvSpPr>
          <p:spPr bwMode="auto">
            <a:xfrm>
              <a:off x="1314" y="2404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0" name="Freeform 616"/>
            <p:cNvSpPr>
              <a:spLocks noEditPoints="1"/>
            </p:cNvSpPr>
            <p:nvPr/>
          </p:nvSpPr>
          <p:spPr bwMode="auto">
            <a:xfrm>
              <a:off x="2738" y="34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1" name="Freeform 617"/>
            <p:cNvSpPr>
              <a:spLocks noEditPoints="1"/>
            </p:cNvSpPr>
            <p:nvPr/>
          </p:nvSpPr>
          <p:spPr bwMode="auto">
            <a:xfrm>
              <a:off x="2277" y="324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2" name="Freeform 618"/>
            <p:cNvSpPr>
              <a:spLocks noEditPoints="1"/>
            </p:cNvSpPr>
            <p:nvPr/>
          </p:nvSpPr>
          <p:spPr bwMode="auto">
            <a:xfrm>
              <a:off x="2665" y="361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3" name="Freeform 619"/>
            <p:cNvSpPr>
              <a:spLocks noEditPoints="1"/>
            </p:cNvSpPr>
            <p:nvPr/>
          </p:nvSpPr>
          <p:spPr bwMode="auto">
            <a:xfrm>
              <a:off x="2455" y="3278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4" name="Freeform 620"/>
            <p:cNvSpPr>
              <a:spLocks noEditPoints="1"/>
            </p:cNvSpPr>
            <p:nvPr/>
          </p:nvSpPr>
          <p:spPr bwMode="auto">
            <a:xfrm>
              <a:off x="2574" y="338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5" name="Freeform 621"/>
            <p:cNvSpPr>
              <a:spLocks noEditPoints="1"/>
            </p:cNvSpPr>
            <p:nvPr/>
          </p:nvSpPr>
          <p:spPr bwMode="auto">
            <a:xfrm>
              <a:off x="2974" y="346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6" name="Freeform 622"/>
            <p:cNvSpPr>
              <a:spLocks noEditPoints="1"/>
            </p:cNvSpPr>
            <p:nvPr/>
          </p:nvSpPr>
          <p:spPr bwMode="auto">
            <a:xfrm>
              <a:off x="2363" y="34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7" name="Freeform 623"/>
            <p:cNvSpPr>
              <a:spLocks noEditPoints="1"/>
            </p:cNvSpPr>
            <p:nvPr/>
          </p:nvSpPr>
          <p:spPr bwMode="auto">
            <a:xfrm>
              <a:off x="3067" y="364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8" name="Freeform 624"/>
            <p:cNvSpPr>
              <a:spLocks noEditPoints="1"/>
            </p:cNvSpPr>
            <p:nvPr/>
          </p:nvSpPr>
          <p:spPr bwMode="auto">
            <a:xfrm>
              <a:off x="2858" y="366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9" name="Freeform 625"/>
            <p:cNvSpPr>
              <a:spLocks noEditPoints="1"/>
            </p:cNvSpPr>
            <p:nvPr/>
          </p:nvSpPr>
          <p:spPr bwMode="auto">
            <a:xfrm>
              <a:off x="3366" y="30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0" name="Freeform 626"/>
            <p:cNvSpPr>
              <a:spLocks noEditPoints="1"/>
            </p:cNvSpPr>
            <p:nvPr/>
          </p:nvSpPr>
          <p:spPr bwMode="auto">
            <a:xfrm>
              <a:off x="3376" y="347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1" name="Freeform 627"/>
            <p:cNvSpPr>
              <a:spLocks noEditPoints="1"/>
            </p:cNvSpPr>
            <p:nvPr/>
          </p:nvSpPr>
          <p:spPr bwMode="auto">
            <a:xfrm>
              <a:off x="2778" y="347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2" name="Freeform 628"/>
            <p:cNvSpPr>
              <a:spLocks noEditPoints="1"/>
            </p:cNvSpPr>
            <p:nvPr/>
          </p:nvSpPr>
          <p:spPr bwMode="auto">
            <a:xfrm>
              <a:off x="2322" y="344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3" name="Freeform 629"/>
            <p:cNvSpPr>
              <a:spLocks noEditPoints="1"/>
            </p:cNvSpPr>
            <p:nvPr/>
          </p:nvSpPr>
          <p:spPr bwMode="auto">
            <a:xfrm>
              <a:off x="2340" y="365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4" name="Freeform 630"/>
            <p:cNvSpPr>
              <a:spLocks noEditPoints="1"/>
            </p:cNvSpPr>
            <p:nvPr/>
          </p:nvSpPr>
          <p:spPr bwMode="auto">
            <a:xfrm>
              <a:off x="2290" y="32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5" name="Freeform 631"/>
            <p:cNvSpPr>
              <a:spLocks noEditPoints="1"/>
            </p:cNvSpPr>
            <p:nvPr/>
          </p:nvSpPr>
          <p:spPr bwMode="auto">
            <a:xfrm>
              <a:off x="2429" y="356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6" name="Freeform 632"/>
            <p:cNvSpPr>
              <a:spLocks noEditPoints="1"/>
            </p:cNvSpPr>
            <p:nvPr/>
          </p:nvSpPr>
          <p:spPr bwMode="auto">
            <a:xfrm>
              <a:off x="3104" y="357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7" name="Freeform 633"/>
            <p:cNvSpPr>
              <a:spLocks noEditPoints="1"/>
            </p:cNvSpPr>
            <p:nvPr/>
          </p:nvSpPr>
          <p:spPr bwMode="auto">
            <a:xfrm>
              <a:off x="3117" y="351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8" name="Freeform 634"/>
            <p:cNvSpPr>
              <a:spLocks noEditPoints="1"/>
            </p:cNvSpPr>
            <p:nvPr/>
          </p:nvSpPr>
          <p:spPr bwMode="auto">
            <a:xfrm>
              <a:off x="2482" y="357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9" name="Freeform 635"/>
            <p:cNvSpPr>
              <a:spLocks noEditPoints="1"/>
            </p:cNvSpPr>
            <p:nvPr/>
          </p:nvSpPr>
          <p:spPr bwMode="auto">
            <a:xfrm>
              <a:off x="2510" y="3390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0" name="Freeform 636"/>
            <p:cNvSpPr>
              <a:spLocks noEditPoints="1"/>
            </p:cNvSpPr>
            <p:nvPr/>
          </p:nvSpPr>
          <p:spPr bwMode="auto">
            <a:xfrm>
              <a:off x="2311" y="329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1" name="Freeform 637"/>
            <p:cNvSpPr>
              <a:spLocks noEditPoints="1"/>
            </p:cNvSpPr>
            <p:nvPr/>
          </p:nvSpPr>
          <p:spPr bwMode="auto">
            <a:xfrm>
              <a:off x="2466" y="357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2" name="Freeform 638"/>
            <p:cNvSpPr>
              <a:spLocks noEditPoints="1"/>
            </p:cNvSpPr>
            <p:nvPr/>
          </p:nvSpPr>
          <p:spPr bwMode="auto">
            <a:xfrm>
              <a:off x="3010" y="360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3" name="Freeform 639"/>
            <p:cNvSpPr>
              <a:spLocks noEditPoints="1"/>
            </p:cNvSpPr>
            <p:nvPr/>
          </p:nvSpPr>
          <p:spPr bwMode="auto">
            <a:xfrm>
              <a:off x="2592" y="363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4" name="Freeform 640"/>
            <p:cNvSpPr>
              <a:spLocks noEditPoints="1"/>
            </p:cNvSpPr>
            <p:nvPr/>
          </p:nvSpPr>
          <p:spPr bwMode="auto">
            <a:xfrm>
              <a:off x="2718" y="37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5" name="Freeform 641"/>
            <p:cNvSpPr>
              <a:spLocks noEditPoints="1"/>
            </p:cNvSpPr>
            <p:nvPr/>
          </p:nvSpPr>
          <p:spPr bwMode="auto">
            <a:xfrm>
              <a:off x="3228" y="345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6" name="Freeform 642"/>
            <p:cNvSpPr>
              <a:spLocks noEditPoints="1"/>
            </p:cNvSpPr>
            <p:nvPr/>
          </p:nvSpPr>
          <p:spPr bwMode="auto">
            <a:xfrm>
              <a:off x="3125" y="326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7" name="Freeform 643"/>
            <p:cNvSpPr>
              <a:spLocks noEditPoints="1"/>
            </p:cNvSpPr>
            <p:nvPr/>
          </p:nvSpPr>
          <p:spPr bwMode="auto">
            <a:xfrm>
              <a:off x="2647" y="342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8" name="Freeform 644"/>
            <p:cNvSpPr>
              <a:spLocks noEditPoints="1"/>
            </p:cNvSpPr>
            <p:nvPr/>
          </p:nvSpPr>
          <p:spPr bwMode="auto">
            <a:xfrm>
              <a:off x="2565" y="340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9" name="Freeform 645"/>
            <p:cNvSpPr>
              <a:spLocks noEditPoints="1"/>
            </p:cNvSpPr>
            <p:nvPr/>
          </p:nvSpPr>
          <p:spPr bwMode="auto">
            <a:xfrm>
              <a:off x="2692" y="346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0" name="Freeform 646"/>
            <p:cNvSpPr>
              <a:spLocks noEditPoints="1"/>
            </p:cNvSpPr>
            <p:nvPr/>
          </p:nvSpPr>
          <p:spPr bwMode="auto">
            <a:xfrm>
              <a:off x="2658" y="348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1" name="Freeform 647"/>
            <p:cNvSpPr>
              <a:spLocks noEditPoints="1"/>
            </p:cNvSpPr>
            <p:nvPr/>
          </p:nvSpPr>
          <p:spPr bwMode="auto">
            <a:xfrm>
              <a:off x="3004" y="339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2" name="Freeform 648"/>
            <p:cNvSpPr>
              <a:spLocks noEditPoints="1"/>
            </p:cNvSpPr>
            <p:nvPr/>
          </p:nvSpPr>
          <p:spPr bwMode="auto">
            <a:xfrm>
              <a:off x="2857" y="324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3" name="Freeform 649"/>
            <p:cNvSpPr>
              <a:spLocks noEditPoints="1"/>
            </p:cNvSpPr>
            <p:nvPr/>
          </p:nvSpPr>
          <p:spPr bwMode="auto">
            <a:xfrm>
              <a:off x="2794" y="347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4" name="Freeform 650"/>
            <p:cNvSpPr>
              <a:spLocks noEditPoints="1"/>
            </p:cNvSpPr>
            <p:nvPr/>
          </p:nvSpPr>
          <p:spPr bwMode="auto">
            <a:xfrm>
              <a:off x="2711" y="36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5" name="Freeform 651"/>
            <p:cNvSpPr>
              <a:spLocks noEditPoints="1"/>
            </p:cNvSpPr>
            <p:nvPr/>
          </p:nvSpPr>
          <p:spPr bwMode="auto">
            <a:xfrm>
              <a:off x="2345" y="321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6" name="Freeform 652"/>
            <p:cNvSpPr>
              <a:spLocks noEditPoints="1"/>
            </p:cNvSpPr>
            <p:nvPr/>
          </p:nvSpPr>
          <p:spPr bwMode="auto">
            <a:xfrm>
              <a:off x="2804" y="35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7" name="Freeform 653"/>
            <p:cNvSpPr>
              <a:spLocks noEditPoints="1"/>
            </p:cNvSpPr>
            <p:nvPr/>
          </p:nvSpPr>
          <p:spPr bwMode="auto">
            <a:xfrm>
              <a:off x="3194" y="336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8" name="Freeform 654"/>
            <p:cNvSpPr>
              <a:spLocks noEditPoints="1"/>
            </p:cNvSpPr>
            <p:nvPr/>
          </p:nvSpPr>
          <p:spPr bwMode="auto">
            <a:xfrm>
              <a:off x="2616" y="371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9" name="Freeform 655"/>
            <p:cNvSpPr>
              <a:spLocks noEditPoints="1"/>
            </p:cNvSpPr>
            <p:nvPr/>
          </p:nvSpPr>
          <p:spPr bwMode="auto">
            <a:xfrm>
              <a:off x="2695" y="270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0" name="Freeform 656"/>
            <p:cNvSpPr>
              <a:spLocks noEditPoints="1"/>
            </p:cNvSpPr>
            <p:nvPr/>
          </p:nvSpPr>
          <p:spPr bwMode="auto">
            <a:xfrm>
              <a:off x="3134" y="319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1" name="Freeform 657"/>
            <p:cNvSpPr>
              <a:spLocks noEditPoints="1"/>
            </p:cNvSpPr>
            <p:nvPr/>
          </p:nvSpPr>
          <p:spPr bwMode="auto">
            <a:xfrm>
              <a:off x="3061" y="349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2" name="Freeform 658"/>
            <p:cNvSpPr>
              <a:spLocks noEditPoints="1"/>
            </p:cNvSpPr>
            <p:nvPr/>
          </p:nvSpPr>
          <p:spPr bwMode="auto">
            <a:xfrm>
              <a:off x="2692" y="331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3" name="Freeform 659"/>
            <p:cNvSpPr>
              <a:spLocks noEditPoints="1"/>
            </p:cNvSpPr>
            <p:nvPr/>
          </p:nvSpPr>
          <p:spPr bwMode="auto">
            <a:xfrm>
              <a:off x="2723" y="36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4" name="Freeform 660"/>
            <p:cNvSpPr>
              <a:spLocks noEditPoints="1"/>
            </p:cNvSpPr>
            <p:nvPr/>
          </p:nvSpPr>
          <p:spPr bwMode="auto">
            <a:xfrm>
              <a:off x="2714" y="345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5" name="Freeform 661"/>
            <p:cNvSpPr>
              <a:spLocks noEditPoints="1"/>
            </p:cNvSpPr>
            <p:nvPr/>
          </p:nvSpPr>
          <p:spPr bwMode="auto">
            <a:xfrm>
              <a:off x="2484" y="318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6" name="Freeform 662"/>
            <p:cNvSpPr>
              <a:spLocks noEditPoints="1"/>
            </p:cNvSpPr>
            <p:nvPr/>
          </p:nvSpPr>
          <p:spPr bwMode="auto">
            <a:xfrm>
              <a:off x="2347" y="338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7" name="Freeform 663"/>
            <p:cNvSpPr>
              <a:spLocks noEditPoints="1"/>
            </p:cNvSpPr>
            <p:nvPr/>
          </p:nvSpPr>
          <p:spPr bwMode="auto">
            <a:xfrm>
              <a:off x="3594" y="34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8" name="Freeform 664"/>
            <p:cNvSpPr>
              <a:spLocks noEditPoints="1"/>
            </p:cNvSpPr>
            <p:nvPr/>
          </p:nvSpPr>
          <p:spPr bwMode="auto">
            <a:xfrm>
              <a:off x="2529" y="368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9" name="Freeform 665"/>
            <p:cNvSpPr>
              <a:spLocks noEditPoints="1"/>
            </p:cNvSpPr>
            <p:nvPr/>
          </p:nvSpPr>
          <p:spPr bwMode="auto">
            <a:xfrm>
              <a:off x="3803" y="266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0" name="Freeform 666"/>
            <p:cNvSpPr>
              <a:spLocks noEditPoints="1"/>
            </p:cNvSpPr>
            <p:nvPr/>
          </p:nvSpPr>
          <p:spPr bwMode="auto">
            <a:xfrm>
              <a:off x="2617" y="361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1" name="Freeform 667"/>
            <p:cNvSpPr>
              <a:spLocks noEditPoints="1"/>
            </p:cNvSpPr>
            <p:nvPr/>
          </p:nvSpPr>
          <p:spPr bwMode="auto">
            <a:xfrm>
              <a:off x="2725" y="359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2" name="Freeform 668"/>
            <p:cNvSpPr>
              <a:spLocks noEditPoints="1"/>
            </p:cNvSpPr>
            <p:nvPr/>
          </p:nvSpPr>
          <p:spPr bwMode="auto">
            <a:xfrm>
              <a:off x="2601" y="359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3" name="Freeform 669"/>
            <p:cNvSpPr>
              <a:spLocks noEditPoints="1"/>
            </p:cNvSpPr>
            <p:nvPr/>
          </p:nvSpPr>
          <p:spPr bwMode="auto">
            <a:xfrm>
              <a:off x="3442" y="294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4" name="Freeform 670"/>
            <p:cNvSpPr>
              <a:spLocks noEditPoints="1"/>
            </p:cNvSpPr>
            <p:nvPr/>
          </p:nvSpPr>
          <p:spPr bwMode="auto">
            <a:xfrm>
              <a:off x="2700" y="34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5" name="Freeform 671"/>
            <p:cNvSpPr>
              <a:spLocks noEditPoints="1"/>
            </p:cNvSpPr>
            <p:nvPr/>
          </p:nvSpPr>
          <p:spPr bwMode="auto">
            <a:xfrm>
              <a:off x="3112" y="351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6" name="Freeform 672"/>
            <p:cNvSpPr>
              <a:spLocks noEditPoints="1"/>
            </p:cNvSpPr>
            <p:nvPr/>
          </p:nvSpPr>
          <p:spPr bwMode="auto">
            <a:xfrm>
              <a:off x="2510" y="361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7" name="Freeform 673"/>
            <p:cNvSpPr>
              <a:spLocks noEditPoints="1"/>
            </p:cNvSpPr>
            <p:nvPr/>
          </p:nvSpPr>
          <p:spPr bwMode="auto">
            <a:xfrm>
              <a:off x="3120" y="295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8" name="Freeform 674"/>
            <p:cNvSpPr>
              <a:spLocks noEditPoints="1"/>
            </p:cNvSpPr>
            <p:nvPr/>
          </p:nvSpPr>
          <p:spPr bwMode="auto">
            <a:xfrm>
              <a:off x="2993" y="351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9" name="Freeform 675"/>
            <p:cNvSpPr>
              <a:spLocks noEditPoints="1"/>
            </p:cNvSpPr>
            <p:nvPr/>
          </p:nvSpPr>
          <p:spPr bwMode="auto">
            <a:xfrm>
              <a:off x="3027" y="347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0" name="Freeform 676"/>
            <p:cNvSpPr>
              <a:spLocks noEditPoints="1"/>
            </p:cNvSpPr>
            <p:nvPr/>
          </p:nvSpPr>
          <p:spPr bwMode="auto">
            <a:xfrm>
              <a:off x="2725" y="352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1" name="Freeform 677"/>
            <p:cNvSpPr>
              <a:spLocks noEditPoints="1"/>
            </p:cNvSpPr>
            <p:nvPr/>
          </p:nvSpPr>
          <p:spPr bwMode="auto">
            <a:xfrm>
              <a:off x="3178" y="326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2" name="Freeform 678"/>
            <p:cNvSpPr>
              <a:spLocks noEditPoints="1"/>
            </p:cNvSpPr>
            <p:nvPr/>
          </p:nvSpPr>
          <p:spPr bwMode="auto">
            <a:xfrm>
              <a:off x="2579" y="36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3" name="Freeform 679"/>
            <p:cNvSpPr>
              <a:spLocks noEditPoints="1"/>
            </p:cNvSpPr>
            <p:nvPr/>
          </p:nvSpPr>
          <p:spPr bwMode="auto">
            <a:xfrm>
              <a:off x="2625" y="360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4" name="Freeform 680"/>
            <p:cNvSpPr>
              <a:spLocks noEditPoints="1"/>
            </p:cNvSpPr>
            <p:nvPr/>
          </p:nvSpPr>
          <p:spPr bwMode="auto">
            <a:xfrm>
              <a:off x="2925" y="353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5" name="Freeform 681"/>
            <p:cNvSpPr>
              <a:spLocks noEditPoints="1"/>
            </p:cNvSpPr>
            <p:nvPr/>
          </p:nvSpPr>
          <p:spPr bwMode="auto">
            <a:xfrm>
              <a:off x="2432" y="35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6" name="Freeform 682"/>
            <p:cNvSpPr>
              <a:spLocks noEditPoints="1"/>
            </p:cNvSpPr>
            <p:nvPr/>
          </p:nvSpPr>
          <p:spPr bwMode="auto">
            <a:xfrm>
              <a:off x="2673" y="369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7" name="Freeform 683"/>
            <p:cNvSpPr>
              <a:spLocks noEditPoints="1"/>
            </p:cNvSpPr>
            <p:nvPr/>
          </p:nvSpPr>
          <p:spPr bwMode="auto">
            <a:xfrm>
              <a:off x="2659" y="362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8" name="Freeform 684"/>
            <p:cNvSpPr>
              <a:spLocks noEditPoints="1"/>
            </p:cNvSpPr>
            <p:nvPr/>
          </p:nvSpPr>
          <p:spPr bwMode="auto">
            <a:xfrm>
              <a:off x="2770" y="360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9" name="Freeform 685"/>
            <p:cNvSpPr>
              <a:spLocks noEditPoints="1"/>
            </p:cNvSpPr>
            <p:nvPr/>
          </p:nvSpPr>
          <p:spPr bwMode="auto">
            <a:xfrm>
              <a:off x="2932" y="355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0" name="Freeform 686"/>
            <p:cNvSpPr>
              <a:spLocks noEditPoints="1"/>
            </p:cNvSpPr>
            <p:nvPr/>
          </p:nvSpPr>
          <p:spPr bwMode="auto">
            <a:xfrm>
              <a:off x="3115" y="353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1" name="Freeform 687"/>
            <p:cNvSpPr>
              <a:spLocks noEditPoints="1"/>
            </p:cNvSpPr>
            <p:nvPr/>
          </p:nvSpPr>
          <p:spPr bwMode="auto">
            <a:xfrm>
              <a:off x="2079" y="322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2" name="Freeform 688"/>
            <p:cNvSpPr>
              <a:spLocks noEditPoints="1"/>
            </p:cNvSpPr>
            <p:nvPr/>
          </p:nvSpPr>
          <p:spPr bwMode="auto">
            <a:xfrm>
              <a:off x="2036" y="316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3" name="Freeform 689"/>
            <p:cNvSpPr>
              <a:spLocks noEditPoints="1"/>
            </p:cNvSpPr>
            <p:nvPr/>
          </p:nvSpPr>
          <p:spPr bwMode="auto">
            <a:xfrm>
              <a:off x="2538" y="365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4" name="Freeform 690"/>
            <p:cNvSpPr>
              <a:spLocks noEditPoints="1"/>
            </p:cNvSpPr>
            <p:nvPr/>
          </p:nvSpPr>
          <p:spPr bwMode="auto">
            <a:xfrm>
              <a:off x="2703" y="335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5" name="Freeform 691"/>
            <p:cNvSpPr>
              <a:spLocks noEditPoints="1"/>
            </p:cNvSpPr>
            <p:nvPr/>
          </p:nvSpPr>
          <p:spPr bwMode="auto">
            <a:xfrm>
              <a:off x="2690" y="350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6" name="Freeform 692"/>
            <p:cNvSpPr>
              <a:spLocks noEditPoints="1"/>
            </p:cNvSpPr>
            <p:nvPr/>
          </p:nvSpPr>
          <p:spPr bwMode="auto">
            <a:xfrm>
              <a:off x="2741" y="359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7" name="Freeform 693"/>
            <p:cNvSpPr>
              <a:spLocks noEditPoints="1"/>
            </p:cNvSpPr>
            <p:nvPr/>
          </p:nvSpPr>
          <p:spPr bwMode="auto">
            <a:xfrm>
              <a:off x="3229" y="29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8" name="Freeform 694"/>
            <p:cNvSpPr>
              <a:spLocks noEditPoints="1"/>
            </p:cNvSpPr>
            <p:nvPr/>
          </p:nvSpPr>
          <p:spPr bwMode="auto">
            <a:xfrm>
              <a:off x="3018" y="360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9" name="Freeform 695"/>
            <p:cNvSpPr>
              <a:spLocks noEditPoints="1"/>
            </p:cNvSpPr>
            <p:nvPr/>
          </p:nvSpPr>
          <p:spPr bwMode="auto">
            <a:xfrm>
              <a:off x="3141" y="356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0" name="Freeform 696"/>
            <p:cNvSpPr>
              <a:spLocks noEditPoints="1"/>
            </p:cNvSpPr>
            <p:nvPr/>
          </p:nvSpPr>
          <p:spPr bwMode="auto">
            <a:xfrm>
              <a:off x="2714" y="357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1" name="Freeform 697"/>
            <p:cNvSpPr>
              <a:spLocks noEditPoints="1"/>
            </p:cNvSpPr>
            <p:nvPr/>
          </p:nvSpPr>
          <p:spPr bwMode="auto">
            <a:xfrm>
              <a:off x="1863" y="292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2" name="Freeform 698"/>
            <p:cNvSpPr>
              <a:spLocks noEditPoints="1"/>
            </p:cNvSpPr>
            <p:nvPr/>
          </p:nvSpPr>
          <p:spPr bwMode="auto">
            <a:xfrm>
              <a:off x="2678" y="350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3" name="Freeform 699"/>
            <p:cNvSpPr>
              <a:spLocks noEditPoints="1"/>
            </p:cNvSpPr>
            <p:nvPr/>
          </p:nvSpPr>
          <p:spPr bwMode="auto">
            <a:xfrm>
              <a:off x="2633" y="373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4" name="Freeform 700"/>
            <p:cNvSpPr>
              <a:spLocks noEditPoints="1"/>
            </p:cNvSpPr>
            <p:nvPr/>
          </p:nvSpPr>
          <p:spPr bwMode="auto">
            <a:xfrm>
              <a:off x="2657" y="363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5" name="Freeform 701"/>
            <p:cNvSpPr>
              <a:spLocks noEditPoints="1"/>
            </p:cNvSpPr>
            <p:nvPr/>
          </p:nvSpPr>
          <p:spPr bwMode="auto">
            <a:xfrm>
              <a:off x="2870" y="35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6" name="Freeform 702"/>
            <p:cNvSpPr>
              <a:spLocks noEditPoints="1"/>
            </p:cNvSpPr>
            <p:nvPr/>
          </p:nvSpPr>
          <p:spPr bwMode="auto">
            <a:xfrm>
              <a:off x="2258" y="254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7" name="Freeform 703"/>
            <p:cNvSpPr>
              <a:spLocks noEditPoints="1"/>
            </p:cNvSpPr>
            <p:nvPr/>
          </p:nvSpPr>
          <p:spPr bwMode="auto">
            <a:xfrm>
              <a:off x="2921" y="34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8" name="Freeform 704"/>
            <p:cNvSpPr>
              <a:spLocks noEditPoints="1"/>
            </p:cNvSpPr>
            <p:nvPr/>
          </p:nvSpPr>
          <p:spPr bwMode="auto">
            <a:xfrm>
              <a:off x="2797" y="356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9" name="Freeform 705"/>
            <p:cNvSpPr>
              <a:spLocks noEditPoints="1"/>
            </p:cNvSpPr>
            <p:nvPr/>
          </p:nvSpPr>
          <p:spPr bwMode="auto">
            <a:xfrm>
              <a:off x="3056" y="359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0" name="Freeform 706"/>
            <p:cNvSpPr>
              <a:spLocks noEditPoints="1"/>
            </p:cNvSpPr>
            <p:nvPr/>
          </p:nvSpPr>
          <p:spPr bwMode="auto">
            <a:xfrm>
              <a:off x="1854" y="323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1" name="Freeform 707"/>
            <p:cNvSpPr>
              <a:spLocks noEditPoints="1"/>
            </p:cNvSpPr>
            <p:nvPr/>
          </p:nvSpPr>
          <p:spPr bwMode="auto">
            <a:xfrm>
              <a:off x="2933" y="33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2" name="Freeform 708"/>
            <p:cNvSpPr>
              <a:spLocks noEditPoints="1"/>
            </p:cNvSpPr>
            <p:nvPr/>
          </p:nvSpPr>
          <p:spPr bwMode="auto">
            <a:xfrm>
              <a:off x="3159" y="33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3" name="Freeform 709"/>
            <p:cNvSpPr>
              <a:spLocks noEditPoints="1"/>
            </p:cNvSpPr>
            <p:nvPr/>
          </p:nvSpPr>
          <p:spPr bwMode="auto">
            <a:xfrm>
              <a:off x="3481" y="340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4" name="Freeform 710"/>
            <p:cNvSpPr>
              <a:spLocks noEditPoints="1"/>
            </p:cNvSpPr>
            <p:nvPr/>
          </p:nvSpPr>
          <p:spPr bwMode="auto">
            <a:xfrm>
              <a:off x="2168" y="346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5" name="Freeform 711"/>
            <p:cNvSpPr>
              <a:spLocks noEditPoints="1"/>
            </p:cNvSpPr>
            <p:nvPr/>
          </p:nvSpPr>
          <p:spPr bwMode="auto">
            <a:xfrm>
              <a:off x="2673" y="35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6" name="Freeform 712"/>
            <p:cNvSpPr>
              <a:spLocks noEditPoints="1"/>
            </p:cNvSpPr>
            <p:nvPr/>
          </p:nvSpPr>
          <p:spPr bwMode="auto">
            <a:xfrm>
              <a:off x="3463" y="317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7" name="Freeform 713"/>
            <p:cNvSpPr>
              <a:spLocks noEditPoints="1"/>
            </p:cNvSpPr>
            <p:nvPr/>
          </p:nvSpPr>
          <p:spPr bwMode="auto">
            <a:xfrm>
              <a:off x="2872" y="342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8" name="Freeform 714"/>
            <p:cNvSpPr>
              <a:spLocks noEditPoints="1"/>
            </p:cNvSpPr>
            <p:nvPr/>
          </p:nvSpPr>
          <p:spPr bwMode="auto">
            <a:xfrm>
              <a:off x="2725" y="345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9" name="Freeform 715"/>
            <p:cNvSpPr>
              <a:spLocks noEditPoints="1"/>
            </p:cNvSpPr>
            <p:nvPr/>
          </p:nvSpPr>
          <p:spPr bwMode="auto">
            <a:xfrm>
              <a:off x="3005" y="350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0" name="Freeform 716"/>
            <p:cNvSpPr>
              <a:spLocks noEditPoints="1"/>
            </p:cNvSpPr>
            <p:nvPr/>
          </p:nvSpPr>
          <p:spPr bwMode="auto">
            <a:xfrm>
              <a:off x="2111" y="320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1" name="Freeform 717"/>
            <p:cNvSpPr>
              <a:spLocks noEditPoints="1"/>
            </p:cNvSpPr>
            <p:nvPr/>
          </p:nvSpPr>
          <p:spPr bwMode="auto">
            <a:xfrm>
              <a:off x="3001" y="333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2" name="Freeform 718"/>
            <p:cNvSpPr>
              <a:spLocks noEditPoints="1"/>
            </p:cNvSpPr>
            <p:nvPr/>
          </p:nvSpPr>
          <p:spPr bwMode="auto">
            <a:xfrm>
              <a:off x="3020" y="343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3" name="Freeform 719"/>
            <p:cNvSpPr>
              <a:spLocks noEditPoints="1"/>
            </p:cNvSpPr>
            <p:nvPr/>
          </p:nvSpPr>
          <p:spPr bwMode="auto">
            <a:xfrm>
              <a:off x="3341" y="317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4" name="Freeform 720"/>
            <p:cNvSpPr>
              <a:spLocks noEditPoints="1"/>
            </p:cNvSpPr>
            <p:nvPr/>
          </p:nvSpPr>
          <p:spPr bwMode="auto">
            <a:xfrm>
              <a:off x="2386" y="358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5" name="Freeform 721"/>
            <p:cNvSpPr>
              <a:spLocks noEditPoints="1"/>
            </p:cNvSpPr>
            <p:nvPr/>
          </p:nvSpPr>
          <p:spPr bwMode="auto">
            <a:xfrm>
              <a:off x="2955" y="356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6" name="Freeform 722"/>
            <p:cNvSpPr>
              <a:spLocks noEditPoints="1"/>
            </p:cNvSpPr>
            <p:nvPr/>
          </p:nvSpPr>
          <p:spPr bwMode="auto">
            <a:xfrm>
              <a:off x="1848" y="321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7" name="Freeform 723"/>
            <p:cNvSpPr>
              <a:spLocks noEditPoints="1"/>
            </p:cNvSpPr>
            <p:nvPr/>
          </p:nvSpPr>
          <p:spPr bwMode="auto">
            <a:xfrm>
              <a:off x="2839" y="35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8" name="Freeform 724"/>
            <p:cNvSpPr>
              <a:spLocks noEditPoints="1"/>
            </p:cNvSpPr>
            <p:nvPr/>
          </p:nvSpPr>
          <p:spPr bwMode="auto">
            <a:xfrm>
              <a:off x="2856" y="351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9" name="Freeform 725"/>
            <p:cNvSpPr>
              <a:spLocks noEditPoints="1"/>
            </p:cNvSpPr>
            <p:nvPr/>
          </p:nvSpPr>
          <p:spPr bwMode="auto">
            <a:xfrm>
              <a:off x="2014" y="3423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0" name="Freeform 726"/>
            <p:cNvSpPr>
              <a:spLocks noEditPoints="1"/>
            </p:cNvSpPr>
            <p:nvPr/>
          </p:nvSpPr>
          <p:spPr bwMode="auto">
            <a:xfrm>
              <a:off x="2753" y="33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1" name="Freeform 727"/>
            <p:cNvSpPr>
              <a:spLocks noEditPoints="1"/>
            </p:cNvSpPr>
            <p:nvPr/>
          </p:nvSpPr>
          <p:spPr bwMode="auto">
            <a:xfrm>
              <a:off x="2825" y="36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2" name="Freeform 728"/>
            <p:cNvSpPr>
              <a:spLocks noEditPoints="1"/>
            </p:cNvSpPr>
            <p:nvPr/>
          </p:nvSpPr>
          <p:spPr bwMode="auto">
            <a:xfrm>
              <a:off x="2312" y="333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3" name="Freeform 729"/>
            <p:cNvSpPr>
              <a:spLocks noEditPoints="1"/>
            </p:cNvSpPr>
            <p:nvPr/>
          </p:nvSpPr>
          <p:spPr bwMode="auto">
            <a:xfrm>
              <a:off x="2924" y="366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4" name="Freeform 730"/>
            <p:cNvSpPr>
              <a:spLocks noEditPoints="1"/>
            </p:cNvSpPr>
            <p:nvPr/>
          </p:nvSpPr>
          <p:spPr bwMode="auto">
            <a:xfrm>
              <a:off x="1935" y="318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5" name="Freeform 731"/>
            <p:cNvSpPr>
              <a:spLocks noEditPoints="1"/>
            </p:cNvSpPr>
            <p:nvPr/>
          </p:nvSpPr>
          <p:spPr bwMode="auto">
            <a:xfrm>
              <a:off x="2356" y="359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6" name="Freeform 732"/>
            <p:cNvSpPr>
              <a:spLocks noEditPoints="1"/>
            </p:cNvSpPr>
            <p:nvPr/>
          </p:nvSpPr>
          <p:spPr bwMode="auto">
            <a:xfrm>
              <a:off x="2757" y="354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7" name="Freeform 733"/>
            <p:cNvSpPr>
              <a:spLocks noEditPoints="1"/>
            </p:cNvSpPr>
            <p:nvPr/>
          </p:nvSpPr>
          <p:spPr bwMode="auto">
            <a:xfrm>
              <a:off x="3401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8" name="Freeform 734"/>
            <p:cNvSpPr>
              <a:spLocks noEditPoints="1"/>
            </p:cNvSpPr>
            <p:nvPr/>
          </p:nvSpPr>
          <p:spPr bwMode="auto">
            <a:xfrm>
              <a:off x="3834" y="274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9" name="Freeform 735"/>
            <p:cNvSpPr>
              <a:spLocks noEditPoints="1"/>
            </p:cNvSpPr>
            <p:nvPr/>
          </p:nvSpPr>
          <p:spPr bwMode="auto">
            <a:xfrm>
              <a:off x="2625" y="326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0" name="Freeform 736"/>
            <p:cNvSpPr>
              <a:spLocks noEditPoints="1"/>
            </p:cNvSpPr>
            <p:nvPr/>
          </p:nvSpPr>
          <p:spPr bwMode="auto">
            <a:xfrm>
              <a:off x="3231" y="266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1" name="Freeform 737"/>
            <p:cNvSpPr>
              <a:spLocks noEditPoints="1"/>
            </p:cNvSpPr>
            <p:nvPr/>
          </p:nvSpPr>
          <p:spPr bwMode="auto">
            <a:xfrm>
              <a:off x="2723" y="320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2" name="Freeform 738"/>
            <p:cNvSpPr>
              <a:spLocks noEditPoints="1"/>
            </p:cNvSpPr>
            <p:nvPr/>
          </p:nvSpPr>
          <p:spPr bwMode="auto">
            <a:xfrm>
              <a:off x="2284" y="331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3" name="Freeform 739"/>
            <p:cNvSpPr>
              <a:spLocks noEditPoints="1"/>
            </p:cNvSpPr>
            <p:nvPr/>
          </p:nvSpPr>
          <p:spPr bwMode="auto">
            <a:xfrm>
              <a:off x="2405" y="362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4" name="Freeform 740"/>
            <p:cNvSpPr>
              <a:spLocks noEditPoints="1"/>
            </p:cNvSpPr>
            <p:nvPr/>
          </p:nvSpPr>
          <p:spPr bwMode="auto">
            <a:xfrm>
              <a:off x="2521" y="334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5" name="Freeform 741"/>
            <p:cNvSpPr>
              <a:spLocks noEditPoints="1"/>
            </p:cNvSpPr>
            <p:nvPr/>
          </p:nvSpPr>
          <p:spPr bwMode="auto">
            <a:xfrm>
              <a:off x="3748" y="288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6" name="Freeform 742"/>
            <p:cNvSpPr>
              <a:spLocks noEditPoints="1"/>
            </p:cNvSpPr>
            <p:nvPr/>
          </p:nvSpPr>
          <p:spPr bwMode="auto">
            <a:xfrm>
              <a:off x="2951" y="347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7" name="Freeform 743"/>
            <p:cNvSpPr>
              <a:spLocks noEditPoints="1"/>
            </p:cNvSpPr>
            <p:nvPr/>
          </p:nvSpPr>
          <p:spPr bwMode="auto">
            <a:xfrm>
              <a:off x="2815" y="34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8" name="Freeform 744"/>
            <p:cNvSpPr>
              <a:spLocks noEditPoints="1"/>
            </p:cNvSpPr>
            <p:nvPr/>
          </p:nvSpPr>
          <p:spPr bwMode="auto">
            <a:xfrm>
              <a:off x="3545" y="324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9" name="Freeform 745"/>
            <p:cNvSpPr>
              <a:spLocks noEditPoints="1"/>
            </p:cNvSpPr>
            <p:nvPr/>
          </p:nvSpPr>
          <p:spPr bwMode="auto">
            <a:xfrm>
              <a:off x="2742" y="363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0" name="Freeform 746"/>
            <p:cNvSpPr>
              <a:spLocks noEditPoints="1"/>
            </p:cNvSpPr>
            <p:nvPr/>
          </p:nvSpPr>
          <p:spPr bwMode="auto">
            <a:xfrm>
              <a:off x="2933" y="336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1" name="Freeform 747"/>
            <p:cNvSpPr>
              <a:spLocks noEditPoints="1"/>
            </p:cNvSpPr>
            <p:nvPr/>
          </p:nvSpPr>
          <p:spPr bwMode="auto">
            <a:xfrm>
              <a:off x="2324" y="34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2" name="Freeform 748"/>
            <p:cNvSpPr>
              <a:spLocks noEditPoints="1"/>
            </p:cNvSpPr>
            <p:nvPr/>
          </p:nvSpPr>
          <p:spPr bwMode="auto">
            <a:xfrm>
              <a:off x="3109" y="363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3" name="Freeform 749"/>
            <p:cNvSpPr>
              <a:spLocks noEditPoints="1"/>
            </p:cNvSpPr>
            <p:nvPr/>
          </p:nvSpPr>
          <p:spPr bwMode="auto">
            <a:xfrm>
              <a:off x="2552" y="36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4" name="Freeform 750"/>
            <p:cNvSpPr>
              <a:spLocks noEditPoints="1"/>
            </p:cNvSpPr>
            <p:nvPr/>
          </p:nvSpPr>
          <p:spPr bwMode="auto">
            <a:xfrm>
              <a:off x="3157" y="370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5" name="Freeform 751"/>
            <p:cNvSpPr>
              <a:spLocks noEditPoints="1"/>
            </p:cNvSpPr>
            <p:nvPr/>
          </p:nvSpPr>
          <p:spPr bwMode="auto">
            <a:xfrm>
              <a:off x="2951" y="348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6" name="Freeform 752"/>
            <p:cNvSpPr>
              <a:spLocks noEditPoints="1"/>
            </p:cNvSpPr>
            <p:nvPr/>
          </p:nvSpPr>
          <p:spPr bwMode="auto">
            <a:xfrm>
              <a:off x="2848" y="35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7" name="Freeform 753"/>
            <p:cNvSpPr>
              <a:spLocks noEditPoints="1"/>
            </p:cNvSpPr>
            <p:nvPr/>
          </p:nvSpPr>
          <p:spPr bwMode="auto">
            <a:xfrm>
              <a:off x="3302" y="32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8" name="Freeform 754"/>
            <p:cNvSpPr>
              <a:spLocks noEditPoints="1"/>
            </p:cNvSpPr>
            <p:nvPr/>
          </p:nvSpPr>
          <p:spPr bwMode="auto">
            <a:xfrm>
              <a:off x="3969" y="279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9" name="Freeform 755"/>
            <p:cNvSpPr>
              <a:spLocks noEditPoints="1"/>
            </p:cNvSpPr>
            <p:nvPr/>
          </p:nvSpPr>
          <p:spPr bwMode="auto">
            <a:xfrm>
              <a:off x="2615" y="357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0" name="Freeform 756"/>
            <p:cNvSpPr>
              <a:spLocks noEditPoints="1"/>
            </p:cNvSpPr>
            <p:nvPr/>
          </p:nvSpPr>
          <p:spPr bwMode="auto">
            <a:xfrm>
              <a:off x="3168" y="295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1" name="Freeform 757"/>
            <p:cNvSpPr>
              <a:spLocks noEditPoints="1"/>
            </p:cNvSpPr>
            <p:nvPr/>
          </p:nvSpPr>
          <p:spPr bwMode="auto">
            <a:xfrm>
              <a:off x="2102" y="313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2" name="Freeform 758"/>
            <p:cNvSpPr>
              <a:spLocks noEditPoints="1"/>
            </p:cNvSpPr>
            <p:nvPr/>
          </p:nvSpPr>
          <p:spPr bwMode="auto">
            <a:xfrm>
              <a:off x="2734" y="34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3" name="Freeform 759"/>
            <p:cNvSpPr>
              <a:spLocks noEditPoints="1"/>
            </p:cNvSpPr>
            <p:nvPr/>
          </p:nvSpPr>
          <p:spPr bwMode="auto">
            <a:xfrm>
              <a:off x="2872" y="360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4" name="Freeform 760"/>
            <p:cNvSpPr>
              <a:spLocks noEditPoints="1"/>
            </p:cNvSpPr>
            <p:nvPr/>
          </p:nvSpPr>
          <p:spPr bwMode="auto">
            <a:xfrm>
              <a:off x="2337" y="290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5" name="Freeform 761"/>
            <p:cNvSpPr>
              <a:spLocks noEditPoints="1"/>
            </p:cNvSpPr>
            <p:nvPr/>
          </p:nvSpPr>
          <p:spPr bwMode="auto">
            <a:xfrm>
              <a:off x="2657" y="354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6" name="Freeform 762"/>
            <p:cNvSpPr>
              <a:spLocks noEditPoints="1"/>
            </p:cNvSpPr>
            <p:nvPr/>
          </p:nvSpPr>
          <p:spPr bwMode="auto">
            <a:xfrm>
              <a:off x="1057" y="170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7" name="Freeform 763"/>
            <p:cNvSpPr>
              <a:spLocks noEditPoints="1"/>
            </p:cNvSpPr>
            <p:nvPr/>
          </p:nvSpPr>
          <p:spPr bwMode="auto">
            <a:xfrm>
              <a:off x="2320" y="351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8" name="Freeform 764"/>
            <p:cNvSpPr>
              <a:spLocks noEditPoints="1"/>
            </p:cNvSpPr>
            <p:nvPr/>
          </p:nvSpPr>
          <p:spPr bwMode="auto">
            <a:xfrm>
              <a:off x="2602" y="343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9" name="Freeform 765"/>
            <p:cNvSpPr>
              <a:spLocks noEditPoints="1"/>
            </p:cNvSpPr>
            <p:nvPr/>
          </p:nvSpPr>
          <p:spPr bwMode="auto">
            <a:xfrm>
              <a:off x="4049" y="220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0" name="Freeform 766"/>
            <p:cNvSpPr>
              <a:spLocks noEditPoints="1"/>
            </p:cNvSpPr>
            <p:nvPr/>
          </p:nvSpPr>
          <p:spPr bwMode="auto">
            <a:xfrm>
              <a:off x="2754" y="375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1" name="Freeform 767"/>
            <p:cNvSpPr>
              <a:spLocks noEditPoints="1"/>
            </p:cNvSpPr>
            <p:nvPr/>
          </p:nvSpPr>
          <p:spPr bwMode="auto">
            <a:xfrm>
              <a:off x="2370" y="348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2" name="Freeform 768"/>
            <p:cNvSpPr>
              <a:spLocks noEditPoints="1"/>
            </p:cNvSpPr>
            <p:nvPr/>
          </p:nvSpPr>
          <p:spPr bwMode="auto">
            <a:xfrm>
              <a:off x="2679" y="34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3" name="Freeform 769"/>
            <p:cNvSpPr>
              <a:spLocks noEditPoints="1"/>
            </p:cNvSpPr>
            <p:nvPr/>
          </p:nvSpPr>
          <p:spPr bwMode="auto">
            <a:xfrm>
              <a:off x="668" y="127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4" name="Freeform 770"/>
            <p:cNvSpPr>
              <a:spLocks noEditPoints="1"/>
            </p:cNvSpPr>
            <p:nvPr/>
          </p:nvSpPr>
          <p:spPr bwMode="auto">
            <a:xfrm>
              <a:off x="2453" y="351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5" name="Freeform 771"/>
            <p:cNvSpPr>
              <a:spLocks noEditPoints="1"/>
            </p:cNvSpPr>
            <p:nvPr/>
          </p:nvSpPr>
          <p:spPr bwMode="auto">
            <a:xfrm>
              <a:off x="2751" y="360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6" name="Freeform 772"/>
            <p:cNvSpPr>
              <a:spLocks noEditPoints="1"/>
            </p:cNvSpPr>
            <p:nvPr/>
          </p:nvSpPr>
          <p:spPr bwMode="auto">
            <a:xfrm>
              <a:off x="3529" y="322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7" name="Freeform 773"/>
            <p:cNvSpPr>
              <a:spLocks noEditPoints="1"/>
            </p:cNvSpPr>
            <p:nvPr/>
          </p:nvSpPr>
          <p:spPr bwMode="auto">
            <a:xfrm>
              <a:off x="2647" y="372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8" name="Freeform 774"/>
            <p:cNvSpPr>
              <a:spLocks noEditPoints="1"/>
            </p:cNvSpPr>
            <p:nvPr/>
          </p:nvSpPr>
          <p:spPr bwMode="auto">
            <a:xfrm>
              <a:off x="1980" y="324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9" name="Freeform 775"/>
            <p:cNvSpPr>
              <a:spLocks noEditPoints="1"/>
            </p:cNvSpPr>
            <p:nvPr/>
          </p:nvSpPr>
          <p:spPr bwMode="auto">
            <a:xfrm>
              <a:off x="2772" y="356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0" name="Freeform 776"/>
            <p:cNvSpPr>
              <a:spLocks noEditPoints="1"/>
            </p:cNvSpPr>
            <p:nvPr/>
          </p:nvSpPr>
          <p:spPr bwMode="auto">
            <a:xfrm>
              <a:off x="2053" y="306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1" name="Freeform 777"/>
            <p:cNvSpPr>
              <a:spLocks noEditPoints="1"/>
            </p:cNvSpPr>
            <p:nvPr/>
          </p:nvSpPr>
          <p:spPr bwMode="auto">
            <a:xfrm>
              <a:off x="2902" y="36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2" name="Freeform 778"/>
            <p:cNvSpPr>
              <a:spLocks noEditPoints="1"/>
            </p:cNvSpPr>
            <p:nvPr/>
          </p:nvSpPr>
          <p:spPr bwMode="auto">
            <a:xfrm>
              <a:off x="2555" y="34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3" name="Freeform 779"/>
            <p:cNvSpPr>
              <a:spLocks noEditPoints="1"/>
            </p:cNvSpPr>
            <p:nvPr/>
          </p:nvSpPr>
          <p:spPr bwMode="auto">
            <a:xfrm>
              <a:off x="2966" y="37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4" name="Freeform 780"/>
            <p:cNvSpPr>
              <a:spLocks noEditPoints="1"/>
            </p:cNvSpPr>
            <p:nvPr/>
          </p:nvSpPr>
          <p:spPr bwMode="auto">
            <a:xfrm>
              <a:off x="3133" y="344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5" name="Freeform 781"/>
            <p:cNvSpPr>
              <a:spLocks noEditPoints="1"/>
            </p:cNvSpPr>
            <p:nvPr/>
          </p:nvSpPr>
          <p:spPr bwMode="auto">
            <a:xfrm>
              <a:off x="3858" y="236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6" name="Freeform 782"/>
            <p:cNvSpPr>
              <a:spLocks noEditPoints="1"/>
            </p:cNvSpPr>
            <p:nvPr/>
          </p:nvSpPr>
          <p:spPr bwMode="auto">
            <a:xfrm>
              <a:off x="2260" y="35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7" name="Freeform 783"/>
            <p:cNvSpPr>
              <a:spLocks noEditPoints="1"/>
            </p:cNvSpPr>
            <p:nvPr/>
          </p:nvSpPr>
          <p:spPr bwMode="auto">
            <a:xfrm>
              <a:off x="2870" y="36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8" name="Freeform 784"/>
            <p:cNvSpPr>
              <a:spLocks noEditPoints="1"/>
            </p:cNvSpPr>
            <p:nvPr/>
          </p:nvSpPr>
          <p:spPr bwMode="auto">
            <a:xfrm>
              <a:off x="2810" y="35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9" name="Freeform 785"/>
            <p:cNvSpPr>
              <a:spLocks noEditPoints="1"/>
            </p:cNvSpPr>
            <p:nvPr/>
          </p:nvSpPr>
          <p:spPr bwMode="auto">
            <a:xfrm>
              <a:off x="2262" y="3500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0" name="Freeform 786"/>
            <p:cNvSpPr>
              <a:spLocks noEditPoints="1"/>
            </p:cNvSpPr>
            <p:nvPr/>
          </p:nvSpPr>
          <p:spPr bwMode="auto">
            <a:xfrm>
              <a:off x="2719" y="348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1" name="Freeform 787"/>
            <p:cNvSpPr>
              <a:spLocks noEditPoints="1"/>
            </p:cNvSpPr>
            <p:nvPr/>
          </p:nvSpPr>
          <p:spPr bwMode="auto">
            <a:xfrm>
              <a:off x="3100" y="360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2" name="Freeform 788"/>
            <p:cNvSpPr>
              <a:spLocks noEditPoints="1"/>
            </p:cNvSpPr>
            <p:nvPr/>
          </p:nvSpPr>
          <p:spPr bwMode="auto">
            <a:xfrm>
              <a:off x="2776" y="35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3" name="Freeform 789"/>
            <p:cNvSpPr>
              <a:spLocks noEditPoints="1"/>
            </p:cNvSpPr>
            <p:nvPr/>
          </p:nvSpPr>
          <p:spPr bwMode="auto">
            <a:xfrm>
              <a:off x="3820" y="29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4" name="Freeform 790"/>
            <p:cNvSpPr>
              <a:spLocks noEditPoints="1"/>
            </p:cNvSpPr>
            <p:nvPr/>
          </p:nvSpPr>
          <p:spPr bwMode="auto">
            <a:xfrm>
              <a:off x="2687" y="353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5" name="Freeform 791"/>
            <p:cNvSpPr>
              <a:spLocks noEditPoints="1"/>
            </p:cNvSpPr>
            <p:nvPr/>
          </p:nvSpPr>
          <p:spPr bwMode="auto">
            <a:xfrm>
              <a:off x="3011" y="349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6" name="Freeform 792"/>
            <p:cNvSpPr>
              <a:spLocks noEditPoints="1"/>
            </p:cNvSpPr>
            <p:nvPr/>
          </p:nvSpPr>
          <p:spPr bwMode="auto">
            <a:xfrm>
              <a:off x="2537" y="357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7" name="Freeform 793"/>
            <p:cNvSpPr>
              <a:spLocks noEditPoints="1"/>
            </p:cNvSpPr>
            <p:nvPr/>
          </p:nvSpPr>
          <p:spPr bwMode="auto">
            <a:xfrm>
              <a:off x="2535" y="327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8" name="Freeform 794"/>
            <p:cNvSpPr>
              <a:spLocks noEditPoints="1"/>
            </p:cNvSpPr>
            <p:nvPr/>
          </p:nvSpPr>
          <p:spPr bwMode="auto">
            <a:xfrm>
              <a:off x="2653" y="317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9" name="Freeform 795"/>
            <p:cNvSpPr>
              <a:spLocks noEditPoints="1"/>
            </p:cNvSpPr>
            <p:nvPr/>
          </p:nvSpPr>
          <p:spPr bwMode="auto">
            <a:xfrm>
              <a:off x="3414" y="336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0" name="Freeform 796"/>
            <p:cNvSpPr>
              <a:spLocks noEditPoints="1"/>
            </p:cNvSpPr>
            <p:nvPr/>
          </p:nvSpPr>
          <p:spPr bwMode="auto">
            <a:xfrm>
              <a:off x="2157" y="302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1" name="Freeform 797"/>
            <p:cNvSpPr>
              <a:spLocks noEditPoints="1"/>
            </p:cNvSpPr>
            <p:nvPr/>
          </p:nvSpPr>
          <p:spPr bwMode="auto">
            <a:xfrm>
              <a:off x="2819" y="364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2" name="Freeform 798"/>
            <p:cNvSpPr>
              <a:spLocks noEditPoints="1"/>
            </p:cNvSpPr>
            <p:nvPr/>
          </p:nvSpPr>
          <p:spPr bwMode="auto">
            <a:xfrm>
              <a:off x="2484" y="355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3" name="Freeform 799"/>
            <p:cNvSpPr>
              <a:spLocks noEditPoints="1"/>
            </p:cNvSpPr>
            <p:nvPr/>
          </p:nvSpPr>
          <p:spPr bwMode="auto">
            <a:xfrm>
              <a:off x="2549" y="365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4" name="Freeform 800"/>
            <p:cNvSpPr>
              <a:spLocks noEditPoints="1"/>
            </p:cNvSpPr>
            <p:nvPr/>
          </p:nvSpPr>
          <p:spPr bwMode="auto">
            <a:xfrm>
              <a:off x="2199" y="35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5" name="Freeform 801"/>
            <p:cNvSpPr>
              <a:spLocks noEditPoints="1"/>
            </p:cNvSpPr>
            <p:nvPr/>
          </p:nvSpPr>
          <p:spPr bwMode="auto">
            <a:xfrm>
              <a:off x="2789" y="34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6" name="Freeform 802"/>
            <p:cNvSpPr>
              <a:spLocks noEditPoints="1"/>
            </p:cNvSpPr>
            <p:nvPr/>
          </p:nvSpPr>
          <p:spPr bwMode="auto">
            <a:xfrm>
              <a:off x="2185" y="335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7" name="Freeform 803"/>
            <p:cNvSpPr>
              <a:spLocks noEditPoints="1"/>
            </p:cNvSpPr>
            <p:nvPr/>
          </p:nvSpPr>
          <p:spPr bwMode="auto">
            <a:xfrm>
              <a:off x="1204" y="209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8" name="Freeform 804"/>
            <p:cNvSpPr>
              <a:spLocks noEditPoints="1"/>
            </p:cNvSpPr>
            <p:nvPr/>
          </p:nvSpPr>
          <p:spPr bwMode="auto">
            <a:xfrm>
              <a:off x="2615" y="371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9" name="Freeform 805"/>
            <p:cNvSpPr>
              <a:spLocks noEditPoints="1"/>
            </p:cNvSpPr>
            <p:nvPr/>
          </p:nvSpPr>
          <p:spPr bwMode="auto">
            <a:xfrm>
              <a:off x="2292" y="34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0" name="Freeform 806"/>
            <p:cNvSpPr>
              <a:spLocks noEditPoints="1"/>
            </p:cNvSpPr>
            <p:nvPr/>
          </p:nvSpPr>
          <p:spPr bwMode="auto">
            <a:xfrm>
              <a:off x="2838" y="36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1" name="Freeform 807"/>
            <p:cNvSpPr>
              <a:spLocks noEditPoints="1"/>
            </p:cNvSpPr>
            <p:nvPr/>
          </p:nvSpPr>
          <p:spPr bwMode="auto">
            <a:xfrm>
              <a:off x="2809" y="338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2" name="Freeform 808"/>
            <p:cNvSpPr>
              <a:spLocks noEditPoints="1"/>
            </p:cNvSpPr>
            <p:nvPr/>
          </p:nvSpPr>
          <p:spPr bwMode="auto">
            <a:xfrm>
              <a:off x="2924" y="35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4" name="Group 1010"/>
          <p:cNvGrpSpPr>
            <a:grpSpLocks/>
          </p:cNvGrpSpPr>
          <p:nvPr/>
        </p:nvGrpSpPr>
        <p:grpSpPr bwMode="auto">
          <a:xfrm>
            <a:off x="1761068" y="3190877"/>
            <a:ext cx="5266002" cy="2900363"/>
            <a:chOff x="1024" y="2010"/>
            <a:chExt cx="3062" cy="1827"/>
          </a:xfrm>
        </p:grpSpPr>
        <p:sp>
          <p:nvSpPr>
            <p:cNvPr id="5113" name="Freeform 810"/>
            <p:cNvSpPr>
              <a:spLocks noEditPoints="1"/>
            </p:cNvSpPr>
            <p:nvPr/>
          </p:nvSpPr>
          <p:spPr bwMode="auto">
            <a:xfrm>
              <a:off x="3343" y="322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4" name="Freeform 811"/>
            <p:cNvSpPr>
              <a:spLocks noEditPoints="1"/>
            </p:cNvSpPr>
            <p:nvPr/>
          </p:nvSpPr>
          <p:spPr bwMode="auto">
            <a:xfrm>
              <a:off x="2702" y="366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5" name="Freeform 812"/>
            <p:cNvSpPr>
              <a:spLocks noEditPoints="1"/>
            </p:cNvSpPr>
            <p:nvPr/>
          </p:nvSpPr>
          <p:spPr bwMode="auto">
            <a:xfrm>
              <a:off x="2853" y="35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6" name="Freeform 813"/>
            <p:cNvSpPr>
              <a:spLocks noEditPoints="1"/>
            </p:cNvSpPr>
            <p:nvPr/>
          </p:nvSpPr>
          <p:spPr bwMode="auto">
            <a:xfrm>
              <a:off x="2777" y="35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7" name="Freeform 814"/>
            <p:cNvSpPr>
              <a:spLocks noEditPoints="1"/>
            </p:cNvSpPr>
            <p:nvPr/>
          </p:nvSpPr>
          <p:spPr bwMode="auto">
            <a:xfrm>
              <a:off x="2140" y="326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8" name="Freeform 815"/>
            <p:cNvSpPr>
              <a:spLocks noEditPoints="1"/>
            </p:cNvSpPr>
            <p:nvPr/>
          </p:nvSpPr>
          <p:spPr bwMode="auto">
            <a:xfrm>
              <a:off x="2902" y="370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9" name="Freeform 816"/>
            <p:cNvSpPr>
              <a:spLocks noEditPoints="1"/>
            </p:cNvSpPr>
            <p:nvPr/>
          </p:nvSpPr>
          <p:spPr bwMode="auto">
            <a:xfrm>
              <a:off x="2587" y="349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0" name="Freeform 817"/>
            <p:cNvSpPr>
              <a:spLocks noEditPoints="1"/>
            </p:cNvSpPr>
            <p:nvPr/>
          </p:nvSpPr>
          <p:spPr bwMode="auto">
            <a:xfrm>
              <a:off x="2207" y="3543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1" name="Freeform 818"/>
            <p:cNvSpPr>
              <a:spLocks noEditPoints="1"/>
            </p:cNvSpPr>
            <p:nvPr/>
          </p:nvSpPr>
          <p:spPr bwMode="auto">
            <a:xfrm>
              <a:off x="3083" y="353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2" name="Freeform 819"/>
            <p:cNvSpPr>
              <a:spLocks noEditPoints="1"/>
            </p:cNvSpPr>
            <p:nvPr/>
          </p:nvSpPr>
          <p:spPr bwMode="auto">
            <a:xfrm>
              <a:off x="2613" y="344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3" name="Freeform 820"/>
            <p:cNvSpPr>
              <a:spLocks noEditPoints="1"/>
            </p:cNvSpPr>
            <p:nvPr/>
          </p:nvSpPr>
          <p:spPr bwMode="auto">
            <a:xfrm>
              <a:off x="2893" y="37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4" name="Freeform 821"/>
            <p:cNvSpPr>
              <a:spLocks noEditPoints="1"/>
            </p:cNvSpPr>
            <p:nvPr/>
          </p:nvSpPr>
          <p:spPr bwMode="auto">
            <a:xfrm>
              <a:off x="3050" y="340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5" name="Freeform 822"/>
            <p:cNvSpPr>
              <a:spLocks noEditPoints="1"/>
            </p:cNvSpPr>
            <p:nvPr/>
          </p:nvSpPr>
          <p:spPr bwMode="auto">
            <a:xfrm>
              <a:off x="2086" y="337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6" name="Freeform 823"/>
            <p:cNvSpPr>
              <a:spLocks noEditPoints="1"/>
            </p:cNvSpPr>
            <p:nvPr/>
          </p:nvSpPr>
          <p:spPr bwMode="auto">
            <a:xfrm>
              <a:off x="2531" y="360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7" name="Freeform 824"/>
            <p:cNvSpPr>
              <a:spLocks noEditPoints="1"/>
            </p:cNvSpPr>
            <p:nvPr/>
          </p:nvSpPr>
          <p:spPr bwMode="auto">
            <a:xfrm>
              <a:off x="1666" y="277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8" name="Freeform 825"/>
            <p:cNvSpPr>
              <a:spLocks noEditPoints="1"/>
            </p:cNvSpPr>
            <p:nvPr/>
          </p:nvSpPr>
          <p:spPr bwMode="auto">
            <a:xfrm>
              <a:off x="2869" y="335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9" name="Freeform 826"/>
            <p:cNvSpPr>
              <a:spLocks noEditPoints="1"/>
            </p:cNvSpPr>
            <p:nvPr/>
          </p:nvSpPr>
          <p:spPr bwMode="auto">
            <a:xfrm>
              <a:off x="2353" y="33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0" name="Freeform 827"/>
            <p:cNvSpPr>
              <a:spLocks noEditPoints="1"/>
            </p:cNvSpPr>
            <p:nvPr/>
          </p:nvSpPr>
          <p:spPr bwMode="auto">
            <a:xfrm>
              <a:off x="2935" y="355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1" name="Freeform 828"/>
            <p:cNvSpPr>
              <a:spLocks noEditPoints="1"/>
            </p:cNvSpPr>
            <p:nvPr/>
          </p:nvSpPr>
          <p:spPr bwMode="auto">
            <a:xfrm>
              <a:off x="3037" y="34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2" name="Freeform 829"/>
            <p:cNvSpPr>
              <a:spLocks noEditPoints="1"/>
            </p:cNvSpPr>
            <p:nvPr/>
          </p:nvSpPr>
          <p:spPr bwMode="auto">
            <a:xfrm>
              <a:off x="1985" y="280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3" name="Freeform 830"/>
            <p:cNvSpPr>
              <a:spLocks noEditPoints="1"/>
            </p:cNvSpPr>
            <p:nvPr/>
          </p:nvSpPr>
          <p:spPr bwMode="auto">
            <a:xfrm>
              <a:off x="2903" y="35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4" name="Freeform 831"/>
            <p:cNvSpPr>
              <a:spLocks noEditPoints="1"/>
            </p:cNvSpPr>
            <p:nvPr/>
          </p:nvSpPr>
          <p:spPr bwMode="auto">
            <a:xfrm>
              <a:off x="2735" y="340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5" name="Freeform 832"/>
            <p:cNvSpPr>
              <a:spLocks noEditPoints="1"/>
            </p:cNvSpPr>
            <p:nvPr/>
          </p:nvSpPr>
          <p:spPr bwMode="auto">
            <a:xfrm>
              <a:off x="2623" y="35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6" name="Freeform 833"/>
            <p:cNvSpPr>
              <a:spLocks noEditPoints="1"/>
            </p:cNvSpPr>
            <p:nvPr/>
          </p:nvSpPr>
          <p:spPr bwMode="auto">
            <a:xfrm>
              <a:off x="1989" y="326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7" name="Freeform 834"/>
            <p:cNvSpPr>
              <a:spLocks noEditPoints="1"/>
            </p:cNvSpPr>
            <p:nvPr/>
          </p:nvSpPr>
          <p:spPr bwMode="auto">
            <a:xfrm>
              <a:off x="3061" y="345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8" name="Freeform 835"/>
            <p:cNvSpPr>
              <a:spLocks noEditPoints="1"/>
            </p:cNvSpPr>
            <p:nvPr/>
          </p:nvSpPr>
          <p:spPr bwMode="auto">
            <a:xfrm>
              <a:off x="3234" y="327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9" name="Freeform 836"/>
            <p:cNvSpPr>
              <a:spLocks noEditPoints="1"/>
            </p:cNvSpPr>
            <p:nvPr/>
          </p:nvSpPr>
          <p:spPr bwMode="auto">
            <a:xfrm>
              <a:off x="3060" y="34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0" name="Freeform 837"/>
            <p:cNvSpPr>
              <a:spLocks noEditPoints="1"/>
            </p:cNvSpPr>
            <p:nvPr/>
          </p:nvSpPr>
          <p:spPr bwMode="auto">
            <a:xfrm>
              <a:off x="2025" y="352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1" name="Freeform 838"/>
            <p:cNvSpPr>
              <a:spLocks noEditPoints="1"/>
            </p:cNvSpPr>
            <p:nvPr/>
          </p:nvSpPr>
          <p:spPr bwMode="auto">
            <a:xfrm>
              <a:off x="2699" y="34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2" name="Freeform 839"/>
            <p:cNvSpPr>
              <a:spLocks noEditPoints="1"/>
            </p:cNvSpPr>
            <p:nvPr/>
          </p:nvSpPr>
          <p:spPr bwMode="auto">
            <a:xfrm>
              <a:off x="2853" y="31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3" name="Freeform 840"/>
            <p:cNvSpPr>
              <a:spLocks noEditPoints="1"/>
            </p:cNvSpPr>
            <p:nvPr/>
          </p:nvSpPr>
          <p:spPr bwMode="auto">
            <a:xfrm>
              <a:off x="2821" y="33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4" name="Freeform 841"/>
            <p:cNvSpPr>
              <a:spLocks noEditPoints="1"/>
            </p:cNvSpPr>
            <p:nvPr/>
          </p:nvSpPr>
          <p:spPr bwMode="auto">
            <a:xfrm>
              <a:off x="2451" y="362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5" name="Freeform 842"/>
            <p:cNvSpPr>
              <a:spLocks noEditPoints="1"/>
            </p:cNvSpPr>
            <p:nvPr/>
          </p:nvSpPr>
          <p:spPr bwMode="auto">
            <a:xfrm>
              <a:off x="2800" y="349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6" name="Freeform 843"/>
            <p:cNvSpPr>
              <a:spLocks noEditPoints="1"/>
            </p:cNvSpPr>
            <p:nvPr/>
          </p:nvSpPr>
          <p:spPr bwMode="auto">
            <a:xfrm>
              <a:off x="2716" y="369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7" name="Freeform 844"/>
            <p:cNvSpPr>
              <a:spLocks noEditPoints="1"/>
            </p:cNvSpPr>
            <p:nvPr/>
          </p:nvSpPr>
          <p:spPr bwMode="auto">
            <a:xfrm>
              <a:off x="2384" y="347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8" name="Freeform 845"/>
            <p:cNvSpPr>
              <a:spLocks noEditPoints="1"/>
            </p:cNvSpPr>
            <p:nvPr/>
          </p:nvSpPr>
          <p:spPr bwMode="auto">
            <a:xfrm>
              <a:off x="2885" y="347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9" name="Freeform 846"/>
            <p:cNvSpPr>
              <a:spLocks noEditPoints="1"/>
            </p:cNvSpPr>
            <p:nvPr/>
          </p:nvSpPr>
          <p:spPr bwMode="auto">
            <a:xfrm>
              <a:off x="2846" y="333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0" name="Freeform 847"/>
            <p:cNvSpPr>
              <a:spLocks noEditPoints="1"/>
            </p:cNvSpPr>
            <p:nvPr/>
          </p:nvSpPr>
          <p:spPr bwMode="auto">
            <a:xfrm>
              <a:off x="2888" y="316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1" name="Freeform 848"/>
            <p:cNvSpPr>
              <a:spLocks noEditPoints="1"/>
            </p:cNvSpPr>
            <p:nvPr/>
          </p:nvSpPr>
          <p:spPr bwMode="auto">
            <a:xfrm>
              <a:off x="1920" y="305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2" name="Freeform 849"/>
            <p:cNvSpPr>
              <a:spLocks noEditPoints="1"/>
            </p:cNvSpPr>
            <p:nvPr/>
          </p:nvSpPr>
          <p:spPr bwMode="auto">
            <a:xfrm>
              <a:off x="2193" y="238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3" name="Freeform 850"/>
            <p:cNvSpPr>
              <a:spLocks noEditPoints="1"/>
            </p:cNvSpPr>
            <p:nvPr/>
          </p:nvSpPr>
          <p:spPr bwMode="auto">
            <a:xfrm>
              <a:off x="2728" y="378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4" name="Freeform 851"/>
            <p:cNvSpPr>
              <a:spLocks noEditPoints="1"/>
            </p:cNvSpPr>
            <p:nvPr/>
          </p:nvSpPr>
          <p:spPr bwMode="auto">
            <a:xfrm>
              <a:off x="3203" y="283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5" name="Freeform 852"/>
            <p:cNvSpPr>
              <a:spLocks noEditPoints="1"/>
            </p:cNvSpPr>
            <p:nvPr/>
          </p:nvSpPr>
          <p:spPr bwMode="auto">
            <a:xfrm>
              <a:off x="2709" y="333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6" name="Freeform 853"/>
            <p:cNvSpPr>
              <a:spLocks noEditPoints="1"/>
            </p:cNvSpPr>
            <p:nvPr/>
          </p:nvSpPr>
          <p:spPr bwMode="auto">
            <a:xfrm>
              <a:off x="2560" y="360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7" name="Freeform 854"/>
            <p:cNvSpPr>
              <a:spLocks noEditPoints="1"/>
            </p:cNvSpPr>
            <p:nvPr/>
          </p:nvSpPr>
          <p:spPr bwMode="auto">
            <a:xfrm>
              <a:off x="2168" y="341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8" name="Freeform 855"/>
            <p:cNvSpPr>
              <a:spLocks noEditPoints="1"/>
            </p:cNvSpPr>
            <p:nvPr/>
          </p:nvSpPr>
          <p:spPr bwMode="auto">
            <a:xfrm>
              <a:off x="2541" y="345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9" name="Freeform 856"/>
            <p:cNvSpPr>
              <a:spLocks noEditPoints="1"/>
            </p:cNvSpPr>
            <p:nvPr/>
          </p:nvSpPr>
          <p:spPr bwMode="auto">
            <a:xfrm>
              <a:off x="2615" y="3538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0" name="Freeform 857"/>
            <p:cNvSpPr>
              <a:spLocks noEditPoints="1"/>
            </p:cNvSpPr>
            <p:nvPr/>
          </p:nvSpPr>
          <p:spPr bwMode="auto">
            <a:xfrm>
              <a:off x="2870" y="308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1" name="Freeform 858"/>
            <p:cNvSpPr>
              <a:spLocks noEditPoints="1"/>
            </p:cNvSpPr>
            <p:nvPr/>
          </p:nvSpPr>
          <p:spPr bwMode="auto">
            <a:xfrm>
              <a:off x="2678" y="367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2" name="Freeform 859"/>
            <p:cNvSpPr>
              <a:spLocks noEditPoints="1"/>
            </p:cNvSpPr>
            <p:nvPr/>
          </p:nvSpPr>
          <p:spPr bwMode="auto">
            <a:xfrm>
              <a:off x="2353" y="35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3" name="Freeform 860"/>
            <p:cNvSpPr>
              <a:spLocks noEditPoints="1"/>
            </p:cNvSpPr>
            <p:nvPr/>
          </p:nvSpPr>
          <p:spPr bwMode="auto">
            <a:xfrm>
              <a:off x="2374" y="35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4" name="Freeform 861"/>
            <p:cNvSpPr>
              <a:spLocks noEditPoints="1"/>
            </p:cNvSpPr>
            <p:nvPr/>
          </p:nvSpPr>
          <p:spPr bwMode="auto">
            <a:xfrm>
              <a:off x="2598" y="350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5" name="Freeform 862"/>
            <p:cNvSpPr>
              <a:spLocks noEditPoints="1"/>
            </p:cNvSpPr>
            <p:nvPr/>
          </p:nvSpPr>
          <p:spPr bwMode="auto">
            <a:xfrm>
              <a:off x="2919" y="341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6" name="Freeform 863"/>
            <p:cNvSpPr>
              <a:spLocks noEditPoints="1"/>
            </p:cNvSpPr>
            <p:nvPr/>
          </p:nvSpPr>
          <p:spPr bwMode="auto">
            <a:xfrm>
              <a:off x="2257" y="357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7" name="Freeform 864"/>
            <p:cNvSpPr>
              <a:spLocks noEditPoints="1"/>
            </p:cNvSpPr>
            <p:nvPr/>
          </p:nvSpPr>
          <p:spPr bwMode="auto">
            <a:xfrm>
              <a:off x="3072" y="312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8" name="Freeform 865"/>
            <p:cNvSpPr>
              <a:spLocks noEditPoints="1"/>
            </p:cNvSpPr>
            <p:nvPr/>
          </p:nvSpPr>
          <p:spPr bwMode="auto">
            <a:xfrm>
              <a:off x="3061" y="356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9" name="Freeform 866"/>
            <p:cNvSpPr>
              <a:spLocks noEditPoints="1"/>
            </p:cNvSpPr>
            <p:nvPr/>
          </p:nvSpPr>
          <p:spPr bwMode="auto">
            <a:xfrm>
              <a:off x="2850" y="348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0" name="Freeform 867"/>
            <p:cNvSpPr>
              <a:spLocks noEditPoints="1"/>
            </p:cNvSpPr>
            <p:nvPr/>
          </p:nvSpPr>
          <p:spPr bwMode="auto">
            <a:xfrm>
              <a:off x="2896" y="348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1" name="Freeform 868"/>
            <p:cNvSpPr>
              <a:spLocks noEditPoints="1"/>
            </p:cNvSpPr>
            <p:nvPr/>
          </p:nvSpPr>
          <p:spPr bwMode="auto">
            <a:xfrm>
              <a:off x="3229" y="348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2" name="Freeform 869"/>
            <p:cNvSpPr>
              <a:spLocks noEditPoints="1"/>
            </p:cNvSpPr>
            <p:nvPr/>
          </p:nvSpPr>
          <p:spPr bwMode="auto">
            <a:xfrm>
              <a:off x="2356" y="298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3" name="Freeform 870"/>
            <p:cNvSpPr>
              <a:spLocks noEditPoints="1"/>
            </p:cNvSpPr>
            <p:nvPr/>
          </p:nvSpPr>
          <p:spPr bwMode="auto">
            <a:xfrm>
              <a:off x="1334" y="244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4" name="Freeform 871"/>
            <p:cNvSpPr>
              <a:spLocks noEditPoints="1"/>
            </p:cNvSpPr>
            <p:nvPr/>
          </p:nvSpPr>
          <p:spPr bwMode="auto">
            <a:xfrm>
              <a:off x="2818" y="353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5" name="Freeform 872"/>
            <p:cNvSpPr>
              <a:spLocks noEditPoints="1"/>
            </p:cNvSpPr>
            <p:nvPr/>
          </p:nvSpPr>
          <p:spPr bwMode="auto">
            <a:xfrm>
              <a:off x="2122" y="342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6" name="Freeform 873"/>
            <p:cNvSpPr>
              <a:spLocks noEditPoints="1"/>
            </p:cNvSpPr>
            <p:nvPr/>
          </p:nvSpPr>
          <p:spPr bwMode="auto">
            <a:xfrm>
              <a:off x="2534" y="34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7" name="Freeform 874"/>
            <p:cNvSpPr>
              <a:spLocks noEditPoints="1"/>
            </p:cNvSpPr>
            <p:nvPr/>
          </p:nvSpPr>
          <p:spPr bwMode="auto">
            <a:xfrm>
              <a:off x="3027" y="339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8" name="Freeform 875"/>
            <p:cNvSpPr>
              <a:spLocks noEditPoints="1"/>
            </p:cNvSpPr>
            <p:nvPr/>
          </p:nvSpPr>
          <p:spPr bwMode="auto">
            <a:xfrm>
              <a:off x="2152" y="312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9" name="Freeform 876"/>
            <p:cNvSpPr>
              <a:spLocks noEditPoints="1"/>
            </p:cNvSpPr>
            <p:nvPr/>
          </p:nvSpPr>
          <p:spPr bwMode="auto">
            <a:xfrm>
              <a:off x="1895" y="277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0" name="Freeform 877"/>
            <p:cNvSpPr>
              <a:spLocks noEditPoints="1"/>
            </p:cNvSpPr>
            <p:nvPr/>
          </p:nvSpPr>
          <p:spPr bwMode="auto">
            <a:xfrm>
              <a:off x="2593" y="34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1" name="Freeform 878"/>
            <p:cNvSpPr>
              <a:spLocks noEditPoints="1"/>
            </p:cNvSpPr>
            <p:nvPr/>
          </p:nvSpPr>
          <p:spPr bwMode="auto">
            <a:xfrm>
              <a:off x="2846" y="3567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2" name="Freeform 879"/>
            <p:cNvSpPr>
              <a:spLocks noEditPoints="1"/>
            </p:cNvSpPr>
            <p:nvPr/>
          </p:nvSpPr>
          <p:spPr bwMode="auto">
            <a:xfrm>
              <a:off x="3610" y="28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3" name="Freeform 880"/>
            <p:cNvSpPr>
              <a:spLocks noEditPoints="1"/>
            </p:cNvSpPr>
            <p:nvPr/>
          </p:nvSpPr>
          <p:spPr bwMode="auto">
            <a:xfrm>
              <a:off x="2596" y="36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4" name="Freeform 881"/>
            <p:cNvSpPr>
              <a:spLocks noEditPoints="1"/>
            </p:cNvSpPr>
            <p:nvPr/>
          </p:nvSpPr>
          <p:spPr bwMode="auto">
            <a:xfrm>
              <a:off x="3325" y="331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5" name="Freeform 882"/>
            <p:cNvSpPr>
              <a:spLocks noEditPoints="1"/>
            </p:cNvSpPr>
            <p:nvPr/>
          </p:nvSpPr>
          <p:spPr bwMode="auto">
            <a:xfrm>
              <a:off x="2735" y="348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6" name="Freeform 883"/>
            <p:cNvSpPr>
              <a:spLocks noEditPoints="1"/>
            </p:cNvSpPr>
            <p:nvPr/>
          </p:nvSpPr>
          <p:spPr bwMode="auto">
            <a:xfrm>
              <a:off x="2407" y="361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7" name="Freeform 884"/>
            <p:cNvSpPr>
              <a:spLocks noEditPoints="1"/>
            </p:cNvSpPr>
            <p:nvPr/>
          </p:nvSpPr>
          <p:spPr bwMode="auto">
            <a:xfrm>
              <a:off x="3009" y="32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8" name="Freeform 885"/>
            <p:cNvSpPr>
              <a:spLocks noEditPoints="1"/>
            </p:cNvSpPr>
            <p:nvPr/>
          </p:nvSpPr>
          <p:spPr bwMode="auto">
            <a:xfrm>
              <a:off x="2282" y="312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9" name="Freeform 886"/>
            <p:cNvSpPr>
              <a:spLocks noEditPoints="1"/>
            </p:cNvSpPr>
            <p:nvPr/>
          </p:nvSpPr>
          <p:spPr bwMode="auto">
            <a:xfrm>
              <a:off x="2444" y="357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0" name="Freeform 887"/>
            <p:cNvSpPr>
              <a:spLocks noEditPoints="1"/>
            </p:cNvSpPr>
            <p:nvPr/>
          </p:nvSpPr>
          <p:spPr bwMode="auto">
            <a:xfrm>
              <a:off x="3027" y="348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1" name="Freeform 888"/>
            <p:cNvSpPr>
              <a:spLocks noEditPoints="1"/>
            </p:cNvSpPr>
            <p:nvPr/>
          </p:nvSpPr>
          <p:spPr bwMode="auto">
            <a:xfrm>
              <a:off x="2595" y="37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2" name="Freeform 889"/>
            <p:cNvSpPr>
              <a:spLocks noEditPoints="1"/>
            </p:cNvSpPr>
            <p:nvPr/>
          </p:nvSpPr>
          <p:spPr bwMode="auto">
            <a:xfrm>
              <a:off x="3306" y="336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3" name="Freeform 890"/>
            <p:cNvSpPr>
              <a:spLocks noEditPoints="1"/>
            </p:cNvSpPr>
            <p:nvPr/>
          </p:nvSpPr>
          <p:spPr bwMode="auto">
            <a:xfrm>
              <a:off x="2731" y="331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4" name="Freeform 891"/>
            <p:cNvSpPr>
              <a:spLocks noEditPoints="1"/>
            </p:cNvSpPr>
            <p:nvPr/>
          </p:nvSpPr>
          <p:spPr bwMode="auto">
            <a:xfrm>
              <a:off x="2333" y="358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5" name="Freeform 892"/>
            <p:cNvSpPr>
              <a:spLocks noEditPoints="1"/>
            </p:cNvSpPr>
            <p:nvPr/>
          </p:nvSpPr>
          <p:spPr bwMode="auto">
            <a:xfrm>
              <a:off x="3061" y="354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6" name="Freeform 893"/>
            <p:cNvSpPr>
              <a:spLocks noEditPoints="1"/>
            </p:cNvSpPr>
            <p:nvPr/>
          </p:nvSpPr>
          <p:spPr bwMode="auto">
            <a:xfrm>
              <a:off x="2793" y="341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7" name="Freeform 894"/>
            <p:cNvSpPr>
              <a:spLocks noEditPoints="1"/>
            </p:cNvSpPr>
            <p:nvPr/>
          </p:nvSpPr>
          <p:spPr bwMode="auto">
            <a:xfrm>
              <a:off x="2376" y="35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8" name="Freeform 895"/>
            <p:cNvSpPr>
              <a:spLocks noEditPoints="1"/>
            </p:cNvSpPr>
            <p:nvPr/>
          </p:nvSpPr>
          <p:spPr bwMode="auto">
            <a:xfrm>
              <a:off x="2004" y="30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9" name="Freeform 896"/>
            <p:cNvSpPr>
              <a:spLocks noEditPoints="1"/>
            </p:cNvSpPr>
            <p:nvPr/>
          </p:nvSpPr>
          <p:spPr bwMode="auto">
            <a:xfrm>
              <a:off x="2404" y="34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0" name="Freeform 897"/>
            <p:cNvSpPr>
              <a:spLocks noEditPoints="1"/>
            </p:cNvSpPr>
            <p:nvPr/>
          </p:nvSpPr>
          <p:spPr bwMode="auto">
            <a:xfrm>
              <a:off x="2377" y="302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1" name="Freeform 898"/>
            <p:cNvSpPr>
              <a:spLocks noEditPoints="1"/>
            </p:cNvSpPr>
            <p:nvPr/>
          </p:nvSpPr>
          <p:spPr bwMode="auto">
            <a:xfrm>
              <a:off x="2700" y="362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2" name="Freeform 899"/>
            <p:cNvSpPr>
              <a:spLocks noEditPoints="1"/>
            </p:cNvSpPr>
            <p:nvPr/>
          </p:nvSpPr>
          <p:spPr bwMode="auto">
            <a:xfrm>
              <a:off x="2791" y="363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3" name="Freeform 900"/>
            <p:cNvSpPr>
              <a:spLocks noEditPoints="1"/>
            </p:cNvSpPr>
            <p:nvPr/>
          </p:nvSpPr>
          <p:spPr bwMode="auto">
            <a:xfrm>
              <a:off x="2279" y="34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4" name="Freeform 901"/>
            <p:cNvSpPr>
              <a:spLocks noEditPoints="1"/>
            </p:cNvSpPr>
            <p:nvPr/>
          </p:nvSpPr>
          <p:spPr bwMode="auto">
            <a:xfrm>
              <a:off x="2785" y="310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5" name="Freeform 902"/>
            <p:cNvSpPr>
              <a:spLocks noEditPoints="1"/>
            </p:cNvSpPr>
            <p:nvPr/>
          </p:nvSpPr>
          <p:spPr bwMode="auto">
            <a:xfrm>
              <a:off x="3262" y="329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6" name="Freeform 903"/>
            <p:cNvSpPr>
              <a:spLocks noEditPoints="1"/>
            </p:cNvSpPr>
            <p:nvPr/>
          </p:nvSpPr>
          <p:spPr bwMode="auto">
            <a:xfrm>
              <a:off x="2901" y="325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7" name="Freeform 904"/>
            <p:cNvSpPr>
              <a:spLocks noEditPoints="1"/>
            </p:cNvSpPr>
            <p:nvPr/>
          </p:nvSpPr>
          <p:spPr bwMode="auto">
            <a:xfrm>
              <a:off x="3325" y="325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8" name="Freeform 905"/>
            <p:cNvSpPr>
              <a:spLocks noEditPoints="1"/>
            </p:cNvSpPr>
            <p:nvPr/>
          </p:nvSpPr>
          <p:spPr bwMode="auto">
            <a:xfrm>
              <a:off x="2526" y="339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9" name="Freeform 906"/>
            <p:cNvSpPr>
              <a:spLocks noEditPoints="1"/>
            </p:cNvSpPr>
            <p:nvPr/>
          </p:nvSpPr>
          <p:spPr bwMode="auto">
            <a:xfrm>
              <a:off x="2169" y="34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0" name="Freeform 907"/>
            <p:cNvSpPr>
              <a:spLocks noEditPoints="1"/>
            </p:cNvSpPr>
            <p:nvPr/>
          </p:nvSpPr>
          <p:spPr bwMode="auto">
            <a:xfrm>
              <a:off x="1752" y="324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1" name="Freeform 908"/>
            <p:cNvSpPr>
              <a:spLocks noEditPoints="1"/>
            </p:cNvSpPr>
            <p:nvPr/>
          </p:nvSpPr>
          <p:spPr bwMode="auto">
            <a:xfrm>
              <a:off x="3243" y="3410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2" name="Freeform 909"/>
            <p:cNvSpPr>
              <a:spLocks noEditPoints="1"/>
            </p:cNvSpPr>
            <p:nvPr/>
          </p:nvSpPr>
          <p:spPr bwMode="auto">
            <a:xfrm>
              <a:off x="2066" y="33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3" name="Freeform 910"/>
            <p:cNvSpPr>
              <a:spLocks noEditPoints="1"/>
            </p:cNvSpPr>
            <p:nvPr/>
          </p:nvSpPr>
          <p:spPr bwMode="auto">
            <a:xfrm>
              <a:off x="2670" y="358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4" name="Freeform 911"/>
            <p:cNvSpPr>
              <a:spLocks noEditPoints="1"/>
            </p:cNvSpPr>
            <p:nvPr/>
          </p:nvSpPr>
          <p:spPr bwMode="auto">
            <a:xfrm>
              <a:off x="3147" y="337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5" name="Freeform 912"/>
            <p:cNvSpPr>
              <a:spLocks noEditPoints="1"/>
            </p:cNvSpPr>
            <p:nvPr/>
          </p:nvSpPr>
          <p:spPr bwMode="auto">
            <a:xfrm>
              <a:off x="1909" y="287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6" name="Freeform 913"/>
            <p:cNvSpPr>
              <a:spLocks noEditPoints="1"/>
            </p:cNvSpPr>
            <p:nvPr/>
          </p:nvSpPr>
          <p:spPr bwMode="auto">
            <a:xfrm>
              <a:off x="3488" y="340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7" name="Freeform 914"/>
            <p:cNvSpPr>
              <a:spLocks noEditPoints="1"/>
            </p:cNvSpPr>
            <p:nvPr/>
          </p:nvSpPr>
          <p:spPr bwMode="auto">
            <a:xfrm>
              <a:off x="2590" y="36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8" name="Freeform 915"/>
            <p:cNvSpPr>
              <a:spLocks noEditPoints="1"/>
            </p:cNvSpPr>
            <p:nvPr/>
          </p:nvSpPr>
          <p:spPr bwMode="auto">
            <a:xfrm>
              <a:off x="2688" y="34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9" name="Freeform 916"/>
            <p:cNvSpPr>
              <a:spLocks noEditPoints="1"/>
            </p:cNvSpPr>
            <p:nvPr/>
          </p:nvSpPr>
          <p:spPr bwMode="auto">
            <a:xfrm>
              <a:off x="2312" y="358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0" name="Freeform 917"/>
            <p:cNvSpPr>
              <a:spLocks noEditPoints="1"/>
            </p:cNvSpPr>
            <p:nvPr/>
          </p:nvSpPr>
          <p:spPr bwMode="auto">
            <a:xfrm>
              <a:off x="2659" y="331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1" name="Freeform 918"/>
            <p:cNvSpPr>
              <a:spLocks noEditPoints="1"/>
            </p:cNvSpPr>
            <p:nvPr/>
          </p:nvSpPr>
          <p:spPr bwMode="auto">
            <a:xfrm>
              <a:off x="2388" y="329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2" name="Freeform 919"/>
            <p:cNvSpPr>
              <a:spLocks noEditPoints="1"/>
            </p:cNvSpPr>
            <p:nvPr/>
          </p:nvSpPr>
          <p:spPr bwMode="auto">
            <a:xfrm>
              <a:off x="3049" y="329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3" name="Freeform 920"/>
            <p:cNvSpPr>
              <a:spLocks noEditPoints="1"/>
            </p:cNvSpPr>
            <p:nvPr/>
          </p:nvSpPr>
          <p:spPr bwMode="auto">
            <a:xfrm>
              <a:off x="1632" y="276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4" name="Freeform 921"/>
            <p:cNvSpPr>
              <a:spLocks noEditPoints="1"/>
            </p:cNvSpPr>
            <p:nvPr/>
          </p:nvSpPr>
          <p:spPr bwMode="auto">
            <a:xfrm>
              <a:off x="2697" y="341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5" name="Freeform 922"/>
            <p:cNvSpPr>
              <a:spLocks noEditPoints="1"/>
            </p:cNvSpPr>
            <p:nvPr/>
          </p:nvSpPr>
          <p:spPr bwMode="auto">
            <a:xfrm>
              <a:off x="2960" y="312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6" name="Freeform 923"/>
            <p:cNvSpPr>
              <a:spLocks noEditPoints="1"/>
            </p:cNvSpPr>
            <p:nvPr/>
          </p:nvSpPr>
          <p:spPr bwMode="auto">
            <a:xfrm>
              <a:off x="2130" y="347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7" name="Freeform 924"/>
            <p:cNvSpPr>
              <a:spLocks noEditPoints="1"/>
            </p:cNvSpPr>
            <p:nvPr/>
          </p:nvSpPr>
          <p:spPr bwMode="auto">
            <a:xfrm>
              <a:off x="3545" y="301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8" name="Freeform 925"/>
            <p:cNvSpPr>
              <a:spLocks noEditPoints="1"/>
            </p:cNvSpPr>
            <p:nvPr/>
          </p:nvSpPr>
          <p:spPr bwMode="auto">
            <a:xfrm>
              <a:off x="2874" y="325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9" name="Freeform 926"/>
            <p:cNvSpPr>
              <a:spLocks noEditPoints="1"/>
            </p:cNvSpPr>
            <p:nvPr/>
          </p:nvSpPr>
          <p:spPr bwMode="auto">
            <a:xfrm>
              <a:off x="2796" y="354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0" name="Freeform 927"/>
            <p:cNvSpPr>
              <a:spLocks noEditPoints="1"/>
            </p:cNvSpPr>
            <p:nvPr/>
          </p:nvSpPr>
          <p:spPr bwMode="auto">
            <a:xfrm>
              <a:off x="2351" y="35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1" name="Freeform 928"/>
            <p:cNvSpPr>
              <a:spLocks noEditPoints="1"/>
            </p:cNvSpPr>
            <p:nvPr/>
          </p:nvSpPr>
          <p:spPr bwMode="auto">
            <a:xfrm>
              <a:off x="2754" y="35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2" name="Freeform 929"/>
            <p:cNvSpPr>
              <a:spLocks noEditPoints="1"/>
            </p:cNvSpPr>
            <p:nvPr/>
          </p:nvSpPr>
          <p:spPr bwMode="auto">
            <a:xfrm>
              <a:off x="2701" y="35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3" name="Freeform 930"/>
            <p:cNvSpPr>
              <a:spLocks noEditPoints="1"/>
            </p:cNvSpPr>
            <p:nvPr/>
          </p:nvSpPr>
          <p:spPr bwMode="auto">
            <a:xfrm>
              <a:off x="2838" y="355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4" name="Freeform 931"/>
            <p:cNvSpPr>
              <a:spLocks noEditPoints="1"/>
            </p:cNvSpPr>
            <p:nvPr/>
          </p:nvSpPr>
          <p:spPr bwMode="auto">
            <a:xfrm>
              <a:off x="2273" y="341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5" name="Freeform 932"/>
            <p:cNvSpPr>
              <a:spLocks noEditPoints="1"/>
            </p:cNvSpPr>
            <p:nvPr/>
          </p:nvSpPr>
          <p:spPr bwMode="auto">
            <a:xfrm>
              <a:off x="2877" y="368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6" name="Freeform 933"/>
            <p:cNvSpPr>
              <a:spLocks noEditPoints="1"/>
            </p:cNvSpPr>
            <p:nvPr/>
          </p:nvSpPr>
          <p:spPr bwMode="auto">
            <a:xfrm>
              <a:off x="2467" y="327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7" name="Freeform 934"/>
            <p:cNvSpPr>
              <a:spLocks noEditPoints="1"/>
            </p:cNvSpPr>
            <p:nvPr/>
          </p:nvSpPr>
          <p:spPr bwMode="auto">
            <a:xfrm>
              <a:off x="2793" y="31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8" name="Freeform 935"/>
            <p:cNvSpPr>
              <a:spLocks noEditPoints="1"/>
            </p:cNvSpPr>
            <p:nvPr/>
          </p:nvSpPr>
          <p:spPr bwMode="auto">
            <a:xfrm>
              <a:off x="1747" y="27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9" name="Freeform 936"/>
            <p:cNvSpPr>
              <a:spLocks noEditPoints="1"/>
            </p:cNvSpPr>
            <p:nvPr/>
          </p:nvSpPr>
          <p:spPr bwMode="auto">
            <a:xfrm>
              <a:off x="2608" y="354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0" name="Freeform 937"/>
            <p:cNvSpPr>
              <a:spLocks noEditPoints="1"/>
            </p:cNvSpPr>
            <p:nvPr/>
          </p:nvSpPr>
          <p:spPr bwMode="auto">
            <a:xfrm>
              <a:off x="2859" y="36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1" name="Freeform 938"/>
            <p:cNvSpPr>
              <a:spLocks noEditPoints="1"/>
            </p:cNvSpPr>
            <p:nvPr/>
          </p:nvSpPr>
          <p:spPr bwMode="auto">
            <a:xfrm>
              <a:off x="2816" y="348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2" name="Freeform 939"/>
            <p:cNvSpPr>
              <a:spLocks noEditPoints="1"/>
            </p:cNvSpPr>
            <p:nvPr/>
          </p:nvSpPr>
          <p:spPr bwMode="auto">
            <a:xfrm>
              <a:off x="2594" y="364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3" name="Freeform 940"/>
            <p:cNvSpPr>
              <a:spLocks noEditPoints="1"/>
            </p:cNvSpPr>
            <p:nvPr/>
          </p:nvSpPr>
          <p:spPr bwMode="auto">
            <a:xfrm>
              <a:off x="2994" y="344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4" name="Freeform 941"/>
            <p:cNvSpPr>
              <a:spLocks noEditPoints="1"/>
            </p:cNvSpPr>
            <p:nvPr/>
          </p:nvSpPr>
          <p:spPr bwMode="auto">
            <a:xfrm>
              <a:off x="2179" y="326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5" name="Freeform 942"/>
            <p:cNvSpPr>
              <a:spLocks noEditPoints="1"/>
            </p:cNvSpPr>
            <p:nvPr/>
          </p:nvSpPr>
          <p:spPr bwMode="auto">
            <a:xfrm>
              <a:off x="3220" y="347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6" name="Freeform 943"/>
            <p:cNvSpPr>
              <a:spLocks noEditPoints="1"/>
            </p:cNvSpPr>
            <p:nvPr/>
          </p:nvSpPr>
          <p:spPr bwMode="auto">
            <a:xfrm>
              <a:off x="2278" y="346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7" name="Freeform 944"/>
            <p:cNvSpPr>
              <a:spLocks noEditPoints="1"/>
            </p:cNvSpPr>
            <p:nvPr/>
          </p:nvSpPr>
          <p:spPr bwMode="auto">
            <a:xfrm>
              <a:off x="3172" y="340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8" name="Freeform 945"/>
            <p:cNvSpPr>
              <a:spLocks noEditPoints="1"/>
            </p:cNvSpPr>
            <p:nvPr/>
          </p:nvSpPr>
          <p:spPr bwMode="auto">
            <a:xfrm>
              <a:off x="2518" y="339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9" name="Freeform 946"/>
            <p:cNvSpPr>
              <a:spLocks noEditPoints="1"/>
            </p:cNvSpPr>
            <p:nvPr/>
          </p:nvSpPr>
          <p:spPr bwMode="auto">
            <a:xfrm>
              <a:off x="2758" y="364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0" name="Freeform 947"/>
            <p:cNvSpPr>
              <a:spLocks noEditPoints="1"/>
            </p:cNvSpPr>
            <p:nvPr/>
          </p:nvSpPr>
          <p:spPr bwMode="auto">
            <a:xfrm>
              <a:off x="2056" y="308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1" name="Freeform 948"/>
            <p:cNvSpPr>
              <a:spLocks noEditPoints="1"/>
            </p:cNvSpPr>
            <p:nvPr/>
          </p:nvSpPr>
          <p:spPr bwMode="auto">
            <a:xfrm>
              <a:off x="3238" y="328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2" name="Freeform 949"/>
            <p:cNvSpPr>
              <a:spLocks noEditPoints="1"/>
            </p:cNvSpPr>
            <p:nvPr/>
          </p:nvSpPr>
          <p:spPr bwMode="auto">
            <a:xfrm>
              <a:off x="2835" y="343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3" name="Freeform 950"/>
            <p:cNvSpPr>
              <a:spLocks noEditPoints="1"/>
            </p:cNvSpPr>
            <p:nvPr/>
          </p:nvSpPr>
          <p:spPr bwMode="auto">
            <a:xfrm>
              <a:off x="2130" y="318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4" name="Freeform 951"/>
            <p:cNvSpPr>
              <a:spLocks noEditPoints="1"/>
            </p:cNvSpPr>
            <p:nvPr/>
          </p:nvSpPr>
          <p:spPr bwMode="auto">
            <a:xfrm>
              <a:off x="1928" y="33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5" name="Freeform 952"/>
            <p:cNvSpPr>
              <a:spLocks noEditPoints="1"/>
            </p:cNvSpPr>
            <p:nvPr/>
          </p:nvSpPr>
          <p:spPr bwMode="auto">
            <a:xfrm>
              <a:off x="2916" y="354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6" name="Freeform 953"/>
            <p:cNvSpPr>
              <a:spLocks noEditPoints="1"/>
            </p:cNvSpPr>
            <p:nvPr/>
          </p:nvSpPr>
          <p:spPr bwMode="auto">
            <a:xfrm>
              <a:off x="2520" y="351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7" name="Freeform 954"/>
            <p:cNvSpPr>
              <a:spLocks noEditPoints="1"/>
            </p:cNvSpPr>
            <p:nvPr/>
          </p:nvSpPr>
          <p:spPr bwMode="auto">
            <a:xfrm>
              <a:off x="3299" y="303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8" name="Freeform 955"/>
            <p:cNvSpPr>
              <a:spLocks noEditPoints="1"/>
            </p:cNvSpPr>
            <p:nvPr/>
          </p:nvSpPr>
          <p:spPr bwMode="auto">
            <a:xfrm>
              <a:off x="2350" y="349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9" name="Freeform 956"/>
            <p:cNvSpPr>
              <a:spLocks noEditPoints="1"/>
            </p:cNvSpPr>
            <p:nvPr/>
          </p:nvSpPr>
          <p:spPr bwMode="auto">
            <a:xfrm>
              <a:off x="2709" y="360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0" name="Freeform 957"/>
            <p:cNvSpPr>
              <a:spLocks noEditPoints="1"/>
            </p:cNvSpPr>
            <p:nvPr/>
          </p:nvSpPr>
          <p:spPr bwMode="auto">
            <a:xfrm>
              <a:off x="1622" y="264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1" name="Freeform 958"/>
            <p:cNvSpPr>
              <a:spLocks noEditPoints="1"/>
            </p:cNvSpPr>
            <p:nvPr/>
          </p:nvSpPr>
          <p:spPr bwMode="auto">
            <a:xfrm>
              <a:off x="2892" y="36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2" name="Freeform 959"/>
            <p:cNvSpPr>
              <a:spLocks noEditPoints="1"/>
            </p:cNvSpPr>
            <p:nvPr/>
          </p:nvSpPr>
          <p:spPr bwMode="auto">
            <a:xfrm>
              <a:off x="2955" y="36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3" name="Freeform 960"/>
            <p:cNvSpPr>
              <a:spLocks noEditPoints="1"/>
            </p:cNvSpPr>
            <p:nvPr/>
          </p:nvSpPr>
          <p:spPr bwMode="auto">
            <a:xfrm>
              <a:off x="3159" y="346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4" name="Freeform 961"/>
            <p:cNvSpPr>
              <a:spLocks noEditPoints="1"/>
            </p:cNvSpPr>
            <p:nvPr/>
          </p:nvSpPr>
          <p:spPr bwMode="auto">
            <a:xfrm>
              <a:off x="2529" y="351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5" name="Freeform 962"/>
            <p:cNvSpPr>
              <a:spLocks noEditPoints="1"/>
            </p:cNvSpPr>
            <p:nvPr/>
          </p:nvSpPr>
          <p:spPr bwMode="auto">
            <a:xfrm>
              <a:off x="2042" y="292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6" name="Freeform 963"/>
            <p:cNvSpPr>
              <a:spLocks noEditPoints="1"/>
            </p:cNvSpPr>
            <p:nvPr/>
          </p:nvSpPr>
          <p:spPr bwMode="auto">
            <a:xfrm>
              <a:off x="1024" y="20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7" name="Freeform 964"/>
            <p:cNvSpPr>
              <a:spLocks noEditPoints="1"/>
            </p:cNvSpPr>
            <p:nvPr/>
          </p:nvSpPr>
          <p:spPr bwMode="auto">
            <a:xfrm>
              <a:off x="2383" y="3493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8" name="Freeform 965"/>
            <p:cNvSpPr>
              <a:spLocks noEditPoints="1"/>
            </p:cNvSpPr>
            <p:nvPr/>
          </p:nvSpPr>
          <p:spPr bwMode="auto">
            <a:xfrm>
              <a:off x="3158" y="348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9" name="Freeform 966"/>
            <p:cNvSpPr>
              <a:spLocks noEditPoints="1"/>
            </p:cNvSpPr>
            <p:nvPr/>
          </p:nvSpPr>
          <p:spPr bwMode="auto">
            <a:xfrm>
              <a:off x="2575" y="333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0" name="Freeform 967"/>
            <p:cNvSpPr>
              <a:spLocks noEditPoints="1"/>
            </p:cNvSpPr>
            <p:nvPr/>
          </p:nvSpPr>
          <p:spPr bwMode="auto">
            <a:xfrm>
              <a:off x="2800" y="363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1" name="Freeform 968"/>
            <p:cNvSpPr>
              <a:spLocks noEditPoints="1"/>
            </p:cNvSpPr>
            <p:nvPr/>
          </p:nvSpPr>
          <p:spPr bwMode="auto">
            <a:xfrm>
              <a:off x="2901" y="366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2" name="Freeform 969"/>
            <p:cNvSpPr>
              <a:spLocks noEditPoints="1"/>
            </p:cNvSpPr>
            <p:nvPr/>
          </p:nvSpPr>
          <p:spPr bwMode="auto">
            <a:xfrm>
              <a:off x="2514" y="352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3" name="Freeform 970"/>
            <p:cNvSpPr>
              <a:spLocks noEditPoints="1"/>
            </p:cNvSpPr>
            <p:nvPr/>
          </p:nvSpPr>
          <p:spPr bwMode="auto">
            <a:xfrm>
              <a:off x="2949" y="35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4" name="Freeform 971"/>
            <p:cNvSpPr>
              <a:spLocks noEditPoints="1"/>
            </p:cNvSpPr>
            <p:nvPr/>
          </p:nvSpPr>
          <p:spPr bwMode="auto">
            <a:xfrm>
              <a:off x="3068" y="354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5" name="Freeform 972"/>
            <p:cNvSpPr>
              <a:spLocks noEditPoints="1"/>
            </p:cNvSpPr>
            <p:nvPr/>
          </p:nvSpPr>
          <p:spPr bwMode="auto">
            <a:xfrm>
              <a:off x="2271" y="337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6" name="Freeform 973"/>
            <p:cNvSpPr>
              <a:spLocks noEditPoints="1"/>
            </p:cNvSpPr>
            <p:nvPr/>
          </p:nvSpPr>
          <p:spPr bwMode="auto">
            <a:xfrm>
              <a:off x="1524" y="279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7" name="Freeform 974"/>
            <p:cNvSpPr>
              <a:spLocks noEditPoints="1"/>
            </p:cNvSpPr>
            <p:nvPr/>
          </p:nvSpPr>
          <p:spPr bwMode="auto">
            <a:xfrm>
              <a:off x="3050" y="358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8" name="Freeform 975"/>
            <p:cNvSpPr>
              <a:spLocks noEditPoints="1"/>
            </p:cNvSpPr>
            <p:nvPr/>
          </p:nvSpPr>
          <p:spPr bwMode="auto">
            <a:xfrm>
              <a:off x="3035" y="353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9" name="Freeform 976"/>
            <p:cNvSpPr>
              <a:spLocks noEditPoints="1"/>
            </p:cNvSpPr>
            <p:nvPr/>
          </p:nvSpPr>
          <p:spPr bwMode="auto">
            <a:xfrm>
              <a:off x="2438" y="356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0" name="Freeform 977"/>
            <p:cNvSpPr>
              <a:spLocks noEditPoints="1"/>
            </p:cNvSpPr>
            <p:nvPr/>
          </p:nvSpPr>
          <p:spPr bwMode="auto">
            <a:xfrm>
              <a:off x="4033" y="24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1" name="Freeform 978"/>
            <p:cNvSpPr>
              <a:spLocks noEditPoints="1"/>
            </p:cNvSpPr>
            <p:nvPr/>
          </p:nvSpPr>
          <p:spPr bwMode="auto">
            <a:xfrm>
              <a:off x="2518" y="34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2" name="Freeform 979"/>
            <p:cNvSpPr>
              <a:spLocks noEditPoints="1"/>
            </p:cNvSpPr>
            <p:nvPr/>
          </p:nvSpPr>
          <p:spPr bwMode="auto">
            <a:xfrm>
              <a:off x="2295" y="337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3" name="Freeform 980"/>
            <p:cNvSpPr>
              <a:spLocks noEditPoints="1"/>
            </p:cNvSpPr>
            <p:nvPr/>
          </p:nvSpPr>
          <p:spPr bwMode="auto">
            <a:xfrm>
              <a:off x="2976" y="332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4" name="Freeform 981"/>
            <p:cNvSpPr>
              <a:spLocks noEditPoints="1"/>
            </p:cNvSpPr>
            <p:nvPr/>
          </p:nvSpPr>
          <p:spPr bwMode="auto">
            <a:xfrm>
              <a:off x="2995" y="3587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5" name="Freeform 982"/>
            <p:cNvSpPr>
              <a:spLocks noEditPoints="1"/>
            </p:cNvSpPr>
            <p:nvPr/>
          </p:nvSpPr>
          <p:spPr bwMode="auto">
            <a:xfrm>
              <a:off x="2692" y="357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6" name="Freeform 983"/>
            <p:cNvSpPr>
              <a:spLocks noEditPoints="1"/>
            </p:cNvSpPr>
            <p:nvPr/>
          </p:nvSpPr>
          <p:spPr bwMode="auto">
            <a:xfrm>
              <a:off x="2105" y="28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7" name="Freeform 984"/>
            <p:cNvSpPr>
              <a:spLocks noEditPoints="1"/>
            </p:cNvSpPr>
            <p:nvPr/>
          </p:nvSpPr>
          <p:spPr bwMode="auto">
            <a:xfrm>
              <a:off x="2759" y="33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8" name="Freeform 985"/>
            <p:cNvSpPr>
              <a:spLocks noEditPoints="1"/>
            </p:cNvSpPr>
            <p:nvPr/>
          </p:nvSpPr>
          <p:spPr bwMode="auto">
            <a:xfrm>
              <a:off x="2038" y="309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9" name="Freeform 986"/>
            <p:cNvSpPr>
              <a:spLocks noEditPoints="1"/>
            </p:cNvSpPr>
            <p:nvPr/>
          </p:nvSpPr>
          <p:spPr bwMode="auto">
            <a:xfrm>
              <a:off x="2683" y="364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0" name="Freeform 987"/>
            <p:cNvSpPr>
              <a:spLocks noEditPoints="1"/>
            </p:cNvSpPr>
            <p:nvPr/>
          </p:nvSpPr>
          <p:spPr bwMode="auto">
            <a:xfrm>
              <a:off x="2519" y="34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1" name="Freeform 988"/>
            <p:cNvSpPr>
              <a:spLocks noEditPoints="1"/>
            </p:cNvSpPr>
            <p:nvPr/>
          </p:nvSpPr>
          <p:spPr bwMode="auto">
            <a:xfrm>
              <a:off x="2790" y="324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2" name="Freeform 989"/>
            <p:cNvSpPr>
              <a:spLocks noEditPoints="1"/>
            </p:cNvSpPr>
            <p:nvPr/>
          </p:nvSpPr>
          <p:spPr bwMode="auto">
            <a:xfrm>
              <a:off x="2323" y="326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3" name="Freeform 990"/>
            <p:cNvSpPr>
              <a:spLocks noEditPoints="1"/>
            </p:cNvSpPr>
            <p:nvPr/>
          </p:nvSpPr>
          <p:spPr bwMode="auto">
            <a:xfrm>
              <a:off x="3028" y="351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4" name="Freeform 991"/>
            <p:cNvSpPr>
              <a:spLocks noEditPoints="1"/>
            </p:cNvSpPr>
            <p:nvPr/>
          </p:nvSpPr>
          <p:spPr bwMode="auto">
            <a:xfrm>
              <a:off x="3195" y="335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5" name="Freeform 992"/>
            <p:cNvSpPr>
              <a:spLocks noEditPoints="1"/>
            </p:cNvSpPr>
            <p:nvPr/>
          </p:nvSpPr>
          <p:spPr bwMode="auto">
            <a:xfrm>
              <a:off x="2564" y="347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6" name="Freeform 993"/>
            <p:cNvSpPr>
              <a:spLocks noEditPoints="1"/>
            </p:cNvSpPr>
            <p:nvPr/>
          </p:nvSpPr>
          <p:spPr bwMode="auto">
            <a:xfrm>
              <a:off x="2351" y="35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7" name="Freeform 994"/>
            <p:cNvSpPr>
              <a:spLocks noEditPoints="1"/>
            </p:cNvSpPr>
            <p:nvPr/>
          </p:nvSpPr>
          <p:spPr bwMode="auto">
            <a:xfrm>
              <a:off x="2516" y="358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8" name="Freeform 995"/>
            <p:cNvSpPr>
              <a:spLocks noEditPoints="1"/>
            </p:cNvSpPr>
            <p:nvPr/>
          </p:nvSpPr>
          <p:spPr bwMode="auto">
            <a:xfrm>
              <a:off x="3473" y="349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9" name="Freeform 996"/>
            <p:cNvSpPr>
              <a:spLocks noEditPoints="1"/>
            </p:cNvSpPr>
            <p:nvPr/>
          </p:nvSpPr>
          <p:spPr bwMode="auto">
            <a:xfrm>
              <a:off x="3349" y="350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0" name="Freeform 997"/>
            <p:cNvSpPr>
              <a:spLocks noEditPoints="1"/>
            </p:cNvSpPr>
            <p:nvPr/>
          </p:nvSpPr>
          <p:spPr bwMode="auto">
            <a:xfrm>
              <a:off x="3049" y="367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1" name="Freeform 998"/>
            <p:cNvSpPr>
              <a:spLocks noEditPoints="1"/>
            </p:cNvSpPr>
            <p:nvPr/>
          </p:nvSpPr>
          <p:spPr bwMode="auto">
            <a:xfrm>
              <a:off x="2978" y="363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2" name="Freeform 999"/>
            <p:cNvSpPr>
              <a:spLocks noEditPoints="1"/>
            </p:cNvSpPr>
            <p:nvPr/>
          </p:nvSpPr>
          <p:spPr bwMode="auto">
            <a:xfrm>
              <a:off x="3221" y="336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3" name="Freeform 1000"/>
            <p:cNvSpPr>
              <a:spLocks noEditPoints="1"/>
            </p:cNvSpPr>
            <p:nvPr/>
          </p:nvSpPr>
          <p:spPr bwMode="auto">
            <a:xfrm>
              <a:off x="3334" y="35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4" name="Freeform 1001"/>
            <p:cNvSpPr>
              <a:spLocks noEditPoints="1"/>
            </p:cNvSpPr>
            <p:nvPr/>
          </p:nvSpPr>
          <p:spPr bwMode="auto">
            <a:xfrm>
              <a:off x="2193" y="34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5" name="Freeform 1002"/>
            <p:cNvSpPr>
              <a:spLocks noEditPoints="1"/>
            </p:cNvSpPr>
            <p:nvPr/>
          </p:nvSpPr>
          <p:spPr bwMode="auto">
            <a:xfrm>
              <a:off x="2671" y="36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6" name="Freeform 1003"/>
            <p:cNvSpPr>
              <a:spLocks noEditPoints="1"/>
            </p:cNvSpPr>
            <p:nvPr/>
          </p:nvSpPr>
          <p:spPr bwMode="auto">
            <a:xfrm>
              <a:off x="2567" y="360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7" name="Freeform 1004"/>
            <p:cNvSpPr>
              <a:spLocks noEditPoints="1"/>
            </p:cNvSpPr>
            <p:nvPr/>
          </p:nvSpPr>
          <p:spPr bwMode="auto">
            <a:xfrm>
              <a:off x="3464" y="317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8" name="Freeform 1005"/>
            <p:cNvSpPr>
              <a:spLocks noEditPoints="1"/>
            </p:cNvSpPr>
            <p:nvPr/>
          </p:nvSpPr>
          <p:spPr bwMode="auto">
            <a:xfrm>
              <a:off x="3179" y="335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9" name="Freeform 1006"/>
            <p:cNvSpPr>
              <a:spLocks noEditPoints="1"/>
            </p:cNvSpPr>
            <p:nvPr/>
          </p:nvSpPr>
          <p:spPr bwMode="auto">
            <a:xfrm>
              <a:off x="2898" y="340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0" name="Freeform 1007"/>
            <p:cNvSpPr>
              <a:spLocks noEditPoints="1"/>
            </p:cNvSpPr>
            <p:nvPr/>
          </p:nvSpPr>
          <p:spPr bwMode="auto">
            <a:xfrm>
              <a:off x="3034" y="335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1" name="Freeform 1008"/>
            <p:cNvSpPr>
              <a:spLocks noEditPoints="1"/>
            </p:cNvSpPr>
            <p:nvPr/>
          </p:nvSpPr>
          <p:spPr bwMode="auto">
            <a:xfrm>
              <a:off x="2639" y="370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2" name="Freeform 1009"/>
            <p:cNvSpPr>
              <a:spLocks noEditPoints="1"/>
            </p:cNvSpPr>
            <p:nvPr/>
          </p:nvSpPr>
          <p:spPr bwMode="auto">
            <a:xfrm>
              <a:off x="2668" y="351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5" name="Group 1211"/>
          <p:cNvGrpSpPr>
            <a:grpSpLocks/>
          </p:cNvGrpSpPr>
          <p:nvPr/>
        </p:nvGrpSpPr>
        <p:grpSpPr bwMode="auto">
          <a:xfrm>
            <a:off x="2263247" y="2130426"/>
            <a:ext cx="5747544" cy="3938588"/>
            <a:chOff x="1316" y="1342"/>
            <a:chExt cx="3342" cy="2481"/>
          </a:xfrm>
        </p:grpSpPr>
        <p:sp>
          <p:nvSpPr>
            <p:cNvPr id="4913" name="Freeform 1011"/>
            <p:cNvSpPr>
              <a:spLocks noEditPoints="1"/>
            </p:cNvSpPr>
            <p:nvPr/>
          </p:nvSpPr>
          <p:spPr bwMode="auto">
            <a:xfrm>
              <a:off x="2809" y="35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4" name="Freeform 1012"/>
            <p:cNvSpPr>
              <a:spLocks noEditPoints="1"/>
            </p:cNvSpPr>
            <p:nvPr/>
          </p:nvSpPr>
          <p:spPr bwMode="auto">
            <a:xfrm>
              <a:off x="3445" y="30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5" name="Freeform 1013"/>
            <p:cNvSpPr>
              <a:spLocks noEditPoints="1"/>
            </p:cNvSpPr>
            <p:nvPr/>
          </p:nvSpPr>
          <p:spPr bwMode="auto">
            <a:xfrm>
              <a:off x="2695" y="35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6" name="Freeform 1014"/>
            <p:cNvSpPr>
              <a:spLocks noEditPoints="1"/>
            </p:cNvSpPr>
            <p:nvPr/>
          </p:nvSpPr>
          <p:spPr bwMode="auto">
            <a:xfrm>
              <a:off x="3122" y="348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7" name="Freeform 1015"/>
            <p:cNvSpPr>
              <a:spLocks noEditPoints="1"/>
            </p:cNvSpPr>
            <p:nvPr/>
          </p:nvSpPr>
          <p:spPr bwMode="auto">
            <a:xfrm>
              <a:off x="2843" y="36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8" name="Freeform 1016"/>
            <p:cNvSpPr>
              <a:spLocks noEditPoints="1"/>
            </p:cNvSpPr>
            <p:nvPr/>
          </p:nvSpPr>
          <p:spPr bwMode="auto">
            <a:xfrm>
              <a:off x="3035" y="320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9" name="Freeform 1017"/>
            <p:cNvSpPr>
              <a:spLocks noEditPoints="1"/>
            </p:cNvSpPr>
            <p:nvPr/>
          </p:nvSpPr>
          <p:spPr bwMode="auto">
            <a:xfrm>
              <a:off x="2887" y="370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0" name="Freeform 1018"/>
            <p:cNvSpPr>
              <a:spLocks noEditPoints="1"/>
            </p:cNvSpPr>
            <p:nvPr/>
          </p:nvSpPr>
          <p:spPr bwMode="auto">
            <a:xfrm>
              <a:off x="2787" y="369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1" name="Freeform 1019"/>
            <p:cNvSpPr>
              <a:spLocks noEditPoints="1"/>
            </p:cNvSpPr>
            <p:nvPr/>
          </p:nvSpPr>
          <p:spPr bwMode="auto">
            <a:xfrm>
              <a:off x="2453" y="365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2" name="Freeform 1020"/>
            <p:cNvSpPr>
              <a:spLocks noEditPoints="1"/>
            </p:cNvSpPr>
            <p:nvPr/>
          </p:nvSpPr>
          <p:spPr bwMode="auto">
            <a:xfrm>
              <a:off x="2213" y="329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3" name="Freeform 1021"/>
            <p:cNvSpPr>
              <a:spLocks noEditPoints="1"/>
            </p:cNvSpPr>
            <p:nvPr/>
          </p:nvSpPr>
          <p:spPr bwMode="auto">
            <a:xfrm>
              <a:off x="2167" y="334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4" name="Freeform 1022"/>
            <p:cNvSpPr>
              <a:spLocks noEditPoints="1"/>
            </p:cNvSpPr>
            <p:nvPr/>
          </p:nvSpPr>
          <p:spPr bwMode="auto">
            <a:xfrm>
              <a:off x="3088" y="353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5" name="Freeform 1023"/>
            <p:cNvSpPr>
              <a:spLocks noEditPoints="1"/>
            </p:cNvSpPr>
            <p:nvPr/>
          </p:nvSpPr>
          <p:spPr bwMode="auto">
            <a:xfrm>
              <a:off x="3160" y="303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6" name="Freeform 1024"/>
            <p:cNvSpPr>
              <a:spLocks noEditPoints="1"/>
            </p:cNvSpPr>
            <p:nvPr/>
          </p:nvSpPr>
          <p:spPr bwMode="auto">
            <a:xfrm>
              <a:off x="2811" y="362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7" name="Freeform 1025"/>
            <p:cNvSpPr>
              <a:spLocks noEditPoints="1"/>
            </p:cNvSpPr>
            <p:nvPr/>
          </p:nvSpPr>
          <p:spPr bwMode="auto">
            <a:xfrm>
              <a:off x="3025" y="320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8" name="Freeform 1026"/>
            <p:cNvSpPr>
              <a:spLocks noEditPoints="1"/>
            </p:cNvSpPr>
            <p:nvPr/>
          </p:nvSpPr>
          <p:spPr bwMode="auto">
            <a:xfrm>
              <a:off x="3012" y="36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9" name="Freeform 1027"/>
            <p:cNvSpPr>
              <a:spLocks noEditPoints="1"/>
            </p:cNvSpPr>
            <p:nvPr/>
          </p:nvSpPr>
          <p:spPr bwMode="auto">
            <a:xfrm>
              <a:off x="2849" y="366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0" name="Freeform 1028"/>
            <p:cNvSpPr>
              <a:spLocks noEditPoints="1"/>
            </p:cNvSpPr>
            <p:nvPr/>
          </p:nvSpPr>
          <p:spPr bwMode="auto">
            <a:xfrm>
              <a:off x="2361" y="3379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1" name="Freeform 1029"/>
            <p:cNvSpPr>
              <a:spLocks noEditPoints="1"/>
            </p:cNvSpPr>
            <p:nvPr/>
          </p:nvSpPr>
          <p:spPr bwMode="auto">
            <a:xfrm>
              <a:off x="3539" y="32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2" name="Freeform 1030"/>
            <p:cNvSpPr>
              <a:spLocks noEditPoints="1"/>
            </p:cNvSpPr>
            <p:nvPr/>
          </p:nvSpPr>
          <p:spPr bwMode="auto">
            <a:xfrm>
              <a:off x="2780" y="314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3" name="Freeform 1031"/>
            <p:cNvSpPr>
              <a:spLocks noEditPoints="1"/>
            </p:cNvSpPr>
            <p:nvPr/>
          </p:nvSpPr>
          <p:spPr bwMode="auto">
            <a:xfrm>
              <a:off x="2770" y="368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4" name="Freeform 1032"/>
            <p:cNvSpPr>
              <a:spLocks noEditPoints="1"/>
            </p:cNvSpPr>
            <p:nvPr/>
          </p:nvSpPr>
          <p:spPr bwMode="auto">
            <a:xfrm>
              <a:off x="2665" y="339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5" name="Freeform 1033"/>
            <p:cNvSpPr>
              <a:spLocks noEditPoints="1"/>
            </p:cNvSpPr>
            <p:nvPr/>
          </p:nvSpPr>
          <p:spPr bwMode="auto">
            <a:xfrm>
              <a:off x="2849" y="33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6" name="Freeform 1034"/>
            <p:cNvSpPr>
              <a:spLocks noEditPoints="1"/>
            </p:cNvSpPr>
            <p:nvPr/>
          </p:nvSpPr>
          <p:spPr bwMode="auto">
            <a:xfrm>
              <a:off x="2089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7" name="Freeform 1035"/>
            <p:cNvSpPr>
              <a:spLocks noEditPoints="1"/>
            </p:cNvSpPr>
            <p:nvPr/>
          </p:nvSpPr>
          <p:spPr bwMode="auto">
            <a:xfrm>
              <a:off x="3480" y="2976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8" name="Freeform 1036"/>
            <p:cNvSpPr>
              <a:spLocks noEditPoints="1"/>
            </p:cNvSpPr>
            <p:nvPr/>
          </p:nvSpPr>
          <p:spPr bwMode="auto">
            <a:xfrm>
              <a:off x="2455" y="346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9" name="Freeform 1037"/>
            <p:cNvSpPr>
              <a:spLocks noEditPoints="1"/>
            </p:cNvSpPr>
            <p:nvPr/>
          </p:nvSpPr>
          <p:spPr bwMode="auto">
            <a:xfrm>
              <a:off x="2942" y="365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0" name="Freeform 1038"/>
            <p:cNvSpPr>
              <a:spLocks noEditPoints="1"/>
            </p:cNvSpPr>
            <p:nvPr/>
          </p:nvSpPr>
          <p:spPr bwMode="auto">
            <a:xfrm>
              <a:off x="2913" y="377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1" name="Freeform 1039"/>
            <p:cNvSpPr>
              <a:spLocks noEditPoints="1"/>
            </p:cNvSpPr>
            <p:nvPr/>
          </p:nvSpPr>
          <p:spPr bwMode="auto">
            <a:xfrm>
              <a:off x="2310" y="35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2" name="Freeform 1040"/>
            <p:cNvSpPr>
              <a:spLocks noEditPoints="1"/>
            </p:cNvSpPr>
            <p:nvPr/>
          </p:nvSpPr>
          <p:spPr bwMode="auto">
            <a:xfrm>
              <a:off x="2130" y="293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3" name="Freeform 1041"/>
            <p:cNvSpPr>
              <a:spLocks noEditPoints="1"/>
            </p:cNvSpPr>
            <p:nvPr/>
          </p:nvSpPr>
          <p:spPr bwMode="auto">
            <a:xfrm>
              <a:off x="2484" y="36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4" name="Freeform 1042"/>
            <p:cNvSpPr>
              <a:spLocks noEditPoints="1"/>
            </p:cNvSpPr>
            <p:nvPr/>
          </p:nvSpPr>
          <p:spPr bwMode="auto">
            <a:xfrm>
              <a:off x="2615" y="342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5" name="Freeform 1043"/>
            <p:cNvSpPr>
              <a:spLocks noEditPoints="1"/>
            </p:cNvSpPr>
            <p:nvPr/>
          </p:nvSpPr>
          <p:spPr bwMode="auto">
            <a:xfrm>
              <a:off x="2532" y="330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6" name="Freeform 1044"/>
            <p:cNvSpPr>
              <a:spLocks noEditPoints="1"/>
            </p:cNvSpPr>
            <p:nvPr/>
          </p:nvSpPr>
          <p:spPr bwMode="auto">
            <a:xfrm>
              <a:off x="2888" y="31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7" name="Freeform 1045"/>
            <p:cNvSpPr>
              <a:spLocks noEditPoints="1"/>
            </p:cNvSpPr>
            <p:nvPr/>
          </p:nvSpPr>
          <p:spPr bwMode="auto">
            <a:xfrm>
              <a:off x="2081" y="31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8" name="Freeform 1046"/>
            <p:cNvSpPr>
              <a:spLocks noEditPoints="1"/>
            </p:cNvSpPr>
            <p:nvPr/>
          </p:nvSpPr>
          <p:spPr bwMode="auto">
            <a:xfrm>
              <a:off x="2502" y="318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9" name="Freeform 1047"/>
            <p:cNvSpPr>
              <a:spLocks noEditPoints="1"/>
            </p:cNvSpPr>
            <p:nvPr/>
          </p:nvSpPr>
          <p:spPr bwMode="auto">
            <a:xfrm>
              <a:off x="2049" y="317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0" name="Freeform 1048"/>
            <p:cNvSpPr>
              <a:spLocks noEditPoints="1"/>
            </p:cNvSpPr>
            <p:nvPr/>
          </p:nvSpPr>
          <p:spPr bwMode="auto">
            <a:xfrm>
              <a:off x="3094" y="3614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1" name="Freeform 1049"/>
            <p:cNvSpPr>
              <a:spLocks noEditPoints="1"/>
            </p:cNvSpPr>
            <p:nvPr/>
          </p:nvSpPr>
          <p:spPr bwMode="auto">
            <a:xfrm>
              <a:off x="3298" y="3091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2" name="Freeform 1050"/>
            <p:cNvSpPr>
              <a:spLocks noEditPoints="1"/>
            </p:cNvSpPr>
            <p:nvPr/>
          </p:nvSpPr>
          <p:spPr bwMode="auto">
            <a:xfrm>
              <a:off x="3081" y="36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3" name="Freeform 1051"/>
            <p:cNvSpPr>
              <a:spLocks noEditPoints="1"/>
            </p:cNvSpPr>
            <p:nvPr/>
          </p:nvSpPr>
          <p:spPr bwMode="auto">
            <a:xfrm>
              <a:off x="3144" y="344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4" name="Freeform 1052"/>
            <p:cNvSpPr>
              <a:spLocks noEditPoints="1"/>
            </p:cNvSpPr>
            <p:nvPr/>
          </p:nvSpPr>
          <p:spPr bwMode="auto">
            <a:xfrm>
              <a:off x="2913" y="348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5" name="Freeform 1053"/>
            <p:cNvSpPr>
              <a:spLocks noEditPoints="1"/>
            </p:cNvSpPr>
            <p:nvPr/>
          </p:nvSpPr>
          <p:spPr bwMode="auto">
            <a:xfrm>
              <a:off x="2334" y="351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6" name="Freeform 1054"/>
            <p:cNvSpPr>
              <a:spLocks noEditPoints="1"/>
            </p:cNvSpPr>
            <p:nvPr/>
          </p:nvSpPr>
          <p:spPr bwMode="auto">
            <a:xfrm>
              <a:off x="3712" y="284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7" name="Freeform 1055"/>
            <p:cNvSpPr>
              <a:spLocks noEditPoints="1"/>
            </p:cNvSpPr>
            <p:nvPr/>
          </p:nvSpPr>
          <p:spPr bwMode="auto">
            <a:xfrm>
              <a:off x="2680" y="346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8" name="Freeform 1056"/>
            <p:cNvSpPr>
              <a:spLocks noEditPoints="1"/>
            </p:cNvSpPr>
            <p:nvPr/>
          </p:nvSpPr>
          <p:spPr bwMode="auto">
            <a:xfrm>
              <a:off x="2527" y="366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9" name="Freeform 1057"/>
            <p:cNvSpPr>
              <a:spLocks noEditPoints="1"/>
            </p:cNvSpPr>
            <p:nvPr/>
          </p:nvSpPr>
          <p:spPr bwMode="auto">
            <a:xfrm>
              <a:off x="2235" y="361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0" name="Freeform 1058"/>
            <p:cNvSpPr>
              <a:spLocks noEditPoints="1"/>
            </p:cNvSpPr>
            <p:nvPr/>
          </p:nvSpPr>
          <p:spPr bwMode="auto">
            <a:xfrm>
              <a:off x="2312" y="342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1" name="Freeform 1059"/>
            <p:cNvSpPr>
              <a:spLocks noEditPoints="1"/>
            </p:cNvSpPr>
            <p:nvPr/>
          </p:nvSpPr>
          <p:spPr bwMode="auto">
            <a:xfrm>
              <a:off x="2339" y="3461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2" name="Freeform 1060"/>
            <p:cNvSpPr>
              <a:spLocks noEditPoints="1"/>
            </p:cNvSpPr>
            <p:nvPr/>
          </p:nvSpPr>
          <p:spPr bwMode="auto">
            <a:xfrm>
              <a:off x="2326" y="353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3" name="Freeform 1061"/>
            <p:cNvSpPr>
              <a:spLocks noEditPoints="1"/>
            </p:cNvSpPr>
            <p:nvPr/>
          </p:nvSpPr>
          <p:spPr bwMode="auto">
            <a:xfrm>
              <a:off x="3727" y="30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4" name="Freeform 1062"/>
            <p:cNvSpPr>
              <a:spLocks noEditPoints="1"/>
            </p:cNvSpPr>
            <p:nvPr/>
          </p:nvSpPr>
          <p:spPr bwMode="auto">
            <a:xfrm>
              <a:off x="2681" y="348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5" name="Freeform 1063"/>
            <p:cNvSpPr>
              <a:spLocks noEditPoints="1"/>
            </p:cNvSpPr>
            <p:nvPr/>
          </p:nvSpPr>
          <p:spPr bwMode="auto">
            <a:xfrm>
              <a:off x="2992" y="353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6" name="Freeform 1064"/>
            <p:cNvSpPr>
              <a:spLocks noEditPoints="1"/>
            </p:cNvSpPr>
            <p:nvPr/>
          </p:nvSpPr>
          <p:spPr bwMode="auto">
            <a:xfrm>
              <a:off x="3304" y="323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7" name="Freeform 1065"/>
            <p:cNvSpPr>
              <a:spLocks noEditPoints="1"/>
            </p:cNvSpPr>
            <p:nvPr/>
          </p:nvSpPr>
          <p:spPr bwMode="auto">
            <a:xfrm>
              <a:off x="1546" y="26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8" name="Freeform 1066"/>
            <p:cNvSpPr>
              <a:spLocks noEditPoints="1"/>
            </p:cNvSpPr>
            <p:nvPr/>
          </p:nvSpPr>
          <p:spPr bwMode="auto">
            <a:xfrm>
              <a:off x="2841" y="329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9" name="Freeform 1067"/>
            <p:cNvSpPr>
              <a:spLocks noEditPoints="1"/>
            </p:cNvSpPr>
            <p:nvPr/>
          </p:nvSpPr>
          <p:spPr bwMode="auto">
            <a:xfrm>
              <a:off x="2702" y="362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0" name="Freeform 1068"/>
            <p:cNvSpPr>
              <a:spLocks noEditPoints="1"/>
            </p:cNvSpPr>
            <p:nvPr/>
          </p:nvSpPr>
          <p:spPr bwMode="auto">
            <a:xfrm>
              <a:off x="2526" y="351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1" name="Freeform 1069"/>
            <p:cNvSpPr>
              <a:spLocks noEditPoints="1"/>
            </p:cNvSpPr>
            <p:nvPr/>
          </p:nvSpPr>
          <p:spPr bwMode="auto">
            <a:xfrm>
              <a:off x="2129" y="353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2" name="Freeform 1070"/>
            <p:cNvSpPr>
              <a:spLocks noEditPoints="1"/>
            </p:cNvSpPr>
            <p:nvPr/>
          </p:nvSpPr>
          <p:spPr bwMode="auto">
            <a:xfrm>
              <a:off x="1929" y="296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3" name="Freeform 1071"/>
            <p:cNvSpPr>
              <a:spLocks noEditPoints="1"/>
            </p:cNvSpPr>
            <p:nvPr/>
          </p:nvSpPr>
          <p:spPr bwMode="auto">
            <a:xfrm>
              <a:off x="2517" y="32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4" name="Freeform 1072"/>
            <p:cNvSpPr>
              <a:spLocks noEditPoints="1"/>
            </p:cNvSpPr>
            <p:nvPr/>
          </p:nvSpPr>
          <p:spPr bwMode="auto">
            <a:xfrm>
              <a:off x="3059" y="33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5" name="Freeform 1073"/>
            <p:cNvSpPr>
              <a:spLocks noEditPoints="1"/>
            </p:cNvSpPr>
            <p:nvPr/>
          </p:nvSpPr>
          <p:spPr bwMode="auto">
            <a:xfrm>
              <a:off x="2498" y="339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6" name="Freeform 1074"/>
            <p:cNvSpPr>
              <a:spLocks noEditPoints="1"/>
            </p:cNvSpPr>
            <p:nvPr/>
          </p:nvSpPr>
          <p:spPr bwMode="auto">
            <a:xfrm>
              <a:off x="2840" y="373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7" name="Freeform 1075"/>
            <p:cNvSpPr>
              <a:spLocks noEditPoints="1"/>
            </p:cNvSpPr>
            <p:nvPr/>
          </p:nvSpPr>
          <p:spPr bwMode="auto">
            <a:xfrm>
              <a:off x="2926" y="32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8" name="Freeform 1076"/>
            <p:cNvSpPr>
              <a:spLocks noEditPoints="1"/>
            </p:cNvSpPr>
            <p:nvPr/>
          </p:nvSpPr>
          <p:spPr bwMode="auto">
            <a:xfrm>
              <a:off x="3033" y="353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9" name="Freeform 1077"/>
            <p:cNvSpPr>
              <a:spLocks noEditPoints="1"/>
            </p:cNvSpPr>
            <p:nvPr/>
          </p:nvSpPr>
          <p:spPr bwMode="auto">
            <a:xfrm>
              <a:off x="4605" y="134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0" name="Freeform 1078"/>
            <p:cNvSpPr>
              <a:spLocks noEditPoints="1"/>
            </p:cNvSpPr>
            <p:nvPr/>
          </p:nvSpPr>
          <p:spPr bwMode="auto">
            <a:xfrm>
              <a:off x="2802" y="310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1" name="Freeform 1079"/>
            <p:cNvSpPr>
              <a:spLocks noEditPoints="1"/>
            </p:cNvSpPr>
            <p:nvPr/>
          </p:nvSpPr>
          <p:spPr bwMode="auto">
            <a:xfrm>
              <a:off x="2577" y="369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2" name="Freeform 1080"/>
            <p:cNvSpPr>
              <a:spLocks noEditPoints="1"/>
            </p:cNvSpPr>
            <p:nvPr/>
          </p:nvSpPr>
          <p:spPr bwMode="auto">
            <a:xfrm>
              <a:off x="3028" y="3511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3" name="Freeform 1081"/>
            <p:cNvSpPr>
              <a:spLocks noEditPoints="1"/>
            </p:cNvSpPr>
            <p:nvPr/>
          </p:nvSpPr>
          <p:spPr bwMode="auto">
            <a:xfrm>
              <a:off x="3240" y="334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4" name="Freeform 1082"/>
            <p:cNvSpPr>
              <a:spLocks noEditPoints="1"/>
            </p:cNvSpPr>
            <p:nvPr/>
          </p:nvSpPr>
          <p:spPr bwMode="auto">
            <a:xfrm>
              <a:off x="2237" y="350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5" name="Freeform 1083"/>
            <p:cNvSpPr>
              <a:spLocks noEditPoints="1"/>
            </p:cNvSpPr>
            <p:nvPr/>
          </p:nvSpPr>
          <p:spPr bwMode="auto">
            <a:xfrm>
              <a:off x="2743" y="351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6" name="Freeform 1084"/>
            <p:cNvSpPr>
              <a:spLocks noEditPoints="1"/>
            </p:cNvSpPr>
            <p:nvPr/>
          </p:nvSpPr>
          <p:spPr bwMode="auto">
            <a:xfrm>
              <a:off x="2186" y="30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7" name="Freeform 1085"/>
            <p:cNvSpPr>
              <a:spLocks noEditPoints="1"/>
            </p:cNvSpPr>
            <p:nvPr/>
          </p:nvSpPr>
          <p:spPr bwMode="auto">
            <a:xfrm>
              <a:off x="3100" y="3521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8" name="Freeform 1086"/>
            <p:cNvSpPr>
              <a:spLocks noEditPoints="1"/>
            </p:cNvSpPr>
            <p:nvPr/>
          </p:nvSpPr>
          <p:spPr bwMode="auto">
            <a:xfrm>
              <a:off x="2043" y="325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9" name="Freeform 1087"/>
            <p:cNvSpPr>
              <a:spLocks noEditPoints="1"/>
            </p:cNvSpPr>
            <p:nvPr/>
          </p:nvSpPr>
          <p:spPr bwMode="auto">
            <a:xfrm>
              <a:off x="2955" y="358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0" name="Freeform 1088"/>
            <p:cNvSpPr>
              <a:spLocks noEditPoints="1"/>
            </p:cNvSpPr>
            <p:nvPr/>
          </p:nvSpPr>
          <p:spPr bwMode="auto">
            <a:xfrm>
              <a:off x="2895" y="350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1" name="Freeform 1089"/>
            <p:cNvSpPr>
              <a:spLocks noEditPoints="1"/>
            </p:cNvSpPr>
            <p:nvPr/>
          </p:nvSpPr>
          <p:spPr bwMode="auto">
            <a:xfrm>
              <a:off x="2298" y="34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2" name="Freeform 1090"/>
            <p:cNvSpPr>
              <a:spLocks noEditPoints="1"/>
            </p:cNvSpPr>
            <p:nvPr/>
          </p:nvSpPr>
          <p:spPr bwMode="auto">
            <a:xfrm>
              <a:off x="2301" y="367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3" name="Freeform 1091"/>
            <p:cNvSpPr>
              <a:spLocks noEditPoints="1"/>
            </p:cNvSpPr>
            <p:nvPr/>
          </p:nvSpPr>
          <p:spPr bwMode="auto">
            <a:xfrm>
              <a:off x="2166" y="336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4" name="Freeform 1092"/>
            <p:cNvSpPr>
              <a:spLocks noEditPoints="1"/>
            </p:cNvSpPr>
            <p:nvPr/>
          </p:nvSpPr>
          <p:spPr bwMode="auto">
            <a:xfrm>
              <a:off x="3166" y="346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5" name="Freeform 1093"/>
            <p:cNvSpPr>
              <a:spLocks noEditPoints="1"/>
            </p:cNvSpPr>
            <p:nvPr/>
          </p:nvSpPr>
          <p:spPr bwMode="auto">
            <a:xfrm>
              <a:off x="2882" y="352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6" name="Freeform 1094"/>
            <p:cNvSpPr>
              <a:spLocks noEditPoints="1"/>
            </p:cNvSpPr>
            <p:nvPr/>
          </p:nvSpPr>
          <p:spPr bwMode="auto">
            <a:xfrm>
              <a:off x="2323" y="317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7" name="Freeform 1095"/>
            <p:cNvSpPr>
              <a:spLocks noEditPoints="1"/>
            </p:cNvSpPr>
            <p:nvPr/>
          </p:nvSpPr>
          <p:spPr bwMode="auto">
            <a:xfrm>
              <a:off x="2346" y="35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8" name="Freeform 1096"/>
            <p:cNvSpPr>
              <a:spLocks noEditPoints="1"/>
            </p:cNvSpPr>
            <p:nvPr/>
          </p:nvSpPr>
          <p:spPr bwMode="auto">
            <a:xfrm>
              <a:off x="2856" y="368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9" name="Freeform 1097"/>
            <p:cNvSpPr>
              <a:spLocks noEditPoints="1"/>
            </p:cNvSpPr>
            <p:nvPr/>
          </p:nvSpPr>
          <p:spPr bwMode="auto">
            <a:xfrm>
              <a:off x="2892" y="320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0" name="Freeform 1098"/>
            <p:cNvSpPr>
              <a:spLocks noEditPoints="1"/>
            </p:cNvSpPr>
            <p:nvPr/>
          </p:nvSpPr>
          <p:spPr bwMode="auto">
            <a:xfrm>
              <a:off x="2251" y="271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1" name="Freeform 1099"/>
            <p:cNvSpPr>
              <a:spLocks noEditPoints="1"/>
            </p:cNvSpPr>
            <p:nvPr/>
          </p:nvSpPr>
          <p:spPr bwMode="auto">
            <a:xfrm>
              <a:off x="1518" y="26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2" name="Freeform 1100"/>
            <p:cNvSpPr>
              <a:spLocks noEditPoints="1"/>
            </p:cNvSpPr>
            <p:nvPr/>
          </p:nvSpPr>
          <p:spPr bwMode="auto">
            <a:xfrm>
              <a:off x="1889" y="278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3" name="Freeform 1101"/>
            <p:cNvSpPr>
              <a:spLocks noEditPoints="1"/>
            </p:cNvSpPr>
            <p:nvPr/>
          </p:nvSpPr>
          <p:spPr bwMode="auto">
            <a:xfrm>
              <a:off x="2723" y="368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4" name="Freeform 1102"/>
            <p:cNvSpPr>
              <a:spLocks noEditPoints="1"/>
            </p:cNvSpPr>
            <p:nvPr/>
          </p:nvSpPr>
          <p:spPr bwMode="auto">
            <a:xfrm>
              <a:off x="2778" y="346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5" name="Freeform 1103"/>
            <p:cNvSpPr>
              <a:spLocks noEditPoints="1"/>
            </p:cNvSpPr>
            <p:nvPr/>
          </p:nvSpPr>
          <p:spPr bwMode="auto">
            <a:xfrm>
              <a:off x="2743" y="34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6" name="Freeform 1104"/>
            <p:cNvSpPr>
              <a:spLocks noEditPoints="1"/>
            </p:cNvSpPr>
            <p:nvPr/>
          </p:nvSpPr>
          <p:spPr bwMode="auto">
            <a:xfrm>
              <a:off x="2075" y="284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7" name="Freeform 1105"/>
            <p:cNvSpPr>
              <a:spLocks noEditPoints="1"/>
            </p:cNvSpPr>
            <p:nvPr/>
          </p:nvSpPr>
          <p:spPr bwMode="auto">
            <a:xfrm>
              <a:off x="2566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8" name="Freeform 1106"/>
            <p:cNvSpPr>
              <a:spLocks noEditPoints="1"/>
            </p:cNvSpPr>
            <p:nvPr/>
          </p:nvSpPr>
          <p:spPr bwMode="auto">
            <a:xfrm>
              <a:off x="2069" y="3388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9" name="Freeform 1107"/>
            <p:cNvSpPr>
              <a:spLocks noEditPoints="1"/>
            </p:cNvSpPr>
            <p:nvPr/>
          </p:nvSpPr>
          <p:spPr bwMode="auto">
            <a:xfrm>
              <a:off x="3414" y="315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0" name="Freeform 1108"/>
            <p:cNvSpPr>
              <a:spLocks noEditPoints="1"/>
            </p:cNvSpPr>
            <p:nvPr/>
          </p:nvSpPr>
          <p:spPr bwMode="auto">
            <a:xfrm>
              <a:off x="2933" y="339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1" name="Freeform 1109"/>
            <p:cNvSpPr>
              <a:spLocks noEditPoints="1"/>
            </p:cNvSpPr>
            <p:nvPr/>
          </p:nvSpPr>
          <p:spPr bwMode="auto">
            <a:xfrm>
              <a:off x="2168" y="303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2" name="Freeform 1110"/>
            <p:cNvSpPr>
              <a:spLocks noEditPoints="1"/>
            </p:cNvSpPr>
            <p:nvPr/>
          </p:nvSpPr>
          <p:spPr bwMode="auto">
            <a:xfrm>
              <a:off x="2070" y="321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3" name="Freeform 1111"/>
            <p:cNvSpPr>
              <a:spLocks noEditPoints="1"/>
            </p:cNvSpPr>
            <p:nvPr/>
          </p:nvSpPr>
          <p:spPr bwMode="auto">
            <a:xfrm>
              <a:off x="3100" y="313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4" name="Freeform 1112"/>
            <p:cNvSpPr>
              <a:spLocks noEditPoints="1"/>
            </p:cNvSpPr>
            <p:nvPr/>
          </p:nvSpPr>
          <p:spPr bwMode="auto">
            <a:xfrm>
              <a:off x="2622" y="32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5" name="Freeform 1113"/>
            <p:cNvSpPr>
              <a:spLocks noEditPoints="1"/>
            </p:cNvSpPr>
            <p:nvPr/>
          </p:nvSpPr>
          <p:spPr bwMode="auto">
            <a:xfrm>
              <a:off x="3513" y="317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6" name="Freeform 1114"/>
            <p:cNvSpPr>
              <a:spLocks noEditPoints="1"/>
            </p:cNvSpPr>
            <p:nvPr/>
          </p:nvSpPr>
          <p:spPr bwMode="auto">
            <a:xfrm>
              <a:off x="2180" y="26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7" name="Freeform 1115"/>
            <p:cNvSpPr>
              <a:spLocks noEditPoints="1"/>
            </p:cNvSpPr>
            <p:nvPr/>
          </p:nvSpPr>
          <p:spPr bwMode="auto">
            <a:xfrm>
              <a:off x="4096" y="23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8" name="Freeform 1116"/>
            <p:cNvSpPr>
              <a:spLocks noEditPoints="1"/>
            </p:cNvSpPr>
            <p:nvPr/>
          </p:nvSpPr>
          <p:spPr bwMode="auto">
            <a:xfrm>
              <a:off x="2771" y="364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9" name="Freeform 1117"/>
            <p:cNvSpPr>
              <a:spLocks noEditPoints="1"/>
            </p:cNvSpPr>
            <p:nvPr/>
          </p:nvSpPr>
          <p:spPr bwMode="auto">
            <a:xfrm>
              <a:off x="2500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0" name="Freeform 1118"/>
            <p:cNvSpPr>
              <a:spLocks noEditPoints="1"/>
            </p:cNvSpPr>
            <p:nvPr/>
          </p:nvSpPr>
          <p:spPr bwMode="auto">
            <a:xfrm>
              <a:off x="2941" y="360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1" name="Freeform 1119"/>
            <p:cNvSpPr>
              <a:spLocks noEditPoints="1"/>
            </p:cNvSpPr>
            <p:nvPr/>
          </p:nvSpPr>
          <p:spPr bwMode="auto">
            <a:xfrm>
              <a:off x="2934" y="320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2" name="Freeform 1120"/>
            <p:cNvSpPr>
              <a:spLocks noEditPoints="1"/>
            </p:cNvSpPr>
            <p:nvPr/>
          </p:nvSpPr>
          <p:spPr bwMode="auto">
            <a:xfrm>
              <a:off x="2716" y="376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3" name="Freeform 1121"/>
            <p:cNvSpPr>
              <a:spLocks noEditPoints="1"/>
            </p:cNvSpPr>
            <p:nvPr/>
          </p:nvSpPr>
          <p:spPr bwMode="auto">
            <a:xfrm>
              <a:off x="2764" y="36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4" name="Freeform 1122"/>
            <p:cNvSpPr>
              <a:spLocks noEditPoints="1"/>
            </p:cNvSpPr>
            <p:nvPr/>
          </p:nvSpPr>
          <p:spPr bwMode="auto">
            <a:xfrm>
              <a:off x="3001" y="351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5" name="Freeform 1123"/>
            <p:cNvSpPr>
              <a:spLocks noEditPoints="1"/>
            </p:cNvSpPr>
            <p:nvPr/>
          </p:nvSpPr>
          <p:spPr bwMode="auto">
            <a:xfrm>
              <a:off x="2772" y="367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6" name="Freeform 1124"/>
            <p:cNvSpPr>
              <a:spLocks noEditPoints="1"/>
            </p:cNvSpPr>
            <p:nvPr/>
          </p:nvSpPr>
          <p:spPr bwMode="auto">
            <a:xfrm>
              <a:off x="3899" y="293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7" name="Freeform 1125"/>
            <p:cNvSpPr>
              <a:spLocks noEditPoints="1"/>
            </p:cNvSpPr>
            <p:nvPr/>
          </p:nvSpPr>
          <p:spPr bwMode="auto">
            <a:xfrm>
              <a:off x="1856" y="308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8" name="Freeform 1126"/>
            <p:cNvSpPr>
              <a:spLocks noEditPoints="1"/>
            </p:cNvSpPr>
            <p:nvPr/>
          </p:nvSpPr>
          <p:spPr bwMode="auto">
            <a:xfrm>
              <a:off x="2797" y="352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9" name="Freeform 1127"/>
            <p:cNvSpPr>
              <a:spLocks noEditPoints="1"/>
            </p:cNvSpPr>
            <p:nvPr/>
          </p:nvSpPr>
          <p:spPr bwMode="auto">
            <a:xfrm>
              <a:off x="2460" y="367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0" name="Freeform 1128"/>
            <p:cNvSpPr>
              <a:spLocks noEditPoints="1"/>
            </p:cNvSpPr>
            <p:nvPr/>
          </p:nvSpPr>
          <p:spPr bwMode="auto">
            <a:xfrm>
              <a:off x="3072" y="321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1" name="Freeform 1129"/>
            <p:cNvSpPr>
              <a:spLocks noEditPoints="1"/>
            </p:cNvSpPr>
            <p:nvPr/>
          </p:nvSpPr>
          <p:spPr bwMode="auto">
            <a:xfrm>
              <a:off x="2746" y="345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2" name="Freeform 1130"/>
            <p:cNvSpPr>
              <a:spLocks noEditPoints="1"/>
            </p:cNvSpPr>
            <p:nvPr/>
          </p:nvSpPr>
          <p:spPr bwMode="auto">
            <a:xfrm>
              <a:off x="2717" y="340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3" name="Freeform 1131"/>
            <p:cNvSpPr>
              <a:spLocks noEditPoints="1"/>
            </p:cNvSpPr>
            <p:nvPr/>
          </p:nvSpPr>
          <p:spPr bwMode="auto">
            <a:xfrm>
              <a:off x="2766" y="35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4" name="Freeform 1132"/>
            <p:cNvSpPr>
              <a:spLocks noEditPoints="1"/>
            </p:cNvSpPr>
            <p:nvPr/>
          </p:nvSpPr>
          <p:spPr bwMode="auto">
            <a:xfrm>
              <a:off x="3124" y="34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5" name="Freeform 1133"/>
            <p:cNvSpPr>
              <a:spLocks noEditPoints="1"/>
            </p:cNvSpPr>
            <p:nvPr/>
          </p:nvSpPr>
          <p:spPr bwMode="auto">
            <a:xfrm>
              <a:off x="2693" y="353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6" name="Freeform 1134"/>
            <p:cNvSpPr>
              <a:spLocks noEditPoints="1"/>
            </p:cNvSpPr>
            <p:nvPr/>
          </p:nvSpPr>
          <p:spPr bwMode="auto">
            <a:xfrm>
              <a:off x="2702" y="361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7" name="Freeform 1135"/>
            <p:cNvSpPr>
              <a:spLocks noEditPoints="1"/>
            </p:cNvSpPr>
            <p:nvPr/>
          </p:nvSpPr>
          <p:spPr bwMode="auto">
            <a:xfrm>
              <a:off x="2466" y="367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8" name="Freeform 1136"/>
            <p:cNvSpPr>
              <a:spLocks noEditPoints="1"/>
            </p:cNvSpPr>
            <p:nvPr/>
          </p:nvSpPr>
          <p:spPr bwMode="auto">
            <a:xfrm>
              <a:off x="3443" y="273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9" name="Freeform 1137"/>
            <p:cNvSpPr>
              <a:spLocks noEditPoints="1"/>
            </p:cNvSpPr>
            <p:nvPr/>
          </p:nvSpPr>
          <p:spPr bwMode="auto">
            <a:xfrm>
              <a:off x="3169" y="32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0" name="Freeform 1138"/>
            <p:cNvSpPr>
              <a:spLocks noEditPoints="1"/>
            </p:cNvSpPr>
            <p:nvPr/>
          </p:nvSpPr>
          <p:spPr bwMode="auto">
            <a:xfrm>
              <a:off x="2361" y="355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1" name="Freeform 1139"/>
            <p:cNvSpPr>
              <a:spLocks noEditPoints="1"/>
            </p:cNvSpPr>
            <p:nvPr/>
          </p:nvSpPr>
          <p:spPr bwMode="auto">
            <a:xfrm>
              <a:off x="2058" y="334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2" name="Freeform 1140"/>
            <p:cNvSpPr>
              <a:spLocks noEditPoints="1"/>
            </p:cNvSpPr>
            <p:nvPr/>
          </p:nvSpPr>
          <p:spPr bwMode="auto">
            <a:xfrm>
              <a:off x="2494" y="347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3" name="Freeform 1141"/>
            <p:cNvSpPr>
              <a:spLocks noEditPoints="1"/>
            </p:cNvSpPr>
            <p:nvPr/>
          </p:nvSpPr>
          <p:spPr bwMode="auto">
            <a:xfrm>
              <a:off x="2686" y="356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4" name="Freeform 1142"/>
            <p:cNvSpPr>
              <a:spLocks noEditPoints="1"/>
            </p:cNvSpPr>
            <p:nvPr/>
          </p:nvSpPr>
          <p:spPr bwMode="auto">
            <a:xfrm>
              <a:off x="3378" y="331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5" name="Freeform 1143"/>
            <p:cNvSpPr>
              <a:spLocks noEditPoints="1"/>
            </p:cNvSpPr>
            <p:nvPr/>
          </p:nvSpPr>
          <p:spPr bwMode="auto">
            <a:xfrm>
              <a:off x="3019" y="34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6" name="Freeform 1144"/>
            <p:cNvSpPr>
              <a:spLocks noEditPoints="1"/>
            </p:cNvSpPr>
            <p:nvPr/>
          </p:nvSpPr>
          <p:spPr bwMode="auto">
            <a:xfrm>
              <a:off x="2656" y="366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7" name="Freeform 1145"/>
            <p:cNvSpPr>
              <a:spLocks noEditPoints="1"/>
            </p:cNvSpPr>
            <p:nvPr/>
          </p:nvSpPr>
          <p:spPr bwMode="auto">
            <a:xfrm>
              <a:off x="2702" y="354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8" name="Freeform 1146"/>
            <p:cNvSpPr>
              <a:spLocks noEditPoints="1"/>
            </p:cNvSpPr>
            <p:nvPr/>
          </p:nvSpPr>
          <p:spPr bwMode="auto">
            <a:xfrm>
              <a:off x="1316" y="257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9" name="Freeform 1147"/>
            <p:cNvSpPr>
              <a:spLocks noEditPoints="1"/>
            </p:cNvSpPr>
            <p:nvPr/>
          </p:nvSpPr>
          <p:spPr bwMode="auto">
            <a:xfrm>
              <a:off x="2964" y="337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0" name="Freeform 1148"/>
            <p:cNvSpPr>
              <a:spLocks noEditPoints="1"/>
            </p:cNvSpPr>
            <p:nvPr/>
          </p:nvSpPr>
          <p:spPr bwMode="auto">
            <a:xfrm>
              <a:off x="2621" y="340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1" name="Freeform 1149"/>
            <p:cNvSpPr>
              <a:spLocks noEditPoints="1"/>
            </p:cNvSpPr>
            <p:nvPr/>
          </p:nvSpPr>
          <p:spPr bwMode="auto">
            <a:xfrm>
              <a:off x="2411" y="3537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2" name="Freeform 1150"/>
            <p:cNvSpPr>
              <a:spLocks noEditPoints="1"/>
            </p:cNvSpPr>
            <p:nvPr/>
          </p:nvSpPr>
          <p:spPr bwMode="auto">
            <a:xfrm>
              <a:off x="2958" y="359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3" name="Freeform 1151"/>
            <p:cNvSpPr>
              <a:spLocks noEditPoints="1"/>
            </p:cNvSpPr>
            <p:nvPr/>
          </p:nvSpPr>
          <p:spPr bwMode="auto">
            <a:xfrm>
              <a:off x="3105" y="359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4" name="Freeform 1152"/>
            <p:cNvSpPr>
              <a:spLocks noEditPoints="1"/>
            </p:cNvSpPr>
            <p:nvPr/>
          </p:nvSpPr>
          <p:spPr bwMode="auto">
            <a:xfrm>
              <a:off x="3011" y="333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5" name="Freeform 1153"/>
            <p:cNvSpPr>
              <a:spLocks noEditPoints="1"/>
            </p:cNvSpPr>
            <p:nvPr/>
          </p:nvSpPr>
          <p:spPr bwMode="auto">
            <a:xfrm>
              <a:off x="3740" y="288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6" name="Freeform 1154"/>
            <p:cNvSpPr>
              <a:spLocks noEditPoints="1"/>
            </p:cNvSpPr>
            <p:nvPr/>
          </p:nvSpPr>
          <p:spPr bwMode="auto">
            <a:xfrm>
              <a:off x="3017" y="357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7" name="Freeform 1155"/>
            <p:cNvSpPr>
              <a:spLocks noEditPoints="1"/>
            </p:cNvSpPr>
            <p:nvPr/>
          </p:nvSpPr>
          <p:spPr bwMode="auto">
            <a:xfrm>
              <a:off x="2654" y="336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8" name="Freeform 1156"/>
            <p:cNvSpPr>
              <a:spLocks noEditPoints="1"/>
            </p:cNvSpPr>
            <p:nvPr/>
          </p:nvSpPr>
          <p:spPr bwMode="auto">
            <a:xfrm>
              <a:off x="2424" y="326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9" name="Freeform 1157"/>
            <p:cNvSpPr>
              <a:spLocks noEditPoints="1"/>
            </p:cNvSpPr>
            <p:nvPr/>
          </p:nvSpPr>
          <p:spPr bwMode="auto">
            <a:xfrm>
              <a:off x="3282" y="342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0" name="Freeform 1158"/>
            <p:cNvSpPr>
              <a:spLocks noEditPoints="1"/>
            </p:cNvSpPr>
            <p:nvPr/>
          </p:nvSpPr>
          <p:spPr bwMode="auto">
            <a:xfrm>
              <a:off x="2779" y="342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1" name="Freeform 1159"/>
            <p:cNvSpPr>
              <a:spLocks noEditPoints="1"/>
            </p:cNvSpPr>
            <p:nvPr/>
          </p:nvSpPr>
          <p:spPr bwMode="auto">
            <a:xfrm>
              <a:off x="2899" y="352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2" name="Freeform 1160"/>
            <p:cNvSpPr>
              <a:spLocks noEditPoints="1"/>
            </p:cNvSpPr>
            <p:nvPr/>
          </p:nvSpPr>
          <p:spPr bwMode="auto">
            <a:xfrm>
              <a:off x="2353" y="316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3" name="Freeform 1161"/>
            <p:cNvSpPr>
              <a:spLocks noEditPoints="1"/>
            </p:cNvSpPr>
            <p:nvPr/>
          </p:nvSpPr>
          <p:spPr bwMode="auto">
            <a:xfrm>
              <a:off x="2314" y="331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4" name="Freeform 1162"/>
            <p:cNvSpPr>
              <a:spLocks noEditPoints="1"/>
            </p:cNvSpPr>
            <p:nvPr/>
          </p:nvSpPr>
          <p:spPr bwMode="auto">
            <a:xfrm>
              <a:off x="2462" y="365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5" name="Freeform 1163"/>
            <p:cNvSpPr>
              <a:spLocks noEditPoints="1"/>
            </p:cNvSpPr>
            <p:nvPr/>
          </p:nvSpPr>
          <p:spPr bwMode="auto">
            <a:xfrm>
              <a:off x="2754" y="35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6" name="Freeform 1164"/>
            <p:cNvSpPr>
              <a:spLocks noEditPoints="1"/>
            </p:cNvSpPr>
            <p:nvPr/>
          </p:nvSpPr>
          <p:spPr bwMode="auto">
            <a:xfrm>
              <a:off x="2749" y="343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7" name="Freeform 1165"/>
            <p:cNvSpPr>
              <a:spLocks noEditPoints="1"/>
            </p:cNvSpPr>
            <p:nvPr/>
          </p:nvSpPr>
          <p:spPr bwMode="auto">
            <a:xfrm>
              <a:off x="3662" y="279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8" name="Freeform 1166"/>
            <p:cNvSpPr>
              <a:spLocks noEditPoints="1"/>
            </p:cNvSpPr>
            <p:nvPr/>
          </p:nvSpPr>
          <p:spPr bwMode="auto">
            <a:xfrm>
              <a:off x="3448" y="310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9" name="Freeform 1167"/>
            <p:cNvSpPr>
              <a:spLocks noEditPoints="1"/>
            </p:cNvSpPr>
            <p:nvPr/>
          </p:nvSpPr>
          <p:spPr bwMode="auto">
            <a:xfrm>
              <a:off x="2560" y="36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0" name="Freeform 1168"/>
            <p:cNvSpPr>
              <a:spLocks noEditPoints="1"/>
            </p:cNvSpPr>
            <p:nvPr/>
          </p:nvSpPr>
          <p:spPr bwMode="auto">
            <a:xfrm>
              <a:off x="2910" y="33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1" name="Freeform 1169"/>
            <p:cNvSpPr>
              <a:spLocks noEditPoints="1"/>
            </p:cNvSpPr>
            <p:nvPr/>
          </p:nvSpPr>
          <p:spPr bwMode="auto">
            <a:xfrm>
              <a:off x="2350" y="343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2" name="Freeform 1170"/>
            <p:cNvSpPr>
              <a:spLocks noEditPoints="1"/>
            </p:cNvSpPr>
            <p:nvPr/>
          </p:nvSpPr>
          <p:spPr bwMode="auto">
            <a:xfrm>
              <a:off x="2548" y="360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3" name="Freeform 1171"/>
            <p:cNvSpPr>
              <a:spLocks noEditPoints="1"/>
            </p:cNvSpPr>
            <p:nvPr/>
          </p:nvSpPr>
          <p:spPr bwMode="auto">
            <a:xfrm>
              <a:off x="3402" y="345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4" name="Freeform 1172"/>
            <p:cNvSpPr>
              <a:spLocks noEditPoints="1"/>
            </p:cNvSpPr>
            <p:nvPr/>
          </p:nvSpPr>
          <p:spPr bwMode="auto">
            <a:xfrm>
              <a:off x="2617" y="344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5" name="Freeform 1173"/>
            <p:cNvSpPr>
              <a:spLocks noEditPoints="1"/>
            </p:cNvSpPr>
            <p:nvPr/>
          </p:nvSpPr>
          <p:spPr bwMode="auto">
            <a:xfrm>
              <a:off x="2042" y="303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6" name="Freeform 1174"/>
            <p:cNvSpPr>
              <a:spLocks noEditPoints="1"/>
            </p:cNvSpPr>
            <p:nvPr/>
          </p:nvSpPr>
          <p:spPr bwMode="auto">
            <a:xfrm>
              <a:off x="2479" y="312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7" name="Freeform 1175"/>
            <p:cNvSpPr>
              <a:spLocks noEditPoints="1"/>
            </p:cNvSpPr>
            <p:nvPr/>
          </p:nvSpPr>
          <p:spPr bwMode="auto">
            <a:xfrm>
              <a:off x="2775" y="363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8" name="Freeform 1176"/>
            <p:cNvSpPr>
              <a:spLocks noEditPoints="1"/>
            </p:cNvSpPr>
            <p:nvPr/>
          </p:nvSpPr>
          <p:spPr bwMode="auto">
            <a:xfrm>
              <a:off x="2848" y="334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9" name="Freeform 1177"/>
            <p:cNvSpPr>
              <a:spLocks noEditPoints="1"/>
            </p:cNvSpPr>
            <p:nvPr/>
          </p:nvSpPr>
          <p:spPr bwMode="auto">
            <a:xfrm>
              <a:off x="2852" y="3472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0" name="Freeform 1178"/>
            <p:cNvSpPr>
              <a:spLocks noEditPoints="1"/>
            </p:cNvSpPr>
            <p:nvPr/>
          </p:nvSpPr>
          <p:spPr bwMode="auto">
            <a:xfrm>
              <a:off x="3072" y="333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1" name="Freeform 1179"/>
            <p:cNvSpPr>
              <a:spLocks noEditPoints="1"/>
            </p:cNvSpPr>
            <p:nvPr/>
          </p:nvSpPr>
          <p:spPr bwMode="auto">
            <a:xfrm>
              <a:off x="2636" y="341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2" name="Freeform 1180"/>
            <p:cNvSpPr>
              <a:spLocks noEditPoints="1"/>
            </p:cNvSpPr>
            <p:nvPr/>
          </p:nvSpPr>
          <p:spPr bwMode="auto">
            <a:xfrm>
              <a:off x="1821" y="308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3" name="Freeform 1181"/>
            <p:cNvSpPr>
              <a:spLocks noEditPoints="1"/>
            </p:cNvSpPr>
            <p:nvPr/>
          </p:nvSpPr>
          <p:spPr bwMode="auto">
            <a:xfrm>
              <a:off x="3222" y="347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4" name="Freeform 1182"/>
            <p:cNvSpPr>
              <a:spLocks noEditPoints="1"/>
            </p:cNvSpPr>
            <p:nvPr/>
          </p:nvSpPr>
          <p:spPr bwMode="auto">
            <a:xfrm>
              <a:off x="2846" y="3603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5" name="Freeform 1183"/>
            <p:cNvSpPr>
              <a:spLocks noEditPoints="1"/>
            </p:cNvSpPr>
            <p:nvPr/>
          </p:nvSpPr>
          <p:spPr bwMode="auto">
            <a:xfrm>
              <a:off x="2346" y="328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6" name="Freeform 1184"/>
            <p:cNvSpPr>
              <a:spLocks noEditPoints="1"/>
            </p:cNvSpPr>
            <p:nvPr/>
          </p:nvSpPr>
          <p:spPr bwMode="auto">
            <a:xfrm>
              <a:off x="2086" y="328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7" name="Freeform 1185"/>
            <p:cNvSpPr>
              <a:spLocks noEditPoints="1"/>
            </p:cNvSpPr>
            <p:nvPr/>
          </p:nvSpPr>
          <p:spPr bwMode="auto">
            <a:xfrm>
              <a:off x="2756" y="358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8" name="Freeform 1186"/>
            <p:cNvSpPr>
              <a:spLocks noEditPoints="1"/>
            </p:cNvSpPr>
            <p:nvPr/>
          </p:nvSpPr>
          <p:spPr bwMode="auto">
            <a:xfrm>
              <a:off x="2231" y="350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9" name="Freeform 1187"/>
            <p:cNvSpPr>
              <a:spLocks noEditPoints="1"/>
            </p:cNvSpPr>
            <p:nvPr/>
          </p:nvSpPr>
          <p:spPr bwMode="auto">
            <a:xfrm>
              <a:off x="3431" y="26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0" name="Freeform 1188"/>
            <p:cNvSpPr>
              <a:spLocks noEditPoints="1"/>
            </p:cNvSpPr>
            <p:nvPr/>
          </p:nvSpPr>
          <p:spPr bwMode="auto">
            <a:xfrm>
              <a:off x="2843" y="32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1" name="Freeform 1189"/>
            <p:cNvSpPr>
              <a:spLocks noEditPoints="1"/>
            </p:cNvSpPr>
            <p:nvPr/>
          </p:nvSpPr>
          <p:spPr bwMode="auto">
            <a:xfrm>
              <a:off x="3539" y="322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2" name="Freeform 1190"/>
            <p:cNvSpPr>
              <a:spLocks noEditPoints="1"/>
            </p:cNvSpPr>
            <p:nvPr/>
          </p:nvSpPr>
          <p:spPr bwMode="auto">
            <a:xfrm>
              <a:off x="2703" y="354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3" name="Freeform 1191"/>
            <p:cNvSpPr>
              <a:spLocks noEditPoints="1"/>
            </p:cNvSpPr>
            <p:nvPr/>
          </p:nvSpPr>
          <p:spPr bwMode="auto">
            <a:xfrm>
              <a:off x="3343" y="30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4" name="Freeform 1192"/>
            <p:cNvSpPr>
              <a:spLocks noEditPoints="1"/>
            </p:cNvSpPr>
            <p:nvPr/>
          </p:nvSpPr>
          <p:spPr bwMode="auto">
            <a:xfrm>
              <a:off x="2869" y="34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5" name="Freeform 1193"/>
            <p:cNvSpPr>
              <a:spLocks noEditPoints="1"/>
            </p:cNvSpPr>
            <p:nvPr/>
          </p:nvSpPr>
          <p:spPr bwMode="auto">
            <a:xfrm>
              <a:off x="2827" y="34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6" name="Freeform 1194"/>
            <p:cNvSpPr>
              <a:spLocks noEditPoints="1"/>
            </p:cNvSpPr>
            <p:nvPr/>
          </p:nvSpPr>
          <p:spPr bwMode="auto">
            <a:xfrm>
              <a:off x="3187" y="353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7" name="Freeform 1195"/>
            <p:cNvSpPr>
              <a:spLocks noEditPoints="1"/>
            </p:cNvSpPr>
            <p:nvPr/>
          </p:nvSpPr>
          <p:spPr bwMode="auto">
            <a:xfrm>
              <a:off x="2602" y="332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8" name="Freeform 1196"/>
            <p:cNvSpPr>
              <a:spLocks noEditPoints="1"/>
            </p:cNvSpPr>
            <p:nvPr/>
          </p:nvSpPr>
          <p:spPr bwMode="auto">
            <a:xfrm>
              <a:off x="1405" y="224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9" name="Freeform 1197"/>
            <p:cNvSpPr>
              <a:spLocks noEditPoints="1"/>
            </p:cNvSpPr>
            <p:nvPr/>
          </p:nvSpPr>
          <p:spPr bwMode="auto">
            <a:xfrm>
              <a:off x="2524" y="33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0" name="Freeform 1198"/>
            <p:cNvSpPr>
              <a:spLocks noEditPoints="1"/>
            </p:cNvSpPr>
            <p:nvPr/>
          </p:nvSpPr>
          <p:spPr bwMode="auto">
            <a:xfrm>
              <a:off x="2694" y="36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1" name="Freeform 1199"/>
            <p:cNvSpPr>
              <a:spLocks noEditPoints="1"/>
            </p:cNvSpPr>
            <p:nvPr/>
          </p:nvSpPr>
          <p:spPr bwMode="auto">
            <a:xfrm>
              <a:off x="2999" y="354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2" name="Freeform 1200"/>
            <p:cNvSpPr>
              <a:spLocks noEditPoints="1"/>
            </p:cNvSpPr>
            <p:nvPr/>
          </p:nvSpPr>
          <p:spPr bwMode="auto">
            <a:xfrm>
              <a:off x="2793" y="325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3" name="Freeform 1201"/>
            <p:cNvSpPr>
              <a:spLocks noEditPoints="1"/>
            </p:cNvSpPr>
            <p:nvPr/>
          </p:nvSpPr>
          <p:spPr bwMode="auto">
            <a:xfrm>
              <a:off x="2371" y="354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4" name="Freeform 1202"/>
            <p:cNvSpPr>
              <a:spLocks noEditPoints="1"/>
            </p:cNvSpPr>
            <p:nvPr/>
          </p:nvSpPr>
          <p:spPr bwMode="auto">
            <a:xfrm>
              <a:off x="2339" y="350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5" name="Freeform 1203"/>
            <p:cNvSpPr>
              <a:spLocks noEditPoints="1"/>
            </p:cNvSpPr>
            <p:nvPr/>
          </p:nvSpPr>
          <p:spPr bwMode="auto">
            <a:xfrm>
              <a:off x="2507" y="347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6" name="Freeform 1204"/>
            <p:cNvSpPr>
              <a:spLocks noEditPoints="1"/>
            </p:cNvSpPr>
            <p:nvPr/>
          </p:nvSpPr>
          <p:spPr bwMode="auto">
            <a:xfrm>
              <a:off x="2451" y="338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7" name="Freeform 1205"/>
            <p:cNvSpPr>
              <a:spLocks noEditPoints="1"/>
            </p:cNvSpPr>
            <p:nvPr/>
          </p:nvSpPr>
          <p:spPr bwMode="auto">
            <a:xfrm>
              <a:off x="2350" y="307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8" name="Freeform 1206"/>
            <p:cNvSpPr>
              <a:spLocks noEditPoints="1"/>
            </p:cNvSpPr>
            <p:nvPr/>
          </p:nvSpPr>
          <p:spPr bwMode="auto">
            <a:xfrm>
              <a:off x="1990" y="31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9" name="Freeform 1207"/>
            <p:cNvSpPr>
              <a:spLocks noEditPoints="1"/>
            </p:cNvSpPr>
            <p:nvPr/>
          </p:nvSpPr>
          <p:spPr bwMode="auto">
            <a:xfrm>
              <a:off x="2802" y="297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0" name="Freeform 1208"/>
            <p:cNvSpPr>
              <a:spLocks noEditPoints="1"/>
            </p:cNvSpPr>
            <p:nvPr/>
          </p:nvSpPr>
          <p:spPr bwMode="auto">
            <a:xfrm>
              <a:off x="2892" y="35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1" name="Freeform 1209"/>
            <p:cNvSpPr>
              <a:spLocks noEditPoints="1"/>
            </p:cNvSpPr>
            <p:nvPr/>
          </p:nvSpPr>
          <p:spPr bwMode="auto">
            <a:xfrm>
              <a:off x="2128" y="319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2" name="Freeform 1210"/>
            <p:cNvSpPr>
              <a:spLocks noEditPoints="1"/>
            </p:cNvSpPr>
            <p:nvPr/>
          </p:nvSpPr>
          <p:spPr bwMode="auto">
            <a:xfrm>
              <a:off x="2246" y="35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6" name="Group 1412"/>
          <p:cNvGrpSpPr>
            <a:grpSpLocks/>
          </p:cNvGrpSpPr>
          <p:nvPr/>
        </p:nvGrpSpPr>
        <p:grpSpPr bwMode="auto">
          <a:xfrm>
            <a:off x="1836738" y="3109913"/>
            <a:ext cx="5138738" cy="2916238"/>
            <a:chOff x="1068" y="1959"/>
            <a:chExt cx="2988" cy="1837"/>
          </a:xfrm>
        </p:grpSpPr>
        <p:sp>
          <p:nvSpPr>
            <p:cNvPr id="4713" name="Freeform 1212"/>
            <p:cNvSpPr>
              <a:spLocks noEditPoints="1"/>
            </p:cNvSpPr>
            <p:nvPr/>
          </p:nvSpPr>
          <p:spPr bwMode="auto">
            <a:xfrm>
              <a:off x="2313" y="30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4" name="Freeform 1213"/>
            <p:cNvSpPr>
              <a:spLocks noEditPoints="1"/>
            </p:cNvSpPr>
            <p:nvPr/>
          </p:nvSpPr>
          <p:spPr bwMode="auto">
            <a:xfrm>
              <a:off x="2793" y="350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5" name="Freeform 1214"/>
            <p:cNvSpPr>
              <a:spLocks noEditPoints="1"/>
            </p:cNvSpPr>
            <p:nvPr/>
          </p:nvSpPr>
          <p:spPr bwMode="auto">
            <a:xfrm>
              <a:off x="3071" y="328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6" name="Freeform 1215"/>
            <p:cNvSpPr>
              <a:spLocks noEditPoints="1"/>
            </p:cNvSpPr>
            <p:nvPr/>
          </p:nvSpPr>
          <p:spPr bwMode="auto">
            <a:xfrm>
              <a:off x="2903" y="35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7" name="Freeform 1216"/>
            <p:cNvSpPr>
              <a:spLocks noEditPoints="1"/>
            </p:cNvSpPr>
            <p:nvPr/>
          </p:nvSpPr>
          <p:spPr bwMode="auto">
            <a:xfrm>
              <a:off x="2267" y="359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8" name="Freeform 1217"/>
            <p:cNvSpPr>
              <a:spLocks noEditPoints="1"/>
            </p:cNvSpPr>
            <p:nvPr/>
          </p:nvSpPr>
          <p:spPr bwMode="auto">
            <a:xfrm>
              <a:off x="2420" y="364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9" name="Freeform 1218"/>
            <p:cNvSpPr>
              <a:spLocks noEditPoints="1"/>
            </p:cNvSpPr>
            <p:nvPr/>
          </p:nvSpPr>
          <p:spPr bwMode="auto">
            <a:xfrm>
              <a:off x="2802" y="371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0" name="Freeform 1219"/>
            <p:cNvSpPr>
              <a:spLocks noEditPoints="1"/>
            </p:cNvSpPr>
            <p:nvPr/>
          </p:nvSpPr>
          <p:spPr bwMode="auto">
            <a:xfrm>
              <a:off x="2628" y="36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1" name="Freeform 1220"/>
            <p:cNvSpPr>
              <a:spLocks noEditPoints="1"/>
            </p:cNvSpPr>
            <p:nvPr/>
          </p:nvSpPr>
          <p:spPr bwMode="auto">
            <a:xfrm>
              <a:off x="2334" y="339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2" name="Freeform 1221"/>
            <p:cNvSpPr>
              <a:spLocks noEditPoints="1"/>
            </p:cNvSpPr>
            <p:nvPr/>
          </p:nvSpPr>
          <p:spPr bwMode="auto">
            <a:xfrm>
              <a:off x="2478" y="361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3" name="Freeform 1222"/>
            <p:cNvSpPr>
              <a:spLocks noEditPoints="1"/>
            </p:cNvSpPr>
            <p:nvPr/>
          </p:nvSpPr>
          <p:spPr bwMode="auto">
            <a:xfrm>
              <a:off x="2752" y="353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4" name="Freeform 1223"/>
            <p:cNvSpPr>
              <a:spLocks noEditPoints="1"/>
            </p:cNvSpPr>
            <p:nvPr/>
          </p:nvSpPr>
          <p:spPr bwMode="auto">
            <a:xfrm>
              <a:off x="2722" y="345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5" name="Freeform 1224"/>
            <p:cNvSpPr>
              <a:spLocks noEditPoints="1"/>
            </p:cNvSpPr>
            <p:nvPr/>
          </p:nvSpPr>
          <p:spPr bwMode="auto">
            <a:xfrm>
              <a:off x="2817" y="327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6" name="Freeform 1225"/>
            <p:cNvSpPr>
              <a:spLocks noEditPoints="1"/>
            </p:cNvSpPr>
            <p:nvPr/>
          </p:nvSpPr>
          <p:spPr bwMode="auto">
            <a:xfrm>
              <a:off x="3265" y="339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7" name="Freeform 1226"/>
            <p:cNvSpPr>
              <a:spLocks noEditPoints="1"/>
            </p:cNvSpPr>
            <p:nvPr/>
          </p:nvSpPr>
          <p:spPr bwMode="auto">
            <a:xfrm>
              <a:off x="2312" y="33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8" name="Freeform 1227"/>
            <p:cNvSpPr>
              <a:spLocks noEditPoints="1"/>
            </p:cNvSpPr>
            <p:nvPr/>
          </p:nvSpPr>
          <p:spPr bwMode="auto">
            <a:xfrm>
              <a:off x="2785" y="341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9" name="Freeform 1228"/>
            <p:cNvSpPr>
              <a:spLocks noEditPoints="1"/>
            </p:cNvSpPr>
            <p:nvPr/>
          </p:nvSpPr>
          <p:spPr bwMode="auto">
            <a:xfrm>
              <a:off x="2425" y="33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0" name="Freeform 1229"/>
            <p:cNvSpPr>
              <a:spLocks noEditPoints="1"/>
            </p:cNvSpPr>
            <p:nvPr/>
          </p:nvSpPr>
          <p:spPr bwMode="auto">
            <a:xfrm>
              <a:off x="1805" y="295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1" name="Freeform 1230"/>
            <p:cNvSpPr>
              <a:spLocks noEditPoints="1"/>
            </p:cNvSpPr>
            <p:nvPr/>
          </p:nvSpPr>
          <p:spPr bwMode="auto">
            <a:xfrm>
              <a:off x="2579" y="345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2" name="Freeform 1231"/>
            <p:cNvSpPr>
              <a:spLocks noEditPoints="1"/>
            </p:cNvSpPr>
            <p:nvPr/>
          </p:nvSpPr>
          <p:spPr bwMode="auto">
            <a:xfrm>
              <a:off x="2608" y="366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3" name="Freeform 1232"/>
            <p:cNvSpPr>
              <a:spLocks noEditPoints="1"/>
            </p:cNvSpPr>
            <p:nvPr/>
          </p:nvSpPr>
          <p:spPr bwMode="auto">
            <a:xfrm>
              <a:off x="2609" y="329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4" name="Freeform 1233"/>
            <p:cNvSpPr>
              <a:spLocks noEditPoints="1"/>
            </p:cNvSpPr>
            <p:nvPr/>
          </p:nvSpPr>
          <p:spPr bwMode="auto">
            <a:xfrm>
              <a:off x="3291" y="361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5" name="Freeform 1234"/>
            <p:cNvSpPr>
              <a:spLocks noEditPoints="1"/>
            </p:cNvSpPr>
            <p:nvPr/>
          </p:nvSpPr>
          <p:spPr bwMode="auto">
            <a:xfrm>
              <a:off x="3033" y="346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6" name="Freeform 1235"/>
            <p:cNvSpPr>
              <a:spLocks noEditPoints="1"/>
            </p:cNvSpPr>
            <p:nvPr/>
          </p:nvSpPr>
          <p:spPr bwMode="auto">
            <a:xfrm>
              <a:off x="3177" y="353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7" name="Freeform 1236"/>
            <p:cNvSpPr>
              <a:spLocks noEditPoints="1"/>
            </p:cNvSpPr>
            <p:nvPr/>
          </p:nvSpPr>
          <p:spPr bwMode="auto">
            <a:xfrm>
              <a:off x="2854" y="358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8" name="Freeform 1237"/>
            <p:cNvSpPr>
              <a:spLocks noEditPoints="1"/>
            </p:cNvSpPr>
            <p:nvPr/>
          </p:nvSpPr>
          <p:spPr bwMode="auto">
            <a:xfrm>
              <a:off x="3111" y="2947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9" name="Freeform 1238"/>
            <p:cNvSpPr>
              <a:spLocks noEditPoints="1"/>
            </p:cNvSpPr>
            <p:nvPr/>
          </p:nvSpPr>
          <p:spPr bwMode="auto">
            <a:xfrm>
              <a:off x="1919" y="320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0" name="Freeform 1239"/>
            <p:cNvSpPr>
              <a:spLocks noEditPoints="1"/>
            </p:cNvSpPr>
            <p:nvPr/>
          </p:nvSpPr>
          <p:spPr bwMode="auto">
            <a:xfrm>
              <a:off x="2736" y="352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1" name="Freeform 1240"/>
            <p:cNvSpPr>
              <a:spLocks noEditPoints="1"/>
            </p:cNvSpPr>
            <p:nvPr/>
          </p:nvSpPr>
          <p:spPr bwMode="auto">
            <a:xfrm>
              <a:off x="2767" y="333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2" name="Freeform 1241"/>
            <p:cNvSpPr>
              <a:spLocks noEditPoints="1"/>
            </p:cNvSpPr>
            <p:nvPr/>
          </p:nvSpPr>
          <p:spPr bwMode="auto">
            <a:xfrm>
              <a:off x="2781" y="361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3" name="Freeform 1242"/>
            <p:cNvSpPr>
              <a:spLocks noEditPoints="1"/>
            </p:cNvSpPr>
            <p:nvPr/>
          </p:nvSpPr>
          <p:spPr bwMode="auto">
            <a:xfrm>
              <a:off x="3502" y="309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4" name="Freeform 1243"/>
            <p:cNvSpPr>
              <a:spLocks noEditPoints="1"/>
            </p:cNvSpPr>
            <p:nvPr/>
          </p:nvSpPr>
          <p:spPr bwMode="auto">
            <a:xfrm>
              <a:off x="2464" y="369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5" name="Freeform 1244"/>
            <p:cNvSpPr>
              <a:spLocks noEditPoints="1"/>
            </p:cNvSpPr>
            <p:nvPr/>
          </p:nvSpPr>
          <p:spPr bwMode="auto">
            <a:xfrm>
              <a:off x="2507" y="364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6" name="Freeform 1245"/>
            <p:cNvSpPr>
              <a:spLocks noEditPoints="1"/>
            </p:cNvSpPr>
            <p:nvPr/>
          </p:nvSpPr>
          <p:spPr bwMode="auto">
            <a:xfrm>
              <a:off x="2008" y="329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7" name="Freeform 1246"/>
            <p:cNvSpPr>
              <a:spLocks noEditPoints="1"/>
            </p:cNvSpPr>
            <p:nvPr/>
          </p:nvSpPr>
          <p:spPr bwMode="auto">
            <a:xfrm>
              <a:off x="2932" y="359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8" name="Freeform 1247"/>
            <p:cNvSpPr>
              <a:spLocks noEditPoints="1"/>
            </p:cNvSpPr>
            <p:nvPr/>
          </p:nvSpPr>
          <p:spPr bwMode="auto">
            <a:xfrm>
              <a:off x="3044" y="325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9" name="Freeform 1248"/>
            <p:cNvSpPr>
              <a:spLocks noEditPoints="1"/>
            </p:cNvSpPr>
            <p:nvPr/>
          </p:nvSpPr>
          <p:spPr bwMode="auto">
            <a:xfrm>
              <a:off x="2524" y="35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0" name="Freeform 1249"/>
            <p:cNvSpPr>
              <a:spLocks noEditPoints="1"/>
            </p:cNvSpPr>
            <p:nvPr/>
          </p:nvSpPr>
          <p:spPr bwMode="auto">
            <a:xfrm>
              <a:off x="2446" y="361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1" name="Freeform 1250"/>
            <p:cNvSpPr>
              <a:spLocks noEditPoints="1"/>
            </p:cNvSpPr>
            <p:nvPr/>
          </p:nvSpPr>
          <p:spPr bwMode="auto">
            <a:xfrm>
              <a:off x="2745" y="35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2" name="Freeform 1251"/>
            <p:cNvSpPr>
              <a:spLocks noEditPoints="1"/>
            </p:cNvSpPr>
            <p:nvPr/>
          </p:nvSpPr>
          <p:spPr bwMode="auto">
            <a:xfrm>
              <a:off x="3272" y="339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3" name="Freeform 1252"/>
            <p:cNvSpPr>
              <a:spLocks noEditPoints="1"/>
            </p:cNvSpPr>
            <p:nvPr/>
          </p:nvSpPr>
          <p:spPr bwMode="auto">
            <a:xfrm>
              <a:off x="2587" y="343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4" name="Freeform 1253"/>
            <p:cNvSpPr>
              <a:spLocks noEditPoints="1"/>
            </p:cNvSpPr>
            <p:nvPr/>
          </p:nvSpPr>
          <p:spPr bwMode="auto">
            <a:xfrm>
              <a:off x="2721" y="361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5" name="Freeform 1254"/>
            <p:cNvSpPr>
              <a:spLocks noEditPoints="1"/>
            </p:cNvSpPr>
            <p:nvPr/>
          </p:nvSpPr>
          <p:spPr bwMode="auto">
            <a:xfrm>
              <a:off x="2814" y="34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6" name="Freeform 1255"/>
            <p:cNvSpPr>
              <a:spLocks noEditPoints="1"/>
            </p:cNvSpPr>
            <p:nvPr/>
          </p:nvSpPr>
          <p:spPr bwMode="auto">
            <a:xfrm>
              <a:off x="2708" y="323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7" name="Freeform 1256"/>
            <p:cNvSpPr>
              <a:spLocks noEditPoints="1"/>
            </p:cNvSpPr>
            <p:nvPr/>
          </p:nvSpPr>
          <p:spPr bwMode="auto">
            <a:xfrm>
              <a:off x="3223" y="355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8" name="Freeform 1257"/>
            <p:cNvSpPr>
              <a:spLocks noEditPoints="1"/>
            </p:cNvSpPr>
            <p:nvPr/>
          </p:nvSpPr>
          <p:spPr bwMode="auto">
            <a:xfrm>
              <a:off x="2259" y="350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9" name="Freeform 1258"/>
            <p:cNvSpPr>
              <a:spLocks noEditPoints="1"/>
            </p:cNvSpPr>
            <p:nvPr/>
          </p:nvSpPr>
          <p:spPr bwMode="auto">
            <a:xfrm>
              <a:off x="3035" y="36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0" name="Freeform 1259"/>
            <p:cNvSpPr>
              <a:spLocks noEditPoints="1"/>
            </p:cNvSpPr>
            <p:nvPr/>
          </p:nvSpPr>
          <p:spPr bwMode="auto">
            <a:xfrm>
              <a:off x="3778" y="258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1" name="Freeform 1260"/>
            <p:cNvSpPr>
              <a:spLocks noEditPoints="1"/>
            </p:cNvSpPr>
            <p:nvPr/>
          </p:nvSpPr>
          <p:spPr bwMode="auto">
            <a:xfrm>
              <a:off x="2256" y="318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2" name="Freeform 1261"/>
            <p:cNvSpPr>
              <a:spLocks noEditPoints="1"/>
            </p:cNvSpPr>
            <p:nvPr/>
          </p:nvSpPr>
          <p:spPr bwMode="auto">
            <a:xfrm>
              <a:off x="3619" y="322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3" name="Freeform 1262"/>
            <p:cNvSpPr>
              <a:spLocks noEditPoints="1"/>
            </p:cNvSpPr>
            <p:nvPr/>
          </p:nvSpPr>
          <p:spPr bwMode="auto">
            <a:xfrm>
              <a:off x="2936" y="365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4" name="Freeform 1263"/>
            <p:cNvSpPr>
              <a:spLocks noEditPoints="1"/>
            </p:cNvSpPr>
            <p:nvPr/>
          </p:nvSpPr>
          <p:spPr bwMode="auto">
            <a:xfrm>
              <a:off x="3193" y="339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5" name="Freeform 1264"/>
            <p:cNvSpPr>
              <a:spLocks noEditPoints="1"/>
            </p:cNvSpPr>
            <p:nvPr/>
          </p:nvSpPr>
          <p:spPr bwMode="auto">
            <a:xfrm>
              <a:off x="2415" y="346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6" name="Freeform 1265"/>
            <p:cNvSpPr>
              <a:spLocks noEditPoints="1"/>
            </p:cNvSpPr>
            <p:nvPr/>
          </p:nvSpPr>
          <p:spPr bwMode="auto">
            <a:xfrm>
              <a:off x="2856" y="367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7" name="Freeform 1266"/>
            <p:cNvSpPr>
              <a:spLocks noEditPoints="1"/>
            </p:cNvSpPr>
            <p:nvPr/>
          </p:nvSpPr>
          <p:spPr bwMode="auto">
            <a:xfrm>
              <a:off x="2815" y="341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8" name="Freeform 1267"/>
            <p:cNvSpPr>
              <a:spLocks noEditPoints="1"/>
            </p:cNvSpPr>
            <p:nvPr/>
          </p:nvSpPr>
          <p:spPr bwMode="auto">
            <a:xfrm>
              <a:off x="2703" y="332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9" name="Freeform 1268"/>
            <p:cNvSpPr>
              <a:spLocks noEditPoints="1"/>
            </p:cNvSpPr>
            <p:nvPr/>
          </p:nvSpPr>
          <p:spPr bwMode="auto">
            <a:xfrm>
              <a:off x="3061" y="335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0" name="Freeform 1269"/>
            <p:cNvSpPr>
              <a:spLocks noEditPoints="1"/>
            </p:cNvSpPr>
            <p:nvPr/>
          </p:nvSpPr>
          <p:spPr bwMode="auto">
            <a:xfrm>
              <a:off x="2904" y="366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1" name="Freeform 1270"/>
            <p:cNvSpPr>
              <a:spLocks noEditPoints="1"/>
            </p:cNvSpPr>
            <p:nvPr/>
          </p:nvSpPr>
          <p:spPr bwMode="auto">
            <a:xfrm>
              <a:off x="2571" y="347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2" name="Freeform 1271"/>
            <p:cNvSpPr>
              <a:spLocks noEditPoints="1"/>
            </p:cNvSpPr>
            <p:nvPr/>
          </p:nvSpPr>
          <p:spPr bwMode="auto">
            <a:xfrm>
              <a:off x="2339" y="365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3" name="Freeform 1272"/>
            <p:cNvSpPr>
              <a:spLocks noEditPoints="1"/>
            </p:cNvSpPr>
            <p:nvPr/>
          </p:nvSpPr>
          <p:spPr bwMode="auto">
            <a:xfrm>
              <a:off x="3445" y="320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4" name="Freeform 1273"/>
            <p:cNvSpPr>
              <a:spLocks noEditPoints="1"/>
            </p:cNvSpPr>
            <p:nvPr/>
          </p:nvSpPr>
          <p:spPr bwMode="auto">
            <a:xfrm>
              <a:off x="3325" y="342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5" name="Freeform 1274"/>
            <p:cNvSpPr>
              <a:spLocks noEditPoints="1"/>
            </p:cNvSpPr>
            <p:nvPr/>
          </p:nvSpPr>
          <p:spPr bwMode="auto">
            <a:xfrm>
              <a:off x="2241" y="319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6" name="Freeform 1275"/>
            <p:cNvSpPr>
              <a:spLocks noEditPoints="1"/>
            </p:cNvSpPr>
            <p:nvPr/>
          </p:nvSpPr>
          <p:spPr bwMode="auto">
            <a:xfrm>
              <a:off x="2929" y="359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7" name="Freeform 1276"/>
            <p:cNvSpPr>
              <a:spLocks noEditPoints="1"/>
            </p:cNvSpPr>
            <p:nvPr/>
          </p:nvSpPr>
          <p:spPr bwMode="auto">
            <a:xfrm>
              <a:off x="3339" y="310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8" name="Freeform 1277"/>
            <p:cNvSpPr>
              <a:spLocks noEditPoints="1"/>
            </p:cNvSpPr>
            <p:nvPr/>
          </p:nvSpPr>
          <p:spPr bwMode="auto">
            <a:xfrm>
              <a:off x="2764" y="356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9" name="Freeform 1278"/>
            <p:cNvSpPr>
              <a:spLocks noEditPoints="1"/>
            </p:cNvSpPr>
            <p:nvPr/>
          </p:nvSpPr>
          <p:spPr bwMode="auto">
            <a:xfrm>
              <a:off x="1068" y="195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0" name="Freeform 1279"/>
            <p:cNvSpPr>
              <a:spLocks noEditPoints="1"/>
            </p:cNvSpPr>
            <p:nvPr/>
          </p:nvSpPr>
          <p:spPr bwMode="auto">
            <a:xfrm>
              <a:off x="2663" y="364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1" name="Freeform 1280"/>
            <p:cNvSpPr>
              <a:spLocks noEditPoints="1"/>
            </p:cNvSpPr>
            <p:nvPr/>
          </p:nvSpPr>
          <p:spPr bwMode="auto">
            <a:xfrm>
              <a:off x="1769" y="292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2" name="Freeform 1281"/>
            <p:cNvSpPr>
              <a:spLocks noEditPoints="1"/>
            </p:cNvSpPr>
            <p:nvPr/>
          </p:nvSpPr>
          <p:spPr bwMode="auto">
            <a:xfrm>
              <a:off x="2574" y="347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3" name="Freeform 1282"/>
            <p:cNvSpPr>
              <a:spLocks noEditPoints="1"/>
            </p:cNvSpPr>
            <p:nvPr/>
          </p:nvSpPr>
          <p:spPr bwMode="auto">
            <a:xfrm>
              <a:off x="1709" y="287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4" name="Freeform 1283"/>
            <p:cNvSpPr>
              <a:spLocks noEditPoints="1"/>
            </p:cNvSpPr>
            <p:nvPr/>
          </p:nvSpPr>
          <p:spPr bwMode="auto">
            <a:xfrm>
              <a:off x="2565" y="3489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5" name="Freeform 1284"/>
            <p:cNvSpPr>
              <a:spLocks noEditPoints="1"/>
            </p:cNvSpPr>
            <p:nvPr/>
          </p:nvSpPr>
          <p:spPr bwMode="auto">
            <a:xfrm>
              <a:off x="2854" y="358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6" name="Freeform 1285"/>
            <p:cNvSpPr>
              <a:spLocks noEditPoints="1"/>
            </p:cNvSpPr>
            <p:nvPr/>
          </p:nvSpPr>
          <p:spPr bwMode="auto">
            <a:xfrm>
              <a:off x="3362" y="342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7" name="Freeform 1286"/>
            <p:cNvSpPr>
              <a:spLocks noEditPoints="1"/>
            </p:cNvSpPr>
            <p:nvPr/>
          </p:nvSpPr>
          <p:spPr bwMode="auto">
            <a:xfrm>
              <a:off x="2192" y="32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8" name="Freeform 1287"/>
            <p:cNvSpPr>
              <a:spLocks noEditPoints="1"/>
            </p:cNvSpPr>
            <p:nvPr/>
          </p:nvSpPr>
          <p:spPr bwMode="auto">
            <a:xfrm>
              <a:off x="3532" y="27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9" name="Freeform 1288"/>
            <p:cNvSpPr>
              <a:spLocks noEditPoints="1"/>
            </p:cNvSpPr>
            <p:nvPr/>
          </p:nvSpPr>
          <p:spPr bwMode="auto">
            <a:xfrm>
              <a:off x="3009" y="354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0" name="Freeform 1289"/>
            <p:cNvSpPr>
              <a:spLocks noEditPoints="1"/>
            </p:cNvSpPr>
            <p:nvPr/>
          </p:nvSpPr>
          <p:spPr bwMode="auto">
            <a:xfrm>
              <a:off x="2470" y="30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1" name="Freeform 1290"/>
            <p:cNvSpPr>
              <a:spLocks noEditPoints="1"/>
            </p:cNvSpPr>
            <p:nvPr/>
          </p:nvSpPr>
          <p:spPr bwMode="auto">
            <a:xfrm>
              <a:off x="2482" y="367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2" name="Freeform 1291"/>
            <p:cNvSpPr>
              <a:spLocks noEditPoints="1"/>
            </p:cNvSpPr>
            <p:nvPr/>
          </p:nvSpPr>
          <p:spPr bwMode="auto">
            <a:xfrm>
              <a:off x="2538" y="33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3" name="Freeform 1292"/>
            <p:cNvSpPr>
              <a:spLocks noEditPoints="1"/>
            </p:cNvSpPr>
            <p:nvPr/>
          </p:nvSpPr>
          <p:spPr bwMode="auto">
            <a:xfrm>
              <a:off x="3184" y="35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4" name="Freeform 1293"/>
            <p:cNvSpPr>
              <a:spLocks noEditPoints="1"/>
            </p:cNvSpPr>
            <p:nvPr/>
          </p:nvSpPr>
          <p:spPr bwMode="auto">
            <a:xfrm>
              <a:off x="2982" y="361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5" name="Freeform 1294"/>
            <p:cNvSpPr>
              <a:spLocks noEditPoints="1"/>
            </p:cNvSpPr>
            <p:nvPr/>
          </p:nvSpPr>
          <p:spPr bwMode="auto">
            <a:xfrm>
              <a:off x="3138" y="320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6" name="Freeform 1295"/>
            <p:cNvSpPr>
              <a:spLocks noEditPoints="1"/>
            </p:cNvSpPr>
            <p:nvPr/>
          </p:nvSpPr>
          <p:spPr bwMode="auto">
            <a:xfrm>
              <a:off x="2288" y="35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7" name="Freeform 1296"/>
            <p:cNvSpPr>
              <a:spLocks noEditPoints="1"/>
            </p:cNvSpPr>
            <p:nvPr/>
          </p:nvSpPr>
          <p:spPr bwMode="auto">
            <a:xfrm>
              <a:off x="3383" y="338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8" name="Freeform 1297"/>
            <p:cNvSpPr>
              <a:spLocks noEditPoints="1"/>
            </p:cNvSpPr>
            <p:nvPr/>
          </p:nvSpPr>
          <p:spPr bwMode="auto">
            <a:xfrm>
              <a:off x="2846" y="3597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9" name="Freeform 1298"/>
            <p:cNvSpPr>
              <a:spLocks noEditPoints="1"/>
            </p:cNvSpPr>
            <p:nvPr/>
          </p:nvSpPr>
          <p:spPr bwMode="auto">
            <a:xfrm>
              <a:off x="1986" y="293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0" name="Freeform 1299"/>
            <p:cNvSpPr>
              <a:spLocks noEditPoints="1"/>
            </p:cNvSpPr>
            <p:nvPr/>
          </p:nvSpPr>
          <p:spPr bwMode="auto">
            <a:xfrm>
              <a:off x="2857" y="306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1" name="Freeform 1300"/>
            <p:cNvSpPr>
              <a:spLocks noEditPoints="1"/>
            </p:cNvSpPr>
            <p:nvPr/>
          </p:nvSpPr>
          <p:spPr bwMode="auto">
            <a:xfrm>
              <a:off x="3749" y="259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2" name="Freeform 1301"/>
            <p:cNvSpPr>
              <a:spLocks noEditPoints="1"/>
            </p:cNvSpPr>
            <p:nvPr/>
          </p:nvSpPr>
          <p:spPr bwMode="auto">
            <a:xfrm>
              <a:off x="2909" y="33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3" name="Freeform 1302"/>
            <p:cNvSpPr>
              <a:spLocks noEditPoints="1"/>
            </p:cNvSpPr>
            <p:nvPr/>
          </p:nvSpPr>
          <p:spPr bwMode="auto">
            <a:xfrm>
              <a:off x="2719" y="370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4" name="Freeform 1303"/>
            <p:cNvSpPr>
              <a:spLocks noEditPoints="1"/>
            </p:cNvSpPr>
            <p:nvPr/>
          </p:nvSpPr>
          <p:spPr bwMode="auto">
            <a:xfrm>
              <a:off x="2605" y="35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5" name="Freeform 1304"/>
            <p:cNvSpPr>
              <a:spLocks noEditPoints="1"/>
            </p:cNvSpPr>
            <p:nvPr/>
          </p:nvSpPr>
          <p:spPr bwMode="auto">
            <a:xfrm>
              <a:off x="2587" y="338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6" name="Freeform 1305"/>
            <p:cNvSpPr>
              <a:spLocks noEditPoints="1"/>
            </p:cNvSpPr>
            <p:nvPr/>
          </p:nvSpPr>
          <p:spPr bwMode="auto">
            <a:xfrm>
              <a:off x="2158" y="294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7" name="Freeform 1306"/>
            <p:cNvSpPr>
              <a:spLocks noEditPoints="1"/>
            </p:cNvSpPr>
            <p:nvPr/>
          </p:nvSpPr>
          <p:spPr bwMode="auto">
            <a:xfrm>
              <a:off x="3091" y="329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8" name="Freeform 1307"/>
            <p:cNvSpPr>
              <a:spLocks noEditPoints="1"/>
            </p:cNvSpPr>
            <p:nvPr/>
          </p:nvSpPr>
          <p:spPr bwMode="auto">
            <a:xfrm>
              <a:off x="2906" y="335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9" name="Freeform 1308"/>
            <p:cNvSpPr>
              <a:spLocks noEditPoints="1"/>
            </p:cNvSpPr>
            <p:nvPr/>
          </p:nvSpPr>
          <p:spPr bwMode="auto">
            <a:xfrm>
              <a:off x="2839" y="344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0" name="Freeform 1309"/>
            <p:cNvSpPr>
              <a:spLocks noEditPoints="1"/>
            </p:cNvSpPr>
            <p:nvPr/>
          </p:nvSpPr>
          <p:spPr bwMode="auto">
            <a:xfrm>
              <a:off x="3326" y="321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1" name="Freeform 1310"/>
            <p:cNvSpPr>
              <a:spLocks noEditPoints="1"/>
            </p:cNvSpPr>
            <p:nvPr/>
          </p:nvSpPr>
          <p:spPr bwMode="auto">
            <a:xfrm>
              <a:off x="2648" y="336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2" name="Freeform 1311"/>
            <p:cNvSpPr>
              <a:spLocks noEditPoints="1"/>
            </p:cNvSpPr>
            <p:nvPr/>
          </p:nvSpPr>
          <p:spPr bwMode="auto">
            <a:xfrm>
              <a:off x="2786" y="340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3" name="Freeform 1312"/>
            <p:cNvSpPr>
              <a:spLocks noEditPoints="1"/>
            </p:cNvSpPr>
            <p:nvPr/>
          </p:nvSpPr>
          <p:spPr bwMode="auto">
            <a:xfrm>
              <a:off x="2670" y="3306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4" name="Freeform 1313"/>
            <p:cNvSpPr>
              <a:spLocks noEditPoints="1"/>
            </p:cNvSpPr>
            <p:nvPr/>
          </p:nvSpPr>
          <p:spPr bwMode="auto">
            <a:xfrm>
              <a:off x="2666" y="35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5" name="Freeform 1314"/>
            <p:cNvSpPr>
              <a:spLocks noEditPoints="1"/>
            </p:cNvSpPr>
            <p:nvPr/>
          </p:nvSpPr>
          <p:spPr bwMode="auto">
            <a:xfrm>
              <a:off x="4004" y="293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6" name="Freeform 1315"/>
            <p:cNvSpPr>
              <a:spLocks noEditPoints="1"/>
            </p:cNvSpPr>
            <p:nvPr/>
          </p:nvSpPr>
          <p:spPr bwMode="auto">
            <a:xfrm>
              <a:off x="2418" y="327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7" name="Freeform 1316"/>
            <p:cNvSpPr>
              <a:spLocks noEditPoints="1"/>
            </p:cNvSpPr>
            <p:nvPr/>
          </p:nvSpPr>
          <p:spPr bwMode="auto">
            <a:xfrm>
              <a:off x="2745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8" name="Freeform 1317"/>
            <p:cNvSpPr>
              <a:spLocks noEditPoints="1"/>
            </p:cNvSpPr>
            <p:nvPr/>
          </p:nvSpPr>
          <p:spPr bwMode="auto">
            <a:xfrm>
              <a:off x="3028" y="351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9" name="Freeform 1318"/>
            <p:cNvSpPr>
              <a:spLocks noEditPoints="1"/>
            </p:cNvSpPr>
            <p:nvPr/>
          </p:nvSpPr>
          <p:spPr bwMode="auto">
            <a:xfrm>
              <a:off x="3562" y="278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0" name="Freeform 1319"/>
            <p:cNvSpPr>
              <a:spLocks noEditPoints="1"/>
            </p:cNvSpPr>
            <p:nvPr/>
          </p:nvSpPr>
          <p:spPr bwMode="auto">
            <a:xfrm>
              <a:off x="2740" y="328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1" name="Freeform 1320"/>
            <p:cNvSpPr>
              <a:spLocks noEditPoints="1"/>
            </p:cNvSpPr>
            <p:nvPr/>
          </p:nvSpPr>
          <p:spPr bwMode="auto">
            <a:xfrm>
              <a:off x="2493" y="350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2" name="Freeform 1321"/>
            <p:cNvSpPr>
              <a:spLocks noEditPoints="1"/>
            </p:cNvSpPr>
            <p:nvPr/>
          </p:nvSpPr>
          <p:spPr bwMode="auto">
            <a:xfrm>
              <a:off x="3046" y="339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3" name="Freeform 1322"/>
            <p:cNvSpPr>
              <a:spLocks noEditPoints="1"/>
            </p:cNvSpPr>
            <p:nvPr/>
          </p:nvSpPr>
          <p:spPr bwMode="auto">
            <a:xfrm>
              <a:off x="1285" y="291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4" name="Freeform 1323"/>
            <p:cNvSpPr>
              <a:spLocks noEditPoints="1"/>
            </p:cNvSpPr>
            <p:nvPr/>
          </p:nvSpPr>
          <p:spPr bwMode="auto">
            <a:xfrm>
              <a:off x="2630" y="338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5" name="Freeform 1324"/>
            <p:cNvSpPr>
              <a:spLocks noEditPoints="1"/>
            </p:cNvSpPr>
            <p:nvPr/>
          </p:nvSpPr>
          <p:spPr bwMode="auto">
            <a:xfrm>
              <a:off x="3293" y="256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6" name="Freeform 1325"/>
            <p:cNvSpPr>
              <a:spLocks noEditPoints="1"/>
            </p:cNvSpPr>
            <p:nvPr/>
          </p:nvSpPr>
          <p:spPr bwMode="auto">
            <a:xfrm>
              <a:off x="2578" y="34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7" name="Freeform 1326"/>
            <p:cNvSpPr>
              <a:spLocks noEditPoints="1"/>
            </p:cNvSpPr>
            <p:nvPr/>
          </p:nvSpPr>
          <p:spPr bwMode="auto">
            <a:xfrm>
              <a:off x="1977" y="340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8" name="Freeform 1327"/>
            <p:cNvSpPr>
              <a:spLocks noEditPoints="1"/>
            </p:cNvSpPr>
            <p:nvPr/>
          </p:nvSpPr>
          <p:spPr bwMode="auto">
            <a:xfrm>
              <a:off x="3842" y="289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9" name="Freeform 1328"/>
            <p:cNvSpPr>
              <a:spLocks noEditPoints="1"/>
            </p:cNvSpPr>
            <p:nvPr/>
          </p:nvSpPr>
          <p:spPr bwMode="auto">
            <a:xfrm>
              <a:off x="2301" y="34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0" name="Freeform 1329"/>
            <p:cNvSpPr>
              <a:spLocks noEditPoints="1"/>
            </p:cNvSpPr>
            <p:nvPr/>
          </p:nvSpPr>
          <p:spPr bwMode="auto">
            <a:xfrm>
              <a:off x="2818" y="287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1" name="Freeform 1330"/>
            <p:cNvSpPr>
              <a:spLocks noEditPoints="1"/>
            </p:cNvSpPr>
            <p:nvPr/>
          </p:nvSpPr>
          <p:spPr bwMode="auto">
            <a:xfrm>
              <a:off x="2790" y="355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2" name="Freeform 1331"/>
            <p:cNvSpPr>
              <a:spLocks noEditPoints="1"/>
            </p:cNvSpPr>
            <p:nvPr/>
          </p:nvSpPr>
          <p:spPr bwMode="auto">
            <a:xfrm>
              <a:off x="2461" y="352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3" name="Freeform 1332"/>
            <p:cNvSpPr>
              <a:spLocks noEditPoints="1"/>
            </p:cNvSpPr>
            <p:nvPr/>
          </p:nvSpPr>
          <p:spPr bwMode="auto">
            <a:xfrm>
              <a:off x="2457" y="33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4" name="Freeform 1333"/>
            <p:cNvSpPr>
              <a:spLocks noEditPoints="1"/>
            </p:cNvSpPr>
            <p:nvPr/>
          </p:nvSpPr>
          <p:spPr bwMode="auto">
            <a:xfrm>
              <a:off x="2769" y="360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5" name="Freeform 1334"/>
            <p:cNvSpPr>
              <a:spLocks noEditPoints="1"/>
            </p:cNvSpPr>
            <p:nvPr/>
          </p:nvSpPr>
          <p:spPr bwMode="auto">
            <a:xfrm>
              <a:off x="2549" y="34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6" name="Freeform 1335"/>
            <p:cNvSpPr>
              <a:spLocks noEditPoints="1"/>
            </p:cNvSpPr>
            <p:nvPr/>
          </p:nvSpPr>
          <p:spPr bwMode="auto">
            <a:xfrm>
              <a:off x="3186" y="322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7" name="Freeform 1336"/>
            <p:cNvSpPr>
              <a:spLocks noEditPoints="1"/>
            </p:cNvSpPr>
            <p:nvPr/>
          </p:nvSpPr>
          <p:spPr bwMode="auto">
            <a:xfrm>
              <a:off x="2421" y="362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8" name="Freeform 1337"/>
            <p:cNvSpPr>
              <a:spLocks noEditPoints="1"/>
            </p:cNvSpPr>
            <p:nvPr/>
          </p:nvSpPr>
          <p:spPr bwMode="auto">
            <a:xfrm>
              <a:off x="3208" y="34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9" name="Freeform 1338"/>
            <p:cNvSpPr>
              <a:spLocks noEditPoints="1"/>
            </p:cNvSpPr>
            <p:nvPr/>
          </p:nvSpPr>
          <p:spPr bwMode="auto">
            <a:xfrm>
              <a:off x="2339" y="356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0" name="Freeform 1339"/>
            <p:cNvSpPr>
              <a:spLocks noEditPoints="1"/>
            </p:cNvSpPr>
            <p:nvPr/>
          </p:nvSpPr>
          <p:spPr bwMode="auto">
            <a:xfrm>
              <a:off x="2562" y="32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1" name="Freeform 1340"/>
            <p:cNvSpPr>
              <a:spLocks noEditPoints="1"/>
            </p:cNvSpPr>
            <p:nvPr/>
          </p:nvSpPr>
          <p:spPr bwMode="auto">
            <a:xfrm>
              <a:off x="2711" y="360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2" name="Freeform 1341"/>
            <p:cNvSpPr>
              <a:spLocks noEditPoints="1"/>
            </p:cNvSpPr>
            <p:nvPr/>
          </p:nvSpPr>
          <p:spPr bwMode="auto">
            <a:xfrm>
              <a:off x="3369" y="312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3" name="Freeform 1342"/>
            <p:cNvSpPr>
              <a:spLocks noEditPoints="1"/>
            </p:cNvSpPr>
            <p:nvPr/>
          </p:nvSpPr>
          <p:spPr bwMode="auto">
            <a:xfrm>
              <a:off x="2747" y="334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4" name="Freeform 1343"/>
            <p:cNvSpPr>
              <a:spLocks noEditPoints="1"/>
            </p:cNvSpPr>
            <p:nvPr/>
          </p:nvSpPr>
          <p:spPr bwMode="auto">
            <a:xfrm>
              <a:off x="2030" y="344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5" name="Freeform 1344"/>
            <p:cNvSpPr>
              <a:spLocks noEditPoints="1"/>
            </p:cNvSpPr>
            <p:nvPr/>
          </p:nvSpPr>
          <p:spPr bwMode="auto">
            <a:xfrm>
              <a:off x="2686" y="374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6" name="Freeform 1345"/>
            <p:cNvSpPr>
              <a:spLocks noEditPoints="1"/>
            </p:cNvSpPr>
            <p:nvPr/>
          </p:nvSpPr>
          <p:spPr bwMode="auto">
            <a:xfrm>
              <a:off x="2303" y="327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7" name="Freeform 1346"/>
            <p:cNvSpPr>
              <a:spLocks noEditPoints="1"/>
            </p:cNvSpPr>
            <p:nvPr/>
          </p:nvSpPr>
          <p:spPr bwMode="auto">
            <a:xfrm>
              <a:off x="2753" y="354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8" name="Freeform 1347"/>
            <p:cNvSpPr>
              <a:spLocks noEditPoints="1"/>
            </p:cNvSpPr>
            <p:nvPr/>
          </p:nvSpPr>
          <p:spPr bwMode="auto">
            <a:xfrm>
              <a:off x="1929" y="310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9" name="Freeform 1348"/>
            <p:cNvSpPr>
              <a:spLocks noEditPoints="1"/>
            </p:cNvSpPr>
            <p:nvPr/>
          </p:nvSpPr>
          <p:spPr bwMode="auto">
            <a:xfrm>
              <a:off x="3109" y="355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0" name="Freeform 1349"/>
            <p:cNvSpPr>
              <a:spLocks noEditPoints="1"/>
            </p:cNvSpPr>
            <p:nvPr/>
          </p:nvSpPr>
          <p:spPr bwMode="auto">
            <a:xfrm>
              <a:off x="2821" y="356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1" name="Freeform 1350"/>
            <p:cNvSpPr>
              <a:spLocks noEditPoints="1"/>
            </p:cNvSpPr>
            <p:nvPr/>
          </p:nvSpPr>
          <p:spPr bwMode="auto">
            <a:xfrm>
              <a:off x="2934" y="369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2" name="Freeform 1351"/>
            <p:cNvSpPr>
              <a:spLocks noEditPoints="1"/>
            </p:cNvSpPr>
            <p:nvPr/>
          </p:nvSpPr>
          <p:spPr bwMode="auto">
            <a:xfrm>
              <a:off x="2935" y="36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3" name="Freeform 1352"/>
            <p:cNvSpPr>
              <a:spLocks noEditPoints="1"/>
            </p:cNvSpPr>
            <p:nvPr/>
          </p:nvSpPr>
          <p:spPr bwMode="auto">
            <a:xfrm>
              <a:off x="3469" y="325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4" name="Freeform 1353"/>
            <p:cNvSpPr>
              <a:spLocks noEditPoints="1"/>
            </p:cNvSpPr>
            <p:nvPr/>
          </p:nvSpPr>
          <p:spPr bwMode="auto">
            <a:xfrm>
              <a:off x="2345" y="329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5" name="Freeform 1354"/>
            <p:cNvSpPr>
              <a:spLocks noEditPoints="1"/>
            </p:cNvSpPr>
            <p:nvPr/>
          </p:nvSpPr>
          <p:spPr bwMode="auto">
            <a:xfrm>
              <a:off x="2909" y="336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6" name="Freeform 1355"/>
            <p:cNvSpPr>
              <a:spLocks noEditPoints="1"/>
            </p:cNvSpPr>
            <p:nvPr/>
          </p:nvSpPr>
          <p:spPr bwMode="auto">
            <a:xfrm>
              <a:off x="2543" y="3604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7" name="Freeform 1356"/>
            <p:cNvSpPr>
              <a:spLocks noEditPoints="1"/>
            </p:cNvSpPr>
            <p:nvPr/>
          </p:nvSpPr>
          <p:spPr bwMode="auto">
            <a:xfrm>
              <a:off x="3143" y="347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8" name="Freeform 1357"/>
            <p:cNvSpPr>
              <a:spLocks noEditPoints="1"/>
            </p:cNvSpPr>
            <p:nvPr/>
          </p:nvSpPr>
          <p:spPr bwMode="auto">
            <a:xfrm>
              <a:off x="2836" y="355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9" name="Freeform 1358"/>
            <p:cNvSpPr>
              <a:spLocks noEditPoints="1"/>
            </p:cNvSpPr>
            <p:nvPr/>
          </p:nvSpPr>
          <p:spPr bwMode="auto">
            <a:xfrm>
              <a:off x="2291" y="343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0" name="Freeform 1359"/>
            <p:cNvSpPr>
              <a:spLocks noEditPoints="1"/>
            </p:cNvSpPr>
            <p:nvPr/>
          </p:nvSpPr>
          <p:spPr bwMode="auto">
            <a:xfrm>
              <a:off x="2698" y="355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1" name="Freeform 1360"/>
            <p:cNvSpPr>
              <a:spLocks noEditPoints="1"/>
            </p:cNvSpPr>
            <p:nvPr/>
          </p:nvSpPr>
          <p:spPr bwMode="auto">
            <a:xfrm>
              <a:off x="3150" y="352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2" name="Freeform 1361"/>
            <p:cNvSpPr>
              <a:spLocks noEditPoints="1"/>
            </p:cNvSpPr>
            <p:nvPr/>
          </p:nvSpPr>
          <p:spPr bwMode="auto">
            <a:xfrm>
              <a:off x="2580" y="338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3" name="Freeform 1362"/>
            <p:cNvSpPr>
              <a:spLocks noEditPoints="1"/>
            </p:cNvSpPr>
            <p:nvPr/>
          </p:nvSpPr>
          <p:spPr bwMode="auto">
            <a:xfrm>
              <a:off x="2213" y="337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4" name="Freeform 1363"/>
            <p:cNvSpPr>
              <a:spLocks noEditPoints="1"/>
            </p:cNvSpPr>
            <p:nvPr/>
          </p:nvSpPr>
          <p:spPr bwMode="auto">
            <a:xfrm>
              <a:off x="3058" y="34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5" name="Freeform 1364"/>
            <p:cNvSpPr>
              <a:spLocks noEditPoints="1"/>
            </p:cNvSpPr>
            <p:nvPr/>
          </p:nvSpPr>
          <p:spPr bwMode="auto">
            <a:xfrm>
              <a:off x="2403" y="360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6" name="Freeform 1365"/>
            <p:cNvSpPr>
              <a:spLocks noEditPoints="1"/>
            </p:cNvSpPr>
            <p:nvPr/>
          </p:nvSpPr>
          <p:spPr bwMode="auto">
            <a:xfrm>
              <a:off x="2412" y="36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7" name="Freeform 1366"/>
            <p:cNvSpPr>
              <a:spLocks noEditPoints="1"/>
            </p:cNvSpPr>
            <p:nvPr/>
          </p:nvSpPr>
          <p:spPr bwMode="auto">
            <a:xfrm>
              <a:off x="3368" y="310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8" name="Freeform 1367"/>
            <p:cNvSpPr>
              <a:spLocks noEditPoints="1"/>
            </p:cNvSpPr>
            <p:nvPr/>
          </p:nvSpPr>
          <p:spPr bwMode="auto">
            <a:xfrm>
              <a:off x="2538" y="366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9" name="Freeform 1368"/>
            <p:cNvSpPr>
              <a:spLocks noEditPoints="1"/>
            </p:cNvSpPr>
            <p:nvPr/>
          </p:nvSpPr>
          <p:spPr bwMode="auto">
            <a:xfrm>
              <a:off x="2177" y="306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0" name="Freeform 1369"/>
            <p:cNvSpPr>
              <a:spLocks noEditPoints="1"/>
            </p:cNvSpPr>
            <p:nvPr/>
          </p:nvSpPr>
          <p:spPr bwMode="auto">
            <a:xfrm>
              <a:off x="2903" y="35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1" name="Freeform 1370"/>
            <p:cNvSpPr>
              <a:spLocks noEditPoints="1"/>
            </p:cNvSpPr>
            <p:nvPr/>
          </p:nvSpPr>
          <p:spPr bwMode="auto">
            <a:xfrm>
              <a:off x="2970" y="370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2" name="Freeform 1371"/>
            <p:cNvSpPr>
              <a:spLocks noEditPoints="1"/>
            </p:cNvSpPr>
            <p:nvPr/>
          </p:nvSpPr>
          <p:spPr bwMode="auto">
            <a:xfrm>
              <a:off x="2950" y="350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3" name="Freeform 1372"/>
            <p:cNvSpPr>
              <a:spLocks noEditPoints="1"/>
            </p:cNvSpPr>
            <p:nvPr/>
          </p:nvSpPr>
          <p:spPr bwMode="auto">
            <a:xfrm>
              <a:off x="2869" y="363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4" name="Freeform 1373"/>
            <p:cNvSpPr>
              <a:spLocks noEditPoints="1"/>
            </p:cNvSpPr>
            <p:nvPr/>
          </p:nvSpPr>
          <p:spPr bwMode="auto">
            <a:xfrm>
              <a:off x="2407" y="361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5" name="Freeform 1374"/>
            <p:cNvSpPr>
              <a:spLocks noEditPoints="1"/>
            </p:cNvSpPr>
            <p:nvPr/>
          </p:nvSpPr>
          <p:spPr bwMode="auto">
            <a:xfrm>
              <a:off x="3467" y="31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6" name="Freeform 1375"/>
            <p:cNvSpPr>
              <a:spLocks noEditPoints="1"/>
            </p:cNvSpPr>
            <p:nvPr/>
          </p:nvSpPr>
          <p:spPr bwMode="auto">
            <a:xfrm>
              <a:off x="3115" y="339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7" name="Freeform 1376"/>
            <p:cNvSpPr>
              <a:spLocks noEditPoints="1"/>
            </p:cNvSpPr>
            <p:nvPr/>
          </p:nvSpPr>
          <p:spPr bwMode="auto">
            <a:xfrm>
              <a:off x="2901" y="367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8" name="Freeform 1377"/>
            <p:cNvSpPr>
              <a:spLocks noEditPoints="1"/>
            </p:cNvSpPr>
            <p:nvPr/>
          </p:nvSpPr>
          <p:spPr bwMode="auto">
            <a:xfrm>
              <a:off x="2309" y="275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9" name="Freeform 1378"/>
            <p:cNvSpPr>
              <a:spLocks noEditPoints="1"/>
            </p:cNvSpPr>
            <p:nvPr/>
          </p:nvSpPr>
          <p:spPr bwMode="auto">
            <a:xfrm>
              <a:off x="2436" y="36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0" name="Freeform 1379"/>
            <p:cNvSpPr>
              <a:spLocks noEditPoints="1"/>
            </p:cNvSpPr>
            <p:nvPr/>
          </p:nvSpPr>
          <p:spPr bwMode="auto">
            <a:xfrm>
              <a:off x="2474" y="35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1" name="Freeform 1380"/>
            <p:cNvSpPr>
              <a:spLocks noEditPoints="1"/>
            </p:cNvSpPr>
            <p:nvPr/>
          </p:nvSpPr>
          <p:spPr bwMode="auto">
            <a:xfrm>
              <a:off x="3096" y="32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2" name="Freeform 1381"/>
            <p:cNvSpPr>
              <a:spLocks noEditPoints="1"/>
            </p:cNvSpPr>
            <p:nvPr/>
          </p:nvSpPr>
          <p:spPr bwMode="auto">
            <a:xfrm>
              <a:off x="3621" y="305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3" name="Freeform 1382"/>
            <p:cNvSpPr>
              <a:spLocks noEditPoints="1"/>
            </p:cNvSpPr>
            <p:nvPr/>
          </p:nvSpPr>
          <p:spPr bwMode="auto">
            <a:xfrm>
              <a:off x="2174" y="331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4" name="Freeform 1383"/>
            <p:cNvSpPr>
              <a:spLocks noEditPoints="1"/>
            </p:cNvSpPr>
            <p:nvPr/>
          </p:nvSpPr>
          <p:spPr bwMode="auto">
            <a:xfrm>
              <a:off x="2686" y="371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5" name="Freeform 1384"/>
            <p:cNvSpPr>
              <a:spLocks noEditPoints="1"/>
            </p:cNvSpPr>
            <p:nvPr/>
          </p:nvSpPr>
          <p:spPr bwMode="auto">
            <a:xfrm>
              <a:off x="2460" y="340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6" name="Freeform 1385"/>
            <p:cNvSpPr>
              <a:spLocks noEditPoints="1"/>
            </p:cNvSpPr>
            <p:nvPr/>
          </p:nvSpPr>
          <p:spPr bwMode="auto">
            <a:xfrm>
              <a:off x="3220" y="272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7" name="Freeform 1386"/>
            <p:cNvSpPr>
              <a:spLocks noEditPoints="1"/>
            </p:cNvSpPr>
            <p:nvPr/>
          </p:nvSpPr>
          <p:spPr bwMode="auto">
            <a:xfrm>
              <a:off x="2582" y="356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8" name="Freeform 1387"/>
            <p:cNvSpPr>
              <a:spLocks noEditPoints="1"/>
            </p:cNvSpPr>
            <p:nvPr/>
          </p:nvSpPr>
          <p:spPr bwMode="auto">
            <a:xfrm>
              <a:off x="1806" y="291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9" name="Freeform 1388"/>
            <p:cNvSpPr>
              <a:spLocks noEditPoints="1"/>
            </p:cNvSpPr>
            <p:nvPr/>
          </p:nvSpPr>
          <p:spPr bwMode="auto">
            <a:xfrm>
              <a:off x="3028" y="3252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0" name="Freeform 1389"/>
            <p:cNvSpPr>
              <a:spLocks noEditPoints="1"/>
            </p:cNvSpPr>
            <p:nvPr/>
          </p:nvSpPr>
          <p:spPr bwMode="auto">
            <a:xfrm>
              <a:off x="2323" y="34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1" name="Freeform 1390"/>
            <p:cNvSpPr>
              <a:spLocks noEditPoints="1"/>
            </p:cNvSpPr>
            <p:nvPr/>
          </p:nvSpPr>
          <p:spPr bwMode="auto">
            <a:xfrm>
              <a:off x="2641" y="348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2" name="Freeform 1391"/>
            <p:cNvSpPr>
              <a:spLocks noEditPoints="1"/>
            </p:cNvSpPr>
            <p:nvPr/>
          </p:nvSpPr>
          <p:spPr bwMode="auto">
            <a:xfrm>
              <a:off x="3950" y="237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3" name="Freeform 1392"/>
            <p:cNvSpPr>
              <a:spLocks noEditPoints="1"/>
            </p:cNvSpPr>
            <p:nvPr/>
          </p:nvSpPr>
          <p:spPr bwMode="auto">
            <a:xfrm>
              <a:off x="3132" y="345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4" name="Freeform 1393"/>
            <p:cNvSpPr>
              <a:spLocks noEditPoints="1"/>
            </p:cNvSpPr>
            <p:nvPr/>
          </p:nvSpPr>
          <p:spPr bwMode="auto">
            <a:xfrm>
              <a:off x="2430" y="35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5" name="Freeform 1394"/>
            <p:cNvSpPr>
              <a:spLocks noEditPoints="1"/>
            </p:cNvSpPr>
            <p:nvPr/>
          </p:nvSpPr>
          <p:spPr bwMode="auto">
            <a:xfrm>
              <a:off x="2725" y="3681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6" name="Freeform 1395"/>
            <p:cNvSpPr>
              <a:spLocks noEditPoints="1"/>
            </p:cNvSpPr>
            <p:nvPr/>
          </p:nvSpPr>
          <p:spPr bwMode="auto">
            <a:xfrm>
              <a:off x="3016" y="358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7" name="Freeform 1396"/>
            <p:cNvSpPr>
              <a:spLocks noEditPoints="1"/>
            </p:cNvSpPr>
            <p:nvPr/>
          </p:nvSpPr>
          <p:spPr bwMode="auto">
            <a:xfrm>
              <a:off x="2405" y="3511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8" name="Freeform 1397"/>
            <p:cNvSpPr>
              <a:spLocks noEditPoints="1"/>
            </p:cNvSpPr>
            <p:nvPr/>
          </p:nvSpPr>
          <p:spPr bwMode="auto">
            <a:xfrm>
              <a:off x="2968" y="292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9" name="Freeform 1398"/>
            <p:cNvSpPr>
              <a:spLocks noEditPoints="1"/>
            </p:cNvSpPr>
            <p:nvPr/>
          </p:nvSpPr>
          <p:spPr bwMode="auto">
            <a:xfrm>
              <a:off x="3926" y="271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0" name="Freeform 1399"/>
            <p:cNvSpPr>
              <a:spLocks noEditPoints="1"/>
            </p:cNvSpPr>
            <p:nvPr/>
          </p:nvSpPr>
          <p:spPr bwMode="auto">
            <a:xfrm>
              <a:off x="3344" y="320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1" name="Freeform 1400"/>
            <p:cNvSpPr>
              <a:spLocks noEditPoints="1"/>
            </p:cNvSpPr>
            <p:nvPr/>
          </p:nvSpPr>
          <p:spPr bwMode="auto">
            <a:xfrm>
              <a:off x="2097" y="29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2" name="Freeform 1401"/>
            <p:cNvSpPr>
              <a:spLocks noEditPoints="1"/>
            </p:cNvSpPr>
            <p:nvPr/>
          </p:nvSpPr>
          <p:spPr bwMode="auto">
            <a:xfrm>
              <a:off x="3589" y="31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3" name="Freeform 1402"/>
            <p:cNvSpPr>
              <a:spLocks noEditPoints="1"/>
            </p:cNvSpPr>
            <p:nvPr/>
          </p:nvSpPr>
          <p:spPr bwMode="auto">
            <a:xfrm>
              <a:off x="3007" y="342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4" name="Freeform 1403"/>
            <p:cNvSpPr>
              <a:spLocks noEditPoints="1"/>
            </p:cNvSpPr>
            <p:nvPr/>
          </p:nvSpPr>
          <p:spPr bwMode="auto">
            <a:xfrm>
              <a:off x="3110" y="333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5" name="Freeform 1404"/>
            <p:cNvSpPr>
              <a:spLocks noEditPoints="1"/>
            </p:cNvSpPr>
            <p:nvPr/>
          </p:nvSpPr>
          <p:spPr bwMode="auto">
            <a:xfrm>
              <a:off x="3281" y="337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6" name="Freeform 1405"/>
            <p:cNvSpPr>
              <a:spLocks noEditPoints="1"/>
            </p:cNvSpPr>
            <p:nvPr/>
          </p:nvSpPr>
          <p:spPr bwMode="auto">
            <a:xfrm>
              <a:off x="3015" y="355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7" name="Freeform 1406"/>
            <p:cNvSpPr>
              <a:spLocks noEditPoints="1"/>
            </p:cNvSpPr>
            <p:nvPr/>
          </p:nvSpPr>
          <p:spPr bwMode="auto">
            <a:xfrm>
              <a:off x="2787" y="366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8" name="Freeform 1407"/>
            <p:cNvSpPr>
              <a:spLocks noEditPoints="1"/>
            </p:cNvSpPr>
            <p:nvPr/>
          </p:nvSpPr>
          <p:spPr bwMode="auto">
            <a:xfrm>
              <a:off x="2677" y="367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9" name="Freeform 1408"/>
            <p:cNvSpPr>
              <a:spLocks noEditPoints="1"/>
            </p:cNvSpPr>
            <p:nvPr/>
          </p:nvSpPr>
          <p:spPr bwMode="auto">
            <a:xfrm>
              <a:off x="3012" y="355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0" name="Freeform 1409"/>
            <p:cNvSpPr>
              <a:spLocks noEditPoints="1"/>
            </p:cNvSpPr>
            <p:nvPr/>
          </p:nvSpPr>
          <p:spPr bwMode="auto">
            <a:xfrm>
              <a:off x="3004" y="348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1" name="Freeform 1410"/>
            <p:cNvSpPr>
              <a:spLocks noEditPoints="1"/>
            </p:cNvSpPr>
            <p:nvPr/>
          </p:nvSpPr>
          <p:spPr bwMode="auto">
            <a:xfrm>
              <a:off x="3139" y="350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2" name="Freeform 1411"/>
            <p:cNvSpPr>
              <a:spLocks noEditPoints="1"/>
            </p:cNvSpPr>
            <p:nvPr/>
          </p:nvSpPr>
          <p:spPr bwMode="auto">
            <a:xfrm>
              <a:off x="2520" y="351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7" name="Group 1613"/>
          <p:cNvGrpSpPr>
            <a:grpSpLocks/>
          </p:cNvGrpSpPr>
          <p:nvPr/>
        </p:nvGrpSpPr>
        <p:grpSpPr bwMode="auto">
          <a:xfrm>
            <a:off x="2663959" y="1697038"/>
            <a:ext cx="5733785" cy="4291013"/>
            <a:chOff x="1549" y="1069"/>
            <a:chExt cx="3334" cy="2703"/>
          </a:xfrm>
        </p:grpSpPr>
        <p:sp>
          <p:nvSpPr>
            <p:cNvPr id="4513" name="Freeform 1413"/>
            <p:cNvSpPr>
              <a:spLocks noEditPoints="1"/>
            </p:cNvSpPr>
            <p:nvPr/>
          </p:nvSpPr>
          <p:spPr bwMode="auto">
            <a:xfrm>
              <a:off x="3044" y="365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4" name="Freeform 1414"/>
            <p:cNvSpPr>
              <a:spLocks noEditPoints="1"/>
            </p:cNvSpPr>
            <p:nvPr/>
          </p:nvSpPr>
          <p:spPr bwMode="auto">
            <a:xfrm>
              <a:off x="2554" y="344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5" name="Freeform 1415"/>
            <p:cNvSpPr>
              <a:spLocks noEditPoints="1"/>
            </p:cNvSpPr>
            <p:nvPr/>
          </p:nvSpPr>
          <p:spPr bwMode="auto">
            <a:xfrm>
              <a:off x="2494" y="359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6" name="Freeform 1416"/>
            <p:cNvSpPr>
              <a:spLocks noEditPoints="1"/>
            </p:cNvSpPr>
            <p:nvPr/>
          </p:nvSpPr>
          <p:spPr bwMode="auto">
            <a:xfrm>
              <a:off x="3200" y="35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7" name="Freeform 1417"/>
            <p:cNvSpPr>
              <a:spLocks noEditPoints="1"/>
            </p:cNvSpPr>
            <p:nvPr/>
          </p:nvSpPr>
          <p:spPr bwMode="auto">
            <a:xfrm>
              <a:off x="3788" y="246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8" name="Freeform 1418"/>
            <p:cNvSpPr>
              <a:spLocks noEditPoints="1"/>
            </p:cNvSpPr>
            <p:nvPr/>
          </p:nvSpPr>
          <p:spPr bwMode="auto">
            <a:xfrm>
              <a:off x="3010" y="35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9" name="Freeform 1419"/>
            <p:cNvSpPr>
              <a:spLocks noEditPoints="1"/>
            </p:cNvSpPr>
            <p:nvPr/>
          </p:nvSpPr>
          <p:spPr bwMode="auto">
            <a:xfrm>
              <a:off x="2398" y="367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0" name="Freeform 1420"/>
            <p:cNvSpPr>
              <a:spLocks noEditPoints="1"/>
            </p:cNvSpPr>
            <p:nvPr/>
          </p:nvSpPr>
          <p:spPr bwMode="auto">
            <a:xfrm>
              <a:off x="3269" y="342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1" name="Freeform 1421"/>
            <p:cNvSpPr>
              <a:spLocks noEditPoints="1"/>
            </p:cNvSpPr>
            <p:nvPr/>
          </p:nvSpPr>
          <p:spPr bwMode="auto">
            <a:xfrm>
              <a:off x="2108" y="309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2" name="Freeform 1422"/>
            <p:cNvSpPr>
              <a:spLocks noEditPoints="1"/>
            </p:cNvSpPr>
            <p:nvPr/>
          </p:nvSpPr>
          <p:spPr bwMode="auto">
            <a:xfrm>
              <a:off x="1997" y="342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3" name="Freeform 1423"/>
            <p:cNvSpPr>
              <a:spLocks noEditPoints="1"/>
            </p:cNvSpPr>
            <p:nvPr/>
          </p:nvSpPr>
          <p:spPr bwMode="auto">
            <a:xfrm>
              <a:off x="2165" y="33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4" name="Freeform 1424"/>
            <p:cNvSpPr>
              <a:spLocks noEditPoints="1"/>
            </p:cNvSpPr>
            <p:nvPr/>
          </p:nvSpPr>
          <p:spPr bwMode="auto">
            <a:xfrm>
              <a:off x="2666" y="347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5" name="Freeform 1425"/>
            <p:cNvSpPr>
              <a:spLocks noEditPoints="1"/>
            </p:cNvSpPr>
            <p:nvPr/>
          </p:nvSpPr>
          <p:spPr bwMode="auto">
            <a:xfrm>
              <a:off x="3166" y="35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6" name="Freeform 1426"/>
            <p:cNvSpPr>
              <a:spLocks noEditPoints="1"/>
            </p:cNvSpPr>
            <p:nvPr/>
          </p:nvSpPr>
          <p:spPr bwMode="auto">
            <a:xfrm>
              <a:off x="2800" y="364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7" name="Freeform 1427"/>
            <p:cNvSpPr>
              <a:spLocks noEditPoints="1"/>
            </p:cNvSpPr>
            <p:nvPr/>
          </p:nvSpPr>
          <p:spPr bwMode="auto">
            <a:xfrm>
              <a:off x="3210" y="3581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8" name="Freeform 1428"/>
            <p:cNvSpPr>
              <a:spLocks noEditPoints="1"/>
            </p:cNvSpPr>
            <p:nvPr/>
          </p:nvSpPr>
          <p:spPr bwMode="auto">
            <a:xfrm>
              <a:off x="2534" y="362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9" name="Freeform 1429"/>
            <p:cNvSpPr>
              <a:spLocks noEditPoints="1"/>
            </p:cNvSpPr>
            <p:nvPr/>
          </p:nvSpPr>
          <p:spPr bwMode="auto">
            <a:xfrm>
              <a:off x="2841" y="321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0" name="Freeform 1430"/>
            <p:cNvSpPr>
              <a:spLocks noEditPoints="1"/>
            </p:cNvSpPr>
            <p:nvPr/>
          </p:nvSpPr>
          <p:spPr bwMode="auto">
            <a:xfrm>
              <a:off x="3091" y="31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1" name="Freeform 1431"/>
            <p:cNvSpPr>
              <a:spLocks noEditPoints="1"/>
            </p:cNvSpPr>
            <p:nvPr/>
          </p:nvSpPr>
          <p:spPr bwMode="auto">
            <a:xfrm>
              <a:off x="3205" y="293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2" name="Freeform 1432"/>
            <p:cNvSpPr>
              <a:spLocks noEditPoints="1"/>
            </p:cNvSpPr>
            <p:nvPr/>
          </p:nvSpPr>
          <p:spPr bwMode="auto">
            <a:xfrm>
              <a:off x="3452" y="288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3" name="Freeform 1433"/>
            <p:cNvSpPr>
              <a:spLocks noEditPoints="1"/>
            </p:cNvSpPr>
            <p:nvPr/>
          </p:nvSpPr>
          <p:spPr bwMode="auto">
            <a:xfrm>
              <a:off x="2636" y="360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4" name="Freeform 1434"/>
            <p:cNvSpPr>
              <a:spLocks noEditPoints="1"/>
            </p:cNvSpPr>
            <p:nvPr/>
          </p:nvSpPr>
          <p:spPr bwMode="auto">
            <a:xfrm>
              <a:off x="3105" y="321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5" name="Freeform 1435"/>
            <p:cNvSpPr>
              <a:spLocks noEditPoints="1"/>
            </p:cNvSpPr>
            <p:nvPr/>
          </p:nvSpPr>
          <p:spPr bwMode="auto">
            <a:xfrm>
              <a:off x="3490" y="333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6" name="Freeform 1436"/>
            <p:cNvSpPr>
              <a:spLocks noEditPoints="1"/>
            </p:cNvSpPr>
            <p:nvPr/>
          </p:nvSpPr>
          <p:spPr bwMode="auto">
            <a:xfrm>
              <a:off x="3083" y="331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7" name="Freeform 1437"/>
            <p:cNvSpPr>
              <a:spLocks noEditPoints="1"/>
            </p:cNvSpPr>
            <p:nvPr/>
          </p:nvSpPr>
          <p:spPr bwMode="auto">
            <a:xfrm>
              <a:off x="4224" y="250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8" name="Freeform 1438"/>
            <p:cNvSpPr>
              <a:spLocks noEditPoints="1"/>
            </p:cNvSpPr>
            <p:nvPr/>
          </p:nvSpPr>
          <p:spPr bwMode="auto">
            <a:xfrm>
              <a:off x="2777" y="365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9" name="Freeform 1439"/>
            <p:cNvSpPr>
              <a:spLocks noEditPoints="1"/>
            </p:cNvSpPr>
            <p:nvPr/>
          </p:nvSpPr>
          <p:spPr bwMode="auto">
            <a:xfrm>
              <a:off x="2407" y="327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0" name="Freeform 1440"/>
            <p:cNvSpPr>
              <a:spLocks noEditPoints="1"/>
            </p:cNvSpPr>
            <p:nvPr/>
          </p:nvSpPr>
          <p:spPr bwMode="auto">
            <a:xfrm>
              <a:off x="2435" y="341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1" name="Freeform 1441"/>
            <p:cNvSpPr>
              <a:spLocks noEditPoints="1"/>
            </p:cNvSpPr>
            <p:nvPr/>
          </p:nvSpPr>
          <p:spPr bwMode="auto">
            <a:xfrm>
              <a:off x="3050" y="336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2" name="Freeform 1442"/>
            <p:cNvSpPr>
              <a:spLocks noEditPoints="1"/>
            </p:cNvSpPr>
            <p:nvPr/>
          </p:nvSpPr>
          <p:spPr bwMode="auto">
            <a:xfrm>
              <a:off x="2986" y="360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3" name="Freeform 1443"/>
            <p:cNvSpPr>
              <a:spLocks noEditPoints="1"/>
            </p:cNvSpPr>
            <p:nvPr/>
          </p:nvSpPr>
          <p:spPr bwMode="auto">
            <a:xfrm>
              <a:off x="2741" y="337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4" name="Freeform 1444"/>
            <p:cNvSpPr>
              <a:spLocks noEditPoints="1"/>
            </p:cNvSpPr>
            <p:nvPr/>
          </p:nvSpPr>
          <p:spPr bwMode="auto">
            <a:xfrm>
              <a:off x="2582" y="354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5" name="Freeform 1445"/>
            <p:cNvSpPr>
              <a:spLocks noEditPoints="1"/>
            </p:cNvSpPr>
            <p:nvPr/>
          </p:nvSpPr>
          <p:spPr bwMode="auto">
            <a:xfrm>
              <a:off x="2819" y="368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6" name="Freeform 1446"/>
            <p:cNvSpPr>
              <a:spLocks noEditPoints="1"/>
            </p:cNvSpPr>
            <p:nvPr/>
          </p:nvSpPr>
          <p:spPr bwMode="auto">
            <a:xfrm>
              <a:off x="2645" y="34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7" name="Freeform 1447"/>
            <p:cNvSpPr>
              <a:spLocks noEditPoints="1"/>
            </p:cNvSpPr>
            <p:nvPr/>
          </p:nvSpPr>
          <p:spPr bwMode="auto">
            <a:xfrm>
              <a:off x="2584" y="340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8" name="Freeform 1448"/>
            <p:cNvSpPr>
              <a:spLocks noEditPoints="1"/>
            </p:cNvSpPr>
            <p:nvPr/>
          </p:nvSpPr>
          <p:spPr bwMode="auto">
            <a:xfrm>
              <a:off x="2483" y="348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9" name="Freeform 1449"/>
            <p:cNvSpPr>
              <a:spLocks noEditPoints="1"/>
            </p:cNvSpPr>
            <p:nvPr/>
          </p:nvSpPr>
          <p:spPr bwMode="auto">
            <a:xfrm>
              <a:off x="2248" y="329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0" name="Freeform 1450"/>
            <p:cNvSpPr>
              <a:spLocks noEditPoints="1"/>
            </p:cNvSpPr>
            <p:nvPr/>
          </p:nvSpPr>
          <p:spPr bwMode="auto">
            <a:xfrm>
              <a:off x="2728" y="358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1" name="Freeform 1451"/>
            <p:cNvSpPr>
              <a:spLocks noEditPoints="1"/>
            </p:cNvSpPr>
            <p:nvPr/>
          </p:nvSpPr>
          <p:spPr bwMode="auto">
            <a:xfrm>
              <a:off x="2064" y="325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2" name="Freeform 1452"/>
            <p:cNvSpPr>
              <a:spLocks noEditPoints="1"/>
            </p:cNvSpPr>
            <p:nvPr/>
          </p:nvSpPr>
          <p:spPr bwMode="auto">
            <a:xfrm>
              <a:off x="2842" y="34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3" name="Freeform 1453"/>
            <p:cNvSpPr>
              <a:spLocks noEditPoints="1"/>
            </p:cNvSpPr>
            <p:nvPr/>
          </p:nvSpPr>
          <p:spPr bwMode="auto">
            <a:xfrm>
              <a:off x="2822" y="363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4" name="Freeform 1454"/>
            <p:cNvSpPr>
              <a:spLocks noEditPoints="1"/>
            </p:cNvSpPr>
            <p:nvPr/>
          </p:nvSpPr>
          <p:spPr bwMode="auto">
            <a:xfrm>
              <a:off x="3176" y="356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5" name="Freeform 1455"/>
            <p:cNvSpPr>
              <a:spLocks noEditPoints="1"/>
            </p:cNvSpPr>
            <p:nvPr/>
          </p:nvSpPr>
          <p:spPr bwMode="auto">
            <a:xfrm>
              <a:off x="2514" y="347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6" name="Freeform 1456"/>
            <p:cNvSpPr>
              <a:spLocks noEditPoints="1"/>
            </p:cNvSpPr>
            <p:nvPr/>
          </p:nvSpPr>
          <p:spPr bwMode="auto">
            <a:xfrm>
              <a:off x="2362" y="352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7" name="Freeform 1457"/>
            <p:cNvSpPr>
              <a:spLocks noEditPoints="1"/>
            </p:cNvSpPr>
            <p:nvPr/>
          </p:nvSpPr>
          <p:spPr bwMode="auto">
            <a:xfrm>
              <a:off x="2481" y="269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8" name="Freeform 1458"/>
            <p:cNvSpPr>
              <a:spLocks noEditPoints="1"/>
            </p:cNvSpPr>
            <p:nvPr/>
          </p:nvSpPr>
          <p:spPr bwMode="auto">
            <a:xfrm>
              <a:off x="3022" y="364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9" name="Freeform 1459"/>
            <p:cNvSpPr>
              <a:spLocks noEditPoints="1"/>
            </p:cNvSpPr>
            <p:nvPr/>
          </p:nvSpPr>
          <p:spPr bwMode="auto">
            <a:xfrm>
              <a:off x="3657" y="311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0" name="Freeform 1460"/>
            <p:cNvSpPr>
              <a:spLocks noEditPoints="1"/>
            </p:cNvSpPr>
            <p:nvPr/>
          </p:nvSpPr>
          <p:spPr bwMode="auto">
            <a:xfrm>
              <a:off x="2310" y="362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1" name="Freeform 1461"/>
            <p:cNvSpPr>
              <a:spLocks noEditPoints="1"/>
            </p:cNvSpPr>
            <p:nvPr/>
          </p:nvSpPr>
          <p:spPr bwMode="auto">
            <a:xfrm>
              <a:off x="3684" y="264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2" name="Freeform 1462"/>
            <p:cNvSpPr>
              <a:spLocks noEditPoints="1"/>
            </p:cNvSpPr>
            <p:nvPr/>
          </p:nvSpPr>
          <p:spPr bwMode="auto">
            <a:xfrm>
              <a:off x="3197" y="35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3" name="Freeform 1463"/>
            <p:cNvSpPr>
              <a:spLocks noEditPoints="1"/>
            </p:cNvSpPr>
            <p:nvPr/>
          </p:nvSpPr>
          <p:spPr bwMode="auto">
            <a:xfrm>
              <a:off x="2814" y="361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4" name="Freeform 1464"/>
            <p:cNvSpPr>
              <a:spLocks noEditPoints="1"/>
            </p:cNvSpPr>
            <p:nvPr/>
          </p:nvSpPr>
          <p:spPr bwMode="auto">
            <a:xfrm>
              <a:off x="2979" y="368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5" name="Freeform 1465"/>
            <p:cNvSpPr>
              <a:spLocks noEditPoints="1"/>
            </p:cNvSpPr>
            <p:nvPr/>
          </p:nvSpPr>
          <p:spPr bwMode="auto">
            <a:xfrm>
              <a:off x="2569" y="352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6" name="Freeform 1466"/>
            <p:cNvSpPr>
              <a:spLocks noEditPoints="1"/>
            </p:cNvSpPr>
            <p:nvPr/>
          </p:nvSpPr>
          <p:spPr bwMode="auto">
            <a:xfrm>
              <a:off x="3067" y="358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7" name="Freeform 1467"/>
            <p:cNvSpPr>
              <a:spLocks noEditPoints="1"/>
            </p:cNvSpPr>
            <p:nvPr/>
          </p:nvSpPr>
          <p:spPr bwMode="auto">
            <a:xfrm>
              <a:off x="2483" y="355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8" name="Freeform 1468"/>
            <p:cNvSpPr>
              <a:spLocks noEditPoints="1"/>
            </p:cNvSpPr>
            <p:nvPr/>
          </p:nvSpPr>
          <p:spPr bwMode="auto">
            <a:xfrm>
              <a:off x="3030" y="34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9" name="Freeform 1469"/>
            <p:cNvSpPr>
              <a:spLocks noEditPoints="1"/>
            </p:cNvSpPr>
            <p:nvPr/>
          </p:nvSpPr>
          <p:spPr bwMode="auto">
            <a:xfrm>
              <a:off x="3132" y="335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0" name="Freeform 1470"/>
            <p:cNvSpPr>
              <a:spLocks noEditPoints="1"/>
            </p:cNvSpPr>
            <p:nvPr/>
          </p:nvSpPr>
          <p:spPr bwMode="auto">
            <a:xfrm>
              <a:off x="2928" y="325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1" name="Freeform 1471"/>
            <p:cNvSpPr>
              <a:spLocks noEditPoints="1"/>
            </p:cNvSpPr>
            <p:nvPr/>
          </p:nvSpPr>
          <p:spPr bwMode="auto">
            <a:xfrm>
              <a:off x="3346" y="32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2" name="Freeform 1472"/>
            <p:cNvSpPr>
              <a:spLocks noEditPoints="1"/>
            </p:cNvSpPr>
            <p:nvPr/>
          </p:nvSpPr>
          <p:spPr bwMode="auto">
            <a:xfrm>
              <a:off x="2573" y="34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3" name="Freeform 1473"/>
            <p:cNvSpPr>
              <a:spLocks noEditPoints="1"/>
            </p:cNvSpPr>
            <p:nvPr/>
          </p:nvSpPr>
          <p:spPr bwMode="auto">
            <a:xfrm>
              <a:off x="3173" y="357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4" name="Freeform 1474"/>
            <p:cNvSpPr>
              <a:spLocks noEditPoints="1"/>
            </p:cNvSpPr>
            <p:nvPr/>
          </p:nvSpPr>
          <p:spPr bwMode="auto">
            <a:xfrm>
              <a:off x="3056" y="356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5" name="Freeform 1475"/>
            <p:cNvSpPr>
              <a:spLocks noEditPoints="1"/>
            </p:cNvSpPr>
            <p:nvPr/>
          </p:nvSpPr>
          <p:spPr bwMode="auto">
            <a:xfrm>
              <a:off x="2854" y="36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6" name="Freeform 1476"/>
            <p:cNvSpPr>
              <a:spLocks noEditPoints="1"/>
            </p:cNvSpPr>
            <p:nvPr/>
          </p:nvSpPr>
          <p:spPr bwMode="auto">
            <a:xfrm>
              <a:off x="2430" y="357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7" name="Freeform 1477"/>
            <p:cNvSpPr>
              <a:spLocks noEditPoints="1"/>
            </p:cNvSpPr>
            <p:nvPr/>
          </p:nvSpPr>
          <p:spPr bwMode="auto">
            <a:xfrm>
              <a:off x="2598" y="369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8" name="Freeform 1478"/>
            <p:cNvSpPr>
              <a:spLocks noEditPoints="1"/>
            </p:cNvSpPr>
            <p:nvPr/>
          </p:nvSpPr>
          <p:spPr bwMode="auto">
            <a:xfrm>
              <a:off x="2774" y="361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9" name="Freeform 1479"/>
            <p:cNvSpPr>
              <a:spLocks noEditPoints="1"/>
            </p:cNvSpPr>
            <p:nvPr/>
          </p:nvSpPr>
          <p:spPr bwMode="auto">
            <a:xfrm>
              <a:off x="2749" y="346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0" name="Freeform 1480"/>
            <p:cNvSpPr>
              <a:spLocks noEditPoints="1"/>
            </p:cNvSpPr>
            <p:nvPr/>
          </p:nvSpPr>
          <p:spPr bwMode="auto">
            <a:xfrm>
              <a:off x="2474" y="342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1" name="Freeform 1481"/>
            <p:cNvSpPr>
              <a:spLocks noEditPoints="1"/>
            </p:cNvSpPr>
            <p:nvPr/>
          </p:nvSpPr>
          <p:spPr bwMode="auto">
            <a:xfrm>
              <a:off x="2297" y="328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2" name="Freeform 1482"/>
            <p:cNvSpPr>
              <a:spLocks noEditPoints="1"/>
            </p:cNvSpPr>
            <p:nvPr/>
          </p:nvSpPr>
          <p:spPr bwMode="auto">
            <a:xfrm>
              <a:off x="3321" y="316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3" name="Freeform 1483"/>
            <p:cNvSpPr>
              <a:spLocks noEditPoints="1"/>
            </p:cNvSpPr>
            <p:nvPr/>
          </p:nvSpPr>
          <p:spPr bwMode="auto">
            <a:xfrm>
              <a:off x="2945" y="324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4" name="Freeform 1484"/>
            <p:cNvSpPr>
              <a:spLocks noEditPoints="1"/>
            </p:cNvSpPr>
            <p:nvPr/>
          </p:nvSpPr>
          <p:spPr bwMode="auto">
            <a:xfrm>
              <a:off x="2842" y="342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5" name="Freeform 1485"/>
            <p:cNvSpPr>
              <a:spLocks noEditPoints="1"/>
            </p:cNvSpPr>
            <p:nvPr/>
          </p:nvSpPr>
          <p:spPr bwMode="auto">
            <a:xfrm>
              <a:off x="2624" y="350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6" name="Freeform 1486"/>
            <p:cNvSpPr>
              <a:spLocks noEditPoints="1"/>
            </p:cNvSpPr>
            <p:nvPr/>
          </p:nvSpPr>
          <p:spPr bwMode="auto">
            <a:xfrm>
              <a:off x="3138" y="352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7" name="Freeform 1487"/>
            <p:cNvSpPr>
              <a:spLocks noEditPoints="1"/>
            </p:cNvSpPr>
            <p:nvPr/>
          </p:nvSpPr>
          <p:spPr bwMode="auto">
            <a:xfrm>
              <a:off x="2953" y="363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8" name="Freeform 1488"/>
            <p:cNvSpPr>
              <a:spLocks noEditPoints="1"/>
            </p:cNvSpPr>
            <p:nvPr/>
          </p:nvSpPr>
          <p:spPr bwMode="auto">
            <a:xfrm>
              <a:off x="2067" y="30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9" name="Freeform 1489"/>
            <p:cNvSpPr>
              <a:spLocks noEditPoints="1"/>
            </p:cNvSpPr>
            <p:nvPr/>
          </p:nvSpPr>
          <p:spPr bwMode="auto">
            <a:xfrm>
              <a:off x="2724" y="349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0" name="Freeform 1490"/>
            <p:cNvSpPr>
              <a:spLocks noEditPoints="1"/>
            </p:cNvSpPr>
            <p:nvPr/>
          </p:nvSpPr>
          <p:spPr bwMode="auto">
            <a:xfrm>
              <a:off x="2807" y="365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1" name="Freeform 1491"/>
            <p:cNvSpPr>
              <a:spLocks noEditPoints="1"/>
            </p:cNvSpPr>
            <p:nvPr/>
          </p:nvSpPr>
          <p:spPr bwMode="auto">
            <a:xfrm>
              <a:off x="2631" y="3300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2" name="Freeform 1492"/>
            <p:cNvSpPr>
              <a:spLocks noEditPoints="1"/>
            </p:cNvSpPr>
            <p:nvPr/>
          </p:nvSpPr>
          <p:spPr bwMode="auto">
            <a:xfrm>
              <a:off x="2124" y="335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3" name="Freeform 1493"/>
            <p:cNvSpPr>
              <a:spLocks noEditPoints="1"/>
            </p:cNvSpPr>
            <p:nvPr/>
          </p:nvSpPr>
          <p:spPr bwMode="auto">
            <a:xfrm>
              <a:off x="3257" y="35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4" name="Freeform 1494"/>
            <p:cNvSpPr>
              <a:spLocks noEditPoints="1"/>
            </p:cNvSpPr>
            <p:nvPr/>
          </p:nvSpPr>
          <p:spPr bwMode="auto">
            <a:xfrm>
              <a:off x="3254" y="321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5" name="Freeform 1495"/>
            <p:cNvSpPr>
              <a:spLocks noEditPoints="1"/>
            </p:cNvSpPr>
            <p:nvPr/>
          </p:nvSpPr>
          <p:spPr bwMode="auto">
            <a:xfrm>
              <a:off x="2746" y="351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6" name="Freeform 1496"/>
            <p:cNvSpPr>
              <a:spLocks noEditPoints="1"/>
            </p:cNvSpPr>
            <p:nvPr/>
          </p:nvSpPr>
          <p:spPr bwMode="auto">
            <a:xfrm>
              <a:off x="1964" y="322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7" name="Freeform 1497"/>
            <p:cNvSpPr>
              <a:spLocks noEditPoints="1"/>
            </p:cNvSpPr>
            <p:nvPr/>
          </p:nvSpPr>
          <p:spPr bwMode="auto">
            <a:xfrm>
              <a:off x="2459" y="35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8" name="Freeform 1498"/>
            <p:cNvSpPr>
              <a:spLocks noEditPoints="1"/>
            </p:cNvSpPr>
            <p:nvPr/>
          </p:nvSpPr>
          <p:spPr bwMode="auto">
            <a:xfrm>
              <a:off x="2734" y="371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9" name="Freeform 1499"/>
            <p:cNvSpPr>
              <a:spLocks noEditPoints="1"/>
            </p:cNvSpPr>
            <p:nvPr/>
          </p:nvSpPr>
          <p:spPr bwMode="auto">
            <a:xfrm>
              <a:off x="2828" y="36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0" name="Freeform 1500"/>
            <p:cNvSpPr>
              <a:spLocks noEditPoints="1"/>
            </p:cNvSpPr>
            <p:nvPr/>
          </p:nvSpPr>
          <p:spPr bwMode="auto">
            <a:xfrm>
              <a:off x="2746" y="343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1" name="Freeform 1501"/>
            <p:cNvSpPr>
              <a:spLocks noEditPoints="1"/>
            </p:cNvSpPr>
            <p:nvPr/>
          </p:nvSpPr>
          <p:spPr bwMode="auto">
            <a:xfrm>
              <a:off x="2607" y="345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2" name="Freeform 1502"/>
            <p:cNvSpPr>
              <a:spLocks noEditPoints="1"/>
            </p:cNvSpPr>
            <p:nvPr/>
          </p:nvSpPr>
          <p:spPr bwMode="auto">
            <a:xfrm>
              <a:off x="2744" y="342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3" name="Freeform 1503"/>
            <p:cNvSpPr>
              <a:spLocks noEditPoints="1"/>
            </p:cNvSpPr>
            <p:nvPr/>
          </p:nvSpPr>
          <p:spPr bwMode="auto">
            <a:xfrm>
              <a:off x="3088" y="347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4" name="Freeform 1504"/>
            <p:cNvSpPr>
              <a:spLocks noEditPoints="1"/>
            </p:cNvSpPr>
            <p:nvPr/>
          </p:nvSpPr>
          <p:spPr bwMode="auto">
            <a:xfrm>
              <a:off x="2679" y="359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5" name="Freeform 1505"/>
            <p:cNvSpPr>
              <a:spLocks noEditPoints="1"/>
            </p:cNvSpPr>
            <p:nvPr/>
          </p:nvSpPr>
          <p:spPr bwMode="auto">
            <a:xfrm>
              <a:off x="2874" y="357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6" name="Freeform 1506"/>
            <p:cNvSpPr>
              <a:spLocks noEditPoints="1"/>
            </p:cNvSpPr>
            <p:nvPr/>
          </p:nvSpPr>
          <p:spPr bwMode="auto">
            <a:xfrm>
              <a:off x="3066" y="352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7" name="Freeform 1507"/>
            <p:cNvSpPr>
              <a:spLocks noEditPoints="1"/>
            </p:cNvSpPr>
            <p:nvPr/>
          </p:nvSpPr>
          <p:spPr bwMode="auto">
            <a:xfrm>
              <a:off x="2432" y="314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8" name="Freeform 1508"/>
            <p:cNvSpPr>
              <a:spLocks noEditPoints="1"/>
            </p:cNvSpPr>
            <p:nvPr/>
          </p:nvSpPr>
          <p:spPr bwMode="auto">
            <a:xfrm>
              <a:off x="3349" y="33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9" name="Freeform 1509"/>
            <p:cNvSpPr>
              <a:spLocks noEditPoints="1"/>
            </p:cNvSpPr>
            <p:nvPr/>
          </p:nvSpPr>
          <p:spPr bwMode="auto">
            <a:xfrm>
              <a:off x="2593" y="324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0" name="Freeform 1510"/>
            <p:cNvSpPr>
              <a:spLocks noEditPoints="1"/>
            </p:cNvSpPr>
            <p:nvPr/>
          </p:nvSpPr>
          <p:spPr bwMode="auto">
            <a:xfrm>
              <a:off x="3426" y="291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1" name="Freeform 1511"/>
            <p:cNvSpPr>
              <a:spLocks noEditPoints="1"/>
            </p:cNvSpPr>
            <p:nvPr/>
          </p:nvSpPr>
          <p:spPr bwMode="auto">
            <a:xfrm>
              <a:off x="2831" y="30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2" name="Freeform 1512"/>
            <p:cNvSpPr>
              <a:spLocks noEditPoints="1"/>
            </p:cNvSpPr>
            <p:nvPr/>
          </p:nvSpPr>
          <p:spPr bwMode="auto">
            <a:xfrm>
              <a:off x="2670" y="355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3" name="Freeform 1513"/>
            <p:cNvSpPr>
              <a:spLocks noEditPoints="1"/>
            </p:cNvSpPr>
            <p:nvPr/>
          </p:nvSpPr>
          <p:spPr bwMode="auto">
            <a:xfrm>
              <a:off x="2624" y="331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4" name="Freeform 1514"/>
            <p:cNvSpPr>
              <a:spLocks noEditPoints="1"/>
            </p:cNvSpPr>
            <p:nvPr/>
          </p:nvSpPr>
          <p:spPr bwMode="auto">
            <a:xfrm>
              <a:off x="2519" y="367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5" name="Freeform 1515"/>
            <p:cNvSpPr>
              <a:spLocks noEditPoints="1"/>
            </p:cNvSpPr>
            <p:nvPr/>
          </p:nvSpPr>
          <p:spPr bwMode="auto">
            <a:xfrm>
              <a:off x="3417" y="33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6" name="Freeform 1516"/>
            <p:cNvSpPr>
              <a:spLocks noEditPoints="1"/>
            </p:cNvSpPr>
            <p:nvPr/>
          </p:nvSpPr>
          <p:spPr bwMode="auto">
            <a:xfrm>
              <a:off x="3117" y="352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7" name="Freeform 1517"/>
            <p:cNvSpPr>
              <a:spLocks noEditPoints="1"/>
            </p:cNvSpPr>
            <p:nvPr/>
          </p:nvSpPr>
          <p:spPr bwMode="auto">
            <a:xfrm>
              <a:off x="2701" y="370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8" name="Freeform 1518"/>
            <p:cNvSpPr>
              <a:spLocks noEditPoints="1"/>
            </p:cNvSpPr>
            <p:nvPr/>
          </p:nvSpPr>
          <p:spPr bwMode="auto">
            <a:xfrm>
              <a:off x="3155" y="322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9" name="Freeform 1519"/>
            <p:cNvSpPr>
              <a:spLocks noEditPoints="1"/>
            </p:cNvSpPr>
            <p:nvPr/>
          </p:nvSpPr>
          <p:spPr bwMode="auto">
            <a:xfrm>
              <a:off x="2573" y="32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0" name="Freeform 1520"/>
            <p:cNvSpPr>
              <a:spLocks noEditPoints="1"/>
            </p:cNvSpPr>
            <p:nvPr/>
          </p:nvSpPr>
          <p:spPr bwMode="auto">
            <a:xfrm>
              <a:off x="2306" y="344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1" name="Freeform 1521"/>
            <p:cNvSpPr>
              <a:spLocks noEditPoints="1"/>
            </p:cNvSpPr>
            <p:nvPr/>
          </p:nvSpPr>
          <p:spPr bwMode="auto">
            <a:xfrm>
              <a:off x="2835" y="346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2" name="Freeform 1522"/>
            <p:cNvSpPr>
              <a:spLocks noEditPoints="1"/>
            </p:cNvSpPr>
            <p:nvPr/>
          </p:nvSpPr>
          <p:spPr bwMode="auto">
            <a:xfrm>
              <a:off x="2286" y="34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3" name="Freeform 1523"/>
            <p:cNvSpPr>
              <a:spLocks noEditPoints="1"/>
            </p:cNvSpPr>
            <p:nvPr/>
          </p:nvSpPr>
          <p:spPr bwMode="auto">
            <a:xfrm>
              <a:off x="4831" y="106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4" name="Freeform 1524"/>
            <p:cNvSpPr>
              <a:spLocks noEditPoints="1"/>
            </p:cNvSpPr>
            <p:nvPr/>
          </p:nvSpPr>
          <p:spPr bwMode="auto">
            <a:xfrm>
              <a:off x="3292" y="350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5" name="Freeform 1525"/>
            <p:cNvSpPr>
              <a:spLocks noEditPoints="1"/>
            </p:cNvSpPr>
            <p:nvPr/>
          </p:nvSpPr>
          <p:spPr bwMode="auto">
            <a:xfrm>
              <a:off x="2761" y="357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6" name="Freeform 1526"/>
            <p:cNvSpPr>
              <a:spLocks noEditPoints="1"/>
            </p:cNvSpPr>
            <p:nvPr/>
          </p:nvSpPr>
          <p:spPr bwMode="auto">
            <a:xfrm>
              <a:off x="3415" y="340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7" name="Freeform 1527"/>
            <p:cNvSpPr>
              <a:spLocks noEditPoints="1"/>
            </p:cNvSpPr>
            <p:nvPr/>
          </p:nvSpPr>
          <p:spPr bwMode="auto">
            <a:xfrm>
              <a:off x="2744" y="35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8" name="Freeform 1528"/>
            <p:cNvSpPr>
              <a:spLocks noEditPoints="1"/>
            </p:cNvSpPr>
            <p:nvPr/>
          </p:nvSpPr>
          <p:spPr bwMode="auto">
            <a:xfrm>
              <a:off x="2441" y="36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9" name="Freeform 1529"/>
            <p:cNvSpPr>
              <a:spLocks noEditPoints="1"/>
            </p:cNvSpPr>
            <p:nvPr/>
          </p:nvSpPr>
          <p:spPr bwMode="auto">
            <a:xfrm>
              <a:off x="2141" y="333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0" name="Freeform 1530"/>
            <p:cNvSpPr>
              <a:spLocks noEditPoints="1"/>
            </p:cNvSpPr>
            <p:nvPr/>
          </p:nvSpPr>
          <p:spPr bwMode="auto">
            <a:xfrm>
              <a:off x="2977" y="35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1" name="Freeform 1531"/>
            <p:cNvSpPr>
              <a:spLocks noEditPoints="1"/>
            </p:cNvSpPr>
            <p:nvPr/>
          </p:nvSpPr>
          <p:spPr bwMode="auto">
            <a:xfrm>
              <a:off x="2800" y="356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2" name="Freeform 1532"/>
            <p:cNvSpPr>
              <a:spLocks noEditPoints="1"/>
            </p:cNvSpPr>
            <p:nvPr/>
          </p:nvSpPr>
          <p:spPr bwMode="auto">
            <a:xfrm>
              <a:off x="2083" y="246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3" name="Freeform 1533"/>
            <p:cNvSpPr>
              <a:spLocks noEditPoints="1"/>
            </p:cNvSpPr>
            <p:nvPr/>
          </p:nvSpPr>
          <p:spPr bwMode="auto">
            <a:xfrm>
              <a:off x="2737" y="350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4" name="Freeform 1534"/>
            <p:cNvSpPr>
              <a:spLocks noEditPoints="1"/>
            </p:cNvSpPr>
            <p:nvPr/>
          </p:nvSpPr>
          <p:spPr bwMode="auto">
            <a:xfrm>
              <a:off x="2736" y="371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5" name="Freeform 1535"/>
            <p:cNvSpPr>
              <a:spLocks noEditPoints="1"/>
            </p:cNvSpPr>
            <p:nvPr/>
          </p:nvSpPr>
          <p:spPr bwMode="auto">
            <a:xfrm>
              <a:off x="2505" y="369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6" name="Freeform 1536"/>
            <p:cNvSpPr>
              <a:spLocks noEditPoints="1"/>
            </p:cNvSpPr>
            <p:nvPr/>
          </p:nvSpPr>
          <p:spPr bwMode="auto">
            <a:xfrm>
              <a:off x="3117" y="347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7" name="Freeform 1537"/>
            <p:cNvSpPr>
              <a:spLocks noEditPoints="1"/>
            </p:cNvSpPr>
            <p:nvPr/>
          </p:nvSpPr>
          <p:spPr bwMode="auto">
            <a:xfrm>
              <a:off x="3074" y="346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8" name="Freeform 1538"/>
            <p:cNvSpPr>
              <a:spLocks noEditPoints="1"/>
            </p:cNvSpPr>
            <p:nvPr/>
          </p:nvSpPr>
          <p:spPr bwMode="auto">
            <a:xfrm>
              <a:off x="2445" y="357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9" name="Freeform 1539"/>
            <p:cNvSpPr>
              <a:spLocks noEditPoints="1"/>
            </p:cNvSpPr>
            <p:nvPr/>
          </p:nvSpPr>
          <p:spPr bwMode="auto">
            <a:xfrm>
              <a:off x="2333" y="350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0" name="Freeform 1540"/>
            <p:cNvSpPr>
              <a:spLocks noEditPoints="1"/>
            </p:cNvSpPr>
            <p:nvPr/>
          </p:nvSpPr>
          <p:spPr bwMode="auto">
            <a:xfrm>
              <a:off x="2701" y="347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1" name="Freeform 1541"/>
            <p:cNvSpPr>
              <a:spLocks noEditPoints="1"/>
            </p:cNvSpPr>
            <p:nvPr/>
          </p:nvSpPr>
          <p:spPr bwMode="auto">
            <a:xfrm>
              <a:off x="2350" y="357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2" name="Freeform 1542"/>
            <p:cNvSpPr>
              <a:spLocks noEditPoints="1"/>
            </p:cNvSpPr>
            <p:nvPr/>
          </p:nvSpPr>
          <p:spPr bwMode="auto">
            <a:xfrm>
              <a:off x="3084" y="333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3" name="Freeform 1543"/>
            <p:cNvSpPr>
              <a:spLocks noEditPoints="1"/>
            </p:cNvSpPr>
            <p:nvPr/>
          </p:nvSpPr>
          <p:spPr bwMode="auto">
            <a:xfrm>
              <a:off x="3122" y="3587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4" name="Freeform 1544"/>
            <p:cNvSpPr>
              <a:spLocks noEditPoints="1"/>
            </p:cNvSpPr>
            <p:nvPr/>
          </p:nvSpPr>
          <p:spPr bwMode="auto">
            <a:xfrm>
              <a:off x="2608" y="342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5" name="Freeform 1545"/>
            <p:cNvSpPr>
              <a:spLocks noEditPoints="1"/>
            </p:cNvSpPr>
            <p:nvPr/>
          </p:nvSpPr>
          <p:spPr bwMode="auto">
            <a:xfrm>
              <a:off x="2807" y="324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6" name="Freeform 1546"/>
            <p:cNvSpPr>
              <a:spLocks noEditPoints="1"/>
            </p:cNvSpPr>
            <p:nvPr/>
          </p:nvSpPr>
          <p:spPr bwMode="auto">
            <a:xfrm>
              <a:off x="3212" y="288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7" name="Freeform 1547"/>
            <p:cNvSpPr>
              <a:spLocks noEditPoints="1"/>
            </p:cNvSpPr>
            <p:nvPr/>
          </p:nvSpPr>
          <p:spPr bwMode="auto">
            <a:xfrm>
              <a:off x="3165" y="329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8" name="Freeform 1548"/>
            <p:cNvSpPr>
              <a:spLocks noEditPoints="1"/>
            </p:cNvSpPr>
            <p:nvPr/>
          </p:nvSpPr>
          <p:spPr bwMode="auto">
            <a:xfrm>
              <a:off x="2108" y="330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9" name="Freeform 1549"/>
            <p:cNvSpPr>
              <a:spLocks noEditPoints="1"/>
            </p:cNvSpPr>
            <p:nvPr/>
          </p:nvSpPr>
          <p:spPr bwMode="auto">
            <a:xfrm>
              <a:off x="3063" y="360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0" name="Freeform 1550"/>
            <p:cNvSpPr>
              <a:spLocks noEditPoints="1"/>
            </p:cNvSpPr>
            <p:nvPr/>
          </p:nvSpPr>
          <p:spPr bwMode="auto">
            <a:xfrm>
              <a:off x="2321" y="35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1" name="Freeform 1551"/>
            <p:cNvSpPr>
              <a:spLocks noEditPoints="1"/>
            </p:cNvSpPr>
            <p:nvPr/>
          </p:nvSpPr>
          <p:spPr bwMode="auto">
            <a:xfrm>
              <a:off x="2783" y="36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2" name="Freeform 1552"/>
            <p:cNvSpPr>
              <a:spLocks noEditPoints="1"/>
            </p:cNvSpPr>
            <p:nvPr/>
          </p:nvSpPr>
          <p:spPr bwMode="auto">
            <a:xfrm>
              <a:off x="2353" y="346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3" name="Freeform 1553"/>
            <p:cNvSpPr>
              <a:spLocks noEditPoints="1"/>
            </p:cNvSpPr>
            <p:nvPr/>
          </p:nvSpPr>
          <p:spPr bwMode="auto">
            <a:xfrm>
              <a:off x="3320" y="315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4" name="Freeform 1554"/>
            <p:cNvSpPr>
              <a:spLocks noEditPoints="1"/>
            </p:cNvSpPr>
            <p:nvPr/>
          </p:nvSpPr>
          <p:spPr bwMode="auto">
            <a:xfrm>
              <a:off x="2233" y="313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5" name="Freeform 1555"/>
            <p:cNvSpPr>
              <a:spLocks noEditPoints="1"/>
            </p:cNvSpPr>
            <p:nvPr/>
          </p:nvSpPr>
          <p:spPr bwMode="auto">
            <a:xfrm>
              <a:off x="3285" y="32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6" name="Freeform 1556"/>
            <p:cNvSpPr>
              <a:spLocks noEditPoints="1"/>
            </p:cNvSpPr>
            <p:nvPr/>
          </p:nvSpPr>
          <p:spPr bwMode="auto">
            <a:xfrm>
              <a:off x="2390" y="349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7" name="Freeform 1557"/>
            <p:cNvSpPr>
              <a:spLocks noEditPoints="1"/>
            </p:cNvSpPr>
            <p:nvPr/>
          </p:nvSpPr>
          <p:spPr bwMode="auto">
            <a:xfrm>
              <a:off x="2872" y="35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8" name="Freeform 1558"/>
            <p:cNvSpPr>
              <a:spLocks noEditPoints="1"/>
            </p:cNvSpPr>
            <p:nvPr/>
          </p:nvSpPr>
          <p:spPr bwMode="auto">
            <a:xfrm>
              <a:off x="2863" y="350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9" name="Freeform 1559"/>
            <p:cNvSpPr>
              <a:spLocks noEditPoints="1"/>
            </p:cNvSpPr>
            <p:nvPr/>
          </p:nvSpPr>
          <p:spPr bwMode="auto">
            <a:xfrm>
              <a:off x="2672" y="346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0" name="Freeform 1560"/>
            <p:cNvSpPr>
              <a:spLocks noEditPoints="1"/>
            </p:cNvSpPr>
            <p:nvPr/>
          </p:nvSpPr>
          <p:spPr bwMode="auto">
            <a:xfrm>
              <a:off x="3132" y="336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1" name="Freeform 1561"/>
            <p:cNvSpPr>
              <a:spLocks noEditPoints="1"/>
            </p:cNvSpPr>
            <p:nvPr/>
          </p:nvSpPr>
          <p:spPr bwMode="auto">
            <a:xfrm>
              <a:off x="2867" y="360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2" name="Freeform 1562"/>
            <p:cNvSpPr>
              <a:spLocks noEditPoints="1"/>
            </p:cNvSpPr>
            <p:nvPr/>
          </p:nvSpPr>
          <p:spPr bwMode="auto">
            <a:xfrm>
              <a:off x="2443" y="364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3" name="Freeform 1563"/>
            <p:cNvSpPr>
              <a:spLocks noEditPoints="1"/>
            </p:cNvSpPr>
            <p:nvPr/>
          </p:nvSpPr>
          <p:spPr bwMode="auto">
            <a:xfrm>
              <a:off x="3369" y="324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4" name="Freeform 1564"/>
            <p:cNvSpPr>
              <a:spLocks noEditPoints="1"/>
            </p:cNvSpPr>
            <p:nvPr/>
          </p:nvSpPr>
          <p:spPr bwMode="auto">
            <a:xfrm>
              <a:off x="3120" y="33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5" name="Freeform 1565"/>
            <p:cNvSpPr>
              <a:spLocks noEditPoints="1"/>
            </p:cNvSpPr>
            <p:nvPr/>
          </p:nvSpPr>
          <p:spPr bwMode="auto">
            <a:xfrm>
              <a:off x="2118" y="327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6" name="Freeform 1566"/>
            <p:cNvSpPr>
              <a:spLocks noEditPoints="1"/>
            </p:cNvSpPr>
            <p:nvPr/>
          </p:nvSpPr>
          <p:spPr bwMode="auto">
            <a:xfrm>
              <a:off x="2614" y="358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7" name="Freeform 1567"/>
            <p:cNvSpPr>
              <a:spLocks noEditPoints="1"/>
            </p:cNvSpPr>
            <p:nvPr/>
          </p:nvSpPr>
          <p:spPr bwMode="auto">
            <a:xfrm>
              <a:off x="2042" y="307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8" name="Freeform 1568"/>
            <p:cNvSpPr>
              <a:spLocks noEditPoints="1"/>
            </p:cNvSpPr>
            <p:nvPr/>
          </p:nvSpPr>
          <p:spPr bwMode="auto">
            <a:xfrm>
              <a:off x="2211" y="32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9" name="Freeform 1569"/>
            <p:cNvSpPr>
              <a:spLocks noEditPoints="1"/>
            </p:cNvSpPr>
            <p:nvPr/>
          </p:nvSpPr>
          <p:spPr bwMode="auto">
            <a:xfrm>
              <a:off x="3217" y="344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0" name="Freeform 1570"/>
            <p:cNvSpPr>
              <a:spLocks noEditPoints="1"/>
            </p:cNvSpPr>
            <p:nvPr/>
          </p:nvSpPr>
          <p:spPr bwMode="auto">
            <a:xfrm>
              <a:off x="2381" y="35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1" name="Freeform 1571"/>
            <p:cNvSpPr>
              <a:spLocks noEditPoints="1"/>
            </p:cNvSpPr>
            <p:nvPr/>
          </p:nvSpPr>
          <p:spPr bwMode="auto">
            <a:xfrm>
              <a:off x="3047" y="36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2" name="Freeform 1572"/>
            <p:cNvSpPr>
              <a:spLocks noEditPoints="1"/>
            </p:cNvSpPr>
            <p:nvPr/>
          </p:nvSpPr>
          <p:spPr bwMode="auto">
            <a:xfrm>
              <a:off x="2943" y="356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3" name="Freeform 1573"/>
            <p:cNvSpPr>
              <a:spLocks noEditPoints="1"/>
            </p:cNvSpPr>
            <p:nvPr/>
          </p:nvSpPr>
          <p:spPr bwMode="auto">
            <a:xfrm>
              <a:off x="2824" y="352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4" name="Freeform 1574"/>
            <p:cNvSpPr>
              <a:spLocks noEditPoints="1"/>
            </p:cNvSpPr>
            <p:nvPr/>
          </p:nvSpPr>
          <p:spPr bwMode="auto">
            <a:xfrm>
              <a:off x="2499" y="3362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5" name="Freeform 1575"/>
            <p:cNvSpPr>
              <a:spLocks noEditPoints="1"/>
            </p:cNvSpPr>
            <p:nvPr/>
          </p:nvSpPr>
          <p:spPr bwMode="auto">
            <a:xfrm>
              <a:off x="2625" y="340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6" name="Freeform 1576"/>
            <p:cNvSpPr>
              <a:spLocks noEditPoints="1"/>
            </p:cNvSpPr>
            <p:nvPr/>
          </p:nvSpPr>
          <p:spPr bwMode="auto">
            <a:xfrm>
              <a:off x="2337" y="348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7" name="Freeform 1577"/>
            <p:cNvSpPr>
              <a:spLocks noEditPoints="1"/>
            </p:cNvSpPr>
            <p:nvPr/>
          </p:nvSpPr>
          <p:spPr bwMode="auto">
            <a:xfrm>
              <a:off x="2841" y="353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8" name="Freeform 1578"/>
            <p:cNvSpPr>
              <a:spLocks noEditPoints="1"/>
            </p:cNvSpPr>
            <p:nvPr/>
          </p:nvSpPr>
          <p:spPr bwMode="auto">
            <a:xfrm>
              <a:off x="2383" y="342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9" name="Freeform 1579"/>
            <p:cNvSpPr>
              <a:spLocks noEditPoints="1"/>
            </p:cNvSpPr>
            <p:nvPr/>
          </p:nvSpPr>
          <p:spPr bwMode="auto">
            <a:xfrm>
              <a:off x="2613" y="338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0" name="Freeform 1580"/>
            <p:cNvSpPr>
              <a:spLocks noEditPoints="1"/>
            </p:cNvSpPr>
            <p:nvPr/>
          </p:nvSpPr>
          <p:spPr bwMode="auto">
            <a:xfrm>
              <a:off x="3381" y="2915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1" name="Freeform 1581"/>
            <p:cNvSpPr>
              <a:spLocks noEditPoints="1"/>
            </p:cNvSpPr>
            <p:nvPr/>
          </p:nvSpPr>
          <p:spPr bwMode="auto">
            <a:xfrm>
              <a:off x="2598" y="349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2" name="Freeform 1582"/>
            <p:cNvSpPr>
              <a:spLocks noEditPoints="1"/>
            </p:cNvSpPr>
            <p:nvPr/>
          </p:nvSpPr>
          <p:spPr bwMode="auto">
            <a:xfrm>
              <a:off x="2629" y="360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3" name="Freeform 1583"/>
            <p:cNvSpPr>
              <a:spLocks noEditPoints="1"/>
            </p:cNvSpPr>
            <p:nvPr/>
          </p:nvSpPr>
          <p:spPr bwMode="auto">
            <a:xfrm>
              <a:off x="2271" y="354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4" name="Freeform 1584"/>
            <p:cNvSpPr>
              <a:spLocks noEditPoints="1"/>
            </p:cNvSpPr>
            <p:nvPr/>
          </p:nvSpPr>
          <p:spPr bwMode="auto">
            <a:xfrm>
              <a:off x="3939" y="24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5" name="Freeform 1585"/>
            <p:cNvSpPr>
              <a:spLocks noEditPoints="1"/>
            </p:cNvSpPr>
            <p:nvPr/>
          </p:nvSpPr>
          <p:spPr bwMode="auto">
            <a:xfrm>
              <a:off x="2620" y="3720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6" name="Freeform 1586"/>
            <p:cNvSpPr>
              <a:spLocks noEditPoints="1"/>
            </p:cNvSpPr>
            <p:nvPr/>
          </p:nvSpPr>
          <p:spPr bwMode="auto">
            <a:xfrm>
              <a:off x="3344" y="34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7" name="Freeform 1587"/>
            <p:cNvSpPr>
              <a:spLocks noEditPoints="1"/>
            </p:cNvSpPr>
            <p:nvPr/>
          </p:nvSpPr>
          <p:spPr bwMode="auto">
            <a:xfrm>
              <a:off x="2337" y="345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8" name="Freeform 1588"/>
            <p:cNvSpPr>
              <a:spLocks noEditPoints="1"/>
            </p:cNvSpPr>
            <p:nvPr/>
          </p:nvSpPr>
          <p:spPr bwMode="auto">
            <a:xfrm>
              <a:off x="2804" y="350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9" name="Freeform 1589"/>
            <p:cNvSpPr>
              <a:spLocks noEditPoints="1"/>
            </p:cNvSpPr>
            <p:nvPr/>
          </p:nvSpPr>
          <p:spPr bwMode="auto">
            <a:xfrm>
              <a:off x="2380" y="328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0" name="Freeform 1590"/>
            <p:cNvSpPr>
              <a:spLocks noEditPoints="1"/>
            </p:cNvSpPr>
            <p:nvPr/>
          </p:nvSpPr>
          <p:spPr bwMode="auto">
            <a:xfrm>
              <a:off x="2504" y="283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1" name="Freeform 1591"/>
            <p:cNvSpPr>
              <a:spLocks noEditPoints="1"/>
            </p:cNvSpPr>
            <p:nvPr/>
          </p:nvSpPr>
          <p:spPr bwMode="auto">
            <a:xfrm>
              <a:off x="2492" y="360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2" name="Freeform 1592"/>
            <p:cNvSpPr>
              <a:spLocks noEditPoints="1"/>
            </p:cNvSpPr>
            <p:nvPr/>
          </p:nvSpPr>
          <p:spPr bwMode="auto">
            <a:xfrm>
              <a:off x="3420" y="292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3" name="Freeform 1593"/>
            <p:cNvSpPr>
              <a:spLocks noEditPoints="1"/>
            </p:cNvSpPr>
            <p:nvPr/>
          </p:nvSpPr>
          <p:spPr bwMode="auto">
            <a:xfrm>
              <a:off x="3192" y="348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4" name="Freeform 1594"/>
            <p:cNvSpPr>
              <a:spLocks noEditPoints="1"/>
            </p:cNvSpPr>
            <p:nvPr/>
          </p:nvSpPr>
          <p:spPr bwMode="auto">
            <a:xfrm>
              <a:off x="2958" y="352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5" name="Freeform 1595"/>
            <p:cNvSpPr>
              <a:spLocks noEditPoints="1"/>
            </p:cNvSpPr>
            <p:nvPr/>
          </p:nvSpPr>
          <p:spPr bwMode="auto">
            <a:xfrm>
              <a:off x="2609" y="3538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6" name="Freeform 1596"/>
            <p:cNvSpPr>
              <a:spLocks noEditPoints="1"/>
            </p:cNvSpPr>
            <p:nvPr/>
          </p:nvSpPr>
          <p:spPr bwMode="auto">
            <a:xfrm>
              <a:off x="2544" y="362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7" name="Freeform 1597"/>
            <p:cNvSpPr>
              <a:spLocks noEditPoints="1"/>
            </p:cNvSpPr>
            <p:nvPr/>
          </p:nvSpPr>
          <p:spPr bwMode="auto">
            <a:xfrm>
              <a:off x="1549" y="26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8" name="Freeform 1598"/>
            <p:cNvSpPr>
              <a:spLocks noEditPoints="1"/>
            </p:cNvSpPr>
            <p:nvPr/>
          </p:nvSpPr>
          <p:spPr bwMode="auto">
            <a:xfrm>
              <a:off x="2735" y="340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9" name="Freeform 1599"/>
            <p:cNvSpPr>
              <a:spLocks noEditPoints="1"/>
            </p:cNvSpPr>
            <p:nvPr/>
          </p:nvSpPr>
          <p:spPr bwMode="auto">
            <a:xfrm>
              <a:off x="2044" y="328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0" name="Freeform 1600"/>
            <p:cNvSpPr>
              <a:spLocks noEditPoints="1"/>
            </p:cNvSpPr>
            <p:nvPr/>
          </p:nvSpPr>
          <p:spPr bwMode="auto">
            <a:xfrm>
              <a:off x="3988" y="270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1" name="Freeform 1601"/>
            <p:cNvSpPr>
              <a:spLocks noEditPoints="1"/>
            </p:cNvSpPr>
            <p:nvPr/>
          </p:nvSpPr>
          <p:spPr bwMode="auto">
            <a:xfrm>
              <a:off x="3064" y="35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2" name="Freeform 1602"/>
            <p:cNvSpPr>
              <a:spLocks noEditPoints="1"/>
            </p:cNvSpPr>
            <p:nvPr/>
          </p:nvSpPr>
          <p:spPr bwMode="auto">
            <a:xfrm>
              <a:off x="2620" y="3279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3" name="Freeform 1603"/>
            <p:cNvSpPr>
              <a:spLocks noEditPoints="1"/>
            </p:cNvSpPr>
            <p:nvPr/>
          </p:nvSpPr>
          <p:spPr bwMode="auto">
            <a:xfrm>
              <a:off x="2497" y="357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4" name="Freeform 1604"/>
            <p:cNvSpPr>
              <a:spLocks noEditPoints="1"/>
            </p:cNvSpPr>
            <p:nvPr/>
          </p:nvSpPr>
          <p:spPr bwMode="auto">
            <a:xfrm>
              <a:off x="2780" y="364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5" name="Freeform 1605"/>
            <p:cNvSpPr>
              <a:spLocks noEditPoints="1"/>
            </p:cNvSpPr>
            <p:nvPr/>
          </p:nvSpPr>
          <p:spPr bwMode="auto">
            <a:xfrm>
              <a:off x="2996" y="355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6" name="Freeform 1606"/>
            <p:cNvSpPr>
              <a:spLocks noEditPoints="1"/>
            </p:cNvSpPr>
            <p:nvPr/>
          </p:nvSpPr>
          <p:spPr bwMode="auto">
            <a:xfrm>
              <a:off x="3577" y="294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7" name="Freeform 1607"/>
            <p:cNvSpPr>
              <a:spLocks noEditPoints="1"/>
            </p:cNvSpPr>
            <p:nvPr/>
          </p:nvSpPr>
          <p:spPr bwMode="auto">
            <a:xfrm>
              <a:off x="2852" y="370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8" name="Freeform 1608"/>
            <p:cNvSpPr>
              <a:spLocks noEditPoints="1"/>
            </p:cNvSpPr>
            <p:nvPr/>
          </p:nvSpPr>
          <p:spPr bwMode="auto">
            <a:xfrm>
              <a:off x="2811" y="364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9" name="Freeform 1609"/>
            <p:cNvSpPr>
              <a:spLocks noEditPoints="1"/>
            </p:cNvSpPr>
            <p:nvPr/>
          </p:nvSpPr>
          <p:spPr bwMode="auto">
            <a:xfrm>
              <a:off x="2516" y="349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0" name="Freeform 1610"/>
            <p:cNvSpPr>
              <a:spLocks noEditPoints="1"/>
            </p:cNvSpPr>
            <p:nvPr/>
          </p:nvSpPr>
          <p:spPr bwMode="auto">
            <a:xfrm>
              <a:off x="2833" y="34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1" name="Freeform 1611"/>
            <p:cNvSpPr>
              <a:spLocks noEditPoints="1"/>
            </p:cNvSpPr>
            <p:nvPr/>
          </p:nvSpPr>
          <p:spPr bwMode="auto">
            <a:xfrm>
              <a:off x="3475" y="309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2" name="Freeform 1612"/>
            <p:cNvSpPr>
              <a:spLocks noEditPoints="1"/>
            </p:cNvSpPr>
            <p:nvPr/>
          </p:nvSpPr>
          <p:spPr bwMode="auto">
            <a:xfrm>
              <a:off x="2664" y="361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8" name="Group 1814"/>
          <p:cNvGrpSpPr>
            <a:grpSpLocks/>
          </p:cNvGrpSpPr>
          <p:nvPr/>
        </p:nvGrpSpPr>
        <p:grpSpPr bwMode="auto">
          <a:xfrm>
            <a:off x="2478221" y="2646363"/>
            <a:ext cx="5563527" cy="3375025"/>
            <a:chOff x="1441" y="1667"/>
            <a:chExt cx="3235" cy="2126"/>
          </a:xfrm>
        </p:grpSpPr>
        <p:sp>
          <p:nvSpPr>
            <p:cNvPr id="4313" name="Freeform 1614"/>
            <p:cNvSpPr>
              <a:spLocks noEditPoints="1"/>
            </p:cNvSpPr>
            <p:nvPr/>
          </p:nvSpPr>
          <p:spPr bwMode="auto">
            <a:xfrm>
              <a:off x="2782" y="347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4" name="Freeform 1615"/>
            <p:cNvSpPr>
              <a:spLocks noEditPoints="1"/>
            </p:cNvSpPr>
            <p:nvPr/>
          </p:nvSpPr>
          <p:spPr bwMode="auto">
            <a:xfrm>
              <a:off x="1862" y="30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5" name="Freeform 1616"/>
            <p:cNvSpPr>
              <a:spLocks noEditPoints="1"/>
            </p:cNvSpPr>
            <p:nvPr/>
          </p:nvSpPr>
          <p:spPr bwMode="auto">
            <a:xfrm>
              <a:off x="3088" y="349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6" name="Freeform 1617"/>
            <p:cNvSpPr>
              <a:spLocks noEditPoints="1"/>
            </p:cNvSpPr>
            <p:nvPr/>
          </p:nvSpPr>
          <p:spPr bwMode="auto">
            <a:xfrm>
              <a:off x="2797" y="368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7" name="Freeform 1618"/>
            <p:cNvSpPr>
              <a:spLocks noEditPoints="1"/>
            </p:cNvSpPr>
            <p:nvPr/>
          </p:nvSpPr>
          <p:spPr bwMode="auto">
            <a:xfrm>
              <a:off x="2578" y="367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8" name="Freeform 1619"/>
            <p:cNvSpPr>
              <a:spLocks noEditPoints="1"/>
            </p:cNvSpPr>
            <p:nvPr/>
          </p:nvSpPr>
          <p:spPr bwMode="auto">
            <a:xfrm>
              <a:off x="2824" y="356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9" name="Freeform 1620"/>
            <p:cNvSpPr>
              <a:spLocks noEditPoints="1"/>
            </p:cNvSpPr>
            <p:nvPr/>
          </p:nvSpPr>
          <p:spPr bwMode="auto">
            <a:xfrm>
              <a:off x="2844" y="366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0" name="Freeform 1621"/>
            <p:cNvSpPr>
              <a:spLocks noEditPoints="1"/>
            </p:cNvSpPr>
            <p:nvPr/>
          </p:nvSpPr>
          <p:spPr bwMode="auto">
            <a:xfrm>
              <a:off x="3000" y="350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1" name="Freeform 1622"/>
            <p:cNvSpPr>
              <a:spLocks noEditPoints="1"/>
            </p:cNvSpPr>
            <p:nvPr/>
          </p:nvSpPr>
          <p:spPr bwMode="auto">
            <a:xfrm>
              <a:off x="2660" y="361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2" name="Freeform 1623"/>
            <p:cNvSpPr>
              <a:spLocks noEditPoints="1"/>
            </p:cNvSpPr>
            <p:nvPr/>
          </p:nvSpPr>
          <p:spPr bwMode="auto">
            <a:xfrm>
              <a:off x="2276" y="29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3" name="Freeform 1624"/>
            <p:cNvSpPr>
              <a:spLocks noEditPoints="1"/>
            </p:cNvSpPr>
            <p:nvPr/>
          </p:nvSpPr>
          <p:spPr bwMode="auto">
            <a:xfrm>
              <a:off x="2960" y="371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4" name="Freeform 1625"/>
            <p:cNvSpPr>
              <a:spLocks noEditPoints="1"/>
            </p:cNvSpPr>
            <p:nvPr/>
          </p:nvSpPr>
          <p:spPr bwMode="auto">
            <a:xfrm>
              <a:off x="3567" y="314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5" name="Freeform 1626"/>
            <p:cNvSpPr>
              <a:spLocks noEditPoints="1"/>
            </p:cNvSpPr>
            <p:nvPr/>
          </p:nvSpPr>
          <p:spPr bwMode="auto">
            <a:xfrm>
              <a:off x="2246" y="34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6" name="Freeform 1627"/>
            <p:cNvSpPr>
              <a:spLocks noEditPoints="1"/>
            </p:cNvSpPr>
            <p:nvPr/>
          </p:nvSpPr>
          <p:spPr bwMode="auto">
            <a:xfrm>
              <a:off x="2521" y="359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7" name="Freeform 1628"/>
            <p:cNvSpPr>
              <a:spLocks noEditPoints="1"/>
            </p:cNvSpPr>
            <p:nvPr/>
          </p:nvSpPr>
          <p:spPr bwMode="auto">
            <a:xfrm>
              <a:off x="3528" y="27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8" name="Freeform 1629"/>
            <p:cNvSpPr>
              <a:spLocks noEditPoints="1"/>
            </p:cNvSpPr>
            <p:nvPr/>
          </p:nvSpPr>
          <p:spPr bwMode="auto">
            <a:xfrm>
              <a:off x="3413" y="32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9" name="Freeform 1630"/>
            <p:cNvSpPr>
              <a:spLocks noEditPoints="1"/>
            </p:cNvSpPr>
            <p:nvPr/>
          </p:nvSpPr>
          <p:spPr bwMode="auto">
            <a:xfrm>
              <a:off x="3072" y="354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0" name="Freeform 1631"/>
            <p:cNvSpPr>
              <a:spLocks noEditPoints="1"/>
            </p:cNvSpPr>
            <p:nvPr/>
          </p:nvSpPr>
          <p:spPr bwMode="auto">
            <a:xfrm>
              <a:off x="2844" y="356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1" name="Freeform 1632"/>
            <p:cNvSpPr>
              <a:spLocks noEditPoints="1"/>
            </p:cNvSpPr>
            <p:nvPr/>
          </p:nvSpPr>
          <p:spPr bwMode="auto">
            <a:xfrm>
              <a:off x="3046" y="298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2" name="Freeform 1633"/>
            <p:cNvSpPr>
              <a:spLocks noEditPoints="1"/>
            </p:cNvSpPr>
            <p:nvPr/>
          </p:nvSpPr>
          <p:spPr bwMode="auto">
            <a:xfrm>
              <a:off x="2108" y="339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3" name="Freeform 1634"/>
            <p:cNvSpPr>
              <a:spLocks noEditPoints="1"/>
            </p:cNvSpPr>
            <p:nvPr/>
          </p:nvSpPr>
          <p:spPr bwMode="auto">
            <a:xfrm>
              <a:off x="2285" y="356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4" name="Freeform 1635"/>
            <p:cNvSpPr>
              <a:spLocks noEditPoints="1"/>
            </p:cNvSpPr>
            <p:nvPr/>
          </p:nvSpPr>
          <p:spPr bwMode="auto">
            <a:xfrm>
              <a:off x="2486" y="349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5" name="Freeform 1636"/>
            <p:cNvSpPr>
              <a:spLocks noEditPoints="1"/>
            </p:cNvSpPr>
            <p:nvPr/>
          </p:nvSpPr>
          <p:spPr bwMode="auto">
            <a:xfrm>
              <a:off x="2400" y="3547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6" name="Freeform 1637"/>
            <p:cNvSpPr>
              <a:spLocks noEditPoints="1"/>
            </p:cNvSpPr>
            <p:nvPr/>
          </p:nvSpPr>
          <p:spPr bwMode="auto">
            <a:xfrm>
              <a:off x="2246" y="35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7" name="Freeform 1638"/>
            <p:cNvSpPr>
              <a:spLocks noEditPoints="1"/>
            </p:cNvSpPr>
            <p:nvPr/>
          </p:nvSpPr>
          <p:spPr bwMode="auto">
            <a:xfrm>
              <a:off x="2918" y="3109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8" name="Freeform 1639"/>
            <p:cNvSpPr>
              <a:spLocks noEditPoints="1"/>
            </p:cNvSpPr>
            <p:nvPr/>
          </p:nvSpPr>
          <p:spPr bwMode="auto">
            <a:xfrm>
              <a:off x="2618" y="356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9" name="Freeform 1640"/>
            <p:cNvSpPr>
              <a:spLocks noEditPoints="1"/>
            </p:cNvSpPr>
            <p:nvPr/>
          </p:nvSpPr>
          <p:spPr bwMode="auto">
            <a:xfrm>
              <a:off x="2935" y="374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0" name="Freeform 1641"/>
            <p:cNvSpPr>
              <a:spLocks noEditPoints="1"/>
            </p:cNvSpPr>
            <p:nvPr/>
          </p:nvSpPr>
          <p:spPr bwMode="auto">
            <a:xfrm>
              <a:off x="1765" y="289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1" name="Freeform 1642"/>
            <p:cNvSpPr>
              <a:spLocks noEditPoints="1"/>
            </p:cNvSpPr>
            <p:nvPr/>
          </p:nvSpPr>
          <p:spPr bwMode="auto">
            <a:xfrm>
              <a:off x="2877" y="320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2" name="Freeform 1643"/>
            <p:cNvSpPr>
              <a:spLocks noEditPoints="1"/>
            </p:cNvSpPr>
            <p:nvPr/>
          </p:nvSpPr>
          <p:spPr bwMode="auto">
            <a:xfrm>
              <a:off x="2642" y="331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3" name="Freeform 1644"/>
            <p:cNvSpPr>
              <a:spLocks noEditPoints="1"/>
            </p:cNvSpPr>
            <p:nvPr/>
          </p:nvSpPr>
          <p:spPr bwMode="auto">
            <a:xfrm>
              <a:off x="1695" y="27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4" name="Freeform 1645"/>
            <p:cNvSpPr>
              <a:spLocks noEditPoints="1"/>
            </p:cNvSpPr>
            <p:nvPr/>
          </p:nvSpPr>
          <p:spPr bwMode="auto">
            <a:xfrm>
              <a:off x="2687" y="333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5" name="Freeform 1646"/>
            <p:cNvSpPr>
              <a:spLocks noEditPoints="1"/>
            </p:cNvSpPr>
            <p:nvPr/>
          </p:nvSpPr>
          <p:spPr bwMode="auto">
            <a:xfrm>
              <a:off x="3205" y="342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6" name="Freeform 1647"/>
            <p:cNvSpPr>
              <a:spLocks noEditPoints="1"/>
            </p:cNvSpPr>
            <p:nvPr/>
          </p:nvSpPr>
          <p:spPr bwMode="auto">
            <a:xfrm>
              <a:off x="3172" y="335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7" name="Freeform 1648"/>
            <p:cNvSpPr>
              <a:spLocks noEditPoints="1"/>
            </p:cNvSpPr>
            <p:nvPr/>
          </p:nvSpPr>
          <p:spPr bwMode="auto">
            <a:xfrm>
              <a:off x="2410" y="340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8" name="Freeform 1649"/>
            <p:cNvSpPr>
              <a:spLocks noEditPoints="1"/>
            </p:cNvSpPr>
            <p:nvPr/>
          </p:nvSpPr>
          <p:spPr bwMode="auto">
            <a:xfrm>
              <a:off x="2606" y="351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9" name="Freeform 1650"/>
            <p:cNvSpPr>
              <a:spLocks noEditPoints="1"/>
            </p:cNvSpPr>
            <p:nvPr/>
          </p:nvSpPr>
          <p:spPr bwMode="auto">
            <a:xfrm>
              <a:off x="2312" y="346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0" name="Freeform 1651"/>
            <p:cNvSpPr>
              <a:spLocks noEditPoints="1"/>
            </p:cNvSpPr>
            <p:nvPr/>
          </p:nvSpPr>
          <p:spPr bwMode="auto">
            <a:xfrm>
              <a:off x="2674" y="356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1" name="Freeform 1652"/>
            <p:cNvSpPr>
              <a:spLocks noEditPoints="1"/>
            </p:cNvSpPr>
            <p:nvPr/>
          </p:nvSpPr>
          <p:spPr bwMode="auto">
            <a:xfrm>
              <a:off x="2743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2" name="Freeform 1653"/>
            <p:cNvSpPr>
              <a:spLocks noEditPoints="1"/>
            </p:cNvSpPr>
            <p:nvPr/>
          </p:nvSpPr>
          <p:spPr bwMode="auto">
            <a:xfrm>
              <a:off x="2036" y="291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3" name="Freeform 1654"/>
            <p:cNvSpPr>
              <a:spLocks noEditPoints="1"/>
            </p:cNvSpPr>
            <p:nvPr/>
          </p:nvSpPr>
          <p:spPr bwMode="auto">
            <a:xfrm>
              <a:off x="2290" y="347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4" name="Freeform 1655"/>
            <p:cNvSpPr>
              <a:spLocks noEditPoints="1"/>
            </p:cNvSpPr>
            <p:nvPr/>
          </p:nvSpPr>
          <p:spPr bwMode="auto">
            <a:xfrm>
              <a:off x="1950" y="318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5" name="Freeform 1656"/>
            <p:cNvSpPr>
              <a:spLocks noEditPoints="1"/>
            </p:cNvSpPr>
            <p:nvPr/>
          </p:nvSpPr>
          <p:spPr bwMode="auto">
            <a:xfrm>
              <a:off x="2593" y="357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6" name="Freeform 1657"/>
            <p:cNvSpPr>
              <a:spLocks noEditPoints="1"/>
            </p:cNvSpPr>
            <p:nvPr/>
          </p:nvSpPr>
          <p:spPr bwMode="auto">
            <a:xfrm>
              <a:off x="2476" y="350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7" name="Freeform 1658"/>
            <p:cNvSpPr>
              <a:spLocks noEditPoints="1"/>
            </p:cNvSpPr>
            <p:nvPr/>
          </p:nvSpPr>
          <p:spPr bwMode="auto">
            <a:xfrm>
              <a:off x="2334" y="350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8" name="Freeform 1659"/>
            <p:cNvSpPr>
              <a:spLocks noEditPoints="1"/>
            </p:cNvSpPr>
            <p:nvPr/>
          </p:nvSpPr>
          <p:spPr bwMode="auto">
            <a:xfrm>
              <a:off x="3153" y="31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9" name="Freeform 1660"/>
            <p:cNvSpPr>
              <a:spLocks noEditPoints="1"/>
            </p:cNvSpPr>
            <p:nvPr/>
          </p:nvSpPr>
          <p:spPr bwMode="auto">
            <a:xfrm>
              <a:off x="3220" y="34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0" name="Freeform 1661"/>
            <p:cNvSpPr>
              <a:spLocks noEditPoints="1"/>
            </p:cNvSpPr>
            <p:nvPr/>
          </p:nvSpPr>
          <p:spPr bwMode="auto">
            <a:xfrm>
              <a:off x="2660" y="364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1" name="Freeform 1662"/>
            <p:cNvSpPr>
              <a:spLocks noEditPoints="1"/>
            </p:cNvSpPr>
            <p:nvPr/>
          </p:nvSpPr>
          <p:spPr bwMode="auto">
            <a:xfrm>
              <a:off x="1888" y="269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2" name="Freeform 1663"/>
            <p:cNvSpPr>
              <a:spLocks noEditPoints="1"/>
            </p:cNvSpPr>
            <p:nvPr/>
          </p:nvSpPr>
          <p:spPr bwMode="auto">
            <a:xfrm>
              <a:off x="2935" y="340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3" name="Freeform 1664"/>
            <p:cNvSpPr>
              <a:spLocks noEditPoints="1"/>
            </p:cNvSpPr>
            <p:nvPr/>
          </p:nvSpPr>
          <p:spPr bwMode="auto">
            <a:xfrm>
              <a:off x="2646" y="356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4" name="Freeform 1665"/>
            <p:cNvSpPr>
              <a:spLocks noEditPoints="1"/>
            </p:cNvSpPr>
            <p:nvPr/>
          </p:nvSpPr>
          <p:spPr bwMode="auto">
            <a:xfrm>
              <a:off x="3177" y="352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5" name="Freeform 1666"/>
            <p:cNvSpPr>
              <a:spLocks noEditPoints="1"/>
            </p:cNvSpPr>
            <p:nvPr/>
          </p:nvSpPr>
          <p:spPr bwMode="auto">
            <a:xfrm>
              <a:off x="3084" y="351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6" name="Freeform 1667"/>
            <p:cNvSpPr>
              <a:spLocks noEditPoints="1"/>
            </p:cNvSpPr>
            <p:nvPr/>
          </p:nvSpPr>
          <p:spPr bwMode="auto">
            <a:xfrm>
              <a:off x="2345" y="321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7" name="Freeform 1668"/>
            <p:cNvSpPr>
              <a:spLocks noEditPoints="1"/>
            </p:cNvSpPr>
            <p:nvPr/>
          </p:nvSpPr>
          <p:spPr bwMode="auto">
            <a:xfrm>
              <a:off x="1794" y="284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8" name="Freeform 1669"/>
            <p:cNvSpPr>
              <a:spLocks noEditPoints="1"/>
            </p:cNvSpPr>
            <p:nvPr/>
          </p:nvSpPr>
          <p:spPr bwMode="auto">
            <a:xfrm>
              <a:off x="2908" y="352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9" name="Freeform 1670"/>
            <p:cNvSpPr>
              <a:spLocks noEditPoints="1"/>
            </p:cNvSpPr>
            <p:nvPr/>
          </p:nvSpPr>
          <p:spPr bwMode="auto">
            <a:xfrm>
              <a:off x="2467" y="340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0" name="Freeform 1671"/>
            <p:cNvSpPr>
              <a:spLocks noEditPoints="1"/>
            </p:cNvSpPr>
            <p:nvPr/>
          </p:nvSpPr>
          <p:spPr bwMode="auto">
            <a:xfrm>
              <a:off x="2797" y="36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1" name="Freeform 1672"/>
            <p:cNvSpPr>
              <a:spLocks noEditPoints="1"/>
            </p:cNvSpPr>
            <p:nvPr/>
          </p:nvSpPr>
          <p:spPr bwMode="auto">
            <a:xfrm>
              <a:off x="3378" y="357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2" name="Freeform 1673"/>
            <p:cNvSpPr>
              <a:spLocks noEditPoints="1"/>
            </p:cNvSpPr>
            <p:nvPr/>
          </p:nvSpPr>
          <p:spPr bwMode="auto">
            <a:xfrm>
              <a:off x="2828" y="344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3" name="Freeform 1674"/>
            <p:cNvSpPr>
              <a:spLocks noEditPoints="1"/>
            </p:cNvSpPr>
            <p:nvPr/>
          </p:nvSpPr>
          <p:spPr bwMode="auto">
            <a:xfrm>
              <a:off x="2882" y="369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4" name="Freeform 1675"/>
            <p:cNvSpPr>
              <a:spLocks noEditPoints="1"/>
            </p:cNvSpPr>
            <p:nvPr/>
          </p:nvSpPr>
          <p:spPr bwMode="auto">
            <a:xfrm>
              <a:off x="3491" y="3401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5" name="Freeform 1676"/>
            <p:cNvSpPr>
              <a:spLocks noEditPoints="1"/>
            </p:cNvSpPr>
            <p:nvPr/>
          </p:nvSpPr>
          <p:spPr bwMode="auto">
            <a:xfrm>
              <a:off x="2734" y="364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6" name="Freeform 1677"/>
            <p:cNvSpPr>
              <a:spLocks noEditPoints="1"/>
            </p:cNvSpPr>
            <p:nvPr/>
          </p:nvSpPr>
          <p:spPr bwMode="auto">
            <a:xfrm>
              <a:off x="3292" y="332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7" name="Freeform 1678"/>
            <p:cNvSpPr>
              <a:spLocks noEditPoints="1"/>
            </p:cNvSpPr>
            <p:nvPr/>
          </p:nvSpPr>
          <p:spPr bwMode="auto">
            <a:xfrm>
              <a:off x="2763" y="351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8" name="Freeform 1679"/>
            <p:cNvSpPr>
              <a:spLocks noEditPoints="1"/>
            </p:cNvSpPr>
            <p:nvPr/>
          </p:nvSpPr>
          <p:spPr bwMode="auto">
            <a:xfrm>
              <a:off x="2271" y="324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9" name="Freeform 1680"/>
            <p:cNvSpPr>
              <a:spLocks noEditPoints="1"/>
            </p:cNvSpPr>
            <p:nvPr/>
          </p:nvSpPr>
          <p:spPr bwMode="auto">
            <a:xfrm>
              <a:off x="1783" y="309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0" name="Freeform 1681"/>
            <p:cNvSpPr>
              <a:spLocks noEditPoints="1"/>
            </p:cNvSpPr>
            <p:nvPr/>
          </p:nvSpPr>
          <p:spPr bwMode="auto">
            <a:xfrm>
              <a:off x="2580" y="357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1" name="Freeform 1682"/>
            <p:cNvSpPr>
              <a:spLocks noEditPoints="1"/>
            </p:cNvSpPr>
            <p:nvPr/>
          </p:nvSpPr>
          <p:spPr bwMode="auto">
            <a:xfrm>
              <a:off x="2439" y="328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2" name="Freeform 1683"/>
            <p:cNvSpPr>
              <a:spLocks noEditPoints="1"/>
            </p:cNvSpPr>
            <p:nvPr/>
          </p:nvSpPr>
          <p:spPr bwMode="auto">
            <a:xfrm>
              <a:off x="2434" y="363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3" name="Freeform 1684"/>
            <p:cNvSpPr>
              <a:spLocks noEditPoints="1"/>
            </p:cNvSpPr>
            <p:nvPr/>
          </p:nvSpPr>
          <p:spPr bwMode="auto">
            <a:xfrm>
              <a:off x="2720" y="36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4" name="Freeform 1685"/>
            <p:cNvSpPr>
              <a:spLocks noEditPoints="1"/>
            </p:cNvSpPr>
            <p:nvPr/>
          </p:nvSpPr>
          <p:spPr bwMode="auto">
            <a:xfrm>
              <a:off x="2280" y="319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5" name="Freeform 1686"/>
            <p:cNvSpPr>
              <a:spLocks noEditPoints="1"/>
            </p:cNvSpPr>
            <p:nvPr/>
          </p:nvSpPr>
          <p:spPr bwMode="auto">
            <a:xfrm>
              <a:off x="1441" y="250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6" name="Freeform 1687"/>
            <p:cNvSpPr>
              <a:spLocks noEditPoints="1"/>
            </p:cNvSpPr>
            <p:nvPr/>
          </p:nvSpPr>
          <p:spPr bwMode="auto">
            <a:xfrm>
              <a:off x="3131" y="360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7" name="Freeform 1688"/>
            <p:cNvSpPr>
              <a:spLocks noEditPoints="1"/>
            </p:cNvSpPr>
            <p:nvPr/>
          </p:nvSpPr>
          <p:spPr bwMode="auto">
            <a:xfrm>
              <a:off x="3026" y="336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8" name="Freeform 1689"/>
            <p:cNvSpPr>
              <a:spLocks noEditPoints="1"/>
            </p:cNvSpPr>
            <p:nvPr/>
          </p:nvSpPr>
          <p:spPr bwMode="auto">
            <a:xfrm>
              <a:off x="2234" y="3560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9" name="Freeform 1690"/>
            <p:cNvSpPr>
              <a:spLocks noEditPoints="1"/>
            </p:cNvSpPr>
            <p:nvPr/>
          </p:nvSpPr>
          <p:spPr bwMode="auto">
            <a:xfrm>
              <a:off x="2629" y="356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0" name="Freeform 1691"/>
            <p:cNvSpPr>
              <a:spLocks noEditPoints="1"/>
            </p:cNvSpPr>
            <p:nvPr/>
          </p:nvSpPr>
          <p:spPr bwMode="auto">
            <a:xfrm>
              <a:off x="2243" y="34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1" name="Freeform 1692"/>
            <p:cNvSpPr>
              <a:spLocks noEditPoints="1"/>
            </p:cNvSpPr>
            <p:nvPr/>
          </p:nvSpPr>
          <p:spPr bwMode="auto">
            <a:xfrm>
              <a:off x="2839" y="357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2" name="Freeform 1693"/>
            <p:cNvSpPr>
              <a:spLocks noEditPoints="1"/>
            </p:cNvSpPr>
            <p:nvPr/>
          </p:nvSpPr>
          <p:spPr bwMode="auto">
            <a:xfrm>
              <a:off x="2586" y="325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3" name="Freeform 1694"/>
            <p:cNvSpPr>
              <a:spLocks noEditPoints="1"/>
            </p:cNvSpPr>
            <p:nvPr/>
          </p:nvSpPr>
          <p:spPr bwMode="auto">
            <a:xfrm>
              <a:off x="2639" y="359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4" name="Freeform 1695"/>
            <p:cNvSpPr>
              <a:spLocks noEditPoints="1"/>
            </p:cNvSpPr>
            <p:nvPr/>
          </p:nvSpPr>
          <p:spPr bwMode="auto">
            <a:xfrm>
              <a:off x="2822" y="36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5" name="Freeform 1696"/>
            <p:cNvSpPr>
              <a:spLocks noEditPoints="1"/>
            </p:cNvSpPr>
            <p:nvPr/>
          </p:nvSpPr>
          <p:spPr bwMode="auto">
            <a:xfrm>
              <a:off x="2533" y="362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6" name="Freeform 1697"/>
            <p:cNvSpPr>
              <a:spLocks noEditPoints="1"/>
            </p:cNvSpPr>
            <p:nvPr/>
          </p:nvSpPr>
          <p:spPr bwMode="auto">
            <a:xfrm>
              <a:off x="2411" y="3532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7" name="Freeform 1698"/>
            <p:cNvSpPr>
              <a:spLocks noEditPoints="1"/>
            </p:cNvSpPr>
            <p:nvPr/>
          </p:nvSpPr>
          <p:spPr bwMode="auto">
            <a:xfrm>
              <a:off x="3147" y="340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8" name="Freeform 1699"/>
            <p:cNvSpPr>
              <a:spLocks noEditPoints="1"/>
            </p:cNvSpPr>
            <p:nvPr/>
          </p:nvSpPr>
          <p:spPr bwMode="auto">
            <a:xfrm>
              <a:off x="3071" y="340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9" name="Freeform 1700"/>
            <p:cNvSpPr>
              <a:spLocks noEditPoints="1"/>
            </p:cNvSpPr>
            <p:nvPr/>
          </p:nvSpPr>
          <p:spPr bwMode="auto">
            <a:xfrm>
              <a:off x="2413" y="365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0" name="Freeform 1701"/>
            <p:cNvSpPr>
              <a:spLocks noEditPoints="1"/>
            </p:cNvSpPr>
            <p:nvPr/>
          </p:nvSpPr>
          <p:spPr bwMode="auto">
            <a:xfrm>
              <a:off x="2337" y="342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1" name="Freeform 1702"/>
            <p:cNvSpPr>
              <a:spLocks noEditPoints="1"/>
            </p:cNvSpPr>
            <p:nvPr/>
          </p:nvSpPr>
          <p:spPr bwMode="auto">
            <a:xfrm>
              <a:off x="2128" y="271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2" name="Freeform 1703"/>
            <p:cNvSpPr>
              <a:spLocks noEditPoints="1"/>
            </p:cNvSpPr>
            <p:nvPr/>
          </p:nvSpPr>
          <p:spPr bwMode="auto">
            <a:xfrm>
              <a:off x="2464" y="345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3" name="Freeform 1704"/>
            <p:cNvSpPr>
              <a:spLocks noEditPoints="1"/>
            </p:cNvSpPr>
            <p:nvPr/>
          </p:nvSpPr>
          <p:spPr bwMode="auto">
            <a:xfrm>
              <a:off x="3022" y="360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4" name="Freeform 1705"/>
            <p:cNvSpPr>
              <a:spLocks noEditPoints="1"/>
            </p:cNvSpPr>
            <p:nvPr/>
          </p:nvSpPr>
          <p:spPr bwMode="auto">
            <a:xfrm>
              <a:off x="2372" y="352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5" name="Freeform 1706"/>
            <p:cNvSpPr>
              <a:spLocks noEditPoints="1"/>
            </p:cNvSpPr>
            <p:nvPr/>
          </p:nvSpPr>
          <p:spPr bwMode="auto">
            <a:xfrm>
              <a:off x="3105" y="347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6" name="Freeform 1707"/>
            <p:cNvSpPr>
              <a:spLocks noEditPoints="1"/>
            </p:cNvSpPr>
            <p:nvPr/>
          </p:nvSpPr>
          <p:spPr bwMode="auto">
            <a:xfrm>
              <a:off x="2640" y="346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7" name="Freeform 1708"/>
            <p:cNvSpPr>
              <a:spLocks noEditPoints="1"/>
            </p:cNvSpPr>
            <p:nvPr/>
          </p:nvSpPr>
          <p:spPr bwMode="auto">
            <a:xfrm>
              <a:off x="2840" y="362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8" name="Freeform 1709"/>
            <p:cNvSpPr>
              <a:spLocks noEditPoints="1"/>
            </p:cNvSpPr>
            <p:nvPr/>
          </p:nvSpPr>
          <p:spPr bwMode="auto">
            <a:xfrm>
              <a:off x="2698" y="352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9" name="Freeform 1710"/>
            <p:cNvSpPr>
              <a:spLocks noEditPoints="1"/>
            </p:cNvSpPr>
            <p:nvPr/>
          </p:nvSpPr>
          <p:spPr bwMode="auto">
            <a:xfrm>
              <a:off x="2981" y="366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0" name="Freeform 1711"/>
            <p:cNvSpPr>
              <a:spLocks noEditPoints="1"/>
            </p:cNvSpPr>
            <p:nvPr/>
          </p:nvSpPr>
          <p:spPr bwMode="auto">
            <a:xfrm>
              <a:off x="2545" y="36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1" name="Freeform 1712"/>
            <p:cNvSpPr>
              <a:spLocks noEditPoints="1"/>
            </p:cNvSpPr>
            <p:nvPr/>
          </p:nvSpPr>
          <p:spPr bwMode="auto">
            <a:xfrm>
              <a:off x="3118" y="319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2" name="Freeform 1713"/>
            <p:cNvSpPr>
              <a:spLocks noEditPoints="1"/>
            </p:cNvSpPr>
            <p:nvPr/>
          </p:nvSpPr>
          <p:spPr bwMode="auto">
            <a:xfrm>
              <a:off x="2718" y="358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3" name="Freeform 1714"/>
            <p:cNvSpPr>
              <a:spLocks noEditPoints="1"/>
            </p:cNvSpPr>
            <p:nvPr/>
          </p:nvSpPr>
          <p:spPr bwMode="auto">
            <a:xfrm>
              <a:off x="3236" y="304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4" name="Freeform 1715"/>
            <p:cNvSpPr>
              <a:spLocks noEditPoints="1"/>
            </p:cNvSpPr>
            <p:nvPr/>
          </p:nvSpPr>
          <p:spPr bwMode="auto">
            <a:xfrm>
              <a:off x="3336" y="331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5" name="Freeform 1716"/>
            <p:cNvSpPr>
              <a:spLocks noEditPoints="1"/>
            </p:cNvSpPr>
            <p:nvPr/>
          </p:nvSpPr>
          <p:spPr bwMode="auto">
            <a:xfrm>
              <a:off x="2256" y="332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6" name="Freeform 1717"/>
            <p:cNvSpPr>
              <a:spLocks noEditPoints="1"/>
            </p:cNvSpPr>
            <p:nvPr/>
          </p:nvSpPr>
          <p:spPr bwMode="auto">
            <a:xfrm>
              <a:off x="2513" y="367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7" name="Freeform 1718"/>
            <p:cNvSpPr>
              <a:spLocks noEditPoints="1"/>
            </p:cNvSpPr>
            <p:nvPr/>
          </p:nvSpPr>
          <p:spPr bwMode="auto">
            <a:xfrm>
              <a:off x="2676" y="349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8" name="Freeform 1719"/>
            <p:cNvSpPr>
              <a:spLocks noEditPoints="1"/>
            </p:cNvSpPr>
            <p:nvPr/>
          </p:nvSpPr>
          <p:spPr bwMode="auto">
            <a:xfrm>
              <a:off x="3586" y="30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9" name="Freeform 1720"/>
            <p:cNvSpPr>
              <a:spLocks noEditPoints="1"/>
            </p:cNvSpPr>
            <p:nvPr/>
          </p:nvSpPr>
          <p:spPr bwMode="auto">
            <a:xfrm>
              <a:off x="2785" y="335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0" name="Freeform 1721"/>
            <p:cNvSpPr>
              <a:spLocks noEditPoints="1"/>
            </p:cNvSpPr>
            <p:nvPr/>
          </p:nvSpPr>
          <p:spPr bwMode="auto">
            <a:xfrm>
              <a:off x="2052" y="301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1" name="Freeform 1722"/>
            <p:cNvSpPr>
              <a:spLocks noEditPoints="1"/>
            </p:cNvSpPr>
            <p:nvPr/>
          </p:nvSpPr>
          <p:spPr bwMode="auto">
            <a:xfrm>
              <a:off x="2210" y="317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2" name="Freeform 1723"/>
            <p:cNvSpPr>
              <a:spLocks noEditPoints="1"/>
            </p:cNvSpPr>
            <p:nvPr/>
          </p:nvSpPr>
          <p:spPr bwMode="auto">
            <a:xfrm>
              <a:off x="1752" y="315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3" name="Freeform 1724"/>
            <p:cNvSpPr>
              <a:spLocks noEditPoints="1"/>
            </p:cNvSpPr>
            <p:nvPr/>
          </p:nvSpPr>
          <p:spPr bwMode="auto">
            <a:xfrm>
              <a:off x="2519" y="36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4" name="Freeform 1725"/>
            <p:cNvSpPr>
              <a:spLocks noEditPoints="1"/>
            </p:cNvSpPr>
            <p:nvPr/>
          </p:nvSpPr>
          <p:spPr bwMode="auto">
            <a:xfrm>
              <a:off x="2995" y="343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5" name="Freeform 1726"/>
            <p:cNvSpPr>
              <a:spLocks noEditPoints="1"/>
            </p:cNvSpPr>
            <p:nvPr/>
          </p:nvSpPr>
          <p:spPr bwMode="auto">
            <a:xfrm>
              <a:off x="1946" y="33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6" name="Freeform 1727"/>
            <p:cNvSpPr>
              <a:spLocks noEditPoints="1"/>
            </p:cNvSpPr>
            <p:nvPr/>
          </p:nvSpPr>
          <p:spPr bwMode="auto">
            <a:xfrm>
              <a:off x="2467" y="348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7" name="Freeform 1728"/>
            <p:cNvSpPr>
              <a:spLocks noEditPoints="1"/>
            </p:cNvSpPr>
            <p:nvPr/>
          </p:nvSpPr>
          <p:spPr bwMode="auto">
            <a:xfrm>
              <a:off x="2679" y="35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8" name="Freeform 1729"/>
            <p:cNvSpPr>
              <a:spLocks noEditPoints="1"/>
            </p:cNvSpPr>
            <p:nvPr/>
          </p:nvSpPr>
          <p:spPr bwMode="auto">
            <a:xfrm>
              <a:off x="2689" y="357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9" name="Freeform 1730"/>
            <p:cNvSpPr>
              <a:spLocks noEditPoints="1"/>
            </p:cNvSpPr>
            <p:nvPr/>
          </p:nvSpPr>
          <p:spPr bwMode="auto">
            <a:xfrm>
              <a:off x="3415" y="28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0" name="Freeform 1731"/>
            <p:cNvSpPr>
              <a:spLocks noEditPoints="1"/>
            </p:cNvSpPr>
            <p:nvPr/>
          </p:nvSpPr>
          <p:spPr bwMode="auto">
            <a:xfrm>
              <a:off x="2777" y="350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1" name="Freeform 1732"/>
            <p:cNvSpPr>
              <a:spLocks noEditPoints="1"/>
            </p:cNvSpPr>
            <p:nvPr/>
          </p:nvSpPr>
          <p:spPr bwMode="auto">
            <a:xfrm>
              <a:off x="2332" y="364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2" name="Freeform 1733"/>
            <p:cNvSpPr>
              <a:spLocks noEditPoints="1"/>
            </p:cNvSpPr>
            <p:nvPr/>
          </p:nvSpPr>
          <p:spPr bwMode="auto">
            <a:xfrm>
              <a:off x="1958" y="332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3" name="Freeform 1734"/>
            <p:cNvSpPr>
              <a:spLocks noEditPoints="1"/>
            </p:cNvSpPr>
            <p:nvPr/>
          </p:nvSpPr>
          <p:spPr bwMode="auto">
            <a:xfrm>
              <a:off x="2383" y="336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4" name="Freeform 1735"/>
            <p:cNvSpPr>
              <a:spLocks noEditPoints="1"/>
            </p:cNvSpPr>
            <p:nvPr/>
          </p:nvSpPr>
          <p:spPr bwMode="auto">
            <a:xfrm>
              <a:off x="2799" y="358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5" name="Freeform 1736"/>
            <p:cNvSpPr>
              <a:spLocks noEditPoints="1"/>
            </p:cNvSpPr>
            <p:nvPr/>
          </p:nvSpPr>
          <p:spPr bwMode="auto">
            <a:xfrm>
              <a:off x="2687" y="351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6" name="Freeform 1737"/>
            <p:cNvSpPr>
              <a:spLocks noEditPoints="1"/>
            </p:cNvSpPr>
            <p:nvPr/>
          </p:nvSpPr>
          <p:spPr bwMode="auto">
            <a:xfrm>
              <a:off x="2261" y="331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7" name="Freeform 1738"/>
            <p:cNvSpPr>
              <a:spLocks noEditPoints="1"/>
            </p:cNvSpPr>
            <p:nvPr/>
          </p:nvSpPr>
          <p:spPr bwMode="auto">
            <a:xfrm>
              <a:off x="2868" y="352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8" name="Freeform 1739"/>
            <p:cNvSpPr>
              <a:spLocks noEditPoints="1"/>
            </p:cNvSpPr>
            <p:nvPr/>
          </p:nvSpPr>
          <p:spPr bwMode="auto">
            <a:xfrm>
              <a:off x="3229" y="343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9" name="Freeform 1740"/>
            <p:cNvSpPr>
              <a:spLocks noEditPoints="1"/>
            </p:cNvSpPr>
            <p:nvPr/>
          </p:nvSpPr>
          <p:spPr bwMode="auto">
            <a:xfrm>
              <a:off x="2378" y="330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0" name="Freeform 1741"/>
            <p:cNvSpPr>
              <a:spLocks noEditPoints="1"/>
            </p:cNvSpPr>
            <p:nvPr/>
          </p:nvSpPr>
          <p:spPr bwMode="auto">
            <a:xfrm>
              <a:off x="3078" y="3675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1" name="Freeform 1742"/>
            <p:cNvSpPr>
              <a:spLocks noEditPoints="1"/>
            </p:cNvSpPr>
            <p:nvPr/>
          </p:nvSpPr>
          <p:spPr bwMode="auto">
            <a:xfrm>
              <a:off x="2329" y="312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2" name="Freeform 1743"/>
            <p:cNvSpPr>
              <a:spLocks noEditPoints="1"/>
            </p:cNvSpPr>
            <p:nvPr/>
          </p:nvSpPr>
          <p:spPr bwMode="auto">
            <a:xfrm>
              <a:off x="3404" y="319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3" name="Freeform 1744"/>
            <p:cNvSpPr>
              <a:spLocks noEditPoints="1"/>
            </p:cNvSpPr>
            <p:nvPr/>
          </p:nvSpPr>
          <p:spPr bwMode="auto">
            <a:xfrm>
              <a:off x="3061" y="350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4" name="Freeform 1745"/>
            <p:cNvSpPr>
              <a:spLocks noEditPoints="1"/>
            </p:cNvSpPr>
            <p:nvPr/>
          </p:nvSpPr>
          <p:spPr bwMode="auto">
            <a:xfrm>
              <a:off x="2960" y="367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5" name="Freeform 1746"/>
            <p:cNvSpPr>
              <a:spLocks noEditPoints="1"/>
            </p:cNvSpPr>
            <p:nvPr/>
          </p:nvSpPr>
          <p:spPr bwMode="auto">
            <a:xfrm>
              <a:off x="2741" y="367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6" name="Freeform 1747"/>
            <p:cNvSpPr>
              <a:spLocks noEditPoints="1"/>
            </p:cNvSpPr>
            <p:nvPr/>
          </p:nvSpPr>
          <p:spPr bwMode="auto">
            <a:xfrm>
              <a:off x="2764" y="336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7" name="Freeform 1748"/>
            <p:cNvSpPr>
              <a:spLocks noEditPoints="1"/>
            </p:cNvSpPr>
            <p:nvPr/>
          </p:nvSpPr>
          <p:spPr bwMode="auto">
            <a:xfrm>
              <a:off x="3128" y="336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8" name="Freeform 1749"/>
            <p:cNvSpPr>
              <a:spLocks noEditPoints="1"/>
            </p:cNvSpPr>
            <p:nvPr/>
          </p:nvSpPr>
          <p:spPr bwMode="auto">
            <a:xfrm>
              <a:off x="2562" y="335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9" name="Freeform 1750"/>
            <p:cNvSpPr>
              <a:spLocks noEditPoints="1"/>
            </p:cNvSpPr>
            <p:nvPr/>
          </p:nvSpPr>
          <p:spPr bwMode="auto">
            <a:xfrm>
              <a:off x="2491" y="366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0" name="Freeform 1751"/>
            <p:cNvSpPr>
              <a:spLocks noEditPoints="1"/>
            </p:cNvSpPr>
            <p:nvPr/>
          </p:nvSpPr>
          <p:spPr bwMode="auto">
            <a:xfrm>
              <a:off x="2765" y="328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1" name="Freeform 1752"/>
            <p:cNvSpPr>
              <a:spLocks noEditPoints="1"/>
            </p:cNvSpPr>
            <p:nvPr/>
          </p:nvSpPr>
          <p:spPr bwMode="auto">
            <a:xfrm>
              <a:off x="2475" y="34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2" name="Freeform 1753"/>
            <p:cNvSpPr>
              <a:spLocks noEditPoints="1"/>
            </p:cNvSpPr>
            <p:nvPr/>
          </p:nvSpPr>
          <p:spPr bwMode="auto">
            <a:xfrm>
              <a:off x="2925" y="352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3" name="Freeform 1754"/>
            <p:cNvSpPr>
              <a:spLocks noEditPoints="1"/>
            </p:cNvSpPr>
            <p:nvPr/>
          </p:nvSpPr>
          <p:spPr bwMode="auto">
            <a:xfrm>
              <a:off x="2772" y="351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4" name="Freeform 1755"/>
            <p:cNvSpPr>
              <a:spLocks noEditPoints="1"/>
            </p:cNvSpPr>
            <p:nvPr/>
          </p:nvSpPr>
          <p:spPr bwMode="auto">
            <a:xfrm>
              <a:off x="2895" y="346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5" name="Freeform 1756"/>
            <p:cNvSpPr>
              <a:spLocks noEditPoints="1"/>
            </p:cNvSpPr>
            <p:nvPr/>
          </p:nvSpPr>
          <p:spPr bwMode="auto">
            <a:xfrm>
              <a:off x="1965" y="32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6" name="Freeform 1757"/>
            <p:cNvSpPr>
              <a:spLocks noEditPoints="1"/>
            </p:cNvSpPr>
            <p:nvPr/>
          </p:nvSpPr>
          <p:spPr bwMode="auto">
            <a:xfrm>
              <a:off x="3810" y="27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7" name="Freeform 1758"/>
            <p:cNvSpPr>
              <a:spLocks noEditPoints="1"/>
            </p:cNvSpPr>
            <p:nvPr/>
          </p:nvSpPr>
          <p:spPr bwMode="auto">
            <a:xfrm>
              <a:off x="2615" y="368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8" name="Freeform 1759"/>
            <p:cNvSpPr>
              <a:spLocks noEditPoints="1"/>
            </p:cNvSpPr>
            <p:nvPr/>
          </p:nvSpPr>
          <p:spPr bwMode="auto">
            <a:xfrm>
              <a:off x="2495" y="34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9" name="Freeform 1760"/>
            <p:cNvSpPr>
              <a:spLocks noEditPoints="1"/>
            </p:cNvSpPr>
            <p:nvPr/>
          </p:nvSpPr>
          <p:spPr bwMode="auto">
            <a:xfrm>
              <a:off x="2339" y="347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0" name="Freeform 1761"/>
            <p:cNvSpPr>
              <a:spLocks noEditPoints="1"/>
            </p:cNvSpPr>
            <p:nvPr/>
          </p:nvSpPr>
          <p:spPr bwMode="auto">
            <a:xfrm>
              <a:off x="2024" y="326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1" name="Freeform 1762"/>
            <p:cNvSpPr>
              <a:spLocks noEditPoints="1"/>
            </p:cNvSpPr>
            <p:nvPr/>
          </p:nvSpPr>
          <p:spPr bwMode="auto">
            <a:xfrm>
              <a:off x="3337" y="3168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2" name="Freeform 1763"/>
            <p:cNvSpPr>
              <a:spLocks noEditPoints="1"/>
            </p:cNvSpPr>
            <p:nvPr/>
          </p:nvSpPr>
          <p:spPr bwMode="auto">
            <a:xfrm>
              <a:off x="2563" y="337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3" name="Freeform 1764"/>
            <p:cNvSpPr>
              <a:spLocks noEditPoints="1"/>
            </p:cNvSpPr>
            <p:nvPr/>
          </p:nvSpPr>
          <p:spPr bwMode="auto">
            <a:xfrm>
              <a:off x="2143" y="308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4" name="Freeform 1765"/>
            <p:cNvSpPr>
              <a:spLocks noEditPoints="1"/>
            </p:cNvSpPr>
            <p:nvPr/>
          </p:nvSpPr>
          <p:spPr bwMode="auto">
            <a:xfrm>
              <a:off x="2685" y="33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5" name="Freeform 1766"/>
            <p:cNvSpPr>
              <a:spLocks noEditPoints="1"/>
            </p:cNvSpPr>
            <p:nvPr/>
          </p:nvSpPr>
          <p:spPr bwMode="auto">
            <a:xfrm>
              <a:off x="2141" y="340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6" name="Freeform 1767"/>
            <p:cNvSpPr>
              <a:spLocks noEditPoints="1"/>
            </p:cNvSpPr>
            <p:nvPr/>
          </p:nvSpPr>
          <p:spPr bwMode="auto">
            <a:xfrm>
              <a:off x="2879" y="3687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7" name="Freeform 1768"/>
            <p:cNvSpPr>
              <a:spLocks noEditPoints="1"/>
            </p:cNvSpPr>
            <p:nvPr/>
          </p:nvSpPr>
          <p:spPr bwMode="auto">
            <a:xfrm>
              <a:off x="2199" y="349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8" name="Freeform 1769"/>
            <p:cNvSpPr>
              <a:spLocks noEditPoints="1"/>
            </p:cNvSpPr>
            <p:nvPr/>
          </p:nvSpPr>
          <p:spPr bwMode="auto">
            <a:xfrm>
              <a:off x="2442" y="363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9" name="Freeform 1770"/>
            <p:cNvSpPr>
              <a:spLocks noEditPoints="1"/>
            </p:cNvSpPr>
            <p:nvPr/>
          </p:nvSpPr>
          <p:spPr bwMode="auto">
            <a:xfrm>
              <a:off x="2328" y="358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0" name="Freeform 1771"/>
            <p:cNvSpPr>
              <a:spLocks noEditPoints="1"/>
            </p:cNvSpPr>
            <p:nvPr/>
          </p:nvSpPr>
          <p:spPr bwMode="auto">
            <a:xfrm>
              <a:off x="2730" y="352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1" name="Freeform 1772"/>
            <p:cNvSpPr>
              <a:spLocks noEditPoints="1"/>
            </p:cNvSpPr>
            <p:nvPr/>
          </p:nvSpPr>
          <p:spPr bwMode="auto">
            <a:xfrm>
              <a:off x="2619" y="363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2" name="Freeform 1773"/>
            <p:cNvSpPr>
              <a:spLocks noEditPoints="1"/>
            </p:cNvSpPr>
            <p:nvPr/>
          </p:nvSpPr>
          <p:spPr bwMode="auto">
            <a:xfrm>
              <a:off x="3232" y="315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3" name="Freeform 1774"/>
            <p:cNvSpPr>
              <a:spLocks noEditPoints="1"/>
            </p:cNvSpPr>
            <p:nvPr/>
          </p:nvSpPr>
          <p:spPr bwMode="auto">
            <a:xfrm>
              <a:off x="3203" y="35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4" name="Freeform 1775"/>
            <p:cNvSpPr>
              <a:spLocks noEditPoints="1"/>
            </p:cNvSpPr>
            <p:nvPr/>
          </p:nvSpPr>
          <p:spPr bwMode="auto">
            <a:xfrm>
              <a:off x="2659" y="3692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5" name="Freeform 1776"/>
            <p:cNvSpPr>
              <a:spLocks noEditPoints="1"/>
            </p:cNvSpPr>
            <p:nvPr/>
          </p:nvSpPr>
          <p:spPr bwMode="auto">
            <a:xfrm>
              <a:off x="3718" y="258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6" name="Freeform 1777"/>
            <p:cNvSpPr>
              <a:spLocks noEditPoints="1"/>
            </p:cNvSpPr>
            <p:nvPr/>
          </p:nvSpPr>
          <p:spPr bwMode="auto">
            <a:xfrm>
              <a:off x="2297" y="354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7" name="Freeform 1778"/>
            <p:cNvSpPr>
              <a:spLocks noEditPoints="1"/>
            </p:cNvSpPr>
            <p:nvPr/>
          </p:nvSpPr>
          <p:spPr bwMode="auto">
            <a:xfrm>
              <a:off x="2990" y="313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8" name="Freeform 1779"/>
            <p:cNvSpPr>
              <a:spLocks noEditPoints="1"/>
            </p:cNvSpPr>
            <p:nvPr/>
          </p:nvSpPr>
          <p:spPr bwMode="auto">
            <a:xfrm>
              <a:off x="1722" y="284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9" name="Freeform 1780"/>
            <p:cNvSpPr>
              <a:spLocks noEditPoints="1"/>
            </p:cNvSpPr>
            <p:nvPr/>
          </p:nvSpPr>
          <p:spPr bwMode="auto">
            <a:xfrm>
              <a:off x="2484" y="34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0" name="Freeform 1781"/>
            <p:cNvSpPr>
              <a:spLocks noEditPoints="1"/>
            </p:cNvSpPr>
            <p:nvPr/>
          </p:nvSpPr>
          <p:spPr bwMode="auto">
            <a:xfrm>
              <a:off x="2542" y="327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1" name="Freeform 1782"/>
            <p:cNvSpPr>
              <a:spLocks noEditPoints="1"/>
            </p:cNvSpPr>
            <p:nvPr/>
          </p:nvSpPr>
          <p:spPr bwMode="auto">
            <a:xfrm>
              <a:off x="3092" y="36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2" name="Freeform 1783"/>
            <p:cNvSpPr>
              <a:spLocks noEditPoints="1"/>
            </p:cNvSpPr>
            <p:nvPr/>
          </p:nvSpPr>
          <p:spPr bwMode="auto">
            <a:xfrm>
              <a:off x="2522" y="360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3" name="Freeform 1784"/>
            <p:cNvSpPr>
              <a:spLocks noEditPoints="1"/>
            </p:cNvSpPr>
            <p:nvPr/>
          </p:nvSpPr>
          <p:spPr bwMode="auto">
            <a:xfrm>
              <a:off x="2587" y="3214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4" name="Freeform 1785"/>
            <p:cNvSpPr>
              <a:spLocks noEditPoints="1"/>
            </p:cNvSpPr>
            <p:nvPr/>
          </p:nvSpPr>
          <p:spPr bwMode="auto">
            <a:xfrm>
              <a:off x="2822" y="360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5" name="Freeform 1786"/>
            <p:cNvSpPr>
              <a:spLocks noEditPoints="1"/>
            </p:cNvSpPr>
            <p:nvPr/>
          </p:nvSpPr>
          <p:spPr bwMode="auto">
            <a:xfrm>
              <a:off x="2255" y="34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6" name="Freeform 1787"/>
            <p:cNvSpPr>
              <a:spLocks noEditPoints="1"/>
            </p:cNvSpPr>
            <p:nvPr/>
          </p:nvSpPr>
          <p:spPr bwMode="auto">
            <a:xfrm>
              <a:off x="3645" y="309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7" name="Freeform 1788"/>
            <p:cNvSpPr>
              <a:spLocks noEditPoints="1"/>
            </p:cNvSpPr>
            <p:nvPr/>
          </p:nvSpPr>
          <p:spPr bwMode="auto">
            <a:xfrm>
              <a:off x="2717" y="35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8" name="Freeform 1789"/>
            <p:cNvSpPr>
              <a:spLocks noEditPoints="1"/>
            </p:cNvSpPr>
            <p:nvPr/>
          </p:nvSpPr>
          <p:spPr bwMode="auto">
            <a:xfrm>
              <a:off x="2331" y="313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9" name="Freeform 1790"/>
            <p:cNvSpPr>
              <a:spLocks noEditPoints="1"/>
            </p:cNvSpPr>
            <p:nvPr/>
          </p:nvSpPr>
          <p:spPr bwMode="auto">
            <a:xfrm>
              <a:off x="2681" y="336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0" name="Freeform 1791"/>
            <p:cNvSpPr>
              <a:spLocks noEditPoints="1"/>
            </p:cNvSpPr>
            <p:nvPr/>
          </p:nvSpPr>
          <p:spPr bwMode="auto">
            <a:xfrm>
              <a:off x="3598" y="302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1" name="Freeform 1792"/>
            <p:cNvSpPr>
              <a:spLocks noEditPoints="1"/>
            </p:cNvSpPr>
            <p:nvPr/>
          </p:nvSpPr>
          <p:spPr bwMode="auto">
            <a:xfrm>
              <a:off x="2369" y="348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2" name="Freeform 1793"/>
            <p:cNvSpPr>
              <a:spLocks noEditPoints="1"/>
            </p:cNvSpPr>
            <p:nvPr/>
          </p:nvSpPr>
          <p:spPr bwMode="auto">
            <a:xfrm>
              <a:off x="2992" y="35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3" name="Freeform 1794"/>
            <p:cNvSpPr>
              <a:spLocks noEditPoints="1"/>
            </p:cNvSpPr>
            <p:nvPr/>
          </p:nvSpPr>
          <p:spPr bwMode="auto">
            <a:xfrm>
              <a:off x="2667" y="351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4" name="Freeform 1795"/>
            <p:cNvSpPr>
              <a:spLocks noEditPoints="1"/>
            </p:cNvSpPr>
            <p:nvPr/>
          </p:nvSpPr>
          <p:spPr bwMode="auto">
            <a:xfrm>
              <a:off x="2678" y="345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5" name="Freeform 1796"/>
            <p:cNvSpPr>
              <a:spLocks noEditPoints="1"/>
            </p:cNvSpPr>
            <p:nvPr/>
          </p:nvSpPr>
          <p:spPr bwMode="auto">
            <a:xfrm>
              <a:off x="4623" y="16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6" name="Freeform 1797"/>
            <p:cNvSpPr>
              <a:spLocks noEditPoints="1"/>
            </p:cNvSpPr>
            <p:nvPr/>
          </p:nvSpPr>
          <p:spPr bwMode="auto">
            <a:xfrm>
              <a:off x="2886" y="35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7" name="Freeform 1798"/>
            <p:cNvSpPr>
              <a:spLocks noEditPoints="1"/>
            </p:cNvSpPr>
            <p:nvPr/>
          </p:nvSpPr>
          <p:spPr bwMode="auto">
            <a:xfrm>
              <a:off x="3004" y="36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8" name="Freeform 1799"/>
            <p:cNvSpPr>
              <a:spLocks noEditPoints="1"/>
            </p:cNvSpPr>
            <p:nvPr/>
          </p:nvSpPr>
          <p:spPr bwMode="auto">
            <a:xfrm>
              <a:off x="2959" y="370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9" name="Freeform 1800"/>
            <p:cNvSpPr>
              <a:spLocks noEditPoints="1"/>
            </p:cNvSpPr>
            <p:nvPr/>
          </p:nvSpPr>
          <p:spPr bwMode="auto">
            <a:xfrm>
              <a:off x="2927" y="325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0" name="Freeform 1801"/>
            <p:cNvSpPr>
              <a:spLocks noEditPoints="1"/>
            </p:cNvSpPr>
            <p:nvPr/>
          </p:nvSpPr>
          <p:spPr bwMode="auto">
            <a:xfrm>
              <a:off x="2694" y="341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1" name="Freeform 1802"/>
            <p:cNvSpPr>
              <a:spLocks noEditPoints="1"/>
            </p:cNvSpPr>
            <p:nvPr/>
          </p:nvSpPr>
          <p:spPr bwMode="auto">
            <a:xfrm>
              <a:off x="2714" y="3555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2" name="Freeform 1803"/>
            <p:cNvSpPr>
              <a:spLocks noEditPoints="1"/>
            </p:cNvSpPr>
            <p:nvPr/>
          </p:nvSpPr>
          <p:spPr bwMode="auto">
            <a:xfrm>
              <a:off x="3305" y="287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3" name="Freeform 1804"/>
            <p:cNvSpPr>
              <a:spLocks noEditPoints="1"/>
            </p:cNvSpPr>
            <p:nvPr/>
          </p:nvSpPr>
          <p:spPr bwMode="auto">
            <a:xfrm>
              <a:off x="3081" y="361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4" name="Freeform 1805"/>
            <p:cNvSpPr>
              <a:spLocks noEditPoints="1"/>
            </p:cNvSpPr>
            <p:nvPr/>
          </p:nvSpPr>
          <p:spPr bwMode="auto">
            <a:xfrm>
              <a:off x="2742" y="35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5" name="Freeform 1806"/>
            <p:cNvSpPr>
              <a:spLocks noEditPoints="1"/>
            </p:cNvSpPr>
            <p:nvPr/>
          </p:nvSpPr>
          <p:spPr bwMode="auto">
            <a:xfrm>
              <a:off x="2513" y="329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6" name="Freeform 1807"/>
            <p:cNvSpPr>
              <a:spLocks noEditPoints="1"/>
            </p:cNvSpPr>
            <p:nvPr/>
          </p:nvSpPr>
          <p:spPr bwMode="auto">
            <a:xfrm>
              <a:off x="2921" y="365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7" name="Freeform 1808"/>
            <p:cNvSpPr>
              <a:spLocks noEditPoints="1"/>
            </p:cNvSpPr>
            <p:nvPr/>
          </p:nvSpPr>
          <p:spPr bwMode="auto">
            <a:xfrm>
              <a:off x="3360" y="317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8" name="Freeform 1809"/>
            <p:cNvSpPr>
              <a:spLocks noEditPoints="1"/>
            </p:cNvSpPr>
            <p:nvPr/>
          </p:nvSpPr>
          <p:spPr bwMode="auto">
            <a:xfrm>
              <a:off x="2360" y="336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9" name="Freeform 1810"/>
            <p:cNvSpPr>
              <a:spLocks noEditPoints="1"/>
            </p:cNvSpPr>
            <p:nvPr/>
          </p:nvSpPr>
          <p:spPr bwMode="auto">
            <a:xfrm>
              <a:off x="2405" y="340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0" name="Freeform 1811"/>
            <p:cNvSpPr>
              <a:spLocks noEditPoints="1"/>
            </p:cNvSpPr>
            <p:nvPr/>
          </p:nvSpPr>
          <p:spPr bwMode="auto">
            <a:xfrm>
              <a:off x="2301" y="333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1" name="Freeform 1812"/>
            <p:cNvSpPr>
              <a:spLocks noEditPoints="1"/>
            </p:cNvSpPr>
            <p:nvPr/>
          </p:nvSpPr>
          <p:spPr bwMode="auto">
            <a:xfrm>
              <a:off x="1863" y="314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2" name="Freeform 1813"/>
            <p:cNvSpPr>
              <a:spLocks noEditPoints="1"/>
            </p:cNvSpPr>
            <p:nvPr/>
          </p:nvSpPr>
          <p:spPr bwMode="auto">
            <a:xfrm>
              <a:off x="3343" y="332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9" name="Group 2015"/>
          <p:cNvGrpSpPr>
            <a:grpSpLocks/>
          </p:cNvGrpSpPr>
          <p:nvPr/>
        </p:nvGrpSpPr>
        <p:grpSpPr bwMode="auto">
          <a:xfrm>
            <a:off x="1802343" y="1947863"/>
            <a:ext cx="6395906" cy="4052888"/>
            <a:chOff x="1048" y="1227"/>
            <a:chExt cx="3719" cy="2553"/>
          </a:xfrm>
        </p:grpSpPr>
        <p:sp>
          <p:nvSpPr>
            <p:cNvPr id="4113" name="Freeform 1815"/>
            <p:cNvSpPr>
              <a:spLocks noEditPoints="1"/>
            </p:cNvSpPr>
            <p:nvPr/>
          </p:nvSpPr>
          <p:spPr bwMode="auto">
            <a:xfrm>
              <a:off x="2973" y="3651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4" name="Freeform 1816"/>
            <p:cNvSpPr>
              <a:spLocks noEditPoints="1"/>
            </p:cNvSpPr>
            <p:nvPr/>
          </p:nvSpPr>
          <p:spPr bwMode="auto">
            <a:xfrm>
              <a:off x="2412" y="358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5" name="Freeform 1817"/>
            <p:cNvSpPr>
              <a:spLocks noEditPoints="1"/>
            </p:cNvSpPr>
            <p:nvPr/>
          </p:nvSpPr>
          <p:spPr bwMode="auto">
            <a:xfrm>
              <a:off x="3530" y="310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6" name="Freeform 1818"/>
            <p:cNvSpPr>
              <a:spLocks noEditPoints="1"/>
            </p:cNvSpPr>
            <p:nvPr/>
          </p:nvSpPr>
          <p:spPr bwMode="auto">
            <a:xfrm>
              <a:off x="2301" y="342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7" name="Freeform 1819"/>
            <p:cNvSpPr>
              <a:spLocks noEditPoints="1"/>
            </p:cNvSpPr>
            <p:nvPr/>
          </p:nvSpPr>
          <p:spPr bwMode="auto">
            <a:xfrm>
              <a:off x="2791" y="357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8" name="Freeform 1820"/>
            <p:cNvSpPr>
              <a:spLocks noEditPoints="1"/>
            </p:cNvSpPr>
            <p:nvPr/>
          </p:nvSpPr>
          <p:spPr bwMode="auto">
            <a:xfrm>
              <a:off x="3057" y="35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9" name="Freeform 1821"/>
            <p:cNvSpPr>
              <a:spLocks noEditPoints="1"/>
            </p:cNvSpPr>
            <p:nvPr/>
          </p:nvSpPr>
          <p:spPr bwMode="auto">
            <a:xfrm>
              <a:off x="3597" y="302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0" name="Freeform 1822"/>
            <p:cNvSpPr>
              <a:spLocks noEditPoints="1"/>
            </p:cNvSpPr>
            <p:nvPr/>
          </p:nvSpPr>
          <p:spPr bwMode="auto">
            <a:xfrm>
              <a:off x="1769" y="26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1" name="Freeform 1823"/>
            <p:cNvSpPr>
              <a:spLocks noEditPoints="1"/>
            </p:cNvSpPr>
            <p:nvPr/>
          </p:nvSpPr>
          <p:spPr bwMode="auto">
            <a:xfrm>
              <a:off x="2944" y="35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2" name="Freeform 1824"/>
            <p:cNvSpPr>
              <a:spLocks noEditPoints="1"/>
            </p:cNvSpPr>
            <p:nvPr/>
          </p:nvSpPr>
          <p:spPr bwMode="auto">
            <a:xfrm>
              <a:off x="1048" y="172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3" name="Freeform 1825"/>
            <p:cNvSpPr>
              <a:spLocks noEditPoints="1"/>
            </p:cNvSpPr>
            <p:nvPr/>
          </p:nvSpPr>
          <p:spPr bwMode="auto">
            <a:xfrm>
              <a:off x="3069" y="345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4" name="Freeform 1826"/>
            <p:cNvSpPr>
              <a:spLocks noEditPoints="1"/>
            </p:cNvSpPr>
            <p:nvPr/>
          </p:nvSpPr>
          <p:spPr bwMode="auto">
            <a:xfrm>
              <a:off x="3080" y="33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5" name="Freeform 1827"/>
            <p:cNvSpPr>
              <a:spLocks noEditPoints="1"/>
            </p:cNvSpPr>
            <p:nvPr/>
          </p:nvSpPr>
          <p:spPr bwMode="auto">
            <a:xfrm>
              <a:off x="2983" y="359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6" name="Freeform 1828"/>
            <p:cNvSpPr>
              <a:spLocks noEditPoints="1"/>
            </p:cNvSpPr>
            <p:nvPr/>
          </p:nvSpPr>
          <p:spPr bwMode="auto">
            <a:xfrm>
              <a:off x="2952" y="363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7" name="Freeform 1829"/>
            <p:cNvSpPr>
              <a:spLocks noEditPoints="1"/>
            </p:cNvSpPr>
            <p:nvPr/>
          </p:nvSpPr>
          <p:spPr bwMode="auto">
            <a:xfrm>
              <a:off x="2526" y="364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8" name="Freeform 1830"/>
            <p:cNvSpPr>
              <a:spLocks noEditPoints="1"/>
            </p:cNvSpPr>
            <p:nvPr/>
          </p:nvSpPr>
          <p:spPr bwMode="auto">
            <a:xfrm>
              <a:off x="2983" y="346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9" name="Freeform 1831"/>
            <p:cNvSpPr>
              <a:spLocks noEditPoints="1"/>
            </p:cNvSpPr>
            <p:nvPr/>
          </p:nvSpPr>
          <p:spPr bwMode="auto">
            <a:xfrm>
              <a:off x="2612" y="371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0" name="Freeform 1832"/>
            <p:cNvSpPr>
              <a:spLocks noEditPoints="1"/>
            </p:cNvSpPr>
            <p:nvPr/>
          </p:nvSpPr>
          <p:spPr bwMode="auto">
            <a:xfrm>
              <a:off x="2855" y="333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1" name="Freeform 1833"/>
            <p:cNvSpPr>
              <a:spLocks noEditPoints="1"/>
            </p:cNvSpPr>
            <p:nvPr/>
          </p:nvSpPr>
          <p:spPr bwMode="auto">
            <a:xfrm>
              <a:off x="2699" y="36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2" name="Freeform 1834"/>
            <p:cNvSpPr>
              <a:spLocks noEditPoints="1"/>
            </p:cNvSpPr>
            <p:nvPr/>
          </p:nvSpPr>
          <p:spPr bwMode="auto">
            <a:xfrm>
              <a:off x="2172" y="316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3" name="Freeform 1835"/>
            <p:cNvSpPr>
              <a:spLocks noEditPoints="1"/>
            </p:cNvSpPr>
            <p:nvPr/>
          </p:nvSpPr>
          <p:spPr bwMode="auto">
            <a:xfrm>
              <a:off x="2578" y="34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4" name="Freeform 1836"/>
            <p:cNvSpPr>
              <a:spLocks noEditPoints="1"/>
            </p:cNvSpPr>
            <p:nvPr/>
          </p:nvSpPr>
          <p:spPr bwMode="auto">
            <a:xfrm>
              <a:off x="3216" y="347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5" name="Freeform 1837"/>
            <p:cNvSpPr>
              <a:spLocks noEditPoints="1"/>
            </p:cNvSpPr>
            <p:nvPr/>
          </p:nvSpPr>
          <p:spPr bwMode="auto">
            <a:xfrm>
              <a:off x="2830" y="348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6" name="Freeform 1838"/>
            <p:cNvSpPr>
              <a:spLocks noEditPoints="1"/>
            </p:cNvSpPr>
            <p:nvPr/>
          </p:nvSpPr>
          <p:spPr bwMode="auto">
            <a:xfrm>
              <a:off x="2656" y="334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7" name="Freeform 1839"/>
            <p:cNvSpPr>
              <a:spLocks noEditPoints="1"/>
            </p:cNvSpPr>
            <p:nvPr/>
          </p:nvSpPr>
          <p:spPr bwMode="auto">
            <a:xfrm>
              <a:off x="2712" y="336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8" name="Freeform 1840"/>
            <p:cNvSpPr>
              <a:spLocks noEditPoints="1"/>
            </p:cNvSpPr>
            <p:nvPr/>
          </p:nvSpPr>
          <p:spPr bwMode="auto">
            <a:xfrm>
              <a:off x="3109" y="33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9" name="Freeform 1841"/>
            <p:cNvSpPr>
              <a:spLocks noEditPoints="1"/>
            </p:cNvSpPr>
            <p:nvPr/>
          </p:nvSpPr>
          <p:spPr bwMode="auto">
            <a:xfrm>
              <a:off x="3695" y="260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0" name="Freeform 1842"/>
            <p:cNvSpPr>
              <a:spLocks noEditPoints="1"/>
            </p:cNvSpPr>
            <p:nvPr/>
          </p:nvSpPr>
          <p:spPr bwMode="auto">
            <a:xfrm>
              <a:off x="3507" y="3375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1" name="Freeform 1843"/>
            <p:cNvSpPr>
              <a:spLocks noEditPoints="1"/>
            </p:cNvSpPr>
            <p:nvPr/>
          </p:nvSpPr>
          <p:spPr bwMode="auto">
            <a:xfrm>
              <a:off x="2048" y="342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2" name="Freeform 1844"/>
            <p:cNvSpPr>
              <a:spLocks noEditPoints="1"/>
            </p:cNvSpPr>
            <p:nvPr/>
          </p:nvSpPr>
          <p:spPr bwMode="auto">
            <a:xfrm>
              <a:off x="3318" y="342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3" name="Freeform 1845"/>
            <p:cNvSpPr>
              <a:spLocks noEditPoints="1"/>
            </p:cNvSpPr>
            <p:nvPr/>
          </p:nvSpPr>
          <p:spPr bwMode="auto">
            <a:xfrm>
              <a:off x="3033" y="367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4" name="Freeform 1846"/>
            <p:cNvSpPr>
              <a:spLocks noEditPoints="1"/>
            </p:cNvSpPr>
            <p:nvPr/>
          </p:nvSpPr>
          <p:spPr bwMode="auto">
            <a:xfrm>
              <a:off x="2653" y="352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5" name="Freeform 1847"/>
            <p:cNvSpPr>
              <a:spLocks noEditPoints="1"/>
            </p:cNvSpPr>
            <p:nvPr/>
          </p:nvSpPr>
          <p:spPr bwMode="auto">
            <a:xfrm>
              <a:off x="3238" y="294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6" name="Freeform 1848"/>
            <p:cNvSpPr>
              <a:spLocks noEditPoints="1"/>
            </p:cNvSpPr>
            <p:nvPr/>
          </p:nvSpPr>
          <p:spPr bwMode="auto">
            <a:xfrm>
              <a:off x="2579" y="320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7" name="Freeform 1849"/>
            <p:cNvSpPr>
              <a:spLocks noEditPoints="1"/>
            </p:cNvSpPr>
            <p:nvPr/>
          </p:nvSpPr>
          <p:spPr bwMode="auto">
            <a:xfrm>
              <a:off x="2036" y="320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8" name="Freeform 1850"/>
            <p:cNvSpPr>
              <a:spLocks noEditPoints="1"/>
            </p:cNvSpPr>
            <p:nvPr/>
          </p:nvSpPr>
          <p:spPr bwMode="auto">
            <a:xfrm>
              <a:off x="2810" y="346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9" name="Freeform 1851"/>
            <p:cNvSpPr>
              <a:spLocks noEditPoints="1"/>
            </p:cNvSpPr>
            <p:nvPr/>
          </p:nvSpPr>
          <p:spPr bwMode="auto">
            <a:xfrm>
              <a:off x="1710" y="2981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0" name="Freeform 1852"/>
            <p:cNvSpPr>
              <a:spLocks noEditPoints="1"/>
            </p:cNvSpPr>
            <p:nvPr/>
          </p:nvSpPr>
          <p:spPr bwMode="auto">
            <a:xfrm>
              <a:off x="3078" y="365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1" name="Freeform 1853"/>
            <p:cNvSpPr>
              <a:spLocks noEditPoints="1"/>
            </p:cNvSpPr>
            <p:nvPr/>
          </p:nvSpPr>
          <p:spPr bwMode="auto">
            <a:xfrm>
              <a:off x="2605" y="347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2" name="Freeform 1854"/>
            <p:cNvSpPr>
              <a:spLocks noEditPoints="1"/>
            </p:cNvSpPr>
            <p:nvPr/>
          </p:nvSpPr>
          <p:spPr bwMode="auto">
            <a:xfrm>
              <a:off x="1913" y="340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3" name="Freeform 1855"/>
            <p:cNvSpPr>
              <a:spLocks noEditPoints="1"/>
            </p:cNvSpPr>
            <p:nvPr/>
          </p:nvSpPr>
          <p:spPr bwMode="auto">
            <a:xfrm>
              <a:off x="2572" y="347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4" name="Freeform 1856"/>
            <p:cNvSpPr>
              <a:spLocks noEditPoints="1"/>
            </p:cNvSpPr>
            <p:nvPr/>
          </p:nvSpPr>
          <p:spPr bwMode="auto">
            <a:xfrm>
              <a:off x="2123" y="310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5" name="Freeform 1857"/>
            <p:cNvSpPr>
              <a:spLocks noEditPoints="1"/>
            </p:cNvSpPr>
            <p:nvPr/>
          </p:nvSpPr>
          <p:spPr bwMode="auto">
            <a:xfrm>
              <a:off x="2532" y="3576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6" name="Freeform 1858"/>
            <p:cNvSpPr>
              <a:spLocks noEditPoints="1"/>
            </p:cNvSpPr>
            <p:nvPr/>
          </p:nvSpPr>
          <p:spPr bwMode="auto">
            <a:xfrm>
              <a:off x="3206" y="349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7" name="Freeform 1859"/>
            <p:cNvSpPr>
              <a:spLocks noEditPoints="1"/>
            </p:cNvSpPr>
            <p:nvPr/>
          </p:nvSpPr>
          <p:spPr bwMode="auto">
            <a:xfrm>
              <a:off x="2681" y="367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8" name="Freeform 1860"/>
            <p:cNvSpPr>
              <a:spLocks noEditPoints="1"/>
            </p:cNvSpPr>
            <p:nvPr/>
          </p:nvSpPr>
          <p:spPr bwMode="auto">
            <a:xfrm>
              <a:off x="3120" y="310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9" name="Freeform 1861"/>
            <p:cNvSpPr>
              <a:spLocks noEditPoints="1"/>
            </p:cNvSpPr>
            <p:nvPr/>
          </p:nvSpPr>
          <p:spPr bwMode="auto">
            <a:xfrm>
              <a:off x="3101" y="346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0" name="Freeform 1862"/>
            <p:cNvSpPr>
              <a:spLocks noEditPoints="1"/>
            </p:cNvSpPr>
            <p:nvPr/>
          </p:nvSpPr>
          <p:spPr bwMode="auto">
            <a:xfrm>
              <a:off x="2806" y="315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1" name="Freeform 1863"/>
            <p:cNvSpPr>
              <a:spLocks noEditPoints="1"/>
            </p:cNvSpPr>
            <p:nvPr/>
          </p:nvSpPr>
          <p:spPr bwMode="auto">
            <a:xfrm>
              <a:off x="3016" y="329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2" name="Freeform 1864"/>
            <p:cNvSpPr>
              <a:spLocks noEditPoints="1"/>
            </p:cNvSpPr>
            <p:nvPr/>
          </p:nvSpPr>
          <p:spPr bwMode="auto">
            <a:xfrm>
              <a:off x="3242" y="2933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3" name="Freeform 1865"/>
            <p:cNvSpPr>
              <a:spLocks noEditPoints="1"/>
            </p:cNvSpPr>
            <p:nvPr/>
          </p:nvSpPr>
          <p:spPr bwMode="auto">
            <a:xfrm>
              <a:off x="2540" y="359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4" name="Freeform 1866"/>
            <p:cNvSpPr>
              <a:spLocks noEditPoints="1"/>
            </p:cNvSpPr>
            <p:nvPr/>
          </p:nvSpPr>
          <p:spPr bwMode="auto">
            <a:xfrm>
              <a:off x="2299" y="322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5" name="Freeform 1867"/>
            <p:cNvSpPr>
              <a:spLocks noEditPoints="1"/>
            </p:cNvSpPr>
            <p:nvPr/>
          </p:nvSpPr>
          <p:spPr bwMode="auto">
            <a:xfrm>
              <a:off x="2350" y="2997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6" name="Freeform 1868"/>
            <p:cNvSpPr>
              <a:spLocks noEditPoints="1"/>
            </p:cNvSpPr>
            <p:nvPr/>
          </p:nvSpPr>
          <p:spPr bwMode="auto">
            <a:xfrm>
              <a:off x="2614" y="361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7" name="Freeform 1869"/>
            <p:cNvSpPr>
              <a:spLocks noEditPoints="1"/>
            </p:cNvSpPr>
            <p:nvPr/>
          </p:nvSpPr>
          <p:spPr bwMode="auto">
            <a:xfrm>
              <a:off x="3216" y="336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8" name="Freeform 1870"/>
            <p:cNvSpPr>
              <a:spLocks noEditPoints="1"/>
            </p:cNvSpPr>
            <p:nvPr/>
          </p:nvSpPr>
          <p:spPr bwMode="auto">
            <a:xfrm>
              <a:off x="2709" y="367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9" name="Freeform 1871"/>
            <p:cNvSpPr>
              <a:spLocks noEditPoints="1"/>
            </p:cNvSpPr>
            <p:nvPr/>
          </p:nvSpPr>
          <p:spPr bwMode="auto">
            <a:xfrm>
              <a:off x="2116" y="327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0" name="Freeform 1872"/>
            <p:cNvSpPr>
              <a:spLocks noEditPoints="1"/>
            </p:cNvSpPr>
            <p:nvPr/>
          </p:nvSpPr>
          <p:spPr bwMode="auto">
            <a:xfrm>
              <a:off x="2430" y="365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1" name="Freeform 1873"/>
            <p:cNvSpPr>
              <a:spLocks noEditPoints="1"/>
            </p:cNvSpPr>
            <p:nvPr/>
          </p:nvSpPr>
          <p:spPr bwMode="auto">
            <a:xfrm>
              <a:off x="2878" y="359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2" name="Freeform 1874"/>
            <p:cNvSpPr>
              <a:spLocks noEditPoints="1"/>
            </p:cNvSpPr>
            <p:nvPr/>
          </p:nvSpPr>
          <p:spPr bwMode="auto">
            <a:xfrm>
              <a:off x="3249" y="319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3" name="Freeform 1875"/>
            <p:cNvSpPr>
              <a:spLocks noEditPoints="1"/>
            </p:cNvSpPr>
            <p:nvPr/>
          </p:nvSpPr>
          <p:spPr bwMode="auto">
            <a:xfrm>
              <a:off x="2877" y="357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4" name="Freeform 1876"/>
            <p:cNvSpPr>
              <a:spLocks noEditPoints="1"/>
            </p:cNvSpPr>
            <p:nvPr/>
          </p:nvSpPr>
          <p:spPr bwMode="auto">
            <a:xfrm>
              <a:off x="1586" y="276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5" name="Freeform 1877"/>
            <p:cNvSpPr>
              <a:spLocks noEditPoints="1"/>
            </p:cNvSpPr>
            <p:nvPr/>
          </p:nvSpPr>
          <p:spPr bwMode="auto">
            <a:xfrm>
              <a:off x="2092" y="290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6" name="Freeform 1878"/>
            <p:cNvSpPr>
              <a:spLocks noEditPoints="1"/>
            </p:cNvSpPr>
            <p:nvPr/>
          </p:nvSpPr>
          <p:spPr bwMode="auto">
            <a:xfrm>
              <a:off x="3060" y="329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7" name="Freeform 1879"/>
            <p:cNvSpPr>
              <a:spLocks noEditPoints="1"/>
            </p:cNvSpPr>
            <p:nvPr/>
          </p:nvSpPr>
          <p:spPr bwMode="auto">
            <a:xfrm>
              <a:off x="2516" y="347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8" name="Freeform 1880"/>
            <p:cNvSpPr>
              <a:spLocks noEditPoints="1"/>
            </p:cNvSpPr>
            <p:nvPr/>
          </p:nvSpPr>
          <p:spPr bwMode="auto">
            <a:xfrm>
              <a:off x="2692" y="369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9" name="Freeform 1881"/>
            <p:cNvSpPr>
              <a:spLocks noEditPoints="1"/>
            </p:cNvSpPr>
            <p:nvPr/>
          </p:nvSpPr>
          <p:spPr bwMode="auto">
            <a:xfrm>
              <a:off x="3377" y="326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0" name="Freeform 1882"/>
            <p:cNvSpPr>
              <a:spLocks noEditPoints="1"/>
            </p:cNvSpPr>
            <p:nvPr/>
          </p:nvSpPr>
          <p:spPr bwMode="auto">
            <a:xfrm>
              <a:off x="2791" y="342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1" name="Freeform 1883"/>
            <p:cNvSpPr>
              <a:spLocks noEditPoints="1"/>
            </p:cNvSpPr>
            <p:nvPr/>
          </p:nvSpPr>
          <p:spPr bwMode="auto">
            <a:xfrm>
              <a:off x="2632" y="329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2" name="Freeform 1884"/>
            <p:cNvSpPr>
              <a:spLocks noEditPoints="1"/>
            </p:cNvSpPr>
            <p:nvPr/>
          </p:nvSpPr>
          <p:spPr bwMode="auto">
            <a:xfrm>
              <a:off x="3209" y="3582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3" name="Freeform 1885"/>
            <p:cNvSpPr>
              <a:spLocks noEditPoints="1"/>
            </p:cNvSpPr>
            <p:nvPr/>
          </p:nvSpPr>
          <p:spPr bwMode="auto">
            <a:xfrm>
              <a:off x="3023" y="341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4" name="Freeform 1886"/>
            <p:cNvSpPr>
              <a:spLocks noEditPoints="1"/>
            </p:cNvSpPr>
            <p:nvPr/>
          </p:nvSpPr>
          <p:spPr bwMode="auto">
            <a:xfrm>
              <a:off x="2859" y="361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5" name="Freeform 1887"/>
            <p:cNvSpPr>
              <a:spLocks noEditPoints="1"/>
            </p:cNvSpPr>
            <p:nvPr/>
          </p:nvSpPr>
          <p:spPr bwMode="auto">
            <a:xfrm>
              <a:off x="2942" y="326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6" name="Freeform 1888"/>
            <p:cNvSpPr>
              <a:spLocks noEditPoints="1"/>
            </p:cNvSpPr>
            <p:nvPr/>
          </p:nvSpPr>
          <p:spPr bwMode="auto">
            <a:xfrm>
              <a:off x="2799" y="333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7" name="Freeform 1889"/>
            <p:cNvSpPr>
              <a:spLocks noEditPoints="1"/>
            </p:cNvSpPr>
            <p:nvPr/>
          </p:nvSpPr>
          <p:spPr bwMode="auto">
            <a:xfrm>
              <a:off x="2386" y="339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8" name="Freeform 1890"/>
            <p:cNvSpPr>
              <a:spLocks noEditPoints="1"/>
            </p:cNvSpPr>
            <p:nvPr/>
          </p:nvSpPr>
          <p:spPr bwMode="auto">
            <a:xfrm>
              <a:off x="2140" y="330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9" name="Freeform 1891"/>
            <p:cNvSpPr>
              <a:spLocks noEditPoints="1"/>
            </p:cNvSpPr>
            <p:nvPr/>
          </p:nvSpPr>
          <p:spPr bwMode="auto">
            <a:xfrm>
              <a:off x="2536" y="353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0" name="Freeform 1892"/>
            <p:cNvSpPr>
              <a:spLocks noEditPoints="1"/>
            </p:cNvSpPr>
            <p:nvPr/>
          </p:nvSpPr>
          <p:spPr bwMode="auto">
            <a:xfrm>
              <a:off x="1386" y="2273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1" name="Freeform 1893"/>
            <p:cNvSpPr>
              <a:spLocks noEditPoints="1"/>
            </p:cNvSpPr>
            <p:nvPr/>
          </p:nvSpPr>
          <p:spPr bwMode="auto">
            <a:xfrm>
              <a:off x="2717" y="351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2" name="Freeform 1894"/>
            <p:cNvSpPr>
              <a:spLocks noEditPoints="1"/>
            </p:cNvSpPr>
            <p:nvPr/>
          </p:nvSpPr>
          <p:spPr bwMode="auto">
            <a:xfrm>
              <a:off x="2025" y="329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3" name="Freeform 1895"/>
            <p:cNvSpPr>
              <a:spLocks noEditPoints="1"/>
            </p:cNvSpPr>
            <p:nvPr/>
          </p:nvSpPr>
          <p:spPr bwMode="auto">
            <a:xfrm>
              <a:off x="2427" y="3463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4" name="Freeform 1896"/>
            <p:cNvSpPr>
              <a:spLocks noEditPoints="1"/>
            </p:cNvSpPr>
            <p:nvPr/>
          </p:nvSpPr>
          <p:spPr bwMode="auto">
            <a:xfrm>
              <a:off x="2475" y="368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5" name="Freeform 1897"/>
            <p:cNvSpPr>
              <a:spLocks noEditPoints="1"/>
            </p:cNvSpPr>
            <p:nvPr/>
          </p:nvSpPr>
          <p:spPr bwMode="auto">
            <a:xfrm>
              <a:off x="2707" y="351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6" name="Freeform 1898"/>
            <p:cNvSpPr>
              <a:spLocks noEditPoints="1"/>
            </p:cNvSpPr>
            <p:nvPr/>
          </p:nvSpPr>
          <p:spPr bwMode="auto">
            <a:xfrm>
              <a:off x="2846" y="3518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7" name="Freeform 1899"/>
            <p:cNvSpPr>
              <a:spLocks noEditPoints="1"/>
            </p:cNvSpPr>
            <p:nvPr/>
          </p:nvSpPr>
          <p:spPr bwMode="auto">
            <a:xfrm>
              <a:off x="3067" y="347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50 w 53"/>
                <a:gd name="T9" fmla="*/ 53 h 53"/>
                <a:gd name="T10" fmla="*/ 0 w 53"/>
                <a:gd name="T11" fmla="*/ 50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50" y="53"/>
                  </a:lnTo>
                  <a:close/>
                  <a:moveTo>
                    <a:pt x="0" y="50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8" name="Freeform 1900"/>
            <p:cNvSpPr>
              <a:spLocks noEditPoints="1"/>
            </p:cNvSpPr>
            <p:nvPr/>
          </p:nvSpPr>
          <p:spPr bwMode="auto">
            <a:xfrm>
              <a:off x="2992" y="31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9" name="Freeform 1901"/>
            <p:cNvSpPr>
              <a:spLocks noEditPoints="1"/>
            </p:cNvSpPr>
            <p:nvPr/>
          </p:nvSpPr>
          <p:spPr bwMode="auto">
            <a:xfrm>
              <a:off x="1534" y="262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0" name="Freeform 1902"/>
            <p:cNvSpPr>
              <a:spLocks noEditPoints="1"/>
            </p:cNvSpPr>
            <p:nvPr/>
          </p:nvSpPr>
          <p:spPr bwMode="auto">
            <a:xfrm>
              <a:off x="3023" y="343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1" name="Freeform 1903"/>
            <p:cNvSpPr>
              <a:spLocks noEditPoints="1"/>
            </p:cNvSpPr>
            <p:nvPr/>
          </p:nvSpPr>
          <p:spPr bwMode="auto">
            <a:xfrm>
              <a:off x="2876" y="341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2" name="Freeform 1904"/>
            <p:cNvSpPr>
              <a:spLocks noEditPoints="1"/>
            </p:cNvSpPr>
            <p:nvPr/>
          </p:nvSpPr>
          <p:spPr bwMode="auto">
            <a:xfrm>
              <a:off x="2809" y="372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3" name="Freeform 1905"/>
            <p:cNvSpPr>
              <a:spLocks noEditPoints="1"/>
            </p:cNvSpPr>
            <p:nvPr/>
          </p:nvSpPr>
          <p:spPr bwMode="auto">
            <a:xfrm>
              <a:off x="2692" y="364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4" name="Freeform 1906"/>
            <p:cNvSpPr>
              <a:spLocks noEditPoints="1"/>
            </p:cNvSpPr>
            <p:nvPr/>
          </p:nvSpPr>
          <p:spPr bwMode="auto">
            <a:xfrm>
              <a:off x="2685" y="357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5" name="Freeform 1907"/>
            <p:cNvSpPr>
              <a:spLocks noEditPoints="1"/>
            </p:cNvSpPr>
            <p:nvPr/>
          </p:nvSpPr>
          <p:spPr bwMode="auto">
            <a:xfrm>
              <a:off x="3383" y="310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6" name="Freeform 1908"/>
            <p:cNvSpPr>
              <a:spLocks noEditPoints="1"/>
            </p:cNvSpPr>
            <p:nvPr/>
          </p:nvSpPr>
          <p:spPr bwMode="auto">
            <a:xfrm>
              <a:off x="3524" y="334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7" name="Freeform 1909"/>
            <p:cNvSpPr>
              <a:spLocks noEditPoints="1"/>
            </p:cNvSpPr>
            <p:nvPr/>
          </p:nvSpPr>
          <p:spPr bwMode="auto">
            <a:xfrm>
              <a:off x="2689" y="341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8" name="Freeform 1910"/>
            <p:cNvSpPr>
              <a:spLocks noEditPoints="1"/>
            </p:cNvSpPr>
            <p:nvPr/>
          </p:nvSpPr>
          <p:spPr bwMode="auto">
            <a:xfrm>
              <a:off x="2874" y="360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9" name="Freeform 1911"/>
            <p:cNvSpPr>
              <a:spLocks noEditPoints="1"/>
            </p:cNvSpPr>
            <p:nvPr/>
          </p:nvSpPr>
          <p:spPr bwMode="auto">
            <a:xfrm>
              <a:off x="2974" y="364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0" name="Freeform 1912"/>
            <p:cNvSpPr>
              <a:spLocks noEditPoints="1"/>
            </p:cNvSpPr>
            <p:nvPr/>
          </p:nvSpPr>
          <p:spPr bwMode="auto">
            <a:xfrm>
              <a:off x="2849" y="35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1" name="Freeform 1913"/>
            <p:cNvSpPr>
              <a:spLocks noEditPoints="1"/>
            </p:cNvSpPr>
            <p:nvPr/>
          </p:nvSpPr>
          <p:spPr bwMode="auto">
            <a:xfrm>
              <a:off x="2309" y="340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2" name="Freeform 1914"/>
            <p:cNvSpPr>
              <a:spLocks noEditPoints="1"/>
            </p:cNvSpPr>
            <p:nvPr/>
          </p:nvSpPr>
          <p:spPr bwMode="auto">
            <a:xfrm>
              <a:off x="3087" y="367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3" name="Freeform 1915"/>
            <p:cNvSpPr>
              <a:spLocks noEditPoints="1"/>
            </p:cNvSpPr>
            <p:nvPr/>
          </p:nvSpPr>
          <p:spPr bwMode="auto">
            <a:xfrm>
              <a:off x="3085" y="352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4" name="Freeform 1916"/>
            <p:cNvSpPr>
              <a:spLocks noEditPoints="1"/>
            </p:cNvSpPr>
            <p:nvPr/>
          </p:nvSpPr>
          <p:spPr bwMode="auto">
            <a:xfrm>
              <a:off x="3500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5" name="Freeform 1917"/>
            <p:cNvSpPr>
              <a:spLocks noEditPoints="1"/>
            </p:cNvSpPr>
            <p:nvPr/>
          </p:nvSpPr>
          <p:spPr bwMode="auto">
            <a:xfrm>
              <a:off x="2993" y="364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6" name="Freeform 1918"/>
            <p:cNvSpPr>
              <a:spLocks noEditPoints="1"/>
            </p:cNvSpPr>
            <p:nvPr/>
          </p:nvSpPr>
          <p:spPr bwMode="auto">
            <a:xfrm>
              <a:off x="2619" y="362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7" name="Freeform 1919"/>
            <p:cNvSpPr>
              <a:spLocks noEditPoints="1"/>
            </p:cNvSpPr>
            <p:nvPr/>
          </p:nvSpPr>
          <p:spPr bwMode="auto">
            <a:xfrm>
              <a:off x="2775" y="347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8" name="Freeform 1920"/>
            <p:cNvSpPr>
              <a:spLocks noEditPoints="1"/>
            </p:cNvSpPr>
            <p:nvPr/>
          </p:nvSpPr>
          <p:spPr bwMode="auto">
            <a:xfrm>
              <a:off x="3251" y="330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9" name="Freeform 1921"/>
            <p:cNvSpPr>
              <a:spLocks noEditPoints="1"/>
            </p:cNvSpPr>
            <p:nvPr/>
          </p:nvSpPr>
          <p:spPr bwMode="auto">
            <a:xfrm>
              <a:off x="2140" y="341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0" name="Freeform 1922"/>
            <p:cNvSpPr>
              <a:spLocks noEditPoints="1"/>
            </p:cNvSpPr>
            <p:nvPr/>
          </p:nvSpPr>
          <p:spPr bwMode="auto">
            <a:xfrm>
              <a:off x="2419" y="355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1" name="Freeform 1923"/>
            <p:cNvSpPr>
              <a:spLocks noEditPoints="1"/>
            </p:cNvSpPr>
            <p:nvPr/>
          </p:nvSpPr>
          <p:spPr bwMode="auto">
            <a:xfrm>
              <a:off x="2697" y="3621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2" name="Freeform 1924"/>
            <p:cNvSpPr>
              <a:spLocks noEditPoints="1"/>
            </p:cNvSpPr>
            <p:nvPr/>
          </p:nvSpPr>
          <p:spPr bwMode="auto">
            <a:xfrm>
              <a:off x="2855" y="364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3" name="Freeform 1925"/>
            <p:cNvSpPr>
              <a:spLocks noEditPoints="1"/>
            </p:cNvSpPr>
            <p:nvPr/>
          </p:nvSpPr>
          <p:spPr bwMode="auto">
            <a:xfrm>
              <a:off x="1622" y="283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4" name="Freeform 1926"/>
            <p:cNvSpPr>
              <a:spLocks noEditPoints="1"/>
            </p:cNvSpPr>
            <p:nvPr/>
          </p:nvSpPr>
          <p:spPr bwMode="auto">
            <a:xfrm>
              <a:off x="2880" y="34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5" name="Freeform 1927"/>
            <p:cNvSpPr>
              <a:spLocks noEditPoints="1"/>
            </p:cNvSpPr>
            <p:nvPr/>
          </p:nvSpPr>
          <p:spPr bwMode="auto">
            <a:xfrm>
              <a:off x="2765" y="358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6" name="Freeform 1928"/>
            <p:cNvSpPr>
              <a:spLocks noEditPoints="1"/>
            </p:cNvSpPr>
            <p:nvPr/>
          </p:nvSpPr>
          <p:spPr bwMode="auto">
            <a:xfrm>
              <a:off x="2684" y="353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7" name="Freeform 1929"/>
            <p:cNvSpPr>
              <a:spLocks noEditPoints="1"/>
            </p:cNvSpPr>
            <p:nvPr/>
          </p:nvSpPr>
          <p:spPr bwMode="auto">
            <a:xfrm>
              <a:off x="2594" y="365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8" name="Freeform 1930"/>
            <p:cNvSpPr>
              <a:spLocks noEditPoints="1"/>
            </p:cNvSpPr>
            <p:nvPr/>
          </p:nvSpPr>
          <p:spPr bwMode="auto">
            <a:xfrm>
              <a:off x="3037" y="333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9" name="Freeform 1931"/>
            <p:cNvSpPr>
              <a:spLocks noEditPoints="1"/>
            </p:cNvSpPr>
            <p:nvPr/>
          </p:nvSpPr>
          <p:spPr bwMode="auto">
            <a:xfrm>
              <a:off x="2365" y="34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0" name="Freeform 1932"/>
            <p:cNvSpPr>
              <a:spLocks noEditPoints="1"/>
            </p:cNvSpPr>
            <p:nvPr/>
          </p:nvSpPr>
          <p:spPr bwMode="auto">
            <a:xfrm>
              <a:off x="3046" y="287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1" name="Freeform 1933"/>
            <p:cNvSpPr>
              <a:spLocks noEditPoints="1"/>
            </p:cNvSpPr>
            <p:nvPr/>
          </p:nvSpPr>
          <p:spPr bwMode="auto">
            <a:xfrm>
              <a:off x="2863" y="367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2" name="Freeform 1934"/>
            <p:cNvSpPr>
              <a:spLocks noEditPoints="1"/>
            </p:cNvSpPr>
            <p:nvPr/>
          </p:nvSpPr>
          <p:spPr bwMode="auto">
            <a:xfrm>
              <a:off x="3237" y="334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3" name="Freeform 1935"/>
            <p:cNvSpPr>
              <a:spLocks noEditPoints="1"/>
            </p:cNvSpPr>
            <p:nvPr/>
          </p:nvSpPr>
          <p:spPr bwMode="auto">
            <a:xfrm>
              <a:off x="2470" y="347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4" name="Freeform 1936"/>
            <p:cNvSpPr>
              <a:spLocks noEditPoints="1"/>
            </p:cNvSpPr>
            <p:nvPr/>
          </p:nvSpPr>
          <p:spPr bwMode="auto">
            <a:xfrm>
              <a:off x="2824" y="3710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5" name="Freeform 1937"/>
            <p:cNvSpPr>
              <a:spLocks noEditPoints="1"/>
            </p:cNvSpPr>
            <p:nvPr/>
          </p:nvSpPr>
          <p:spPr bwMode="auto">
            <a:xfrm>
              <a:off x="2642" y="365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6" name="Freeform 1938"/>
            <p:cNvSpPr>
              <a:spLocks noEditPoints="1"/>
            </p:cNvSpPr>
            <p:nvPr/>
          </p:nvSpPr>
          <p:spPr bwMode="auto">
            <a:xfrm>
              <a:off x="2552" y="331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7" name="Freeform 1939"/>
            <p:cNvSpPr>
              <a:spLocks noEditPoints="1"/>
            </p:cNvSpPr>
            <p:nvPr/>
          </p:nvSpPr>
          <p:spPr bwMode="auto">
            <a:xfrm>
              <a:off x="2591" y="363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8" name="Freeform 1940"/>
            <p:cNvSpPr>
              <a:spLocks noEditPoints="1"/>
            </p:cNvSpPr>
            <p:nvPr/>
          </p:nvSpPr>
          <p:spPr bwMode="auto">
            <a:xfrm>
              <a:off x="3250" y="34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9" name="Freeform 1941"/>
            <p:cNvSpPr>
              <a:spLocks noEditPoints="1"/>
            </p:cNvSpPr>
            <p:nvPr/>
          </p:nvSpPr>
          <p:spPr bwMode="auto">
            <a:xfrm>
              <a:off x="2105" y="34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0" name="Freeform 1942"/>
            <p:cNvSpPr>
              <a:spLocks noEditPoints="1"/>
            </p:cNvSpPr>
            <p:nvPr/>
          </p:nvSpPr>
          <p:spPr bwMode="auto">
            <a:xfrm>
              <a:off x="3015" y="349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1" name="Freeform 1943"/>
            <p:cNvSpPr>
              <a:spLocks noEditPoints="1"/>
            </p:cNvSpPr>
            <p:nvPr/>
          </p:nvSpPr>
          <p:spPr bwMode="auto">
            <a:xfrm>
              <a:off x="1811" y="259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2" name="Freeform 1944"/>
            <p:cNvSpPr>
              <a:spLocks noEditPoints="1"/>
            </p:cNvSpPr>
            <p:nvPr/>
          </p:nvSpPr>
          <p:spPr bwMode="auto">
            <a:xfrm>
              <a:off x="3023" y="345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3" name="Freeform 1945"/>
            <p:cNvSpPr>
              <a:spLocks noEditPoints="1"/>
            </p:cNvSpPr>
            <p:nvPr/>
          </p:nvSpPr>
          <p:spPr bwMode="auto">
            <a:xfrm>
              <a:off x="2592" y="320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4" name="Freeform 1946"/>
            <p:cNvSpPr>
              <a:spLocks noEditPoints="1"/>
            </p:cNvSpPr>
            <p:nvPr/>
          </p:nvSpPr>
          <p:spPr bwMode="auto">
            <a:xfrm>
              <a:off x="2644" y="334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5" name="Freeform 1947"/>
            <p:cNvSpPr>
              <a:spLocks noEditPoints="1"/>
            </p:cNvSpPr>
            <p:nvPr/>
          </p:nvSpPr>
          <p:spPr bwMode="auto">
            <a:xfrm>
              <a:off x="3638" y="33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6" name="Freeform 1948"/>
            <p:cNvSpPr>
              <a:spLocks noEditPoints="1"/>
            </p:cNvSpPr>
            <p:nvPr/>
          </p:nvSpPr>
          <p:spPr bwMode="auto">
            <a:xfrm>
              <a:off x="3298" y="3336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7" name="Freeform 1949"/>
            <p:cNvSpPr>
              <a:spLocks noEditPoints="1"/>
            </p:cNvSpPr>
            <p:nvPr/>
          </p:nvSpPr>
          <p:spPr bwMode="auto">
            <a:xfrm>
              <a:off x="2301" y="345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8" name="Freeform 1950"/>
            <p:cNvSpPr>
              <a:spLocks noEditPoints="1"/>
            </p:cNvSpPr>
            <p:nvPr/>
          </p:nvSpPr>
          <p:spPr bwMode="auto">
            <a:xfrm>
              <a:off x="2481" y="353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9" name="Freeform 1951"/>
            <p:cNvSpPr>
              <a:spLocks noEditPoints="1"/>
            </p:cNvSpPr>
            <p:nvPr/>
          </p:nvSpPr>
          <p:spPr bwMode="auto">
            <a:xfrm>
              <a:off x="2234" y="335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0" name="Freeform 1952"/>
            <p:cNvSpPr>
              <a:spLocks noEditPoints="1"/>
            </p:cNvSpPr>
            <p:nvPr/>
          </p:nvSpPr>
          <p:spPr bwMode="auto">
            <a:xfrm>
              <a:off x="3555" y="2988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1" name="Freeform 1953"/>
            <p:cNvSpPr>
              <a:spLocks noEditPoints="1"/>
            </p:cNvSpPr>
            <p:nvPr/>
          </p:nvSpPr>
          <p:spPr bwMode="auto">
            <a:xfrm>
              <a:off x="3200" y="346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2" name="Freeform 1954"/>
            <p:cNvSpPr>
              <a:spLocks noEditPoints="1"/>
            </p:cNvSpPr>
            <p:nvPr/>
          </p:nvSpPr>
          <p:spPr bwMode="auto">
            <a:xfrm>
              <a:off x="2303" y="359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3" name="Freeform 1955"/>
            <p:cNvSpPr>
              <a:spLocks noEditPoints="1"/>
            </p:cNvSpPr>
            <p:nvPr/>
          </p:nvSpPr>
          <p:spPr bwMode="auto">
            <a:xfrm>
              <a:off x="2554" y="3162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4" name="Freeform 1956"/>
            <p:cNvSpPr>
              <a:spLocks noEditPoints="1"/>
            </p:cNvSpPr>
            <p:nvPr/>
          </p:nvSpPr>
          <p:spPr bwMode="auto">
            <a:xfrm>
              <a:off x="2900" y="3521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5" name="Freeform 1957"/>
            <p:cNvSpPr>
              <a:spLocks noEditPoints="1"/>
            </p:cNvSpPr>
            <p:nvPr/>
          </p:nvSpPr>
          <p:spPr bwMode="auto">
            <a:xfrm>
              <a:off x="2637" y="346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6" name="Freeform 1958"/>
            <p:cNvSpPr>
              <a:spLocks noEditPoints="1"/>
            </p:cNvSpPr>
            <p:nvPr/>
          </p:nvSpPr>
          <p:spPr bwMode="auto">
            <a:xfrm>
              <a:off x="2414" y="355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7" name="Freeform 1959"/>
            <p:cNvSpPr>
              <a:spLocks noEditPoints="1"/>
            </p:cNvSpPr>
            <p:nvPr/>
          </p:nvSpPr>
          <p:spPr bwMode="auto">
            <a:xfrm>
              <a:off x="2797" y="346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8" name="Freeform 1960"/>
            <p:cNvSpPr>
              <a:spLocks noEditPoints="1"/>
            </p:cNvSpPr>
            <p:nvPr/>
          </p:nvSpPr>
          <p:spPr bwMode="auto">
            <a:xfrm>
              <a:off x="3368" y="325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9" name="Freeform 1961"/>
            <p:cNvSpPr>
              <a:spLocks noEditPoints="1"/>
            </p:cNvSpPr>
            <p:nvPr/>
          </p:nvSpPr>
          <p:spPr bwMode="auto">
            <a:xfrm>
              <a:off x="3457" y="317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0" name="Freeform 1962"/>
            <p:cNvSpPr>
              <a:spLocks noEditPoints="1"/>
            </p:cNvSpPr>
            <p:nvPr/>
          </p:nvSpPr>
          <p:spPr bwMode="auto">
            <a:xfrm>
              <a:off x="4714" y="122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1" name="Freeform 1963"/>
            <p:cNvSpPr>
              <a:spLocks noEditPoints="1"/>
            </p:cNvSpPr>
            <p:nvPr/>
          </p:nvSpPr>
          <p:spPr bwMode="auto">
            <a:xfrm>
              <a:off x="2976" y="367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2" name="Freeform 1964"/>
            <p:cNvSpPr>
              <a:spLocks noEditPoints="1"/>
            </p:cNvSpPr>
            <p:nvPr/>
          </p:nvSpPr>
          <p:spPr bwMode="auto">
            <a:xfrm>
              <a:off x="2224" y="3289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3" name="Freeform 1965"/>
            <p:cNvSpPr>
              <a:spLocks noEditPoints="1"/>
            </p:cNvSpPr>
            <p:nvPr/>
          </p:nvSpPr>
          <p:spPr bwMode="auto">
            <a:xfrm>
              <a:off x="3252" y="3384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4" name="Freeform 1966"/>
            <p:cNvSpPr>
              <a:spLocks noEditPoints="1"/>
            </p:cNvSpPr>
            <p:nvPr/>
          </p:nvSpPr>
          <p:spPr bwMode="auto">
            <a:xfrm>
              <a:off x="2372" y="3299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5" name="Freeform 1967"/>
            <p:cNvSpPr>
              <a:spLocks noEditPoints="1"/>
            </p:cNvSpPr>
            <p:nvPr/>
          </p:nvSpPr>
          <p:spPr bwMode="auto">
            <a:xfrm>
              <a:off x="2788" y="3701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6" name="Freeform 1968"/>
            <p:cNvSpPr>
              <a:spLocks noEditPoints="1"/>
            </p:cNvSpPr>
            <p:nvPr/>
          </p:nvSpPr>
          <p:spPr bwMode="auto">
            <a:xfrm>
              <a:off x="2882" y="3553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3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3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7" name="Freeform 1969"/>
            <p:cNvSpPr>
              <a:spLocks noEditPoints="1"/>
            </p:cNvSpPr>
            <p:nvPr/>
          </p:nvSpPr>
          <p:spPr bwMode="auto">
            <a:xfrm>
              <a:off x="2938" y="314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8" name="Freeform 1970"/>
            <p:cNvSpPr>
              <a:spLocks noEditPoints="1"/>
            </p:cNvSpPr>
            <p:nvPr/>
          </p:nvSpPr>
          <p:spPr bwMode="auto">
            <a:xfrm>
              <a:off x="3245" y="34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9" name="Freeform 1971"/>
            <p:cNvSpPr>
              <a:spLocks noEditPoints="1"/>
            </p:cNvSpPr>
            <p:nvPr/>
          </p:nvSpPr>
          <p:spPr bwMode="auto">
            <a:xfrm>
              <a:off x="3183" y="331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0" name="Freeform 1972"/>
            <p:cNvSpPr>
              <a:spLocks noEditPoints="1"/>
            </p:cNvSpPr>
            <p:nvPr/>
          </p:nvSpPr>
          <p:spPr bwMode="auto">
            <a:xfrm>
              <a:off x="2824" y="3070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1" name="Freeform 1973"/>
            <p:cNvSpPr>
              <a:spLocks noEditPoints="1"/>
            </p:cNvSpPr>
            <p:nvPr/>
          </p:nvSpPr>
          <p:spPr bwMode="auto">
            <a:xfrm>
              <a:off x="3234" y="351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2" name="Freeform 1974"/>
            <p:cNvSpPr>
              <a:spLocks noEditPoints="1"/>
            </p:cNvSpPr>
            <p:nvPr/>
          </p:nvSpPr>
          <p:spPr bwMode="auto">
            <a:xfrm>
              <a:off x="3179" y="321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3" name="Freeform 1975"/>
            <p:cNvSpPr>
              <a:spLocks noEditPoints="1"/>
            </p:cNvSpPr>
            <p:nvPr/>
          </p:nvSpPr>
          <p:spPr bwMode="auto">
            <a:xfrm>
              <a:off x="3020" y="37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4" name="Freeform 1976"/>
            <p:cNvSpPr>
              <a:spLocks noEditPoints="1"/>
            </p:cNvSpPr>
            <p:nvPr/>
          </p:nvSpPr>
          <p:spPr bwMode="auto">
            <a:xfrm>
              <a:off x="3167" y="354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5" name="Freeform 1977"/>
            <p:cNvSpPr>
              <a:spLocks noEditPoints="1"/>
            </p:cNvSpPr>
            <p:nvPr/>
          </p:nvSpPr>
          <p:spPr bwMode="auto">
            <a:xfrm>
              <a:off x="2761" y="347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6" name="Freeform 1978"/>
            <p:cNvSpPr>
              <a:spLocks noEditPoints="1"/>
            </p:cNvSpPr>
            <p:nvPr/>
          </p:nvSpPr>
          <p:spPr bwMode="auto">
            <a:xfrm>
              <a:off x="3452" y="3166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7" name="Freeform 1979"/>
            <p:cNvSpPr>
              <a:spLocks noEditPoints="1"/>
            </p:cNvSpPr>
            <p:nvPr/>
          </p:nvSpPr>
          <p:spPr bwMode="auto">
            <a:xfrm>
              <a:off x="3461" y="2982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8" name="Freeform 1980"/>
            <p:cNvSpPr>
              <a:spLocks noEditPoints="1"/>
            </p:cNvSpPr>
            <p:nvPr/>
          </p:nvSpPr>
          <p:spPr bwMode="auto">
            <a:xfrm>
              <a:off x="2257" y="3497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9" name="Freeform 1981"/>
            <p:cNvSpPr>
              <a:spLocks noEditPoints="1"/>
            </p:cNvSpPr>
            <p:nvPr/>
          </p:nvSpPr>
          <p:spPr bwMode="auto">
            <a:xfrm>
              <a:off x="1691" y="302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0" name="Freeform 1982"/>
            <p:cNvSpPr>
              <a:spLocks noEditPoints="1"/>
            </p:cNvSpPr>
            <p:nvPr/>
          </p:nvSpPr>
          <p:spPr bwMode="auto">
            <a:xfrm>
              <a:off x="2838" y="3197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1" name="Freeform 1983"/>
            <p:cNvSpPr>
              <a:spLocks noEditPoints="1"/>
            </p:cNvSpPr>
            <p:nvPr/>
          </p:nvSpPr>
          <p:spPr bwMode="auto">
            <a:xfrm>
              <a:off x="3237" y="3309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2" name="Freeform 1984"/>
            <p:cNvSpPr>
              <a:spLocks noEditPoints="1"/>
            </p:cNvSpPr>
            <p:nvPr/>
          </p:nvSpPr>
          <p:spPr bwMode="auto">
            <a:xfrm>
              <a:off x="2511" y="322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3" name="Freeform 1985"/>
            <p:cNvSpPr>
              <a:spLocks noEditPoints="1"/>
            </p:cNvSpPr>
            <p:nvPr/>
          </p:nvSpPr>
          <p:spPr bwMode="auto">
            <a:xfrm>
              <a:off x="2452" y="356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4" name="Freeform 1986"/>
            <p:cNvSpPr>
              <a:spLocks noEditPoints="1"/>
            </p:cNvSpPr>
            <p:nvPr/>
          </p:nvSpPr>
          <p:spPr bwMode="auto">
            <a:xfrm>
              <a:off x="2791" y="371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5" name="Freeform 1987"/>
            <p:cNvSpPr>
              <a:spLocks noEditPoints="1"/>
            </p:cNvSpPr>
            <p:nvPr/>
          </p:nvSpPr>
          <p:spPr bwMode="auto">
            <a:xfrm>
              <a:off x="2856" y="3368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6" name="Freeform 1988"/>
            <p:cNvSpPr>
              <a:spLocks noEditPoints="1"/>
            </p:cNvSpPr>
            <p:nvPr/>
          </p:nvSpPr>
          <p:spPr bwMode="auto">
            <a:xfrm>
              <a:off x="2818" y="353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7" name="Freeform 1989"/>
            <p:cNvSpPr>
              <a:spLocks noEditPoints="1"/>
            </p:cNvSpPr>
            <p:nvPr/>
          </p:nvSpPr>
          <p:spPr bwMode="auto">
            <a:xfrm>
              <a:off x="2591" y="3565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3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3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8" name="Freeform 1990"/>
            <p:cNvSpPr>
              <a:spLocks noEditPoints="1"/>
            </p:cNvSpPr>
            <p:nvPr/>
          </p:nvSpPr>
          <p:spPr bwMode="auto">
            <a:xfrm>
              <a:off x="2751" y="3704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9" name="Freeform 1991"/>
            <p:cNvSpPr>
              <a:spLocks noEditPoints="1"/>
            </p:cNvSpPr>
            <p:nvPr/>
          </p:nvSpPr>
          <p:spPr bwMode="auto">
            <a:xfrm>
              <a:off x="2573" y="3670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0" name="Freeform 1992"/>
            <p:cNvSpPr>
              <a:spLocks noEditPoints="1"/>
            </p:cNvSpPr>
            <p:nvPr/>
          </p:nvSpPr>
          <p:spPr bwMode="auto">
            <a:xfrm>
              <a:off x="2399" y="344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3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3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1" name="Freeform 1993"/>
            <p:cNvSpPr>
              <a:spLocks noEditPoints="1"/>
            </p:cNvSpPr>
            <p:nvPr/>
          </p:nvSpPr>
          <p:spPr bwMode="auto">
            <a:xfrm>
              <a:off x="2761" y="339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2" name="Freeform 1994"/>
            <p:cNvSpPr>
              <a:spLocks noEditPoints="1"/>
            </p:cNvSpPr>
            <p:nvPr/>
          </p:nvSpPr>
          <p:spPr bwMode="auto">
            <a:xfrm>
              <a:off x="2106" y="334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3" name="Freeform 1995"/>
            <p:cNvSpPr>
              <a:spLocks noEditPoints="1"/>
            </p:cNvSpPr>
            <p:nvPr/>
          </p:nvSpPr>
          <p:spPr bwMode="auto">
            <a:xfrm>
              <a:off x="1779" y="3058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4" name="Freeform 1996"/>
            <p:cNvSpPr>
              <a:spLocks noEditPoints="1"/>
            </p:cNvSpPr>
            <p:nvPr/>
          </p:nvSpPr>
          <p:spPr bwMode="auto">
            <a:xfrm>
              <a:off x="2791" y="3637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5" name="Freeform 1997"/>
            <p:cNvSpPr>
              <a:spLocks noEditPoints="1"/>
            </p:cNvSpPr>
            <p:nvPr/>
          </p:nvSpPr>
          <p:spPr bwMode="auto">
            <a:xfrm>
              <a:off x="2666" y="3629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6" name="Freeform 1998"/>
            <p:cNvSpPr>
              <a:spLocks noEditPoints="1"/>
            </p:cNvSpPr>
            <p:nvPr/>
          </p:nvSpPr>
          <p:spPr bwMode="auto">
            <a:xfrm>
              <a:off x="3104" y="3538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50 h 53"/>
                <a:gd name="T8" fmla="*/ 49 w 52"/>
                <a:gd name="T9" fmla="*/ 53 h 53"/>
                <a:gd name="T10" fmla="*/ 0 w 52"/>
                <a:gd name="T11" fmla="*/ 50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7" name="Freeform 1999"/>
            <p:cNvSpPr>
              <a:spLocks noEditPoints="1"/>
            </p:cNvSpPr>
            <p:nvPr/>
          </p:nvSpPr>
          <p:spPr bwMode="auto">
            <a:xfrm>
              <a:off x="2525" y="3555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3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3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8" name="Freeform 2000"/>
            <p:cNvSpPr>
              <a:spLocks noEditPoints="1"/>
            </p:cNvSpPr>
            <p:nvPr/>
          </p:nvSpPr>
          <p:spPr bwMode="auto">
            <a:xfrm>
              <a:off x="2709" y="353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9" name="Freeform 2001"/>
            <p:cNvSpPr>
              <a:spLocks noEditPoints="1"/>
            </p:cNvSpPr>
            <p:nvPr/>
          </p:nvSpPr>
          <p:spPr bwMode="auto">
            <a:xfrm>
              <a:off x="2737" y="3636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0" name="Freeform 2002"/>
            <p:cNvSpPr>
              <a:spLocks noEditPoints="1"/>
            </p:cNvSpPr>
            <p:nvPr/>
          </p:nvSpPr>
          <p:spPr bwMode="auto">
            <a:xfrm>
              <a:off x="2811" y="360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1" name="Freeform 2003"/>
            <p:cNvSpPr>
              <a:spLocks noEditPoints="1"/>
            </p:cNvSpPr>
            <p:nvPr/>
          </p:nvSpPr>
          <p:spPr bwMode="auto">
            <a:xfrm>
              <a:off x="2529" y="349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2" name="Freeform 2004"/>
            <p:cNvSpPr>
              <a:spLocks noEditPoints="1"/>
            </p:cNvSpPr>
            <p:nvPr/>
          </p:nvSpPr>
          <p:spPr bwMode="auto">
            <a:xfrm>
              <a:off x="2847" y="3450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3" name="Freeform 2005"/>
            <p:cNvSpPr>
              <a:spLocks noEditPoints="1"/>
            </p:cNvSpPr>
            <p:nvPr/>
          </p:nvSpPr>
          <p:spPr bwMode="auto">
            <a:xfrm>
              <a:off x="2692" y="3494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4" name="Freeform 2006"/>
            <p:cNvSpPr>
              <a:spLocks noEditPoints="1"/>
            </p:cNvSpPr>
            <p:nvPr/>
          </p:nvSpPr>
          <p:spPr bwMode="auto">
            <a:xfrm>
              <a:off x="2339" y="3262"/>
              <a:ext cx="53" cy="52"/>
            </a:xfrm>
            <a:custGeom>
              <a:avLst/>
              <a:gdLst>
                <a:gd name="T0" fmla="*/ 50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50 w 53"/>
                <a:gd name="T9" fmla="*/ 52 h 52"/>
                <a:gd name="T10" fmla="*/ 0 w 53"/>
                <a:gd name="T11" fmla="*/ 49 h 52"/>
                <a:gd name="T12" fmla="*/ 50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50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2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5" name="Freeform 2007"/>
            <p:cNvSpPr>
              <a:spLocks noEditPoints="1"/>
            </p:cNvSpPr>
            <p:nvPr/>
          </p:nvSpPr>
          <p:spPr bwMode="auto">
            <a:xfrm>
              <a:off x="2990" y="3362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50 h 53"/>
                <a:gd name="T8" fmla="*/ 49 w 53"/>
                <a:gd name="T9" fmla="*/ 53 h 53"/>
                <a:gd name="T10" fmla="*/ 0 w 53"/>
                <a:gd name="T11" fmla="*/ 50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50"/>
                  </a:lnTo>
                  <a:lnTo>
                    <a:pt x="49" y="53"/>
                  </a:lnTo>
                  <a:close/>
                  <a:moveTo>
                    <a:pt x="0" y="50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6" name="Freeform 2008"/>
            <p:cNvSpPr>
              <a:spLocks noEditPoints="1"/>
            </p:cNvSpPr>
            <p:nvPr/>
          </p:nvSpPr>
          <p:spPr bwMode="auto">
            <a:xfrm>
              <a:off x="2603" y="3644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7" name="Freeform 2009"/>
            <p:cNvSpPr>
              <a:spLocks noEditPoints="1"/>
            </p:cNvSpPr>
            <p:nvPr/>
          </p:nvSpPr>
          <p:spPr bwMode="auto">
            <a:xfrm>
              <a:off x="3314" y="3389"/>
              <a:ext cx="52" cy="52"/>
            </a:xfrm>
            <a:custGeom>
              <a:avLst/>
              <a:gdLst>
                <a:gd name="T0" fmla="*/ 49 w 52"/>
                <a:gd name="T1" fmla="*/ 52 h 52"/>
                <a:gd name="T2" fmla="*/ 0 w 52"/>
                <a:gd name="T3" fmla="*/ 3 h 52"/>
                <a:gd name="T4" fmla="*/ 3 w 52"/>
                <a:gd name="T5" fmla="*/ 0 h 52"/>
                <a:gd name="T6" fmla="*/ 52 w 52"/>
                <a:gd name="T7" fmla="*/ 49 h 52"/>
                <a:gd name="T8" fmla="*/ 49 w 52"/>
                <a:gd name="T9" fmla="*/ 52 h 52"/>
                <a:gd name="T10" fmla="*/ 0 w 52"/>
                <a:gd name="T11" fmla="*/ 49 h 52"/>
                <a:gd name="T12" fmla="*/ 49 w 52"/>
                <a:gd name="T13" fmla="*/ 0 h 52"/>
                <a:gd name="T14" fmla="*/ 52 w 52"/>
                <a:gd name="T15" fmla="*/ 3 h 52"/>
                <a:gd name="T16" fmla="*/ 3 w 52"/>
                <a:gd name="T17" fmla="*/ 52 h 52"/>
                <a:gd name="T18" fmla="*/ 0 w 52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49" y="5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3"/>
                  </a:lnTo>
                  <a:lnTo>
                    <a:pt x="3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8" name="Freeform 2010"/>
            <p:cNvSpPr>
              <a:spLocks noEditPoints="1"/>
            </p:cNvSpPr>
            <p:nvPr/>
          </p:nvSpPr>
          <p:spPr bwMode="auto">
            <a:xfrm>
              <a:off x="2704" y="3653"/>
              <a:ext cx="53" cy="52"/>
            </a:xfrm>
            <a:custGeom>
              <a:avLst/>
              <a:gdLst>
                <a:gd name="T0" fmla="*/ 49 w 53"/>
                <a:gd name="T1" fmla="*/ 52 h 52"/>
                <a:gd name="T2" fmla="*/ 0 w 53"/>
                <a:gd name="T3" fmla="*/ 3 h 52"/>
                <a:gd name="T4" fmla="*/ 4 w 53"/>
                <a:gd name="T5" fmla="*/ 0 h 52"/>
                <a:gd name="T6" fmla="*/ 53 w 53"/>
                <a:gd name="T7" fmla="*/ 49 h 52"/>
                <a:gd name="T8" fmla="*/ 49 w 53"/>
                <a:gd name="T9" fmla="*/ 52 h 52"/>
                <a:gd name="T10" fmla="*/ 0 w 53"/>
                <a:gd name="T11" fmla="*/ 49 h 52"/>
                <a:gd name="T12" fmla="*/ 49 w 53"/>
                <a:gd name="T13" fmla="*/ 0 h 52"/>
                <a:gd name="T14" fmla="*/ 53 w 53"/>
                <a:gd name="T15" fmla="*/ 3 h 52"/>
                <a:gd name="T16" fmla="*/ 4 w 53"/>
                <a:gd name="T17" fmla="*/ 52 h 52"/>
                <a:gd name="T18" fmla="*/ 0 w 53"/>
                <a:gd name="T1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49" y="52"/>
                  </a:moveTo>
                  <a:lnTo>
                    <a:pt x="0" y="3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2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3"/>
                  </a:lnTo>
                  <a:lnTo>
                    <a:pt x="4" y="52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9" name="Freeform 2011"/>
            <p:cNvSpPr>
              <a:spLocks noEditPoints="1"/>
            </p:cNvSpPr>
            <p:nvPr/>
          </p:nvSpPr>
          <p:spPr bwMode="auto">
            <a:xfrm>
              <a:off x="2698" y="3627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0" name="Freeform 2012"/>
            <p:cNvSpPr>
              <a:spLocks noEditPoints="1"/>
            </p:cNvSpPr>
            <p:nvPr/>
          </p:nvSpPr>
          <p:spPr bwMode="auto">
            <a:xfrm>
              <a:off x="2530" y="3456"/>
              <a:ext cx="53" cy="53"/>
            </a:xfrm>
            <a:custGeom>
              <a:avLst/>
              <a:gdLst>
                <a:gd name="T0" fmla="*/ 49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49 w 53"/>
                <a:gd name="T9" fmla="*/ 53 h 53"/>
                <a:gd name="T10" fmla="*/ 0 w 53"/>
                <a:gd name="T11" fmla="*/ 49 h 53"/>
                <a:gd name="T12" fmla="*/ 49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49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1" name="Freeform 2013"/>
            <p:cNvSpPr>
              <a:spLocks noEditPoints="1"/>
            </p:cNvSpPr>
            <p:nvPr/>
          </p:nvSpPr>
          <p:spPr bwMode="auto">
            <a:xfrm>
              <a:off x="2841" y="3517"/>
              <a:ext cx="53" cy="53"/>
            </a:xfrm>
            <a:custGeom>
              <a:avLst/>
              <a:gdLst>
                <a:gd name="T0" fmla="*/ 50 w 53"/>
                <a:gd name="T1" fmla="*/ 53 h 53"/>
                <a:gd name="T2" fmla="*/ 0 w 53"/>
                <a:gd name="T3" fmla="*/ 4 h 53"/>
                <a:gd name="T4" fmla="*/ 4 w 53"/>
                <a:gd name="T5" fmla="*/ 0 h 53"/>
                <a:gd name="T6" fmla="*/ 53 w 53"/>
                <a:gd name="T7" fmla="*/ 49 h 53"/>
                <a:gd name="T8" fmla="*/ 50 w 53"/>
                <a:gd name="T9" fmla="*/ 53 h 53"/>
                <a:gd name="T10" fmla="*/ 0 w 53"/>
                <a:gd name="T11" fmla="*/ 49 h 53"/>
                <a:gd name="T12" fmla="*/ 50 w 53"/>
                <a:gd name="T13" fmla="*/ 0 h 53"/>
                <a:gd name="T14" fmla="*/ 53 w 53"/>
                <a:gd name="T15" fmla="*/ 4 h 53"/>
                <a:gd name="T16" fmla="*/ 4 w 53"/>
                <a:gd name="T17" fmla="*/ 53 h 53"/>
                <a:gd name="T18" fmla="*/ 0 w 53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50" y="53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53" y="49"/>
                  </a:lnTo>
                  <a:lnTo>
                    <a:pt x="50" y="53"/>
                  </a:lnTo>
                  <a:close/>
                  <a:moveTo>
                    <a:pt x="0" y="49"/>
                  </a:moveTo>
                  <a:lnTo>
                    <a:pt x="50" y="0"/>
                  </a:lnTo>
                  <a:lnTo>
                    <a:pt x="53" y="4"/>
                  </a:lnTo>
                  <a:lnTo>
                    <a:pt x="4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2" name="Freeform 2014"/>
            <p:cNvSpPr>
              <a:spLocks noEditPoints="1"/>
            </p:cNvSpPr>
            <p:nvPr/>
          </p:nvSpPr>
          <p:spPr bwMode="auto">
            <a:xfrm>
              <a:off x="2167" y="3412"/>
              <a:ext cx="52" cy="53"/>
            </a:xfrm>
            <a:custGeom>
              <a:avLst/>
              <a:gdLst>
                <a:gd name="T0" fmla="*/ 49 w 52"/>
                <a:gd name="T1" fmla="*/ 53 h 53"/>
                <a:gd name="T2" fmla="*/ 0 w 52"/>
                <a:gd name="T3" fmla="*/ 4 h 53"/>
                <a:gd name="T4" fmla="*/ 3 w 52"/>
                <a:gd name="T5" fmla="*/ 0 h 53"/>
                <a:gd name="T6" fmla="*/ 52 w 52"/>
                <a:gd name="T7" fmla="*/ 49 h 53"/>
                <a:gd name="T8" fmla="*/ 49 w 52"/>
                <a:gd name="T9" fmla="*/ 53 h 53"/>
                <a:gd name="T10" fmla="*/ 0 w 52"/>
                <a:gd name="T11" fmla="*/ 49 h 53"/>
                <a:gd name="T12" fmla="*/ 49 w 52"/>
                <a:gd name="T13" fmla="*/ 0 h 53"/>
                <a:gd name="T14" fmla="*/ 52 w 52"/>
                <a:gd name="T15" fmla="*/ 4 h 53"/>
                <a:gd name="T16" fmla="*/ 3 w 52"/>
                <a:gd name="T17" fmla="*/ 53 h 53"/>
                <a:gd name="T18" fmla="*/ 0 w 52"/>
                <a:gd name="T19" fmla="*/ 4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3">
                  <a:moveTo>
                    <a:pt x="49" y="53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2" y="49"/>
                  </a:lnTo>
                  <a:lnTo>
                    <a:pt x="49" y="53"/>
                  </a:lnTo>
                  <a:close/>
                  <a:moveTo>
                    <a:pt x="0" y="49"/>
                  </a:moveTo>
                  <a:lnTo>
                    <a:pt x="49" y="0"/>
                  </a:lnTo>
                  <a:lnTo>
                    <a:pt x="52" y="4"/>
                  </a:lnTo>
                  <a:lnTo>
                    <a:pt x="3" y="53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0000"/>
            </a:solidFill>
            <a:ln w="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" name="Freeform 2016"/>
          <p:cNvSpPr>
            <a:spLocks noEditPoints="1"/>
          </p:cNvSpPr>
          <p:nvPr/>
        </p:nvSpPr>
        <p:spPr bwMode="auto">
          <a:xfrm>
            <a:off x="2758547" y="3365501"/>
            <a:ext cx="91150" cy="84138"/>
          </a:xfrm>
          <a:custGeom>
            <a:avLst/>
            <a:gdLst>
              <a:gd name="T0" fmla="*/ 49 w 53"/>
              <a:gd name="T1" fmla="*/ 53 h 53"/>
              <a:gd name="T2" fmla="*/ 0 w 53"/>
              <a:gd name="T3" fmla="*/ 4 h 53"/>
              <a:gd name="T4" fmla="*/ 4 w 53"/>
              <a:gd name="T5" fmla="*/ 0 h 53"/>
              <a:gd name="T6" fmla="*/ 53 w 53"/>
              <a:gd name="T7" fmla="*/ 49 h 53"/>
              <a:gd name="T8" fmla="*/ 49 w 53"/>
              <a:gd name="T9" fmla="*/ 53 h 53"/>
              <a:gd name="T10" fmla="*/ 0 w 53"/>
              <a:gd name="T11" fmla="*/ 49 h 53"/>
              <a:gd name="T12" fmla="*/ 49 w 53"/>
              <a:gd name="T13" fmla="*/ 0 h 53"/>
              <a:gd name="T14" fmla="*/ 53 w 53"/>
              <a:gd name="T15" fmla="*/ 4 h 53"/>
              <a:gd name="T16" fmla="*/ 4 w 53"/>
              <a:gd name="T17" fmla="*/ 53 h 53"/>
              <a:gd name="T18" fmla="*/ 0 w 53"/>
              <a:gd name="T19" fmla="*/ 4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53">
                <a:moveTo>
                  <a:pt x="49" y="53"/>
                </a:moveTo>
                <a:lnTo>
                  <a:pt x="0" y="4"/>
                </a:lnTo>
                <a:lnTo>
                  <a:pt x="4" y="0"/>
                </a:lnTo>
                <a:lnTo>
                  <a:pt x="53" y="49"/>
                </a:lnTo>
                <a:lnTo>
                  <a:pt x="49" y="53"/>
                </a:lnTo>
                <a:close/>
                <a:moveTo>
                  <a:pt x="0" y="49"/>
                </a:moveTo>
                <a:lnTo>
                  <a:pt x="49" y="0"/>
                </a:lnTo>
                <a:lnTo>
                  <a:pt x="53" y="4"/>
                </a:lnTo>
                <a:lnTo>
                  <a:pt x="4" y="53"/>
                </a:lnTo>
                <a:lnTo>
                  <a:pt x="0" y="49"/>
                </a:lnTo>
                <a:close/>
              </a:path>
            </a:pathLst>
          </a:custGeom>
          <a:solidFill>
            <a:srgbClr val="FF0000"/>
          </a:solidFill>
          <a:ln w="0" cap="flat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" name="Freeform 2017"/>
          <p:cNvSpPr>
            <a:spLocks noEditPoints="1"/>
          </p:cNvSpPr>
          <p:nvPr/>
        </p:nvSpPr>
        <p:spPr bwMode="auto">
          <a:xfrm>
            <a:off x="4894528" y="5468938"/>
            <a:ext cx="91150" cy="84138"/>
          </a:xfrm>
          <a:custGeom>
            <a:avLst/>
            <a:gdLst>
              <a:gd name="T0" fmla="*/ 50 w 53"/>
              <a:gd name="T1" fmla="*/ 53 h 53"/>
              <a:gd name="T2" fmla="*/ 0 w 53"/>
              <a:gd name="T3" fmla="*/ 4 h 53"/>
              <a:gd name="T4" fmla="*/ 4 w 53"/>
              <a:gd name="T5" fmla="*/ 0 h 53"/>
              <a:gd name="T6" fmla="*/ 53 w 53"/>
              <a:gd name="T7" fmla="*/ 49 h 53"/>
              <a:gd name="T8" fmla="*/ 50 w 53"/>
              <a:gd name="T9" fmla="*/ 53 h 53"/>
              <a:gd name="T10" fmla="*/ 0 w 53"/>
              <a:gd name="T11" fmla="*/ 49 h 53"/>
              <a:gd name="T12" fmla="*/ 50 w 53"/>
              <a:gd name="T13" fmla="*/ 0 h 53"/>
              <a:gd name="T14" fmla="*/ 53 w 53"/>
              <a:gd name="T15" fmla="*/ 4 h 53"/>
              <a:gd name="T16" fmla="*/ 4 w 53"/>
              <a:gd name="T17" fmla="*/ 53 h 53"/>
              <a:gd name="T18" fmla="*/ 0 w 53"/>
              <a:gd name="T19" fmla="*/ 4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53">
                <a:moveTo>
                  <a:pt x="50" y="53"/>
                </a:moveTo>
                <a:lnTo>
                  <a:pt x="0" y="4"/>
                </a:lnTo>
                <a:lnTo>
                  <a:pt x="4" y="0"/>
                </a:lnTo>
                <a:lnTo>
                  <a:pt x="53" y="49"/>
                </a:lnTo>
                <a:lnTo>
                  <a:pt x="50" y="53"/>
                </a:lnTo>
                <a:close/>
                <a:moveTo>
                  <a:pt x="0" y="49"/>
                </a:moveTo>
                <a:lnTo>
                  <a:pt x="50" y="0"/>
                </a:lnTo>
                <a:lnTo>
                  <a:pt x="53" y="4"/>
                </a:lnTo>
                <a:lnTo>
                  <a:pt x="4" y="53"/>
                </a:lnTo>
                <a:lnTo>
                  <a:pt x="0" y="49"/>
                </a:lnTo>
                <a:close/>
              </a:path>
            </a:pathLst>
          </a:custGeom>
          <a:solidFill>
            <a:srgbClr val="FF0000"/>
          </a:solidFill>
          <a:ln w="0" cap="flat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" name="Freeform 2018"/>
          <p:cNvSpPr>
            <a:spLocks noEditPoints="1"/>
          </p:cNvSpPr>
          <p:nvPr/>
        </p:nvSpPr>
        <p:spPr bwMode="auto">
          <a:xfrm>
            <a:off x="4786181" y="5635626"/>
            <a:ext cx="91150" cy="84138"/>
          </a:xfrm>
          <a:custGeom>
            <a:avLst/>
            <a:gdLst>
              <a:gd name="T0" fmla="*/ 49 w 53"/>
              <a:gd name="T1" fmla="*/ 53 h 53"/>
              <a:gd name="T2" fmla="*/ 0 w 53"/>
              <a:gd name="T3" fmla="*/ 4 h 53"/>
              <a:gd name="T4" fmla="*/ 4 w 53"/>
              <a:gd name="T5" fmla="*/ 0 h 53"/>
              <a:gd name="T6" fmla="*/ 53 w 53"/>
              <a:gd name="T7" fmla="*/ 49 h 53"/>
              <a:gd name="T8" fmla="*/ 49 w 53"/>
              <a:gd name="T9" fmla="*/ 53 h 53"/>
              <a:gd name="T10" fmla="*/ 0 w 53"/>
              <a:gd name="T11" fmla="*/ 49 h 53"/>
              <a:gd name="T12" fmla="*/ 49 w 53"/>
              <a:gd name="T13" fmla="*/ 0 h 53"/>
              <a:gd name="T14" fmla="*/ 53 w 53"/>
              <a:gd name="T15" fmla="*/ 4 h 53"/>
              <a:gd name="T16" fmla="*/ 4 w 53"/>
              <a:gd name="T17" fmla="*/ 53 h 53"/>
              <a:gd name="T18" fmla="*/ 0 w 53"/>
              <a:gd name="T19" fmla="*/ 4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53">
                <a:moveTo>
                  <a:pt x="49" y="53"/>
                </a:moveTo>
                <a:lnTo>
                  <a:pt x="0" y="4"/>
                </a:lnTo>
                <a:lnTo>
                  <a:pt x="4" y="0"/>
                </a:lnTo>
                <a:lnTo>
                  <a:pt x="53" y="49"/>
                </a:lnTo>
                <a:lnTo>
                  <a:pt x="49" y="53"/>
                </a:lnTo>
                <a:close/>
                <a:moveTo>
                  <a:pt x="0" y="49"/>
                </a:moveTo>
                <a:lnTo>
                  <a:pt x="49" y="0"/>
                </a:lnTo>
                <a:lnTo>
                  <a:pt x="53" y="4"/>
                </a:lnTo>
                <a:lnTo>
                  <a:pt x="4" y="53"/>
                </a:lnTo>
                <a:lnTo>
                  <a:pt x="0" y="49"/>
                </a:lnTo>
                <a:close/>
              </a:path>
            </a:pathLst>
          </a:custGeom>
          <a:solidFill>
            <a:srgbClr val="FF0000"/>
          </a:solidFill>
          <a:ln w="0" cap="flat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" name="Freeform 2019"/>
          <p:cNvSpPr>
            <a:spLocks noEditPoints="1"/>
          </p:cNvSpPr>
          <p:nvPr/>
        </p:nvSpPr>
        <p:spPr bwMode="auto">
          <a:xfrm>
            <a:off x="6746743" y="4070351"/>
            <a:ext cx="91150" cy="82550"/>
          </a:xfrm>
          <a:custGeom>
            <a:avLst/>
            <a:gdLst>
              <a:gd name="T0" fmla="*/ 49 w 53"/>
              <a:gd name="T1" fmla="*/ 52 h 52"/>
              <a:gd name="T2" fmla="*/ 0 w 53"/>
              <a:gd name="T3" fmla="*/ 3 h 52"/>
              <a:gd name="T4" fmla="*/ 4 w 53"/>
              <a:gd name="T5" fmla="*/ 0 h 52"/>
              <a:gd name="T6" fmla="*/ 53 w 53"/>
              <a:gd name="T7" fmla="*/ 49 h 52"/>
              <a:gd name="T8" fmla="*/ 49 w 53"/>
              <a:gd name="T9" fmla="*/ 52 h 52"/>
              <a:gd name="T10" fmla="*/ 0 w 53"/>
              <a:gd name="T11" fmla="*/ 49 h 52"/>
              <a:gd name="T12" fmla="*/ 49 w 53"/>
              <a:gd name="T13" fmla="*/ 0 h 52"/>
              <a:gd name="T14" fmla="*/ 53 w 53"/>
              <a:gd name="T15" fmla="*/ 3 h 52"/>
              <a:gd name="T16" fmla="*/ 4 w 53"/>
              <a:gd name="T17" fmla="*/ 52 h 52"/>
              <a:gd name="T18" fmla="*/ 0 w 53"/>
              <a:gd name="T19" fmla="*/ 4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52">
                <a:moveTo>
                  <a:pt x="49" y="52"/>
                </a:moveTo>
                <a:lnTo>
                  <a:pt x="0" y="3"/>
                </a:lnTo>
                <a:lnTo>
                  <a:pt x="4" y="0"/>
                </a:lnTo>
                <a:lnTo>
                  <a:pt x="53" y="49"/>
                </a:lnTo>
                <a:lnTo>
                  <a:pt x="49" y="52"/>
                </a:lnTo>
                <a:close/>
                <a:moveTo>
                  <a:pt x="0" y="49"/>
                </a:moveTo>
                <a:lnTo>
                  <a:pt x="49" y="0"/>
                </a:lnTo>
                <a:lnTo>
                  <a:pt x="53" y="3"/>
                </a:lnTo>
                <a:lnTo>
                  <a:pt x="4" y="52"/>
                </a:lnTo>
                <a:lnTo>
                  <a:pt x="0" y="49"/>
                </a:lnTo>
                <a:close/>
              </a:path>
            </a:pathLst>
          </a:custGeom>
          <a:solidFill>
            <a:srgbClr val="FF0000"/>
          </a:solidFill>
          <a:ln w="0" cap="flat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" name="Oval 2020"/>
          <p:cNvSpPr>
            <a:spLocks noChangeArrowheads="1"/>
          </p:cNvSpPr>
          <p:nvPr/>
        </p:nvSpPr>
        <p:spPr bwMode="auto">
          <a:xfrm>
            <a:off x="4638279" y="5189538"/>
            <a:ext cx="242491" cy="223838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" name="Freeform 2021"/>
          <p:cNvSpPr>
            <a:spLocks noEditPoints="1"/>
          </p:cNvSpPr>
          <p:nvPr/>
        </p:nvSpPr>
        <p:spPr bwMode="auto">
          <a:xfrm>
            <a:off x="4633120" y="5184777"/>
            <a:ext cx="252810" cy="231775"/>
          </a:xfrm>
          <a:custGeom>
            <a:avLst/>
            <a:gdLst>
              <a:gd name="T0" fmla="*/ 145 w 147"/>
              <a:gd name="T1" fmla="*/ 88 h 146"/>
              <a:gd name="T2" fmla="*/ 138 w 147"/>
              <a:gd name="T3" fmla="*/ 108 h 146"/>
              <a:gd name="T4" fmla="*/ 125 w 147"/>
              <a:gd name="T5" fmla="*/ 125 h 146"/>
              <a:gd name="T6" fmla="*/ 108 w 147"/>
              <a:gd name="T7" fmla="*/ 138 h 146"/>
              <a:gd name="T8" fmla="*/ 88 w 147"/>
              <a:gd name="T9" fmla="*/ 145 h 146"/>
              <a:gd name="T10" fmla="*/ 66 w 147"/>
              <a:gd name="T11" fmla="*/ 146 h 146"/>
              <a:gd name="T12" fmla="*/ 45 w 147"/>
              <a:gd name="T13" fmla="*/ 141 h 146"/>
              <a:gd name="T14" fmla="*/ 27 w 147"/>
              <a:gd name="T15" fmla="*/ 130 h 146"/>
              <a:gd name="T16" fmla="*/ 13 w 147"/>
              <a:gd name="T17" fmla="*/ 114 h 146"/>
              <a:gd name="T18" fmla="*/ 4 w 147"/>
              <a:gd name="T19" fmla="*/ 95 h 146"/>
              <a:gd name="T20" fmla="*/ 0 w 147"/>
              <a:gd name="T21" fmla="*/ 73 h 146"/>
              <a:gd name="T22" fmla="*/ 4 w 147"/>
              <a:gd name="T23" fmla="*/ 52 h 146"/>
              <a:gd name="T24" fmla="*/ 13 w 147"/>
              <a:gd name="T25" fmla="*/ 33 h 146"/>
              <a:gd name="T26" fmla="*/ 27 w 147"/>
              <a:gd name="T27" fmla="*/ 17 h 146"/>
              <a:gd name="T28" fmla="*/ 45 w 147"/>
              <a:gd name="T29" fmla="*/ 6 h 146"/>
              <a:gd name="T30" fmla="*/ 66 w 147"/>
              <a:gd name="T31" fmla="*/ 0 h 146"/>
              <a:gd name="T32" fmla="*/ 88 w 147"/>
              <a:gd name="T33" fmla="*/ 2 h 146"/>
              <a:gd name="T34" fmla="*/ 108 w 147"/>
              <a:gd name="T35" fmla="*/ 9 h 146"/>
              <a:gd name="T36" fmla="*/ 125 w 147"/>
              <a:gd name="T37" fmla="*/ 22 h 146"/>
              <a:gd name="T38" fmla="*/ 138 w 147"/>
              <a:gd name="T39" fmla="*/ 38 h 146"/>
              <a:gd name="T40" fmla="*/ 145 w 147"/>
              <a:gd name="T41" fmla="*/ 58 h 146"/>
              <a:gd name="T42" fmla="*/ 141 w 147"/>
              <a:gd name="T43" fmla="*/ 66 h 146"/>
              <a:gd name="T44" fmla="*/ 136 w 147"/>
              <a:gd name="T45" fmla="*/ 47 h 146"/>
              <a:gd name="T46" fmla="*/ 126 w 147"/>
              <a:gd name="T47" fmla="*/ 30 h 146"/>
              <a:gd name="T48" fmla="*/ 112 w 147"/>
              <a:gd name="T49" fmla="*/ 17 h 146"/>
              <a:gd name="T50" fmla="*/ 94 w 147"/>
              <a:gd name="T51" fmla="*/ 8 h 146"/>
              <a:gd name="T52" fmla="*/ 74 w 147"/>
              <a:gd name="T53" fmla="*/ 5 h 146"/>
              <a:gd name="T54" fmla="*/ 53 w 147"/>
              <a:gd name="T55" fmla="*/ 8 h 146"/>
              <a:gd name="T56" fmla="*/ 35 w 147"/>
              <a:gd name="T57" fmla="*/ 17 h 146"/>
              <a:gd name="T58" fmla="*/ 21 w 147"/>
              <a:gd name="T59" fmla="*/ 30 h 146"/>
              <a:gd name="T60" fmla="*/ 11 w 147"/>
              <a:gd name="T61" fmla="*/ 47 h 146"/>
              <a:gd name="T62" fmla="*/ 6 w 147"/>
              <a:gd name="T63" fmla="*/ 66 h 146"/>
              <a:gd name="T64" fmla="*/ 7 w 147"/>
              <a:gd name="T65" fmla="*/ 87 h 146"/>
              <a:gd name="T66" fmla="*/ 13 w 147"/>
              <a:gd name="T67" fmla="*/ 106 h 146"/>
              <a:gd name="T68" fmla="*/ 25 w 147"/>
              <a:gd name="T69" fmla="*/ 121 h 146"/>
              <a:gd name="T70" fmla="*/ 41 w 147"/>
              <a:gd name="T71" fmla="*/ 133 h 146"/>
              <a:gd name="T72" fmla="*/ 60 w 147"/>
              <a:gd name="T73" fmla="*/ 140 h 146"/>
              <a:gd name="T74" fmla="*/ 80 w 147"/>
              <a:gd name="T75" fmla="*/ 141 h 146"/>
              <a:gd name="T76" fmla="*/ 100 w 147"/>
              <a:gd name="T77" fmla="*/ 136 h 146"/>
              <a:gd name="T78" fmla="*/ 117 w 147"/>
              <a:gd name="T79" fmla="*/ 126 h 146"/>
              <a:gd name="T80" fmla="*/ 130 w 147"/>
              <a:gd name="T81" fmla="*/ 111 h 146"/>
              <a:gd name="T82" fmla="*/ 139 w 147"/>
              <a:gd name="T83" fmla="*/ 94 h 146"/>
              <a:gd name="T84" fmla="*/ 142 w 147"/>
              <a:gd name="T85" fmla="*/ 73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7" h="146">
                <a:moveTo>
                  <a:pt x="147" y="73"/>
                </a:moveTo>
                <a:lnTo>
                  <a:pt x="146" y="81"/>
                </a:lnTo>
                <a:lnTo>
                  <a:pt x="145" y="88"/>
                </a:lnTo>
                <a:lnTo>
                  <a:pt x="143" y="95"/>
                </a:lnTo>
                <a:lnTo>
                  <a:pt x="141" y="102"/>
                </a:lnTo>
                <a:lnTo>
                  <a:pt x="138" y="108"/>
                </a:lnTo>
                <a:lnTo>
                  <a:pt x="134" y="114"/>
                </a:lnTo>
                <a:lnTo>
                  <a:pt x="130" y="120"/>
                </a:lnTo>
                <a:lnTo>
                  <a:pt x="125" y="125"/>
                </a:lnTo>
                <a:lnTo>
                  <a:pt x="120" y="130"/>
                </a:lnTo>
                <a:lnTo>
                  <a:pt x="115" y="134"/>
                </a:lnTo>
                <a:lnTo>
                  <a:pt x="108" y="138"/>
                </a:lnTo>
                <a:lnTo>
                  <a:pt x="102" y="141"/>
                </a:lnTo>
                <a:lnTo>
                  <a:pt x="95" y="143"/>
                </a:lnTo>
                <a:lnTo>
                  <a:pt x="88" y="145"/>
                </a:lnTo>
                <a:lnTo>
                  <a:pt x="81" y="146"/>
                </a:lnTo>
                <a:lnTo>
                  <a:pt x="74" y="146"/>
                </a:lnTo>
                <a:lnTo>
                  <a:pt x="66" y="146"/>
                </a:lnTo>
                <a:lnTo>
                  <a:pt x="59" y="145"/>
                </a:lnTo>
                <a:lnTo>
                  <a:pt x="52" y="143"/>
                </a:lnTo>
                <a:lnTo>
                  <a:pt x="45" y="141"/>
                </a:lnTo>
                <a:lnTo>
                  <a:pt x="39" y="138"/>
                </a:lnTo>
                <a:lnTo>
                  <a:pt x="33" y="134"/>
                </a:lnTo>
                <a:lnTo>
                  <a:pt x="27" y="130"/>
                </a:lnTo>
                <a:lnTo>
                  <a:pt x="22" y="125"/>
                </a:lnTo>
                <a:lnTo>
                  <a:pt x="17" y="120"/>
                </a:lnTo>
                <a:lnTo>
                  <a:pt x="13" y="114"/>
                </a:lnTo>
                <a:lnTo>
                  <a:pt x="9" y="108"/>
                </a:lnTo>
                <a:lnTo>
                  <a:pt x="6" y="102"/>
                </a:lnTo>
                <a:lnTo>
                  <a:pt x="4" y="95"/>
                </a:lnTo>
                <a:lnTo>
                  <a:pt x="2" y="88"/>
                </a:lnTo>
                <a:lnTo>
                  <a:pt x="1" y="81"/>
                </a:lnTo>
                <a:lnTo>
                  <a:pt x="0" y="73"/>
                </a:lnTo>
                <a:lnTo>
                  <a:pt x="1" y="66"/>
                </a:lnTo>
                <a:lnTo>
                  <a:pt x="2" y="59"/>
                </a:lnTo>
                <a:lnTo>
                  <a:pt x="4" y="52"/>
                </a:lnTo>
                <a:lnTo>
                  <a:pt x="6" y="45"/>
                </a:lnTo>
                <a:lnTo>
                  <a:pt x="9" y="39"/>
                </a:lnTo>
                <a:lnTo>
                  <a:pt x="13" y="33"/>
                </a:lnTo>
                <a:lnTo>
                  <a:pt x="17" y="27"/>
                </a:lnTo>
                <a:lnTo>
                  <a:pt x="22" y="22"/>
                </a:lnTo>
                <a:lnTo>
                  <a:pt x="27" y="17"/>
                </a:lnTo>
                <a:lnTo>
                  <a:pt x="33" y="13"/>
                </a:lnTo>
                <a:lnTo>
                  <a:pt x="39" y="9"/>
                </a:lnTo>
                <a:lnTo>
                  <a:pt x="45" y="6"/>
                </a:lnTo>
                <a:lnTo>
                  <a:pt x="52" y="3"/>
                </a:lnTo>
                <a:lnTo>
                  <a:pt x="59" y="2"/>
                </a:lnTo>
                <a:lnTo>
                  <a:pt x="66" y="0"/>
                </a:lnTo>
                <a:lnTo>
                  <a:pt x="73" y="0"/>
                </a:lnTo>
                <a:lnTo>
                  <a:pt x="81" y="0"/>
                </a:lnTo>
                <a:lnTo>
                  <a:pt x="88" y="2"/>
                </a:lnTo>
                <a:lnTo>
                  <a:pt x="95" y="3"/>
                </a:lnTo>
                <a:lnTo>
                  <a:pt x="102" y="6"/>
                </a:lnTo>
                <a:lnTo>
                  <a:pt x="108" y="9"/>
                </a:lnTo>
                <a:lnTo>
                  <a:pt x="114" y="13"/>
                </a:lnTo>
                <a:lnTo>
                  <a:pt x="120" y="17"/>
                </a:lnTo>
                <a:lnTo>
                  <a:pt x="125" y="22"/>
                </a:lnTo>
                <a:lnTo>
                  <a:pt x="130" y="27"/>
                </a:lnTo>
                <a:lnTo>
                  <a:pt x="134" y="32"/>
                </a:lnTo>
                <a:lnTo>
                  <a:pt x="138" y="38"/>
                </a:lnTo>
                <a:lnTo>
                  <a:pt x="141" y="45"/>
                </a:lnTo>
                <a:lnTo>
                  <a:pt x="143" y="51"/>
                </a:lnTo>
                <a:lnTo>
                  <a:pt x="145" y="58"/>
                </a:lnTo>
                <a:lnTo>
                  <a:pt x="146" y="66"/>
                </a:lnTo>
                <a:lnTo>
                  <a:pt x="147" y="73"/>
                </a:lnTo>
                <a:close/>
                <a:moveTo>
                  <a:pt x="141" y="66"/>
                </a:moveTo>
                <a:lnTo>
                  <a:pt x="140" y="60"/>
                </a:lnTo>
                <a:lnTo>
                  <a:pt x="139" y="53"/>
                </a:lnTo>
                <a:lnTo>
                  <a:pt x="136" y="47"/>
                </a:lnTo>
                <a:lnTo>
                  <a:pt x="133" y="41"/>
                </a:lnTo>
                <a:lnTo>
                  <a:pt x="130" y="35"/>
                </a:lnTo>
                <a:lnTo>
                  <a:pt x="126" y="30"/>
                </a:lnTo>
                <a:lnTo>
                  <a:pt x="122" y="25"/>
                </a:lnTo>
                <a:lnTo>
                  <a:pt x="117" y="21"/>
                </a:lnTo>
                <a:lnTo>
                  <a:pt x="112" y="17"/>
                </a:lnTo>
                <a:lnTo>
                  <a:pt x="106" y="13"/>
                </a:lnTo>
                <a:lnTo>
                  <a:pt x="100" y="11"/>
                </a:lnTo>
                <a:lnTo>
                  <a:pt x="94" y="8"/>
                </a:lnTo>
                <a:lnTo>
                  <a:pt x="87" y="7"/>
                </a:lnTo>
                <a:lnTo>
                  <a:pt x="81" y="6"/>
                </a:lnTo>
                <a:lnTo>
                  <a:pt x="74" y="5"/>
                </a:lnTo>
                <a:lnTo>
                  <a:pt x="67" y="6"/>
                </a:lnTo>
                <a:lnTo>
                  <a:pt x="60" y="7"/>
                </a:lnTo>
                <a:lnTo>
                  <a:pt x="53" y="8"/>
                </a:lnTo>
                <a:lnTo>
                  <a:pt x="47" y="11"/>
                </a:lnTo>
                <a:lnTo>
                  <a:pt x="41" y="13"/>
                </a:lnTo>
                <a:lnTo>
                  <a:pt x="35" y="17"/>
                </a:lnTo>
                <a:lnTo>
                  <a:pt x="30" y="21"/>
                </a:lnTo>
                <a:lnTo>
                  <a:pt x="25" y="25"/>
                </a:lnTo>
                <a:lnTo>
                  <a:pt x="21" y="30"/>
                </a:lnTo>
                <a:lnTo>
                  <a:pt x="17" y="35"/>
                </a:lnTo>
                <a:lnTo>
                  <a:pt x="14" y="41"/>
                </a:lnTo>
                <a:lnTo>
                  <a:pt x="11" y="47"/>
                </a:lnTo>
                <a:lnTo>
                  <a:pt x="8" y="53"/>
                </a:lnTo>
                <a:lnTo>
                  <a:pt x="7" y="60"/>
                </a:lnTo>
                <a:lnTo>
                  <a:pt x="6" y="66"/>
                </a:lnTo>
                <a:lnTo>
                  <a:pt x="5" y="73"/>
                </a:lnTo>
                <a:lnTo>
                  <a:pt x="6" y="80"/>
                </a:lnTo>
                <a:lnTo>
                  <a:pt x="7" y="87"/>
                </a:lnTo>
                <a:lnTo>
                  <a:pt x="8" y="93"/>
                </a:lnTo>
                <a:lnTo>
                  <a:pt x="11" y="100"/>
                </a:lnTo>
                <a:lnTo>
                  <a:pt x="13" y="106"/>
                </a:lnTo>
                <a:lnTo>
                  <a:pt x="17" y="111"/>
                </a:lnTo>
                <a:lnTo>
                  <a:pt x="21" y="117"/>
                </a:lnTo>
                <a:lnTo>
                  <a:pt x="25" y="121"/>
                </a:lnTo>
                <a:lnTo>
                  <a:pt x="30" y="126"/>
                </a:lnTo>
                <a:lnTo>
                  <a:pt x="35" y="130"/>
                </a:lnTo>
                <a:lnTo>
                  <a:pt x="41" y="133"/>
                </a:lnTo>
                <a:lnTo>
                  <a:pt x="47" y="136"/>
                </a:lnTo>
                <a:lnTo>
                  <a:pt x="53" y="138"/>
                </a:lnTo>
                <a:lnTo>
                  <a:pt x="60" y="140"/>
                </a:lnTo>
                <a:lnTo>
                  <a:pt x="66" y="141"/>
                </a:lnTo>
                <a:lnTo>
                  <a:pt x="73" y="141"/>
                </a:lnTo>
                <a:lnTo>
                  <a:pt x="80" y="141"/>
                </a:lnTo>
                <a:lnTo>
                  <a:pt x="87" y="140"/>
                </a:lnTo>
                <a:lnTo>
                  <a:pt x="94" y="138"/>
                </a:lnTo>
                <a:lnTo>
                  <a:pt x="100" y="136"/>
                </a:lnTo>
                <a:lnTo>
                  <a:pt x="106" y="133"/>
                </a:lnTo>
                <a:lnTo>
                  <a:pt x="112" y="130"/>
                </a:lnTo>
                <a:lnTo>
                  <a:pt x="117" y="126"/>
                </a:lnTo>
                <a:lnTo>
                  <a:pt x="122" y="122"/>
                </a:lnTo>
                <a:lnTo>
                  <a:pt x="126" y="117"/>
                </a:lnTo>
                <a:lnTo>
                  <a:pt x="130" y="111"/>
                </a:lnTo>
                <a:lnTo>
                  <a:pt x="133" y="106"/>
                </a:lnTo>
                <a:lnTo>
                  <a:pt x="136" y="100"/>
                </a:lnTo>
                <a:lnTo>
                  <a:pt x="139" y="94"/>
                </a:lnTo>
                <a:lnTo>
                  <a:pt x="140" y="87"/>
                </a:lnTo>
                <a:lnTo>
                  <a:pt x="141" y="80"/>
                </a:lnTo>
                <a:lnTo>
                  <a:pt x="142" y="73"/>
                </a:lnTo>
                <a:lnTo>
                  <a:pt x="141" y="66"/>
                </a:ln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" name="Rectangle 2022"/>
          <p:cNvSpPr>
            <a:spLocks noChangeArrowheads="1"/>
          </p:cNvSpPr>
          <p:nvPr/>
        </p:nvSpPr>
        <p:spPr bwMode="auto">
          <a:xfrm>
            <a:off x="4337316" y="6145214"/>
            <a:ext cx="1875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2023"/>
          <p:cNvSpPr>
            <a:spLocks noChangeArrowheads="1"/>
          </p:cNvSpPr>
          <p:nvPr/>
        </p:nvSpPr>
        <p:spPr bwMode="auto">
          <a:xfrm>
            <a:off x="4411266" y="5524502"/>
            <a:ext cx="1170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Rectangle 2024"/>
          <p:cNvSpPr>
            <a:spLocks noChangeArrowheads="1"/>
          </p:cNvSpPr>
          <p:nvPr/>
        </p:nvSpPr>
        <p:spPr bwMode="auto">
          <a:xfrm>
            <a:off x="4411266" y="4903789"/>
            <a:ext cx="1170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Rectangle 2025"/>
          <p:cNvSpPr>
            <a:spLocks noChangeArrowheads="1"/>
          </p:cNvSpPr>
          <p:nvPr/>
        </p:nvSpPr>
        <p:spPr bwMode="auto">
          <a:xfrm>
            <a:off x="4411266" y="4279902"/>
            <a:ext cx="1170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Rectangle 2026"/>
          <p:cNvSpPr>
            <a:spLocks noChangeArrowheads="1"/>
          </p:cNvSpPr>
          <p:nvPr/>
        </p:nvSpPr>
        <p:spPr bwMode="auto">
          <a:xfrm>
            <a:off x="4411266" y="3659189"/>
            <a:ext cx="1170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6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ectangle 2027"/>
          <p:cNvSpPr>
            <a:spLocks noChangeArrowheads="1"/>
          </p:cNvSpPr>
          <p:nvPr/>
        </p:nvSpPr>
        <p:spPr bwMode="auto">
          <a:xfrm>
            <a:off x="4411266" y="3038477"/>
            <a:ext cx="1170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8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096" name="Rectangle 2028"/>
          <p:cNvSpPr>
            <a:spLocks noChangeArrowheads="1"/>
          </p:cNvSpPr>
          <p:nvPr/>
        </p:nvSpPr>
        <p:spPr bwMode="auto">
          <a:xfrm>
            <a:off x="4289161" y="2414589"/>
            <a:ext cx="2340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097" name="Rectangle 2029"/>
          <p:cNvSpPr>
            <a:spLocks noChangeArrowheads="1"/>
          </p:cNvSpPr>
          <p:nvPr/>
        </p:nvSpPr>
        <p:spPr bwMode="auto">
          <a:xfrm>
            <a:off x="4289161" y="1793877"/>
            <a:ext cx="2340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099" name="Rectangle 2030"/>
          <p:cNvSpPr>
            <a:spLocks noChangeArrowheads="1"/>
          </p:cNvSpPr>
          <p:nvPr/>
        </p:nvSpPr>
        <p:spPr bwMode="auto">
          <a:xfrm>
            <a:off x="4289161" y="1173164"/>
            <a:ext cx="2340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14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100" name="Rectangle 2031"/>
          <p:cNvSpPr>
            <a:spLocks noChangeArrowheads="1"/>
          </p:cNvSpPr>
          <p:nvPr/>
        </p:nvSpPr>
        <p:spPr bwMode="auto">
          <a:xfrm>
            <a:off x="644922" y="5816602"/>
            <a:ext cx="1875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101" name="Rectangle 2032"/>
          <p:cNvSpPr>
            <a:spLocks noChangeArrowheads="1"/>
          </p:cNvSpPr>
          <p:nvPr/>
        </p:nvSpPr>
        <p:spPr bwMode="auto">
          <a:xfrm>
            <a:off x="1984641" y="5816602"/>
            <a:ext cx="1875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102" name="Rectangle 2033"/>
          <p:cNvSpPr>
            <a:spLocks noChangeArrowheads="1"/>
          </p:cNvSpPr>
          <p:nvPr/>
        </p:nvSpPr>
        <p:spPr bwMode="auto">
          <a:xfrm>
            <a:off x="3322639" y="5816602"/>
            <a:ext cx="1875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103" name="Rectangle 2034"/>
          <p:cNvSpPr>
            <a:spLocks noChangeArrowheads="1"/>
          </p:cNvSpPr>
          <p:nvPr/>
        </p:nvSpPr>
        <p:spPr bwMode="auto">
          <a:xfrm>
            <a:off x="4698472" y="5816602"/>
            <a:ext cx="1170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104" name="Rectangle 2035"/>
          <p:cNvSpPr>
            <a:spLocks noChangeArrowheads="1"/>
          </p:cNvSpPr>
          <p:nvPr/>
        </p:nvSpPr>
        <p:spPr bwMode="auto">
          <a:xfrm>
            <a:off x="6036470" y="5816602"/>
            <a:ext cx="1170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105" name="Rectangle 2036"/>
          <p:cNvSpPr>
            <a:spLocks noChangeArrowheads="1"/>
          </p:cNvSpPr>
          <p:nvPr/>
        </p:nvSpPr>
        <p:spPr bwMode="auto">
          <a:xfrm>
            <a:off x="7376187" y="5816602"/>
            <a:ext cx="1170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106" name="Rectangle 2037"/>
          <p:cNvSpPr>
            <a:spLocks noChangeArrowheads="1"/>
          </p:cNvSpPr>
          <p:nvPr/>
        </p:nvSpPr>
        <p:spPr bwMode="auto">
          <a:xfrm>
            <a:off x="8714185" y="5816602"/>
            <a:ext cx="11702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107" name="Freeform 2038"/>
          <p:cNvSpPr>
            <a:spLocks noEditPoints="1"/>
          </p:cNvSpPr>
          <p:nvPr/>
        </p:nvSpPr>
        <p:spPr bwMode="auto">
          <a:xfrm>
            <a:off x="5434543" y="1430338"/>
            <a:ext cx="89429" cy="84138"/>
          </a:xfrm>
          <a:custGeom>
            <a:avLst/>
            <a:gdLst>
              <a:gd name="T0" fmla="*/ 49 w 52"/>
              <a:gd name="T1" fmla="*/ 53 h 53"/>
              <a:gd name="T2" fmla="*/ 0 w 52"/>
              <a:gd name="T3" fmla="*/ 4 h 53"/>
              <a:gd name="T4" fmla="*/ 3 w 52"/>
              <a:gd name="T5" fmla="*/ 0 h 53"/>
              <a:gd name="T6" fmla="*/ 52 w 52"/>
              <a:gd name="T7" fmla="*/ 50 h 53"/>
              <a:gd name="T8" fmla="*/ 49 w 52"/>
              <a:gd name="T9" fmla="*/ 53 h 53"/>
              <a:gd name="T10" fmla="*/ 0 w 52"/>
              <a:gd name="T11" fmla="*/ 50 h 53"/>
              <a:gd name="T12" fmla="*/ 49 w 52"/>
              <a:gd name="T13" fmla="*/ 0 h 53"/>
              <a:gd name="T14" fmla="*/ 52 w 52"/>
              <a:gd name="T15" fmla="*/ 4 h 53"/>
              <a:gd name="T16" fmla="*/ 3 w 52"/>
              <a:gd name="T17" fmla="*/ 53 h 53"/>
              <a:gd name="T18" fmla="*/ 0 w 52"/>
              <a:gd name="T19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2" h="53">
                <a:moveTo>
                  <a:pt x="49" y="53"/>
                </a:moveTo>
                <a:lnTo>
                  <a:pt x="0" y="4"/>
                </a:lnTo>
                <a:lnTo>
                  <a:pt x="3" y="0"/>
                </a:lnTo>
                <a:lnTo>
                  <a:pt x="52" y="50"/>
                </a:lnTo>
                <a:lnTo>
                  <a:pt x="49" y="53"/>
                </a:lnTo>
                <a:close/>
                <a:moveTo>
                  <a:pt x="0" y="50"/>
                </a:moveTo>
                <a:lnTo>
                  <a:pt x="49" y="0"/>
                </a:lnTo>
                <a:lnTo>
                  <a:pt x="52" y="4"/>
                </a:lnTo>
                <a:lnTo>
                  <a:pt x="3" y="53"/>
                </a:lnTo>
                <a:lnTo>
                  <a:pt x="0" y="50"/>
                </a:lnTo>
                <a:close/>
              </a:path>
            </a:pathLst>
          </a:custGeom>
          <a:solidFill>
            <a:srgbClr val="FF0000"/>
          </a:solidFill>
          <a:ln w="1" cap="flat">
            <a:solidFill>
              <a:srgbClr val="FF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08" name="Rectangle 2039"/>
          <p:cNvSpPr>
            <a:spLocks noChangeArrowheads="1"/>
          </p:cNvSpPr>
          <p:nvPr/>
        </p:nvSpPr>
        <p:spPr bwMode="auto">
          <a:xfrm>
            <a:off x="5609962" y="1323977"/>
            <a:ext cx="90172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Estimates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109" name="Oval 2040"/>
          <p:cNvSpPr>
            <a:spLocks noChangeArrowheads="1"/>
          </p:cNvSpPr>
          <p:nvPr/>
        </p:nvSpPr>
        <p:spPr bwMode="auto">
          <a:xfrm>
            <a:off x="5407026" y="1644651"/>
            <a:ext cx="144463" cy="134938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10" name="Freeform 2041"/>
          <p:cNvSpPr>
            <a:spLocks noEditPoints="1"/>
          </p:cNvSpPr>
          <p:nvPr/>
        </p:nvSpPr>
        <p:spPr bwMode="auto">
          <a:xfrm>
            <a:off x="5401867" y="1641476"/>
            <a:ext cx="154781" cy="141288"/>
          </a:xfrm>
          <a:custGeom>
            <a:avLst/>
            <a:gdLst>
              <a:gd name="T0" fmla="*/ 840 w 848"/>
              <a:gd name="T1" fmla="*/ 509 h 848"/>
              <a:gd name="T2" fmla="*/ 798 w 848"/>
              <a:gd name="T3" fmla="*/ 625 h 848"/>
              <a:gd name="T4" fmla="*/ 723 w 848"/>
              <a:gd name="T5" fmla="*/ 726 h 848"/>
              <a:gd name="T6" fmla="*/ 590 w 848"/>
              <a:gd name="T7" fmla="*/ 815 h 848"/>
              <a:gd name="T8" fmla="*/ 469 w 848"/>
              <a:gd name="T9" fmla="*/ 846 h 848"/>
              <a:gd name="T10" fmla="*/ 340 w 848"/>
              <a:gd name="T11" fmla="*/ 840 h 848"/>
              <a:gd name="T12" fmla="*/ 223 w 848"/>
              <a:gd name="T13" fmla="*/ 798 h 848"/>
              <a:gd name="T14" fmla="*/ 127 w 848"/>
              <a:gd name="T15" fmla="*/ 726 h 848"/>
              <a:gd name="T16" fmla="*/ 72 w 848"/>
              <a:gd name="T17" fmla="*/ 660 h 848"/>
              <a:gd name="T18" fmla="*/ 20 w 848"/>
              <a:gd name="T19" fmla="*/ 552 h 848"/>
              <a:gd name="T20" fmla="*/ 0 w 848"/>
              <a:gd name="T21" fmla="*/ 426 h 848"/>
              <a:gd name="T22" fmla="*/ 19 w 848"/>
              <a:gd name="T23" fmla="*/ 299 h 848"/>
              <a:gd name="T24" fmla="*/ 72 w 848"/>
              <a:gd name="T25" fmla="*/ 189 h 848"/>
              <a:gd name="T26" fmla="*/ 127 w 848"/>
              <a:gd name="T27" fmla="*/ 124 h 848"/>
              <a:gd name="T28" fmla="*/ 222 w 848"/>
              <a:gd name="T29" fmla="*/ 52 h 848"/>
              <a:gd name="T30" fmla="*/ 338 w 848"/>
              <a:gd name="T31" fmla="*/ 9 h 848"/>
              <a:gd name="T32" fmla="*/ 467 w 848"/>
              <a:gd name="T33" fmla="*/ 2 h 848"/>
              <a:gd name="T34" fmla="*/ 588 w 848"/>
              <a:gd name="T35" fmla="*/ 33 h 848"/>
              <a:gd name="T36" fmla="*/ 663 w 848"/>
              <a:gd name="T37" fmla="*/ 74 h 848"/>
              <a:gd name="T38" fmla="*/ 775 w 848"/>
              <a:gd name="T39" fmla="*/ 186 h 848"/>
              <a:gd name="T40" fmla="*/ 815 w 848"/>
              <a:gd name="T41" fmla="*/ 258 h 848"/>
              <a:gd name="T42" fmla="*/ 846 w 848"/>
              <a:gd name="T43" fmla="*/ 380 h 848"/>
              <a:gd name="T44" fmla="*/ 793 w 848"/>
              <a:gd name="T45" fmla="*/ 350 h 848"/>
              <a:gd name="T46" fmla="*/ 755 w 848"/>
              <a:gd name="T47" fmla="*/ 246 h 848"/>
              <a:gd name="T48" fmla="*/ 689 w 848"/>
              <a:gd name="T49" fmla="*/ 157 h 848"/>
              <a:gd name="T50" fmla="*/ 636 w 848"/>
              <a:gd name="T51" fmla="*/ 113 h 848"/>
              <a:gd name="T52" fmla="*/ 537 w 848"/>
              <a:gd name="T53" fmla="*/ 66 h 848"/>
              <a:gd name="T54" fmla="*/ 426 w 848"/>
              <a:gd name="T55" fmla="*/ 48 h 848"/>
              <a:gd name="T56" fmla="*/ 314 w 848"/>
              <a:gd name="T57" fmla="*/ 65 h 848"/>
              <a:gd name="T58" fmla="*/ 213 w 848"/>
              <a:gd name="T59" fmla="*/ 113 h 848"/>
              <a:gd name="T60" fmla="*/ 160 w 848"/>
              <a:gd name="T61" fmla="*/ 157 h 848"/>
              <a:gd name="T62" fmla="*/ 95 w 848"/>
              <a:gd name="T63" fmla="*/ 244 h 848"/>
              <a:gd name="T64" fmla="*/ 56 w 848"/>
              <a:gd name="T65" fmla="*/ 348 h 848"/>
              <a:gd name="T66" fmla="*/ 50 w 848"/>
              <a:gd name="T67" fmla="*/ 462 h 848"/>
              <a:gd name="T68" fmla="*/ 78 w 848"/>
              <a:gd name="T69" fmla="*/ 569 h 848"/>
              <a:gd name="T70" fmla="*/ 111 w 848"/>
              <a:gd name="T71" fmla="*/ 633 h 848"/>
              <a:gd name="T72" fmla="*/ 216 w 848"/>
              <a:gd name="T73" fmla="*/ 737 h 848"/>
              <a:gd name="T74" fmla="*/ 277 w 848"/>
              <a:gd name="T75" fmla="*/ 770 h 848"/>
              <a:gd name="T76" fmla="*/ 385 w 848"/>
              <a:gd name="T77" fmla="*/ 798 h 848"/>
              <a:gd name="T78" fmla="*/ 499 w 848"/>
              <a:gd name="T79" fmla="*/ 793 h 848"/>
              <a:gd name="T80" fmla="*/ 603 w 848"/>
              <a:gd name="T81" fmla="*/ 755 h 848"/>
              <a:gd name="T82" fmla="*/ 689 w 848"/>
              <a:gd name="T83" fmla="*/ 692 h 848"/>
              <a:gd name="T84" fmla="*/ 770 w 848"/>
              <a:gd name="T85" fmla="*/ 572 h 848"/>
              <a:gd name="T86" fmla="*/ 798 w 848"/>
              <a:gd name="T87" fmla="*/ 464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48" h="848">
                <a:moveTo>
                  <a:pt x="848" y="423"/>
                </a:moveTo>
                <a:lnTo>
                  <a:pt x="846" y="467"/>
                </a:lnTo>
                <a:lnTo>
                  <a:pt x="840" y="509"/>
                </a:lnTo>
                <a:lnTo>
                  <a:pt x="830" y="550"/>
                </a:lnTo>
                <a:lnTo>
                  <a:pt x="815" y="588"/>
                </a:lnTo>
                <a:lnTo>
                  <a:pt x="798" y="625"/>
                </a:lnTo>
                <a:lnTo>
                  <a:pt x="776" y="660"/>
                </a:lnTo>
                <a:lnTo>
                  <a:pt x="726" y="723"/>
                </a:lnTo>
                <a:cubicBezTo>
                  <a:pt x="725" y="724"/>
                  <a:pt x="724" y="725"/>
                  <a:pt x="723" y="726"/>
                </a:cubicBezTo>
                <a:lnTo>
                  <a:pt x="663" y="775"/>
                </a:lnTo>
                <a:lnTo>
                  <a:pt x="627" y="796"/>
                </a:lnTo>
                <a:lnTo>
                  <a:pt x="590" y="815"/>
                </a:lnTo>
                <a:lnTo>
                  <a:pt x="552" y="829"/>
                </a:lnTo>
                <a:lnTo>
                  <a:pt x="511" y="840"/>
                </a:lnTo>
                <a:lnTo>
                  <a:pt x="469" y="846"/>
                </a:lnTo>
                <a:lnTo>
                  <a:pt x="426" y="848"/>
                </a:lnTo>
                <a:lnTo>
                  <a:pt x="382" y="846"/>
                </a:lnTo>
                <a:lnTo>
                  <a:pt x="340" y="840"/>
                </a:lnTo>
                <a:lnTo>
                  <a:pt x="299" y="830"/>
                </a:lnTo>
                <a:lnTo>
                  <a:pt x="261" y="815"/>
                </a:lnTo>
                <a:lnTo>
                  <a:pt x="223" y="798"/>
                </a:lnTo>
                <a:lnTo>
                  <a:pt x="189" y="776"/>
                </a:lnTo>
                <a:cubicBezTo>
                  <a:pt x="188" y="776"/>
                  <a:pt x="187" y="775"/>
                  <a:pt x="186" y="775"/>
                </a:cubicBezTo>
                <a:lnTo>
                  <a:pt x="127" y="726"/>
                </a:lnTo>
                <a:cubicBezTo>
                  <a:pt x="126" y="725"/>
                  <a:pt x="124" y="724"/>
                  <a:pt x="123" y="723"/>
                </a:cubicBezTo>
                <a:lnTo>
                  <a:pt x="74" y="663"/>
                </a:lnTo>
                <a:cubicBezTo>
                  <a:pt x="74" y="662"/>
                  <a:pt x="73" y="661"/>
                  <a:pt x="72" y="660"/>
                </a:cubicBezTo>
                <a:lnTo>
                  <a:pt x="52" y="627"/>
                </a:lnTo>
                <a:lnTo>
                  <a:pt x="34" y="590"/>
                </a:lnTo>
                <a:lnTo>
                  <a:pt x="20" y="552"/>
                </a:lnTo>
                <a:lnTo>
                  <a:pt x="9" y="511"/>
                </a:lnTo>
                <a:lnTo>
                  <a:pt x="3" y="469"/>
                </a:lnTo>
                <a:lnTo>
                  <a:pt x="0" y="426"/>
                </a:lnTo>
                <a:lnTo>
                  <a:pt x="2" y="382"/>
                </a:lnTo>
                <a:lnTo>
                  <a:pt x="9" y="340"/>
                </a:lnTo>
                <a:lnTo>
                  <a:pt x="19" y="299"/>
                </a:lnTo>
                <a:lnTo>
                  <a:pt x="33" y="261"/>
                </a:lnTo>
                <a:lnTo>
                  <a:pt x="51" y="223"/>
                </a:lnTo>
                <a:lnTo>
                  <a:pt x="72" y="189"/>
                </a:lnTo>
                <a:cubicBezTo>
                  <a:pt x="73" y="188"/>
                  <a:pt x="74" y="187"/>
                  <a:pt x="75" y="186"/>
                </a:cubicBezTo>
                <a:lnTo>
                  <a:pt x="124" y="127"/>
                </a:lnTo>
                <a:cubicBezTo>
                  <a:pt x="124" y="125"/>
                  <a:pt x="125" y="124"/>
                  <a:pt x="127" y="124"/>
                </a:cubicBezTo>
                <a:lnTo>
                  <a:pt x="186" y="75"/>
                </a:lnTo>
                <a:cubicBezTo>
                  <a:pt x="187" y="74"/>
                  <a:pt x="188" y="73"/>
                  <a:pt x="189" y="72"/>
                </a:cubicBezTo>
                <a:lnTo>
                  <a:pt x="222" y="52"/>
                </a:lnTo>
                <a:lnTo>
                  <a:pt x="258" y="34"/>
                </a:lnTo>
                <a:lnTo>
                  <a:pt x="297" y="20"/>
                </a:lnTo>
                <a:lnTo>
                  <a:pt x="338" y="9"/>
                </a:lnTo>
                <a:lnTo>
                  <a:pt x="380" y="3"/>
                </a:lnTo>
                <a:lnTo>
                  <a:pt x="423" y="0"/>
                </a:lnTo>
                <a:lnTo>
                  <a:pt x="467" y="2"/>
                </a:lnTo>
                <a:lnTo>
                  <a:pt x="509" y="9"/>
                </a:lnTo>
                <a:lnTo>
                  <a:pt x="550" y="19"/>
                </a:lnTo>
                <a:lnTo>
                  <a:pt x="588" y="33"/>
                </a:lnTo>
                <a:lnTo>
                  <a:pt x="625" y="51"/>
                </a:lnTo>
                <a:lnTo>
                  <a:pt x="660" y="72"/>
                </a:lnTo>
                <a:cubicBezTo>
                  <a:pt x="661" y="73"/>
                  <a:pt x="662" y="74"/>
                  <a:pt x="663" y="74"/>
                </a:cubicBezTo>
                <a:lnTo>
                  <a:pt x="723" y="123"/>
                </a:lnTo>
                <a:cubicBezTo>
                  <a:pt x="724" y="124"/>
                  <a:pt x="725" y="126"/>
                  <a:pt x="726" y="127"/>
                </a:cubicBezTo>
                <a:lnTo>
                  <a:pt x="775" y="186"/>
                </a:lnTo>
                <a:cubicBezTo>
                  <a:pt x="775" y="187"/>
                  <a:pt x="776" y="188"/>
                  <a:pt x="776" y="189"/>
                </a:cubicBezTo>
                <a:lnTo>
                  <a:pt x="796" y="222"/>
                </a:lnTo>
                <a:lnTo>
                  <a:pt x="815" y="258"/>
                </a:lnTo>
                <a:lnTo>
                  <a:pt x="829" y="297"/>
                </a:lnTo>
                <a:lnTo>
                  <a:pt x="840" y="338"/>
                </a:lnTo>
                <a:lnTo>
                  <a:pt x="846" y="380"/>
                </a:lnTo>
                <a:lnTo>
                  <a:pt x="848" y="423"/>
                </a:lnTo>
                <a:close/>
                <a:moveTo>
                  <a:pt x="799" y="387"/>
                </a:moveTo>
                <a:lnTo>
                  <a:pt x="793" y="350"/>
                </a:lnTo>
                <a:lnTo>
                  <a:pt x="784" y="314"/>
                </a:lnTo>
                <a:lnTo>
                  <a:pt x="771" y="279"/>
                </a:lnTo>
                <a:lnTo>
                  <a:pt x="755" y="246"/>
                </a:lnTo>
                <a:lnTo>
                  <a:pt x="735" y="213"/>
                </a:lnTo>
                <a:lnTo>
                  <a:pt x="737" y="216"/>
                </a:lnTo>
                <a:lnTo>
                  <a:pt x="689" y="157"/>
                </a:lnTo>
                <a:lnTo>
                  <a:pt x="692" y="160"/>
                </a:lnTo>
                <a:lnTo>
                  <a:pt x="633" y="111"/>
                </a:lnTo>
                <a:lnTo>
                  <a:pt x="636" y="113"/>
                </a:lnTo>
                <a:lnTo>
                  <a:pt x="604" y="95"/>
                </a:lnTo>
                <a:lnTo>
                  <a:pt x="572" y="78"/>
                </a:lnTo>
                <a:lnTo>
                  <a:pt x="537" y="66"/>
                </a:lnTo>
                <a:lnTo>
                  <a:pt x="501" y="56"/>
                </a:lnTo>
                <a:lnTo>
                  <a:pt x="464" y="50"/>
                </a:lnTo>
                <a:lnTo>
                  <a:pt x="426" y="48"/>
                </a:lnTo>
                <a:lnTo>
                  <a:pt x="387" y="50"/>
                </a:lnTo>
                <a:lnTo>
                  <a:pt x="350" y="56"/>
                </a:lnTo>
                <a:lnTo>
                  <a:pt x="314" y="65"/>
                </a:lnTo>
                <a:lnTo>
                  <a:pt x="279" y="78"/>
                </a:lnTo>
                <a:lnTo>
                  <a:pt x="246" y="93"/>
                </a:lnTo>
                <a:lnTo>
                  <a:pt x="213" y="113"/>
                </a:lnTo>
                <a:lnTo>
                  <a:pt x="216" y="111"/>
                </a:lnTo>
                <a:lnTo>
                  <a:pt x="157" y="160"/>
                </a:lnTo>
                <a:lnTo>
                  <a:pt x="160" y="157"/>
                </a:lnTo>
                <a:lnTo>
                  <a:pt x="111" y="216"/>
                </a:lnTo>
                <a:lnTo>
                  <a:pt x="113" y="213"/>
                </a:lnTo>
                <a:lnTo>
                  <a:pt x="95" y="244"/>
                </a:lnTo>
                <a:lnTo>
                  <a:pt x="78" y="277"/>
                </a:lnTo>
                <a:lnTo>
                  <a:pt x="66" y="312"/>
                </a:lnTo>
                <a:lnTo>
                  <a:pt x="56" y="348"/>
                </a:lnTo>
                <a:lnTo>
                  <a:pt x="50" y="385"/>
                </a:lnTo>
                <a:lnTo>
                  <a:pt x="48" y="423"/>
                </a:lnTo>
                <a:lnTo>
                  <a:pt x="50" y="462"/>
                </a:lnTo>
                <a:lnTo>
                  <a:pt x="56" y="499"/>
                </a:lnTo>
                <a:lnTo>
                  <a:pt x="65" y="535"/>
                </a:lnTo>
                <a:lnTo>
                  <a:pt x="78" y="569"/>
                </a:lnTo>
                <a:lnTo>
                  <a:pt x="93" y="603"/>
                </a:lnTo>
                <a:lnTo>
                  <a:pt x="113" y="636"/>
                </a:lnTo>
                <a:lnTo>
                  <a:pt x="111" y="633"/>
                </a:lnTo>
                <a:lnTo>
                  <a:pt x="160" y="692"/>
                </a:lnTo>
                <a:lnTo>
                  <a:pt x="157" y="689"/>
                </a:lnTo>
                <a:lnTo>
                  <a:pt x="216" y="737"/>
                </a:lnTo>
                <a:lnTo>
                  <a:pt x="213" y="735"/>
                </a:lnTo>
                <a:lnTo>
                  <a:pt x="244" y="754"/>
                </a:lnTo>
                <a:lnTo>
                  <a:pt x="277" y="770"/>
                </a:lnTo>
                <a:lnTo>
                  <a:pt x="312" y="783"/>
                </a:lnTo>
                <a:lnTo>
                  <a:pt x="348" y="793"/>
                </a:lnTo>
                <a:lnTo>
                  <a:pt x="385" y="798"/>
                </a:lnTo>
                <a:lnTo>
                  <a:pt x="423" y="800"/>
                </a:lnTo>
                <a:lnTo>
                  <a:pt x="462" y="799"/>
                </a:lnTo>
                <a:lnTo>
                  <a:pt x="499" y="793"/>
                </a:lnTo>
                <a:lnTo>
                  <a:pt x="535" y="784"/>
                </a:lnTo>
                <a:lnTo>
                  <a:pt x="569" y="771"/>
                </a:lnTo>
                <a:lnTo>
                  <a:pt x="603" y="755"/>
                </a:lnTo>
                <a:lnTo>
                  <a:pt x="633" y="737"/>
                </a:lnTo>
                <a:lnTo>
                  <a:pt x="692" y="689"/>
                </a:lnTo>
                <a:lnTo>
                  <a:pt x="689" y="692"/>
                </a:lnTo>
                <a:lnTo>
                  <a:pt x="735" y="636"/>
                </a:lnTo>
                <a:lnTo>
                  <a:pt x="754" y="604"/>
                </a:lnTo>
                <a:lnTo>
                  <a:pt x="770" y="572"/>
                </a:lnTo>
                <a:lnTo>
                  <a:pt x="783" y="537"/>
                </a:lnTo>
                <a:lnTo>
                  <a:pt x="793" y="501"/>
                </a:lnTo>
                <a:lnTo>
                  <a:pt x="798" y="464"/>
                </a:lnTo>
                <a:lnTo>
                  <a:pt x="800" y="426"/>
                </a:lnTo>
                <a:lnTo>
                  <a:pt x="799" y="387"/>
                </a:ln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111" name="Rectangle 2042"/>
          <p:cNvSpPr>
            <a:spLocks noChangeArrowheads="1"/>
          </p:cNvSpPr>
          <p:nvPr/>
        </p:nvSpPr>
        <p:spPr bwMode="auto">
          <a:xfrm>
            <a:off x="5609961" y="1562102"/>
            <a:ext cx="161031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8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Exact Parameters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989936" y="6093297"/>
            <a:ext cx="1013098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GB" dirty="0" err="1" smtClean="0">
                <a:solidFill>
                  <a:schemeClr val="tx2"/>
                </a:solidFill>
              </a:rPr>
              <a:t>skewness</a:t>
            </a:r>
            <a:endParaRPr lang="en-GB" dirty="0" smtClean="0">
              <a:solidFill>
                <a:schemeClr val="tx2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701611" y="1373876"/>
            <a:ext cx="276999" cy="795089"/>
          </a:xfrm>
          <a:prstGeom prst="rect">
            <a:avLst/>
          </a:prstGeom>
          <a:noFill/>
        </p:spPr>
        <p:txBody>
          <a:bodyPr vert="vert270" wrap="none" lIns="0" tIns="0" rIns="0" bIns="0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GB" dirty="0" smtClean="0">
                <a:solidFill>
                  <a:schemeClr val="tx2"/>
                </a:solidFill>
              </a:rPr>
              <a:t>kurtosis</a:t>
            </a:r>
          </a:p>
        </p:txBody>
      </p:sp>
      <p:sp>
        <p:nvSpPr>
          <p:cNvPr id="2044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7605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itle 1"/>
          <p:cNvSpPr>
            <a:spLocks noGrp="1"/>
          </p:cNvSpPr>
          <p:nvPr>
            <p:ph type="ctrTitle"/>
          </p:nvPr>
        </p:nvSpPr>
        <p:spPr>
          <a:xfrm>
            <a:off x="550334" y="2130426"/>
            <a:ext cx="9001390" cy="633413"/>
          </a:xfrm>
        </p:spPr>
        <p:txBody>
          <a:bodyPr/>
          <a:lstStyle/>
          <a:p>
            <a:pPr eaLnBrk="1" hangingPunct="1"/>
            <a:r>
              <a:rPr lang="en-GB" dirty="0" smtClean="0"/>
              <a:t>Allowing for Parameter and Model Error</a:t>
            </a:r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1631097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Alternative Internal Capital Model Structures</a:t>
            </a:r>
            <a:endParaRPr lang="en-GB" dirty="0"/>
          </a:p>
        </p:txBody>
      </p:sp>
      <p:grpSp>
        <p:nvGrpSpPr>
          <p:cNvPr id="7" name="Group 6"/>
          <p:cNvGrpSpPr/>
          <p:nvPr/>
        </p:nvGrpSpPr>
        <p:grpSpPr>
          <a:xfrm>
            <a:off x="488505" y="1489406"/>
            <a:ext cx="9073007" cy="4387867"/>
            <a:chOff x="0" y="-29805"/>
            <a:chExt cx="6178163" cy="1940759"/>
          </a:xfrm>
        </p:grpSpPr>
        <p:sp>
          <p:nvSpPr>
            <p:cNvPr id="8" name="Text Box 2"/>
            <p:cNvSpPr txBox="1">
              <a:spLocks noChangeArrowheads="1"/>
            </p:cNvSpPr>
            <p:nvPr/>
          </p:nvSpPr>
          <p:spPr bwMode="auto">
            <a:xfrm>
              <a:off x="4078107" y="-29805"/>
              <a:ext cx="2100056" cy="1940759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rot="0" vert="horz" wrap="square" lIns="91440" tIns="45720" rIns="91440" bIns="45720" anchor="t" anchorCtr="0">
              <a:sp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en-GB" sz="2400" dirty="0">
                  <a:effectLst/>
                  <a:latin typeface="Calibri"/>
                  <a:ea typeface="Calibri"/>
                  <a:cs typeface="Times New Roman"/>
                </a:rPr>
                <a:t>Percentage formulas</a:t>
              </a: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en-GB" sz="2400" dirty="0" smtClean="0">
                  <a:effectLst/>
                  <a:latin typeface="Calibri"/>
                  <a:ea typeface="Calibri"/>
                  <a:cs typeface="Times New Roman"/>
                </a:rPr>
                <a:t>Stress-test methods</a:t>
              </a:r>
              <a:endParaRPr lang="en-GB" sz="2400" dirty="0">
                <a:effectLst/>
                <a:latin typeface="Calibri"/>
                <a:ea typeface="Calibri"/>
                <a:cs typeface="Times New Roman"/>
              </a:endParaRP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endParaRPr lang="en-GB" sz="2400" dirty="0" smtClean="0">
                <a:effectLst/>
                <a:latin typeface="Calibri"/>
                <a:ea typeface="Calibri"/>
                <a:cs typeface="Times New Roman"/>
              </a:endParaRP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en-GB" sz="2400" dirty="0" smtClean="0">
                  <a:effectLst/>
                  <a:latin typeface="Calibri"/>
                  <a:ea typeface="Calibri"/>
                  <a:cs typeface="Times New Roman"/>
                </a:rPr>
                <a:t>Single </a:t>
              </a:r>
              <a:r>
                <a:rPr lang="en-GB" sz="2400" dirty="0">
                  <a:effectLst/>
                  <a:latin typeface="Calibri"/>
                  <a:ea typeface="Calibri"/>
                  <a:cs typeface="Times New Roman"/>
                </a:rPr>
                <a:t>layer</a:t>
              </a: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en-GB" sz="2400" dirty="0">
                  <a:effectLst/>
                  <a:latin typeface="Calibri"/>
                  <a:ea typeface="Calibri"/>
                  <a:cs typeface="Times New Roman"/>
                </a:rPr>
                <a:t>Double layer</a:t>
              </a: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endParaRPr lang="en-GB" sz="2400" dirty="0" smtClean="0">
                <a:effectLst/>
                <a:latin typeface="Calibri"/>
                <a:ea typeface="Calibri"/>
                <a:cs typeface="Times New Roman"/>
              </a:endParaRP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en-GB" sz="2400" dirty="0" smtClean="0">
                  <a:effectLst/>
                  <a:latin typeface="Calibri"/>
                  <a:ea typeface="Calibri"/>
                  <a:cs typeface="Times New Roman"/>
                </a:rPr>
                <a:t>Bayesian</a:t>
              </a:r>
              <a:endParaRPr lang="en-GB" sz="2400" dirty="0">
                <a:effectLst/>
                <a:latin typeface="Calibri"/>
                <a:ea typeface="Calibri"/>
                <a:cs typeface="Times New Roman"/>
              </a:endParaRP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en-GB" sz="2400" dirty="0">
                  <a:effectLst/>
                  <a:latin typeface="Calibri"/>
                  <a:ea typeface="Calibri"/>
                  <a:cs typeface="Times New Roman"/>
                </a:rPr>
                <a:t>Robust</a:t>
              </a:r>
            </a:p>
          </p:txBody>
        </p:sp>
        <p:sp>
          <p:nvSpPr>
            <p:cNvPr id="9" name="Text Box 2"/>
            <p:cNvSpPr txBox="1">
              <a:spLocks noChangeArrowheads="1"/>
            </p:cNvSpPr>
            <p:nvPr/>
          </p:nvSpPr>
          <p:spPr bwMode="auto">
            <a:xfrm>
              <a:off x="1955304" y="123825"/>
              <a:ext cx="1838325" cy="158273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rot="0" vert="horz" wrap="square" lIns="91440" tIns="45720" rIns="91440" bIns="45720" anchor="t" anchorCtr="0">
              <a:sp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it-CH" sz="2400" dirty="0">
                  <a:effectLst/>
                  <a:latin typeface="Calibri"/>
                  <a:ea typeface="Calibri"/>
                  <a:cs typeface="Times New Roman"/>
                </a:rPr>
                <a:t>No probability model</a:t>
              </a:r>
              <a:endParaRPr lang="en-GB" sz="2400" dirty="0">
                <a:effectLst/>
                <a:latin typeface="Calibri"/>
                <a:ea typeface="Calibri"/>
                <a:cs typeface="Times New Roman"/>
              </a:endParaRP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it-CH" sz="2400" dirty="0">
                  <a:effectLst/>
                  <a:latin typeface="Calibri"/>
                  <a:ea typeface="Calibri"/>
                  <a:cs typeface="Times New Roman"/>
                </a:rPr>
                <a:t> </a:t>
              </a:r>
              <a:endParaRPr lang="en-GB" sz="2400" dirty="0">
                <a:effectLst/>
                <a:latin typeface="Calibri"/>
                <a:ea typeface="Calibri"/>
                <a:cs typeface="Times New Roman"/>
              </a:endParaRP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it-CH" sz="2400" dirty="0">
                  <a:effectLst/>
                  <a:latin typeface="Calibri"/>
                  <a:ea typeface="Calibri"/>
                  <a:cs typeface="Times New Roman"/>
                </a:rPr>
                <a:t>Single probability model</a:t>
              </a:r>
              <a:endParaRPr lang="en-GB" sz="2400" dirty="0">
                <a:effectLst/>
                <a:latin typeface="Calibri"/>
                <a:ea typeface="Calibri"/>
                <a:cs typeface="Times New Roman"/>
              </a:endParaRP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it-CH" sz="2400" dirty="0">
                  <a:effectLst/>
                  <a:latin typeface="Calibri"/>
                  <a:ea typeface="Calibri"/>
                  <a:cs typeface="Times New Roman"/>
                </a:rPr>
                <a:t> </a:t>
              </a:r>
              <a:endParaRPr lang="en-GB" sz="2400" dirty="0">
                <a:effectLst/>
                <a:latin typeface="Calibri"/>
                <a:ea typeface="Calibri"/>
                <a:cs typeface="Times New Roman"/>
              </a:endParaRPr>
            </a:p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en-GB" sz="2400" dirty="0">
                  <a:effectLst/>
                  <a:latin typeface="Calibri"/>
                  <a:ea typeface="Calibri"/>
                  <a:cs typeface="Times New Roman"/>
                </a:rPr>
                <a:t>Multiple models</a:t>
              </a:r>
            </a:p>
          </p:txBody>
        </p:sp>
        <p:sp>
          <p:nvSpPr>
            <p:cNvPr id="10" name="Text Box 2"/>
            <p:cNvSpPr txBox="1">
              <a:spLocks noChangeArrowheads="1"/>
            </p:cNvSpPr>
            <p:nvPr/>
          </p:nvSpPr>
          <p:spPr bwMode="auto">
            <a:xfrm>
              <a:off x="0" y="809625"/>
              <a:ext cx="1609725" cy="41910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rot="0" vert="horz" wrap="square" lIns="91440" tIns="45720" rIns="91440" bIns="45720" anchor="t" anchorCtr="0">
              <a:spAutoFit/>
            </a:bodyPr>
            <a:lstStyle/>
            <a:p>
              <a:pPr>
                <a:lnSpc>
                  <a:spcPct val="115000"/>
                </a:lnSpc>
                <a:spcAft>
                  <a:spcPts val="1000"/>
                </a:spcAft>
              </a:pPr>
              <a:r>
                <a:rPr lang="en-GB" sz="2400" dirty="0">
                  <a:effectLst/>
                  <a:latin typeface="Calibri"/>
                  <a:ea typeface="Calibri"/>
                  <a:cs typeface="Times New Roman"/>
                </a:rPr>
                <a:t>Capital requirements</a:t>
              </a:r>
            </a:p>
          </p:txBody>
        </p:sp>
        <p:cxnSp>
          <p:nvCxnSpPr>
            <p:cNvPr id="11" name="Straight Arrow Connector 10"/>
            <p:cNvCxnSpPr/>
            <p:nvPr/>
          </p:nvCxnSpPr>
          <p:spPr>
            <a:xfrm flipV="1">
              <a:off x="1495425" y="342900"/>
              <a:ext cx="458470" cy="572136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Arrow Connector 11"/>
            <p:cNvCxnSpPr/>
            <p:nvPr/>
          </p:nvCxnSpPr>
          <p:spPr>
            <a:xfrm>
              <a:off x="1495425" y="914400"/>
              <a:ext cx="458470" cy="4445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/>
            <p:cNvCxnSpPr/>
            <p:nvPr/>
          </p:nvCxnSpPr>
          <p:spPr>
            <a:xfrm>
              <a:off x="1495425" y="914400"/>
              <a:ext cx="458470" cy="58039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/>
            <p:cNvCxnSpPr/>
            <p:nvPr/>
          </p:nvCxnSpPr>
          <p:spPr>
            <a:xfrm flipV="1">
              <a:off x="3562350" y="809625"/>
              <a:ext cx="460375" cy="10922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Arrow Connector 14"/>
            <p:cNvCxnSpPr/>
            <p:nvPr/>
          </p:nvCxnSpPr>
          <p:spPr>
            <a:xfrm>
              <a:off x="3571875" y="914400"/>
              <a:ext cx="450850" cy="116205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Arrow Connector 15"/>
            <p:cNvCxnSpPr/>
            <p:nvPr/>
          </p:nvCxnSpPr>
          <p:spPr>
            <a:xfrm flipV="1">
              <a:off x="3571875" y="123825"/>
              <a:ext cx="460375" cy="10922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/>
            <p:cNvCxnSpPr/>
            <p:nvPr/>
          </p:nvCxnSpPr>
          <p:spPr>
            <a:xfrm>
              <a:off x="3581400" y="238125"/>
              <a:ext cx="450850" cy="116205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17"/>
            <p:cNvCxnSpPr/>
            <p:nvPr/>
          </p:nvCxnSpPr>
          <p:spPr>
            <a:xfrm flipV="1">
              <a:off x="3571875" y="1495425"/>
              <a:ext cx="460375" cy="109220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Arrow Connector 18"/>
            <p:cNvCxnSpPr/>
            <p:nvPr/>
          </p:nvCxnSpPr>
          <p:spPr>
            <a:xfrm>
              <a:off x="3581400" y="1609725"/>
              <a:ext cx="450850" cy="116205"/>
            </a:xfrm>
            <a:prstGeom prst="straightConnector1">
              <a:avLst/>
            </a:prstGeom>
            <a:ln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6463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Four Possible Questions</a:t>
            </a:r>
            <a:endParaRPr lang="en-GB" dirty="0"/>
          </a:p>
        </p:txBody>
      </p:sp>
      <p:sp>
        <p:nvSpPr>
          <p:cNvPr id="7" name="Rectangular Callout 6"/>
          <p:cNvSpPr/>
          <p:nvPr/>
        </p:nvSpPr>
        <p:spPr>
          <a:xfrm>
            <a:off x="424544" y="1297654"/>
            <a:ext cx="3982395" cy="1843314"/>
          </a:xfrm>
          <a:prstGeom prst="wedgeRectCallout">
            <a:avLst>
              <a:gd name="adj1" fmla="val 50862"/>
              <a:gd name="adj2" fmla="val 75886"/>
            </a:avLst>
          </a:prstGeom>
          <a:solidFill>
            <a:srgbClr val="92D05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2"/>
                </a:solidFill>
              </a:rPr>
              <a:t>What is the weakest stress test I could possibly justify, to use as an opening gambit  in negotiations but leaving some wiggle room to strengthen if forced to do so?</a:t>
            </a:r>
          </a:p>
        </p:txBody>
      </p:sp>
      <p:sp>
        <p:nvSpPr>
          <p:cNvPr id="9" name="Rectangular Callout 8"/>
          <p:cNvSpPr/>
          <p:nvPr/>
        </p:nvSpPr>
        <p:spPr>
          <a:xfrm flipH="1">
            <a:off x="5031009" y="1297654"/>
            <a:ext cx="3982395" cy="1843314"/>
          </a:xfrm>
          <a:prstGeom prst="wedgeRectCallout">
            <a:avLst>
              <a:gd name="adj1" fmla="val 50862"/>
              <a:gd name="adj2" fmla="val 75886"/>
            </a:avLst>
          </a:prstGeom>
          <a:solidFill>
            <a:srgbClr val="FFFF0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2"/>
                </a:solidFill>
              </a:rPr>
              <a:t>What is the 0.5% percentile asset return using my best estimate assumptions and ignoring any possibility that the model or parameters may be </a:t>
            </a:r>
            <a:r>
              <a:rPr lang="en-GB" dirty="0" err="1" smtClean="0">
                <a:solidFill>
                  <a:schemeClr val="tx2"/>
                </a:solidFill>
              </a:rPr>
              <a:t>mis</a:t>
            </a:r>
            <a:r>
              <a:rPr lang="en-GB" dirty="0" smtClean="0">
                <a:solidFill>
                  <a:schemeClr val="tx2"/>
                </a:solidFill>
              </a:rPr>
              <a:t>-estimated?</a:t>
            </a:r>
          </a:p>
        </p:txBody>
      </p:sp>
      <p:sp>
        <p:nvSpPr>
          <p:cNvPr id="12" name="Rectangular Callout 11"/>
          <p:cNvSpPr/>
          <p:nvPr/>
        </p:nvSpPr>
        <p:spPr>
          <a:xfrm flipH="1">
            <a:off x="5031009" y="4466006"/>
            <a:ext cx="3982395" cy="1843314"/>
          </a:xfrm>
          <a:prstGeom prst="wedgeRectCallout">
            <a:avLst>
              <a:gd name="adj1" fmla="val 50862"/>
              <a:gd name="adj2" fmla="val -81594"/>
            </a:avLst>
          </a:prstGeom>
          <a:solidFill>
            <a:srgbClr val="FF000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2"/>
                </a:solidFill>
              </a:rPr>
              <a:t>How can I construct an interval that has at least a 95% chance of including the true 0.5%-</a:t>
            </a:r>
            <a:r>
              <a:rPr lang="en-GB" dirty="0" err="1" smtClean="0">
                <a:solidFill>
                  <a:schemeClr val="tx2"/>
                </a:solidFill>
              </a:rPr>
              <a:t>ile</a:t>
            </a:r>
            <a:r>
              <a:rPr lang="en-GB" dirty="0" smtClean="0">
                <a:solidFill>
                  <a:schemeClr val="tx2"/>
                </a:solidFill>
              </a:rPr>
              <a:t> in the presence of model &amp; parameter uncertainty?</a:t>
            </a:r>
          </a:p>
        </p:txBody>
      </p:sp>
      <p:sp>
        <p:nvSpPr>
          <p:cNvPr id="14" name="Rectangular Callout 13"/>
          <p:cNvSpPr/>
          <p:nvPr/>
        </p:nvSpPr>
        <p:spPr>
          <a:xfrm>
            <a:off x="428498" y="4466006"/>
            <a:ext cx="3982395" cy="1843314"/>
          </a:xfrm>
          <a:prstGeom prst="wedgeRectCallout">
            <a:avLst>
              <a:gd name="adj1" fmla="val 50862"/>
              <a:gd name="adj2" fmla="val -81594"/>
            </a:avLst>
          </a:prstGeom>
          <a:solidFill>
            <a:srgbClr val="FFC00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>
                <a:solidFill>
                  <a:schemeClr val="tx2"/>
                </a:solidFill>
              </a:rPr>
              <a:t>How can I construct a prediction interval that has at least a 99.5% probability of containing the next observation in the presence of model &amp; parameter uncertainty?</a:t>
            </a:r>
          </a:p>
        </p:txBody>
      </p:sp>
      <p:sp>
        <p:nvSpPr>
          <p:cNvPr id="8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7482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Understanding a Range of Models</a:t>
            </a:r>
            <a:endParaRPr lang="en-GB" dirty="0"/>
          </a:p>
        </p:txBody>
      </p:sp>
      <p:grpSp>
        <p:nvGrpSpPr>
          <p:cNvPr id="7" name="Group 6"/>
          <p:cNvGrpSpPr/>
          <p:nvPr/>
        </p:nvGrpSpPr>
        <p:grpSpPr>
          <a:xfrm>
            <a:off x="833930" y="1483158"/>
            <a:ext cx="8369917" cy="4813522"/>
            <a:chOff x="769781" y="736014"/>
            <a:chExt cx="7726078" cy="5568520"/>
          </a:xfrm>
        </p:grpSpPr>
        <p:cxnSp>
          <p:nvCxnSpPr>
            <p:cNvPr id="8" name="Straight Connector 7"/>
            <p:cNvCxnSpPr/>
            <p:nvPr/>
          </p:nvCxnSpPr>
          <p:spPr>
            <a:xfrm>
              <a:off x="1115616" y="980728"/>
              <a:ext cx="0" cy="489654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 flipH="1">
              <a:off x="1115616" y="5877272"/>
              <a:ext cx="6688360" cy="838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>
              <a:off x="1547664" y="764705"/>
              <a:ext cx="5328592" cy="5040560"/>
              <a:chOff x="1979712" y="1926656"/>
              <a:chExt cx="5328592" cy="3675247"/>
            </a:xfrm>
            <a:solidFill>
              <a:schemeClr val="accent5">
                <a:lumMod val="40000"/>
                <a:lumOff val="60000"/>
              </a:schemeClr>
            </a:solidFill>
          </p:grpSpPr>
          <p:cxnSp>
            <p:nvCxnSpPr>
              <p:cNvPr id="23" name="Straight Connector 22"/>
              <p:cNvCxnSpPr/>
              <p:nvPr/>
            </p:nvCxnSpPr>
            <p:spPr>
              <a:xfrm>
                <a:off x="1979712" y="5589240"/>
                <a:ext cx="5328592" cy="0"/>
              </a:xfrm>
              <a:prstGeom prst="line">
                <a:avLst/>
              </a:pr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Freeform 23"/>
              <p:cNvSpPr/>
              <p:nvPr/>
            </p:nvSpPr>
            <p:spPr>
              <a:xfrm>
                <a:off x="2002055" y="1926656"/>
                <a:ext cx="5293894" cy="3675247"/>
              </a:xfrm>
              <a:custGeom>
                <a:avLst/>
                <a:gdLst>
                  <a:gd name="connsiteX0" fmla="*/ 0 w 5293894"/>
                  <a:gd name="connsiteY0" fmla="*/ 3655997 h 3675247"/>
                  <a:gd name="connsiteX1" fmla="*/ 904774 w 5293894"/>
                  <a:gd name="connsiteY1" fmla="*/ 1076426 h 3675247"/>
                  <a:gd name="connsiteX2" fmla="*/ 1713297 w 5293894"/>
                  <a:gd name="connsiteY2" fmla="*/ 210152 h 3675247"/>
                  <a:gd name="connsiteX3" fmla="*/ 3108960 w 5293894"/>
                  <a:gd name="connsiteY3" fmla="*/ 2337336 h 3675247"/>
                  <a:gd name="connsiteX4" fmla="*/ 5293894 w 5293894"/>
                  <a:gd name="connsiteY4" fmla="*/ 3675247 h 36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93894" h="3675247">
                    <a:moveTo>
                      <a:pt x="0" y="3655997"/>
                    </a:moveTo>
                    <a:cubicBezTo>
                      <a:pt x="309612" y="2653365"/>
                      <a:pt x="619225" y="1650733"/>
                      <a:pt x="904774" y="1076426"/>
                    </a:cubicBezTo>
                    <a:cubicBezTo>
                      <a:pt x="1190323" y="502119"/>
                      <a:pt x="1345933" y="0"/>
                      <a:pt x="1713297" y="210152"/>
                    </a:cubicBezTo>
                    <a:cubicBezTo>
                      <a:pt x="2080661" y="420304"/>
                      <a:pt x="2512194" y="1759820"/>
                      <a:pt x="3108960" y="2337336"/>
                    </a:cubicBezTo>
                    <a:cubicBezTo>
                      <a:pt x="3705726" y="2914852"/>
                      <a:pt x="4905675" y="3365635"/>
                      <a:pt x="5293894" y="3675247"/>
                    </a:cubicBezTo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3491880" y="5877272"/>
              <a:ext cx="3046988" cy="4272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Model Output: Fitted 99.5%-</a:t>
              </a:r>
              <a:r>
                <a:rPr lang="en-GB" dirty="0" err="1" smtClean="0"/>
                <a:t>ile</a:t>
              </a:r>
              <a:endParaRPr lang="en-GB" dirty="0"/>
            </a:p>
          </p:txBody>
        </p:sp>
        <p:sp>
          <p:nvSpPr>
            <p:cNvPr id="12" name="TextBox 11"/>
            <p:cNvSpPr txBox="1"/>
            <p:nvPr/>
          </p:nvSpPr>
          <p:spPr>
            <a:xfrm rot="16200000">
              <a:off x="-182802" y="3448741"/>
              <a:ext cx="2246089" cy="3409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Model Fit to Data</a:t>
              </a:r>
              <a:endParaRPr lang="en-GB" dirty="0"/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507046" y="998749"/>
              <a:ext cx="866391" cy="3409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mtClean="0"/>
                <a:t>Good</a:t>
              </a:r>
              <a:endParaRPr lang="en-GB"/>
            </a:p>
          </p:txBody>
        </p:sp>
        <p:sp>
          <p:nvSpPr>
            <p:cNvPr id="14" name="TextBox 13"/>
            <p:cNvSpPr txBox="1"/>
            <p:nvPr/>
          </p:nvSpPr>
          <p:spPr>
            <a:xfrm rot="16200000">
              <a:off x="551554" y="5337644"/>
              <a:ext cx="777378" cy="3409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Poor</a:t>
              </a:r>
              <a:endParaRPr lang="en-GB" dirty="0"/>
            </a:p>
          </p:txBody>
        </p:sp>
        <p:sp>
          <p:nvSpPr>
            <p:cNvPr id="15" name="Freeform 14"/>
            <p:cNvSpPr/>
            <p:nvPr/>
          </p:nvSpPr>
          <p:spPr>
            <a:xfrm>
              <a:off x="2093495" y="1174282"/>
              <a:ext cx="1074821" cy="2853891"/>
            </a:xfrm>
            <a:custGeom>
              <a:avLst/>
              <a:gdLst>
                <a:gd name="connsiteX0" fmla="*/ 948088 w 1074821"/>
                <a:gd name="connsiteY0" fmla="*/ 490889 h 2853891"/>
                <a:gd name="connsiteX1" fmla="*/ 1015465 w 1074821"/>
                <a:gd name="connsiteY1" fmla="*/ 86627 h 2853891"/>
                <a:gd name="connsiteX2" fmla="*/ 755583 w 1074821"/>
                <a:gd name="connsiteY2" fmla="*/ 211756 h 2853891"/>
                <a:gd name="connsiteX3" fmla="*/ 341697 w 1074821"/>
                <a:gd name="connsiteY3" fmla="*/ 1357162 h 2853891"/>
                <a:gd name="connsiteX4" fmla="*/ 14438 w 1074821"/>
                <a:gd name="connsiteY4" fmla="*/ 2521819 h 2853891"/>
                <a:gd name="connsiteX5" fmla="*/ 255069 w 1074821"/>
                <a:gd name="connsiteY5" fmla="*/ 2512194 h 2853891"/>
                <a:gd name="connsiteX6" fmla="*/ 948088 w 1074821"/>
                <a:gd name="connsiteY6" fmla="*/ 490889 h 285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4821" h="2853891">
                  <a:moveTo>
                    <a:pt x="948088" y="490889"/>
                  </a:moveTo>
                  <a:cubicBezTo>
                    <a:pt x="1074821" y="86628"/>
                    <a:pt x="1047549" y="133149"/>
                    <a:pt x="1015465" y="86627"/>
                  </a:cubicBezTo>
                  <a:cubicBezTo>
                    <a:pt x="983381" y="40105"/>
                    <a:pt x="867878" y="0"/>
                    <a:pt x="755583" y="211756"/>
                  </a:cubicBezTo>
                  <a:cubicBezTo>
                    <a:pt x="643288" y="423512"/>
                    <a:pt x="465221" y="972152"/>
                    <a:pt x="341697" y="1357162"/>
                  </a:cubicBezTo>
                  <a:cubicBezTo>
                    <a:pt x="218173" y="1742172"/>
                    <a:pt x="28876" y="2329314"/>
                    <a:pt x="14438" y="2521819"/>
                  </a:cubicBezTo>
                  <a:cubicBezTo>
                    <a:pt x="0" y="2714324"/>
                    <a:pt x="97857" y="2853891"/>
                    <a:pt x="255069" y="2512194"/>
                  </a:cubicBezTo>
                  <a:cubicBezTo>
                    <a:pt x="412281" y="2170497"/>
                    <a:pt x="821355" y="895150"/>
                    <a:pt x="948088" y="490889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3306278" y="1507958"/>
              <a:ext cx="2218623" cy="3477929"/>
            </a:xfrm>
            <a:custGeom>
              <a:avLst/>
              <a:gdLst>
                <a:gd name="connsiteX0" fmla="*/ 206943 w 2218623"/>
                <a:gd name="connsiteY0" fmla="*/ 1004236 h 3477929"/>
                <a:gd name="connsiteX1" fmla="*/ 14438 w 2218623"/>
                <a:gd name="connsiteY1" fmla="*/ 417095 h 3477929"/>
                <a:gd name="connsiteX2" fmla="*/ 129941 w 2218623"/>
                <a:gd name="connsiteY2" fmla="*/ 205339 h 3477929"/>
                <a:gd name="connsiteX3" fmla="*/ 794084 w 2218623"/>
                <a:gd name="connsiteY3" fmla="*/ 1649128 h 3477929"/>
                <a:gd name="connsiteX4" fmla="*/ 1150219 w 2218623"/>
                <a:gd name="connsiteY4" fmla="*/ 2409524 h 3477929"/>
                <a:gd name="connsiteX5" fmla="*/ 2131996 w 2218623"/>
                <a:gd name="connsiteY5" fmla="*/ 3343175 h 3477929"/>
                <a:gd name="connsiteX6" fmla="*/ 1669983 w 2218623"/>
                <a:gd name="connsiteY6" fmla="*/ 3218046 h 3477929"/>
                <a:gd name="connsiteX7" fmla="*/ 1015465 w 2218623"/>
                <a:gd name="connsiteY7" fmla="*/ 2698282 h 3477929"/>
                <a:gd name="connsiteX8" fmla="*/ 206943 w 2218623"/>
                <a:gd name="connsiteY8" fmla="*/ 1004236 h 34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8623" h="3477929">
                  <a:moveTo>
                    <a:pt x="206943" y="1004236"/>
                  </a:moveTo>
                  <a:cubicBezTo>
                    <a:pt x="40105" y="624038"/>
                    <a:pt x="27272" y="550245"/>
                    <a:pt x="14438" y="417095"/>
                  </a:cubicBezTo>
                  <a:cubicBezTo>
                    <a:pt x="1604" y="283946"/>
                    <a:pt x="0" y="0"/>
                    <a:pt x="129941" y="205339"/>
                  </a:cubicBezTo>
                  <a:cubicBezTo>
                    <a:pt x="259882" y="410678"/>
                    <a:pt x="624038" y="1281764"/>
                    <a:pt x="794084" y="1649128"/>
                  </a:cubicBezTo>
                  <a:cubicBezTo>
                    <a:pt x="964130" y="2016492"/>
                    <a:pt x="927234" y="2127183"/>
                    <a:pt x="1150219" y="2409524"/>
                  </a:cubicBezTo>
                  <a:cubicBezTo>
                    <a:pt x="1373204" y="2691865"/>
                    <a:pt x="2045369" y="3208421"/>
                    <a:pt x="2131996" y="3343175"/>
                  </a:cubicBezTo>
                  <a:cubicBezTo>
                    <a:pt x="2218623" y="3477929"/>
                    <a:pt x="1856072" y="3325528"/>
                    <a:pt x="1669983" y="3218046"/>
                  </a:cubicBezTo>
                  <a:cubicBezTo>
                    <a:pt x="1483895" y="3110564"/>
                    <a:pt x="1257701" y="3064042"/>
                    <a:pt x="1015465" y="2698282"/>
                  </a:cubicBezTo>
                  <a:cubicBezTo>
                    <a:pt x="773229" y="2332522"/>
                    <a:pt x="373781" y="1384434"/>
                    <a:pt x="206943" y="100423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TextBox 16"/>
            <p:cNvSpPr txBox="1"/>
            <p:nvPr/>
          </p:nvSpPr>
          <p:spPr>
            <a:xfrm rot="17142623">
              <a:off x="1890189" y="2105469"/>
              <a:ext cx="1563658" cy="3409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Cherry pick</a:t>
              </a:r>
              <a:endParaRPr lang="en-GB" dirty="0"/>
            </a:p>
          </p:txBody>
        </p:sp>
        <p:sp>
          <p:nvSpPr>
            <p:cNvPr id="18" name="TextBox 17"/>
            <p:cNvSpPr txBox="1"/>
            <p:nvPr/>
          </p:nvSpPr>
          <p:spPr>
            <a:xfrm rot="3919595">
              <a:off x="3169722" y="2778719"/>
              <a:ext cx="1400468" cy="34092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Prediction</a:t>
              </a:r>
              <a:endParaRPr lang="en-GB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2987824" y="764704"/>
              <a:ext cx="360040" cy="36004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419872" y="764704"/>
              <a:ext cx="821527" cy="4272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Best fit</a:t>
              </a:r>
              <a:endParaRPr lang="en-GB" dirty="0"/>
            </a:p>
          </p:txBody>
        </p:sp>
        <p:sp>
          <p:nvSpPr>
            <p:cNvPr id="21" name="Oval 20"/>
            <p:cNvSpPr/>
            <p:nvPr/>
          </p:nvSpPr>
          <p:spPr>
            <a:xfrm>
              <a:off x="6660232" y="5589240"/>
              <a:ext cx="360040" cy="3600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372200" y="4725145"/>
              <a:ext cx="2123659" cy="7477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99.5% Confidence</a:t>
              </a:r>
            </a:p>
            <a:p>
              <a:r>
                <a:rPr lang="en-GB" dirty="0" smtClean="0"/>
                <a:t>Interval for 99.5%-</a:t>
              </a:r>
              <a:r>
                <a:rPr lang="en-GB" dirty="0" err="1" smtClean="0"/>
                <a:t>ile</a:t>
              </a:r>
              <a:endParaRPr lang="en-GB" dirty="0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2360712" y="4581128"/>
            <a:ext cx="23519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“not rejected” models</a:t>
            </a:r>
            <a:endParaRPr lang="en-GB" dirty="0"/>
          </a:p>
        </p:txBody>
      </p:sp>
      <p:sp>
        <p:nvSpPr>
          <p:cNvPr id="25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9658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Swiss Re Catastrophe History</a:t>
            </a:r>
            <a:endParaRPr lang="en-GB" dirty="0"/>
          </a:p>
        </p:txBody>
      </p:sp>
      <p:sp>
        <p:nvSpPr>
          <p:cNvPr id="8" name="TextBox 7"/>
          <p:cNvSpPr txBox="1"/>
          <p:nvPr/>
        </p:nvSpPr>
        <p:spPr>
          <a:xfrm>
            <a:off x="560512" y="5877272"/>
            <a:ext cx="7200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Source: Sigma reports</a:t>
            </a:r>
            <a:endParaRPr lang="en-GB" dirty="0"/>
          </a:p>
        </p:txBody>
      </p:sp>
      <p:pic>
        <p:nvPicPr>
          <p:cNvPr id="96257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60513" y="1268760"/>
            <a:ext cx="7619898" cy="45365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4800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Fitted 2013 Distributions (GLM + MOM)</a:t>
            </a:r>
            <a:endParaRPr lang="en-GB" dirty="0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1592263" y="1903413"/>
            <a:ext cx="4319588" cy="2751137"/>
          </a:xfrm>
          <a:custGeom>
            <a:avLst/>
            <a:gdLst>
              <a:gd name="T0" fmla="*/ 0 w 2721"/>
              <a:gd name="T1" fmla="*/ 1725 h 1733"/>
              <a:gd name="T2" fmla="*/ 2721 w 2721"/>
              <a:gd name="T3" fmla="*/ 1725 h 1733"/>
              <a:gd name="T4" fmla="*/ 2721 w 2721"/>
              <a:gd name="T5" fmla="*/ 1733 h 1733"/>
              <a:gd name="T6" fmla="*/ 0 w 2721"/>
              <a:gd name="T7" fmla="*/ 1733 h 1733"/>
              <a:gd name="T8" fmla="*/ 0 w 2721"/>
              <a:gd name="T9" fmla="*/ 1725 h 1733"/>
              <a:gd name="T10" fmla="*/ 0 w 2721"/>
              <a:gd name="T11" fmla="*/ 1381 h 1733"/>
              <a:gd name="T12" fmla="*/ 2721 w 2721"/>
              <a:gd name="T13" fmla="*/ 1381 h 1733"/>
              <a:gd name="T14" fmla="*/ 2721 w 2721"/>
              <a:gd name="T15" fmla="*/ 1389 h 1733"/>
              <a:gd name="T16" fmla="*/ 0 w 2721"/>
              <a:gd name="T17" fmla="*/ 1389 h 1733"/>
              <a:gd name="T18" fmla="*/ 0 w 2721"/>
              <a:gd name="T19" fmla="*/ 1381 h 1733"/>
              <a:gd name="T20" fmla="*/ 0 w 2721"/>
              <a:gd name="T21" fmla="*/ 1035 h 1733"/>
              <a:gd name="T22" fmla="*/ 2721 w 2721"/>
              <a:gd name="T23" fmla="*/ 1035 h 1733"/>
              <a:gd name="T24" fmla="*/ 2721 w 2721"/>
              <a:gd name="T25" fmla="*/ 1043 h 1733"/>
              <a:gd name="T26" fmla="*/ 0 w 2721"/>
              <a:gd name="T27" fmla="*/ 1043 h 1733"/>
              <a:gd name="T28" fmla="*/ 0 w 2721"/>
              <a:gd name="T29" fmla="*/ 1035 h 1733"/>
              <a:gd name="T30" fmla="*/ 0 w 2721"/>
              <a:gd name="T31" fmla="*/ 690 h 1733"/>
              <a:gd name="T32" fmla="*/ 2721 w 2721"/>
              <a:gd name="T33" fmla="*/ 690 h 1733"/>
              <a:gd name="T34" fmla="*/ 2721 w 2721"/>
              <a:gd name="T35" fmla="*/ 698 h 1733"/>
              <a:gd name="T36" fmla="*/ 0 w 2721"/>
              <a:gd name="T37" fmla="*/ 698 h 1733"/>
              <a:gd name="T38" fmla="*/ 0 w 2721"/>
              <a:gd name="T39" fmla="*/ 690 h 1733"/>
              <a:gd name="T40" fmla="*/ 0 w 2721"/>
              <a:gd name="T41" fmla="*/ 344 h 1733"/>
              <a:gd name="T42" fmla="*/ 2721 w 2721"/>
              <a:gd name="T43" fmla="*/ 344 h 1733"/>
              <a:gd name="T44" fmla="*/ 2721 w 2721"/>
              <a:gd name="T45" fmla="*/ 352 h 1733"/>
              <a:gd name="T46" fmla="*/ 0 w 2721"/>
              <a:gd name="T47" fmla="*/ 352 h 1733"/>
              <a:gd name="T48" fmla="*/ 0 w 2721"/>
              <a:gd name="T49" fmla="*/ 344 h 1733"/>
              <a:gd name="T50" fmla="*/ 0 w 2721"/>
              <a:gd name="T51" fmla="*/ 0 h 1733"/>
              <a:gd name="T52" fmla="*/ 2721 w 2721"/>
              <a:gd name="T53" fmla="*/ 0 h 1733"/>
              <a:gd name="T54" fmla="*/ 2721 w 2721"/>
              <a:gd name="T55" fmla="*/ 8 h 1733"/>
              <a:gd name="T56" fmla="*/ 0 w 2721"/>
              <a:gd name="T57" fmla="*/ 8 h 1733"/>
              <a:gd name="T58" fmla="*/ 0 w 2721"/>
              <a:gd name="T59" fmla="*/ 0 h 17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21" h="1733">
                <a:moveTo>
                  <a:pt x="0" y="1725"/>
                </a:moveTo>
                <a:lnTo>
                  <a:pt x="2721" y="1725"/>
                </a:lnTo>
                <a:lnTo>
                  <a:pt x="2721" y="1733"/>
                </a:lnTo>
                <a:lnTo>
                  <a:pt x="0" y="1733"/>
                </a:lnTo>
                <a:lnTo>
                  <a:pt x="0" y="1725"/>
                </a:lnTo>
                <a:close/>
                <a:moveTo>
                  <a:pt x="0" y="1381"/>
                </a:moveTo>
                <a:lnTo>
                  <a:pt x="2721" y="1381"/>
                </a:lnTo>
                <a:lnTo>
                  <a:pt x="2721" y="1389"/>
                </a:lnTo>
                <a:lnTo>
                  <a:pt x="0" y="1389"/>
                </a:lnTo>
                <a:lnTo>
                  <a:pt x="0" y="1381"/>
                </a:lnTo>
                <a:close/>
                <a:moveTo>
                  <a:pt x="0" y="1035"/>
                </a:moveTo>
                <a:lnTo>
                  <a:pt x="2721" y="1035"/>
                </a:lnTo>
                <a:lnTo>
                  <a:pt x="2721" y="1043"/>
                </a:lnTo>
                <a:lnTo>
                  <a:pt x="0" y="1043"/>
                </a:lnTo>
                <a:lnTo>
                  <a:pt x="0" y="1035"/>
                </a:lnTo>
                <a:close/>
                <a:moveTo>
                  <a:pt x="0" y="690"/>
                </a:moveTo>
                <a:lnTo>
                  <a:pt x="2721" y="690"/>
                </a:lnTo>
                <a:lnTo>
                  <a:pt x="2721" y="698"/>
                </a:lnTo>
                <a:lnTo>
                  <a:pt x="0" y="698"/>
                </a:lnTo>
                <a:lnTo>
                  <a:pt x="0" y="690"/>
                </a:lnTo>
                <a:close/>
                <a:moveTo>
                  <a:pt x="0" y="344"/>
                </a:moveTo>
                <a:lnTo>
                  <a:pt x="2721" y="344"/>
                </a:lnTo>
                <a:lnTo>
                  <a:pt x="2721" y="352"/>
                </a:lnTo>
                <a:lnTo>
                  <a:pt x="0" y="352"/>
                </a:lnTo>
                <a:lnTo>
                  <a:pt x="0" y="344"/>
                </a:lnTo>
                <a:close/>
                <a:moveTo>
                  <a:pt x="0" y="0"/>
                </a:moveTo>
                <a:lnTo>
                  <a:pt x="2721" y="0"/>
                </a:lnTo>
                <a:lnTo>
                  <a:pt x="2721" y="8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2238375" y="4492625"/>
            <a:ext cx="3025775" cy="704850"/>
          </a:xfrm>
          <a:custGeom>
            <a:avLst/>
            <a:gdLst>
              <a:gd name="T0" fmla="*/ 0 w 1906"/>
              <a:gd name="T1" fmla="*/ 41 h 444"/>
              <a:gd name="T2" fmla="*/ 545 w 1906"/>
              <a:gd name="T3" fmla="*/ 41 h 444"/>
              <a:gd name="T4" fmla="*/ 545 w 1906"/>
              <a:gd name="T5" fmla="*/ 444 h 444"/>
              <a:gd name="T6" fmla="*/ 0 w 1906"/>
              <a:gd name="T7" fmla="*/ 444 h 444"/>
              <a:gd name="T8" fmla="*/ 0 w 1906"/>
              <a:gd name="T9" fmla="*/ 41 h 444"/>
              <a:gd name="T10" fmla="*/ 1362 w 1906"/>
              <a:gd name="T11" fmla="*/ 0 h 444"/>
              <a:gd name="T12" fmla="*/ 1906 w 1906"/>
              <a:gd name="T13" fmla="*/ 0 h 444"/>
              <a:gd name="T14" fmla="*/ 1906 w 1906"/>
              <a:gd name="T15" fmla="*/ 444 h 444"/>
              <a:gd name="T16" fmla="*/ 1362 w 1906"/>
              <a:gd name="T17" fmla="*/ 444 h 444"/>
              <a:gd name="T18" fmla="*/ 1362 w 1906"/>
              <a:gd name="T19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06" h="444">
                <a:moveTo>
                  <a:pt x="0" y="41"/>
                </a:moveTo>
                <a:lnTo>
                  <a:pt x="545" y="41"/>
                </a:lnTo>
                <a:lnTo>
                  <a:pt x="545" y="444"/>
                </a:lnTo>
                <a:lnTo>
                  <a:pt x="0" y="444"/>
                </a:lnTo>
                <a:lnTo>
                  <a:pt x="0" y="41"/>
                </a:lnTo>
                <a:close/>
                <a:moveTo>
                  <a:pt x="1362" y="0"/>
                </a:moveTo>
                <a:lnTo>
                  <a:pt x="1906" y="0"/>
                </a:lnTo>
                <a:lnTo>
                  <a:pt x="1906" y="444"/>
                </a:lnTo>
                <a:lnTo>
                  <a:pt x="1362" y="444"/>
                </a:lnTo>
                <a:lnTo>
                  <a:pt x="1362" y="0"/>
                </a:lnTo>
                <a:close/>
              </a:path>
            </a:pathLst>
          </a:custGeom>
          <a:solidFill>
            <a:srgbClr val="4F81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2238375" y="3689350"/>
            <a:ext cx="3025775" cy="868362"/>
          </a:xfrm>
          <a:custGeom>
            <a:avLst/>
            <a:gdLst>
              <a:gd name="T0" fmla="*/ 0 w 1906"/>
              <a:gd name="T1" fmla="*/ 80 h 547"/>
              <a:gd name="T2" fmla="*/ 545 w 1906"/>
              <a:gd name="T3" fmla="*/ 80 h 547"/>
              <a:gd name="T4" fmla="*/ 545 w 1906"/>
              <a:gd name="T5" fmla="*/ 547 h 547"/>
              <a:gd name="T6" fmla="*/ 0 w 1906"/>
              <a:gd name="T7" fmla="*/ 547 h 547"/>
              <a:gd name="T8" fmla="*/ 0 w 1906"/>
              <a:gd name="T9" fmla="*/ 80 h 547"/>
              <a:gd name="T10" fmla="*/ 1362 w 1906"/>
              <a:gd name="T11" fmla="*/ 0 h 547"/>
              <a:gd name="T12" fmla="*/ 1906 w 1906"/>
              <a:gd name="T13" fmla="*/ 0 h 547"/>
              <a:gd name="T14" fmla="*/ 1906 w 1906"/>
              <a:gd name="T15" fmla="*/ 506 h 547"/>
              <a:gd name="T16" fmla="*/ 1362 w 1906"/>
              <a:gd name="T17" fmla="*/ 506 h 547"/>
              <a:gd name="T18" fmla="*/ 1362 w 1906"/>
              <a:gd name="T19" fmla="*/ 0 h 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06" h="547">
                <a:moveTo>
                  <a:pt x="0" y="80"/>
                </a:moveTo>
                <a:lnTo>
                  <a:pt x="545" y="80"/>
                </a:lnTo>
                <a:lnTo>
                  <a:pt x="545" y="547"/>
                </a:lnTo>
                <a:lnTo>
                  <a:pt x="0" y="547"/>
                </a:lnTo>
                <a:lnTo>
                  <a:pt x="0" y="80"/>
                </a:lnTo>
                <a:close/>
                <a:moveTo>
                  <a:pt x="1362" y="0"/>
                </a:moveTo>
                <a:lnTo>
                  <a:pt x="1906" y="0"/>
                </a:lnTo>
                <a:lnTo>
                  <a:pt x="1906" y="506"/>
                </a:lnTo>
                <a:lnTo>
                  <a:pt x="1362" y="506"/>
                </a:lnTo>
                <a:lnTo>
                  <a:pt x="1362" y="0"/>
                </a:lnTo>
                <a:close/>
              </a:path>
            </a:pathLst>
          </a:custGeom>
          <a:solidFill>
            <a:srgbClr val="C050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2238375" y="2192338"/>
            <a:ext cx="3025775" cy="1624012"/>
          </a:xfrm>
          <a:custGeom>
            <a:avLst/>
            <a:gdLst>
              <a:gd name="T0" fmla="*/ 0 w 1906"/>
              <a:gd name="T1" fmla="*/ 0 h 1023"/>
              <a:gd name="T2" fmla="*/ 545 w 1906"/>
              <a:gd name="T3" fmla="*/ 0 h 1023"/>
              <a:gd name="T4" fmla="*/ 545 w 1906"/>
              <a:gd name="T5" fmla="*/ 1023 h 1023"/>
              <a:gd name="T6" fmla="*/ 0 w 1906"/>
              <a:gd name="T7" fmla="*/ 1023 h 1023"/>
              <a:gd name="T8" fmla="*/ 0 w 1906"/>
              <a:gd name="T9" fmla="*/ 0 h 1023"/>
              <a:gd name="T10" fmla="*/ 1362 w 1906"/>
              <a:gd name="T11" fmla="*/ 707 h 1023"/>
              <a:gd name="T12" fmla="*/ 1906 w 1906"/>
              <a:gd name="T13" fmla="*/ 707 h 1023"/>
              <a:gd name="T14" fmla="*/ 1906 w 1906"/>
              <a:gd name="T15" fmla="*/ 943 h 1023"/>
              <a:gd name="T16" fmla="*/ 1362 w 1906"/>
              <a:gd name="T17" fmla="*/ 943 h 1023"/>
              <a:gd name="T18" fmla="*/ 1362 w 1906"/>
              <a:gd name="T19" fmla="*/ 707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06" h="1023">
                <a:moveTo>
                  <a:pt x="0" y="0"/>
                </a:moveTo>
                <a:lnTo>
                  <a:pt x="545" y="0"/>
                </a:lnTo>
                <a:lnTo>
                  <a:pt x="545" y="1023"/>
                </a:lnTo>
                <a:lnTo>
                  <a:pt x="0" y="1023"/>
                </a:lnTo>
                <a:lnTo>
                  <a:pt x="0" y="0"/>
                </a:lnTo>
                <a:close/>
                <a:moveTo>
                  <a:pt x="1362" y="707"/>
                </a:moveTo>
                <a:lnTo>
                  <a:pt x="1906" y="707"/>
                </a:lnTo>
                <a:lnTo>
                  <a:pt x="1906" y="943"/>
                </a:lnTo>
                <a:lnTo>
                  <a:pt x="1362" y="943"/>
                </a:lnTo>
                <a:lnTo>
                  <a:pt x="1362" y="707"/>
                </a:lnTo>
                <a:close/>
              </a:path>
            </a:pathLst>
          </a:custGeom>
          <a:solidFill>
            <a:srgbClr val="9BBB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585913" y="1909763"/>
            <a:ext cx="12700" cy="3287712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1531938" y="1903413"/>
            <a:ext cx="60325" cy="3300412"/>
          </a:xfrm>
          <a:custGeom>
            <a:avLst/>
            <a:gdLst>
              <a:gd name="T0" fmla="*/ 0 w 38"/>
              <a:gd name="T1" fmla="*/ 2070 h 2079"/>
              <a:gd name="T2" fmla="*/ 38 w 38"/>
              <a:gd name="T3" fmla="*/ 2070 h 2079"/>
              <a:gd name="T4" fmla="*/ 38 w 38"/>
              <a:gd name="T5" fmla="*/ 2079 h 2079"/>
              <a:gd name="T6" fmla="*/ 0 w 38"/>
              <a:gd name="T7" fmla="*/ 2079 h 2079"/>
              <a:gd name="T8" fmla="*/ 0 w 38"/>
              <a:gd name="T9" fmla="*/ 2070 h 2079"/>
              <a:gd name="T10" fmla="*/ 0 w 38"/>
              <a:gd name="T11" fmla="*/ 1725 h 2079"/>
              <a:gd name="T12" fmla="*/ 38 w 38"/>
              <a:gd name="T13" fmla="*/ 1725 h 2079"/>
              <a:gd name="T14" fmla="*/ 38 w 38"/>
              <a:gd name="T15" fmla="*/ 1733 h 2079"/>
              <a:gd name="T16" fmla="*/ 0 w 38"/>
              <a:gd name="T17" fmla="*/ 1733 h 2079"/>
              <a:gd name="T18" fmla="*/ 0 w 38"/>
              <a:gd name="T19" fmla="*/ 1725 h 2079"/>
              <a:gd name="T20" fmla="*/ 0 w 38"/>
              <a:gd name="T21" fmla="*/ 1381 h 2079"/>
              <a:gd name="T22" fmla="*/ 38 w 38"/>
              <a:gd name="T23" fmla="*/ 1381 h 2079"/>
              <a:gd name="T24" fmla="*/ 38 w 38"/>
              <a:gd name="T25" fmla="*/ 1389 h 2079"/>
              <a:gd name="T26" fmla="*/ 0 w 38"/>
              <a:gd name="T27" fmla="*/ 1389 h 2079"/>
              <a:gd name="T28" fmla="*/ 0 w 38"/>
              <a:gd name="T29" fmla="*/ 1381 h 2079"/>
              <a:gd name="T30" fmla="*/ 0 w 38"/>
              <a:gd name="T31" fmla="*/ 1035 h 2079"/>
              <a:gd name="T32" fmla="*/ 38 w 38"/>
              <a:gd name="T33" fmla="*/ 1035 h 2079"/>
              <a:gd name="T34" fmla="*/ 38 w 38"/>
              <a:gd name="T35" fmla="*/ 1043 h 2079"/>
              <a:gd name="T36" fmla="*/ 0 w 38"/>
              <a:gd name="T37" fmla="*/ 1043 h 2079"/>
              <a:gd name="T38" fmla="*/ 0 w 38"/>
              <a:gd name="T39" fmla="*/ 1035 h 2079"/>
              <a:gd name="T40" fmla="*/ 0 w 38"/>
              <a:gd name="T41" fmla="*/ 690 h 2079"/>
              <a:gd name="T42" fmla="*/ 38 w 38"/>
              <a:gd name="T43" fmla="*/ 690 h 2079"/>
              <a:gd name="T44" fmla="*/ 38 w 38"/>
              <a:gd name="T45" fmla="*/ 698 h 2079"/>
              <a:gd name="T46" fmla="*/ 0 w 38"/>
              <a:gd name="T47" fmla="*/ 698 h 2079"/>
              <a:gd name="T48" fmla="*/ 0 w 38"/>
              <a:gd name="T49" fmla="*/ 690 h 2079"/>
              <a:gd name="T50" fmla="*/ 0 w 38"/>
              <a:gd name="T51" fmla="*/ 344 h 2079"/>
              <a:gd name="T52" fmla="*/ 38 w 38"/>
              <a:gd name="T53" fmla="*/ 344 h 2079"/>
              <a:gd name="T54" fmla="*/ 38 w 38"/>
              <a:gd name="T55" fmla="*/ 352 h 2079"/>
              <a:gd name="T56" fmla="*/ 0 w 38"/>
              <a:gd name="T57" fmla="*/ 352 h 2079"/>
              <a:gd name="T58" fmla="*/ 0 w 38"/>
              <a:gd name="T59" fmla="*/ 344 h 2079"/>
              <a:gd name="T60" fmla="*/ 0 w 38"/>
              <a:gd name="T61" fmla="*/ 0 h 2079"/>
              <a:gd name="T62" fmla="*/ 38 w 38"/>
              <a:gd name="T63" fmla="*/ 0 h 2079"/>
              <a:gd name="T64" fmla="*/ 38 w 38"/>
              <a:gd name="T65" fmla="*/ 8 h 2079"/>
              <a:gd name="T66" fmla="*/ 0 w 38"/>
              <a:gd name="T67" fmla="*/ 8 h 2079"/>
              <a:gd name="T68" fmla="*/ 0 w 38"/>
              <a:gd name="T69" fmla="*/ 0 h 2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" h="2079">
                <a:moveTo>
                  <a:pt x="0" y="2070"/>
                </a:moveTo>
                <a:lnTo>
                  <a:pt x="38" y="2070"/>
                </a:lnTo>
                <a:lnTo>
                  <a:pt x="38" y="2079"/>
                </a:lnTo>
                <a:lnTo>
                  <a:pt x="0" y="2079"/>
                </a:lnTo>
                <a:lnTo>
                  <a:pt x="0" y="2070"/>
                </a:lnTo>
                <a:close/>
                <a:moveTo>
                  <a:pt x="0" y="1725"/>
                </a:moveTo>
                <a:lnTo>
                  <a:pt x="38" y="1725"/>
                </a:lnTo>
                <a:lnTo>
                  <a:pt x="38" y="1733"/>
                </a:lnTo>
                <a:lnTo>
                  <a:pt x="0" y="1733"/>
                </a:lnTo>
                <a:lnTo>
                  <a:pt x="0" y="1725"/>
                </a:lnTo>
                <a:close/>
                <a:moveTo>
                  <a:pt x="0" y="1381"/>
                </a:moveTo>
                <a:lnTo>
                  <a:pt x="38" y="1381"/>
                </a:lnTo>
                <a:lnTo>
                  <a:pt x="38" y="1389"/>
                </a:lnTo>
                <a:lnTo>
                  <a:pt x="0" y="1389"/>
                </a:lnTo>
                <a:lnTo>
                  <a:pt x="0" y="1381"/>
                </a:lnTo>
                <a:close/>
                <a:moveTo>
                  <a:pt x="0" y="1035"/>
                </a:moveTo>
                <a:lnTo>
                  <a:pt x="38" y="1035"/>
                </a:lnTo>
                <a:lnTo>
                  <a:pt x="38" y="1043"/>
                </a:lnTo>
                <a:lnTo>
                  <a:pt x="0" y="1043"/>
                </a:lnTo>
                <a:lnTo>
                  <a:pt x="0" y="1035"/>
                </a:lnTo>
                <a:close/>
                <a:moveTo>
                  <a:pt x="0" y="690"/>
                </a:moveTo>
                <a:lnTo>
                  <a:pt x="38" y="690"/>
                </a:lnTo>
                <a:lnTo>
                  <a:pt x="38" y="698"/>
                </a:lnTo>
                <a:lnTo>
                  <a:pt x="0" y="698"/>
                </a:lnTo>
                <a:lnTo>
                  <a:pt x="0" y="690"/>
                </a:lnTo>
                <a:close/>
                <a:moveTo>
                  <a:pt x="0" y="344"/>
                </a:moveTo>
                <a:lnTo>
                  <a:pt x="38" y="344"/>
                </a:lnTo>
                <a:lnTo>
                  <a:pt x="38" y="352"/>
                </a:lnTo>
                <a:lnTo>
                  <a:pt x="0" y="352"/>
                </a:lnTo>
                <a:lnTo>
                  <a:pt x="0" y="344"/>
                </a:lnTo>
                <a:close/>
                <a:moveTo>
                  <a:pt x="0" y="0"/>
                </a:moveTo>
                <a:lnTo>
                  <a:pt x="38" y="0"/>
                </a:lnTo>
                <a:lnTo>
                  <a:pt x="38" y="8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592263" y="5189538"/>
            <a:ext cx="4319588" cy="14287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1585913" y="5197475"/>
            <a:ext cx="4332288" cy="58737"/>
          </a:xfrm>
          <a:custGeom>
            <a:avLst/>
            <a:gdLst>
              <a:gd name="T0" fmla="*/ 8 w 2729"/>
              <a:gd name="T1" fmla="*/ 0 h 37"/>
              <a:gd name="T2" fmla="*/ 8 w 2729"/>
              <a:gd name="T3" fmla="*/ 37 h 37"/>
              <a:gd name="T4" fmla="*/ 0 w 2729"/>
              <a:gd name="T5" fmla="*/ 37 h 37"/>
              <a:gd name="T6" fmla="*/ 0 w 2729"/>
              <a:gd name="T7" fmla="*/ 0 h 37"/>
              <a:gd name="T8" fmla="*/ 8 w 2729"/>
              <a:gd name="T9" fmla="*/ 0 h 37"/>
              <a:gd name="T10" fmla="*/ 1369 w 2729"/>
              <a:gd name="T11" fmla="*/ 0 h 37"/>
              <a:gd name="T12" fmla="*/ 1369 w 2729"/>
              <a:gd name="T13" fmla="*/ 37 h 37"/>
              <a:gd name="T14" fmla="*/ 1361 w 2729"/>
              <a:gd name="T15" fmla="*/ 37 h 37"/>
              <a:gd name="T16" fmla="*/ 1361 w 2729"/>
              <a:gd name="T17" fmla="*/ 0 h 37"/>
              <a:gd name="T18" fmla="*/ 1369 w 2729"/>
              <a:gd name="T19" fmla="*/ 0 h 37"/>
              <a:gd name="T20" fmla="*/ 2729 w 2729"/>
              <a:gd name="T21" fmla="*/ 0 h 37"/>
              <a:gd name="T22" fmla="*/ 2729 w 2729"/>
              <a:gd name="T23" fmla="*/ 37 h 37"/>
              <a:gd name="T24" fmla="*/ 2721 w 2729"/>
              <a:gd name="T25" fmla="*/ 37 h 37"/>
              <a:gd name="T26" fmla="*/ 2721 w 2729"/>
              <a:gd name="T27" fmla="*/ 0 h 37"/>
              <a:gd name="T28" fmla="*/ 2729 w 2729"/>
              <a:gd name="T2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29" h="37">
                <a:moveTo>
                  <a:pt x="8" y="0"/>
                </a:moveTo>
                <a:lnTo>
                  <a:pt x="8" y="37"/>
                </a:lnTo>
                <a:lnTo>
                  <a:pt x="0" y="37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369" y="0"/>
                </a:moveTo>
                <a:lnTo>
                  <a:pt x="1369" y="37"/>
                </a:lnTo>
                <a:lnTo>
                  <a:pt x="1361" y="37"/>
                </a:lnTo>
                <a:lnTo>
                  <a:pt x="1361" y="0"/>
                </a:lnTo>
                <a:lnTo>
                  <a:pt x="1369" y="0"/>
                </a:lnTo>
                <a:close/>
                <a:moveTo>
                  <a:pt x="2729" y="0"/>
                </a:moveTo>
                <a:lnTo>
                  <a:pt x="2729" y="37"/>
                </a:lnTo>
                <a:lnTo>
                  <a:pt x="2721" y="37"/>
                </a:lnTo>
                <a:lnTo>
                  <a:pt x="2721" y="0"/>
                </a:lnTo>
                <a:lnTo>
                  <a:pt x="2729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328738" y="5076825"/>
            <a:ext cx="195263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236663" y="4527550"/>
            <a:ext cx="292100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144588" y="3979863"/>
            <a:ext cx="387350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1144588" y="3432175"/>
            <a:ext cx="387350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150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1144588" y="2884488"/>
            <a:ext cx="3873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1144588" y="2335213"/>
            <a:ext cx="387350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250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Rectangle 23"/>
          <p:cNvSpPr>
            <a:spLocks noChangeArrowheads="1"/>
          </p:cNvSpPr>
          <p:nvPr/>
        </p:nvSpPr>
        <p:spPr bwMode="auto">
          <a:xfrm>
            <a:off x="1144588" y="1787525"/>
            <a:ext cx="387350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2276475" y="5313363"/>
            <a:ext cx="11092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Lognormal</a:t>
            </a:r>
            <a:endParaRPr kumimoji="0" lang="en-US" sz="20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Rectangle 25"/>
          <p:cNvSpPr>
            <a:spLocks noChangeArrowheads="1"/>
          </p:cNvSpPr>
          <p:nvPr/>
        </p:nvSpPr>
        <p:spPr bwMode="auto">
          <a:xfrm>
            <a:off x="4672013" y="5313363"/>
            <a:ext cx="45204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0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GPD</a:t>
            </a:r>
            <a:endParaRPr kumimoji="0" lang="en-US" sz="20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762814" y="2816183"/>
            <a:ext cx="276999" cy="1485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vert270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2013 Loss ($</a:t>
            </a:r>
            <a:r>
              <a:rPr kumimoji="0" lang="en-US" b="1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bn</a:t>
            </a:r>
            <a:r>
              <a:rPr kumimoji="0" lang="en-US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)</a:t>
            </a:r>
            <a:endParaRPr kumimoji="0" 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6205538" y="3298825"/>
            <a:ext cx="100013" cy="101600"/>
          </a:xfrm>
          <a:prstGeom prst="rect">
            <a:avLst/>
          </a:prstGeom>
          <a:solidFill>
            <a:srgbClr val="9BBB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6348413" y="3228975"/>
            <a:ext cx="81597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99.5%-ile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6205538" y="3630613"/>
            <a:ext cx="100013" cy="100012"/>
          </a:xfrm>
          <a:prstGeom prst="rect">
            <a:avLst/>
          </a:prstGeom>
          <a:solidFill>
            <a:srgbClr val="C050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6348413" y="3559175"/>
            <a:ext cx="671513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90%-ile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168" name="Rectangle 31"/>
          <p:cNvSpPr>
            <a:spLocks noChangeArrowheads="1"/>
          </p:cNvSpPr>
          <p:nvPr/>
        </p:nvSpPr>
        <p:spPr bwMode="auto">
          <a:xfrm>
            <a:off x="6205538" y="3960813"/>
            <a:ext cx="100013" cy="101600"/>
          </a:xfrm>
          <a:prstGeom prst="rect">
            <a:avLst/>
          </a:prstGeom>
          <a:solidFill>
            <a:srgbClr val="4F81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169" name="Rectangle 32"/>
          <p:cNvSpPr>
            <a:spLocks noChangeArrowheads="1"/>
          </p:cNvSpPr>
          <p:nvPr/>
        </p:nvSpPr>
        <p:spPr bwMode="auto">
          <a:xfrm>
            <a:off x="6348413" y="3890963"/>
            <a:ext cx="69373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Median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173" name="TextBox 7172"/>
          <p:cNvSpPr txBox="1"/>
          <p:nvPr/>
        </p:nvSpPr>
        <p:spPr>
          <a:xfrm>
            <a:off x="6204885" y="1844824"/>
            <a:ext cx="32688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Question:</a:t>
            </a:r>
          </a:p>
          <a:p>
            <a:r>
              <a:rPr lang="en-GB" dirty="0" smtClean="0"/>
              <a:t>What is </a:t>
            </a:r>
            <a:r>
              <a:rPr lang="en-GB" b="1" dirty="0" err="1"/>
              <a:t>P</a:t>
            </a:r>
            <a:r>
              <a:rPr lang="en-GB" b="1" dirty="0" err="1" smtClean="0"/>
              <a:t>rob</a:t>
            </a:r>
            <a:r>
              <a:rPr lang="en-GB" dirty="0" smtClean="0"/>
              <a:t>{loss &gt; $500bn}?</a:t>
            </a:r>
            <a:endParaRPr lang="en-GB" dirty="0"/>
          </a:p>
        </p:txBody>
      </p:sp>
      <p:sp>
        <p:nvSpPr>
          <p:cNvPr id="7174" name="TextBox 7173"/>
          <p:cNvSpPr txBox="1"/>
          <p:nvPr/>
        </p:nvSpPr>
        <p:spPr>
          <a:xfrm>
            <a:off x="1640632" y="5661248"/>
            <a:ext cx="24144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 smtClean="0"/>
              <a:t>$500bn = 1-in-5000</a:t>
            </a:r>
            <a:endParaRPr lang="en-GB" sz="2000" dirty="0"/>
          </a:p>
        </p:txBody>
      </p:sp>
      <p:sp>
        <p:nvSpPr>
          <p:cNvPr id="39" name="TextBox 38"/>
          <p:cNvSpPr txBox="1"/>
          <p:nvPr/>
        </p:nvSpPr>
        <p:spPr>
          <a:xfrm>
            <a:off x="3978844" y="5661248"/>
            <a:ext cx="254428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 smtClean="0"/>
              <a:t>$500bn = impossible</a:t>
            </a:r>
            <a:endParaRPr lang="en-GB" sz="2000" dirty="0"/>
          </a:p>
        </p:txBody>
      </p:sp>
      <p:sp>
        <p:nvSpPr>
          <p:cNvPr id="32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0017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A Range of Model Risk Tools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DA6AF-1811-4E27-A96F-54109F1D0275}" type="slidenum">
              <a:rPr lang="en-GB" smtClean="0"/>
              <a:pPr/>
              <a:t>44</a:t>
            </a:fld>
            <a:endParaRPr lang="en-GB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4769503"/>
              </p:ext>
            </p:extLst>
          </p:nvPr>
        </p:nvGraphicFramePr>
        <p:xfrm>
          <a:off x="416496" y="1700808"/>
          <a:ext cx="8640960" cy="3821153"/>
        </p:xfrm>
        <a:graphic>
          <a:graphicData uri="http://schemas.openxmlformats.org/drawingml/2006/table">
            <a:tbl>
              <a:tblPr firstRow="1" firstCol="1" bandRow="1" bandCol="1">
                <a:tableStyleId>{5C22544A-7EE6-4342-B048-85BDC9FD1C3A}</a:tableStyleId>
              </a:tblPr>
              <a:tblGrid>
                <a:gridCol w="1161605"/>
                <a:gridCol w="2222771"/>
                <a:gridCol w="2808312"/>
                <a:gridCol w="2448272"/>
              </a:tblGrid>
              <a:tr h="435389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 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Benchmarking Approach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Consistency Tests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Robustness Tests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1335059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Description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Comparing the outputs of different models calibrated to the same data.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Generating random data from a model, and feeding that data back into the calibration process to see if you recover the parameters you started with.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Taking random data from one model, using it to fit a different model, and seeing how good the predictions are relative to the first model. 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88522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What it tells you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The range of different experts’ estimates given the data.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The likely accuracy of parameter estimates, both in terms of bias and variability. 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How wrong your inference could be if you pick the wrong model. 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11014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What it doesn’t tell you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>
                          <a:effectLst/>
                        </a:rPr>
                        <a:t>How much the results might be distorted by random fluctuations in the observed history.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What happens if the model specification is incorrect?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GB" sz="1400" dirty="0">
                          <a:effectLst/>
                        </a:rPr>
                        <a:t>How your fitting techniques behave on real data.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7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5465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Testing Prediction Intervals</a:t>
            </a:r>
            <a:endParaRPr lang="en-GB" dirty="0"/>
          </a:p>
        </p:txBody>
      </p:sp>
      <p:sp>
        <p:nvSpPr>
          <p:cNvPr id="6" name="Rectangle 5"/>
          <p:cNvSpPr/>
          <p:nvPr/>
        </p:nvSpPr>
        <p:spPr>
          <a:xfrm>
            <a:off x="2612740" y="1628800"/>
            <a:ext cx="1560173" cy="2088232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GB" dirty="0" smtClean="0">
                <a:solidFill>
                  <a:schemeClr val="tx2"/>
                </a:solidFill>
              </a:rPr>
              <a:t>Historic</a:t>
            </a:r>
          </a:p>
          <a:p>
            <a:pPr algn="ctr"/>
            <a:r>
              <a:rPr lang="en-GB" dirty="0" smtClean="0">
                <a:solidFill>
                  <a:schemeClr val="tx2"/>
                </a:solidFill>
              </a:rPr>
              <a:t>data</a:t>
            </a:r>
            <a:endParaRPr lang="en-GB" dirty="0">
              <a:solidFill>
                <a:schemeClr val="tx2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406939" y="2132856"/>
            <a:ext cx="3042338" cy="2952328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GB" dirty="0" smtClean="0">
                <a:solidFill>
                  <a:schemeClr val="tx2"/>
                </a:solidFill>
              </a:rPr>
              <a:t>Capital Calculation</a:t>
            </a:r>
            <a:endParaRPr lang="en-GB" dirty="0">
              <a:solidFill>
                <a:schemeClr val="tx2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690749" y="2276872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Market risks</a:t>
            </a:r>
            <a:endParaRPr lang="en-GB" dirty="0"/>
          </a:p>
        </p:txBody>
      </p:sp>
      <p:sp>
        <p:nvSpPr>
          <p:cNvPr id="9" name="Rectangle 8"/>
          <p:cNvSpPr/>
          <p:nvPr/>
        </p:nvSpPr>
        <p:spPr>
          <a:xfrm>
            <a:off x="2690749" y="2996952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Non-market risks</a:t>
            </a:r>
            <a:endParaRPr lang="en-GB" dirty="0"/>
          </a:p>
        </p:txBody>
      </p:sp>
      <p:sp>
        <p:nvSpPr>
          <p:cNvPr id="10" name="Rectangle 9"/>
          <p:cNvSpPr/>
          <p:nvPr/>
        </p:nvSpPr>
        <p:spPr>
          <a:xfrm>
            <a:off x="4484948" y="2636912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Parameter</a:t>
            </a:r>
          </a:p>
          <a:p>
            <a:pPr algn="ctr"/>
            <a:r>
              <a:rPr lang="en-GB" dirty="0" smtClean="0"/>
              <a:t>estimates</a:t>
            </a:r>
            <a:endParaRPr lang="en-GB" dirty="0"/>
          </a:p>
        </p:txBody>
      </p:sp>
      <p:sp>
        <p:nvSpPr>
          <p:cNvPr id="11" name="Rectangle 10"/>
          <p:cNvSpPr/>
          <p:nvPr/>
        </p:nvSpPr>
        <p:spPr>
          <a:xfrm>
            <a:off x="818541" y="2636912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Underlying model</a:t>
            </a:r>
            <a:endParaRPr lang="en-GB" dirty="0"/>
          </a:p>
        </p:txBody>
      </p:sp>
      <p:sp>
        <p:nvSpPr>
          <p:cNvPr id="12" name="Rectangle 11"/>
          <p:cNvSpPr/>
          <p:nvPr/>
        </p:nvSpPr>
        <p:spPr>
          <a:xfrm>
            <a:off x="5187026" y="3501008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Simulated</a:t>
            </a:r>
          </a:p>
          <a:p>
            <a:pPr algn="ctr"/>
            <a:r>
              <a:rPr lang="en-GB" dirty="0" smtClean="0"/>
              <a:t>Profits</a:t>
            </a:r>
            <a:endParaRPr lang="en-GB" dirty="0"/>
          </a:p>
        </p:txBody>
      </p:sp>
      <p:sp>
        <p:nvSpPr>
          <p:cNvPr id="13" name="Rectangle 12"/>
          <p:cNvSpPr/>
          <p:nvPr/>
        </p:nvSpPr>
        <p:spPr>
          <a:xfrm>
            <a:off x="5967113" y="4365104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/>
              <a:t>0</a:t>
            </a:r>
            <a:r>
              <a:rPr lang="en-GB" dirty="0" smtClean="0"/>
              <a:t>.5%-</a:t>
            </a:r>
            <a:r>
              <a:rPr lang="en-GB" dirty="0" err="1" smtClean="0"/>
              <a:t>ile</a:t>
            </a:r>
            <a:endParaRPr lang="en-GB" dirty="0" smtClean="0"/>
          </a:p>
          <a:p>
            <a:pPr algn="ctr"/>
            <a:r>
              <a:rPr lang="en-GB" dirty="0" smtClean="0"/>
              <a:t>estimate</a:t>
            </a:r>
            <a:endParaRPr lang="en-GB" dirty="0"/>
          </a:p>
        </p:txBody>
      </p:sp>
      <p:sp>
        <p:nvSpPr>
          <p:cNvPr id="14" name="Rectangle 13"/>
          <p:cNvSpPr/>
          <p:nvPr/>
        </p:nvSpPr>
        <p:spPr>
          <a:xfrm>
            <a:off x="1598627" y="4869160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Market risks</a:t>
            </a:r>
            <a:endParaRPr lang="en-GB" dirty="0"/>
          </a:p>
        </p:txBody>
      </p:sp>
      <p:sp>
        <p:nvSpPr>
          <p:cNvPr id="15" name="Rectangle 14"/>
          <p:cNvSpPr/>
          <p:nvPr/>
        </p:nvSpPr>
        <p:spPr>
          <a:xfrm>
            <a:off x="818541" y="5517232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Non-market risks</a:t>
            </a:r>
            <a:endParaRPr lang="en-GB" dirty="0"/>
          </a:p>
        </p:txBody>
      </p:sp>
      <p:sp>
        <p:nvSpPr>
          <p:cNvPr id="16" name="Rectangle 15"/>
          <p:cNvSpPr/>
          <p:nvPr/>
        </p:nvSpPr>
        <p:spPr>
          <a:xfrm>
            <a:off x="5967113" y="5229200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Future Profits</a:t>
            </a:r>
            <a:endParaRPr lang="en-GB" dirty="0"/>
          </a:p>
        </p:txBody>
      </p:sp>
      <p:sp>
        <p:nvSpPr>
          <p:cNvPr id="17" name="Rectangle 16"/>
          <p:cNvSpPr/>
          <p:nvPr/>
        </p:nvSpPr>
        <p:spPr>
          <a:xfrm>
            <a:off x="7761312" y="4797152"/>
            <a:ext cx="1404156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Verify</a:t>
            </a:r>
          </a:p>
          <a:p>
            <a:pPr algn="ctr"/>
            <a:r>
              <a:rPr lang="en-GB" dirty="0" smtClean="0"/>
              <a:t>Percentile</a:t>
            </a:r>
            <a:endParaRPr lang="en-GB" dirty="0"/>
          </a:p>
        </p:txBody>
      </p:sp>
      <p:sp>
        <p:nvSpPr>
          <p:cNvPr id="18" name="Down Arrow 17"/>
          <p:cNvSpPr/>
          <p:nvPr/>
        </p:nvSpPr>
        <p:spPr>
          <a:xfrm>
            <a:off x="5421052" y="3212976"/>
            <a:ext cx="156017" cy="28803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Down Arrow 18"/>
          <p:cNvSpPr/>
          <p:nvPr/>
        </p:nvSpPr>
        <p:spPr>
          <a:xfrm>
            <a:off x="6201139" y="4077072"/>
            <a:ext cx="156017" cy="28803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Right Arrow 19"/>
          <p:cNvSpPr/>
          <p:nvPr/>
        </p:nvSpPr>
        <p:spPr>
          <a:xfrm>
            <a:off x="4094905" y="2672916"/>
            <a:ext cx="390043" cy="1800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ight Arrow 20"/>
          <p:cNvSpPr/>
          <p:nvPr/>
        </p:nvSpPr>
        <p:spPr>
          <a:xfrm>
            <a:off x="4094905" y="2996952"/>
            <a:ext cx="390043" cy="1800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Down Arrow 21"/>
          <p:cNvSpPr/>
          <p:nvPr/>
        </p:nvSpPr>
        <p:spPr>
          <a:xfrm>
            <a:off x="1754645" y="3202086"/>
            <a:ext cx="156017" cy="1667074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ight Arrow 22"/>
          <p:cNvSpPr/>
          <p:nvPr/>
        </p:nvSpPr>
        <p:spPr>
          <a:xfrm>
            <a:off x="2222697" y="2672916"/>
            <a:ext cx="468052" cy="1800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Right Arrow 23"/>
          <p:cNvSpPr/>
          <p:nvPr/>
        </p:nvSpPr>
        <p:spPr>
          <a:xfrm>
            <a:off x="2222697" y="2996952"/>
            <a:ext cx="468052" cy="1800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Down Arrow 24"/>
          <p:cNvSpPr/>
          <p:nvPr/>
        </p:nvSpPr>
        <p:spPr>
          <a:xfrm>
            <a:off x="1130576" y="3212976"/>
            <a:ext cx="156017" cy="230425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Right Arrow 25"/>
          <p:cNvSpPr/>
          <p:nvPr/>
        </p:nvSpPr>
        <p:spPr>
          <a:xfrm>
            <a:off x="3002784" y="5229200"/>
            <a:ext cx="2964329" cy="21602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Right Arrow 26"/>
          <p:cNvSpPr/>
          <p:nvPr/>
        </p:nvSpPr>
        <p:spPr>
          <a:xfrm>
            <a:off x="2222697" y="5517232"/>
            <a:ext cx="3744416" cy="21602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Right Arrow 27"/>
          <p:cNvSpPr/>
          <p:nvPr/>
        </p:nvSpPr>
        <p:spPr>
          <a:xfrm>
            <a:off x="7371269" y="4797152"/>
            <a:ext cx="390043" cy="1800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Right Arrow 28"/>
          <p:cNvSpPr/>
          <p:nvPr/>
        </p:nvSpPr>
        <p:spPr>
          <a:xfrm>
            <a:off x="7371269" y="5193196"/>
            <a:ext cx="390043" cy="1800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2771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Prediction </a:t>
            </a:r>
            <a:r>
              <a:rPr lang="en-GB" dirty="0" err="1" smtClean="0"/>
              <a:t>Prob</a:t>
            </a:r>
            <a:r>
              <a:rPr lang="en-GB" dirty="0" smtClean="0"/>
              <a:t>{Next </a:t>
            </a:r>
            <a:r>
              <a:rPr lang="en-GB" dirty="0" err="1" smtClean="0"/>
              <a:t>obs</a:t>
            </a:r>
            <a:r>
              <a:rPr lang="en-GB" dirty="0" smtClean="0"/>
              <a:t> ≤ Fitted 99.5%-</a:t>
            </a:r>
            <a:r>
              <a:rPr lang="en-GB" dirty="0" err="1" smtClean="0"/>
              <a:t>ile</a:t>
            </a:r>
            <a:r>
              <a:rPr lang="en-GB" dirty="0" smtClean="0"/>
              <a:t>}</a:t>
            </a:r>
            <a:endParaRPr lang="en-GB" dirty="0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1897063" y="1447801"/>
            <a:ext cx="5064125" cy="3622675"/>
          </a:xfrm>
          <a:custGeom>
            <a:avLst/>
            <a:gdLst>
              <a:gd name="T0" fmla="*/ 0 w 3190"/>
              <a:gd name="T1" fmla="*/ 2277 h 2282"/>
              <a:gd name="T2" fmla="*/ 3190 w 3190"/>
              <a:gd name="T3" fmla="*/ 2277 h 2282"/>
              <a:gd name="T4" fmla="*/ 3190 w 3190"/>
              <a:gd name="T5" fmla="*/ 2282 h 2282"/>
              <a:gd name="T6" fmla="*/ 0 w 3190"/>
              <a:gd name="T7" fmla="*/ 2282 h 2282"/>
              <a:gd name="T8" fmla="*/ 0 w 3190"/>
              <a:gd name="T9" fmla="*/ 2277 h 2282"/>
              <a:gd name="T10" fmla="*/ 0 w 3190"/>
              <a:gd name="T11" fmla="*/ 1898 h 2282"/>
              <a:gd name="T12" fmla="*/ 3190 w 3190"/>
              <a:gd name="T13" fmla="*/ 1898 h 2282"/>
              <a:gd name="T14" fmla="*/ 3190 w 3190"/>
              <a:gd name="T15" fmla="*/ 1903 h 2282"/>
              <a:gd name="T16" fmla="*/ 0 w 3190"/>
              <a:gd name="T17" fmla="*/ 1903 h 2282"/>
              <a:gd name="T18" fmla="*/ 0 w 3190"/>
              <a:gd name="T19" fmla="*/ 1898 h 2282"/>
              <a:gd name="T20" fmla="*/ 0 w 3190"/>
              <a:gd name="T21" fmla="*/ 1518 h 2282"/>
              <a:gd name="T22" fmla="*/ 3190 w 3190"/>
              <a:gd name="T23" fmla="*/ 1518 h 2282"/>
              <a:gd name="T24" fmla="*/ 3190 w 3190"/>
              <a:gd name="T25" fmla="*/ 1523 h 2282"/>
              <a:gd name="T26" fmla="*/ 0 w 3190"/>
              <a:gd name="T27" fmla="*/ 1523 h 2282"/>
              <a:gd name="T28" fmla="*/ 0 w 3190"/>
              <a:gd name="T29" fmla="*/ 1518 h 2282"/>
              <a:gd name="T30" fmla="*/ 0 w 3190"/>
              <a:gd name="T31" fmla="*/ 1139 h 2282"/>
              <a:gd name="T32" fmla="*/ 3190 w 3190"/>
              <a:gd name="T33" fmla="*/ 1139 h 2282"/>
              <a:gd name="T34" fmla="*/ 3190 w 3190"/>
              <a:gd name="T35" fmla="*/ 1144 h 2282"/>
              <a:gd name="T36" fmla="*/ 0 w 3190"/>
              <a:gd name="T37" fmla="*/ 1144 h 2282"/>
              <a:gd name="T38" fmla="*/ 0 w 3190"/>
              <a:gd name="T39" fmla="*/ 1139 h 2282"/>
              <a:gd name="T40" fmla="*/ 0 w 3190"/>
              <a:gd name="T41" fmla="*/ 759 h 2282"/>
              <a:gd name="T42" fmla="*/ 3190 w 3190"/>
              <a:gd name="T43" fmla="*/ 759 h 2282"/>
              <a:gd name="T44" fmla="*/ 3190 w 3190"/>
              <a:gd name="T45" fmla="*/ 764 h 2282"/>
              <a:gd name="T46" fmla="*/ 0 w 3190"/>
              <a:gd name="T47" fmla="*/ 764 h 2282"/>
              <a:gd name="T48" fmla="*/ 0 w 3190"/>
              <a:gd name="T49" fmla="*/ 759 h 2282"/>
              <a:gd name="T50" fmla="*/ 0 w 3190"/>
              <a:gd name="T51" fmla="*/ 380 h 2282"/>
              <a:gd name="T52" fmla="*/ 3190 w 3190"/>
              <a:gd name="T53" fmla="*/ 380 h 2282"/>
              <a:gd name="T54" fmla="*/ 3190 w 3190"/>
              <a:gd name="T55" fmla="*/ 385 h 2282"/>
              <a:gd name="T56" fmla="*/ 0 w 3190"/>
              <a:gd name="T57" fmla="*/ 385 h 2282"/>
              <a:gd name="T58" fmla="*/ 0 w 3190"/>
              <a:gd name="T59" fmla="*/ 380 h 2282"/>
              <a:gd name="T60" fmla="*/ 0 w 3190"/>
              <a:gd name="T61" fmla="*/ 0 h 2282"/>
              <a:gd name="T62" fmla="*/ 3190 w 3190"/>
              <a:gd name="T63" fmla="*/ 0 h 2282"/>
              <a:gd name="T64" fmla="*/ 3190 w 3190"/>
              <a:gd name="T65" fmla="*/ 5 h 2282"/>
              <a:gd name="T66" fmla="*/ 0 w 3190"/>
              <a:gd name="T67" fmla="*/ 5 h 2282"/>
              <a:gd name="T68" fmla="*/ 0 w 3190"/>
              <a:gd name="T69" fmla="*/ 0 h 2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190" h="2282">
                <a:moveTo>
                  <a:pt x="0" y="2277"/>
                </a:moveTo>
                <a:lnTo>
                  <a:pt x="3190" y="2277"/>
                </a:lnTo>
                <a:lnTo>
                  <a:pt x="3190" y="2282"/>
                </a:lnTo>
                <a:lnTo>
                  <a:pt x="0" y="2282"/>
                </a:lnTo>
                <a:lnTo>
                  <a:pt x="0" y="2277"/>
                </a:lnTo>
                <a:close/>
                <a:moveTo>
                  <a:pt x="0" y="1898"/>
                </a:moveTo>
                <a:lnTo>
                  <a:pt x="3190" y="1898"/>
                </a:lnTo>
                <a:lnTo>
                  <a:pt x="3190" y="1903"/>
                </a:lnTo>
                <a:lnTo>
                  <a:pt x="0" y="1903"/>
                </a:lnTo>
                <a:lnTo>
                  <a:pt x="0" y="1898"/>
                </a:lnTo>
                <a:close/>
                <a:moveTo>
                  <a:pt x="0" y="1518"/>
                </a:moveTo>
                <a:lnTo>
                  <a:pt x="3190" y="1518"/>
                </a:lnTo>
                <a:lnTo>
                  <a:pt x="3190" y="1523"/>
                </a:lnTo>
                <a:lnTo>
                  <a:pt x="0" y="1523"/>
                </a:lnTo>
                <a:lnTo>
                  <a:pt x="0" y="1518"/>
                </a:lnTo>
                <a:close/>
                <a:moveTo>
                  <a:pt x="0" y="1139"/>
                </a:moveTo>
                <a:lnTo>
                  <a:pt x="3190" y="1139"/>
                </a:lnTo>
                <a:lnTo>
                  <a:pt x="3190" y="1144"/>
                </a:lnTo>
                <a:lnTo>
                  <a:pt x="0" y="1144"/>
                </a:lnTo>
                <a:lnTo>
                  <a:pt x="0" y="1139"/>
                </a:lnTo>
                <a:close/>
                <a:moveTo>
                  <a:pt x="0" y="759"/>
                </a:moveTo>
                <a:lnTo>
                  <a:pt x="3190" y="759"/>
                </a:lnTo>
                <a:lnTo>
                  <a:pt x="3190" y="764"/>
                </a:lnTo>
                <a:lnTo>
                  <a:pt x="0" y="764"/>
                </a:lnTo>
                <a:lnTo>
                  <a:pt x="0" y="759"/>
                </a:lnTo>
                <a:close/>
                <a:moveTo>
                  <a:pt x="0" y="380"/>
                </a:moveTo>
                <a:lnTo>
                  <a:pt x="3190" y="380"/>
                </a:lnTo>
                <a:lnTo>
                  <a:pt x="3190" y="385"/>
                </a:lnTo>
                <a:lnTo>
                  <a:pt x="0" y="385"/>
                </a:lnTo>
                <a:lnTo>
                  <a:pt x="0" y="380"/>
                </a:lnTo>
                <a:close/>
                <a:moveTo>
                  <a:pt x="0" y="0"/>
                </a:moveTo>
                <a:lnTo>
                  <a:pt x="3190" y="0"/>
                </a:lnTo>
                <a:lnTo>
                  <a:pt x="3190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Rectangle 9"/>
          <p:cNvSpPr>
            <a:spLocks noChangeArrowheads="1"/>
          </p:cNvSpPr>
          <p:nvPr/>
        </p:nvSpPr>
        <p:spPr bwMode="auto">
          <a:xfrm>
            <a:off x="1893888" y="1450976"/>
            <a:ext cx="7938" cy="4217988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1830388" y="1447801"/>
            <a:ext cx="66675" cy="4225925"/>
          </a:xfrm>
          <a:custGeom>
            <a:avLst/>
            <a:gdLst>
              <a:gd name="T0" fmla="*/ 0 w 42"/>
              <a:gd name="T1" fmla="*/ 2657 h 2662"/>
              <a:gd name="T2" fmla="*/ 42 w 42"/>
              <a:gd name="T3" fmla="*/ 2657 h 2662"/>
              <a:gd name="T4" fmla="*/ 42 w 42"/>
              <a:gd name="T5" fmla="*/ 2662 h 2662"/>
              <a:gd name="T6" fmla="*/ 0 w 42"/>
              <a:gd name="T7" fmla="*/ 2662 h 2662"/>
              <a:gd name="T8" fmla="*/ 0 w 42"/>
              <a:gd name="T9" fmla="*/ 2657 h 2662"/>
              <a:gd name="T10" fmla="*/ 0 w 42"/>
              <a:gd name="T11" fmla="*/ 2277 h 2662"/>
              <a:gd name="T12" fmla="*/ 42 w 42"/>
              <a:gd name="T13" fmla="*/ 2277 h 2662"/>
              <a:gd name="T14" fmla="*/ 42 w 42"/>
              <a:gd name="T15" fmla="*/ 2282 h 2662"/>
              <a:gd name="T16" fmla="*/ 0 w 42"/>
              <a:gd name="T17" fmla="*/ 2282 h 2662"/>
              <a:gd name="T18" fmla="*/ 0 w 42"/>
              <a:gd name="T19" fmla="*/ 2277 h 2662"/>
              <a:gd name="T20" fmla="*/ 0 w 42"/>
              <a:gd name="T21" fmla="*/ 1898 h 2662"/>
              <a:gd name="T22" fmla="*/ 42 w 42"/>
              <a:gd name="T23" fmla="*/ 1898 h 2662"/>
              <a:gd name="T24" fmla="*/ 42 w 42"/>
              <a:gd name="T25" fmla="*/ 1903 h 2662"/>
              <a:gd name="T26" fmla="*/ 0 w 42"/>
              <a:gd name="T27" fmla="*/ 1903 h 2662"/>
              <a:gd name="T28" fmla="*/ 0 w 42"/>
              <a:gd name="T29" fmla="*/ 1898 h 2662"/>
              <a:gd name="T30" fmla="*/ 0 w 42"/>
              <a:gd name="T31" fmla="*/ 1518 h 2662"/>
              <a:gd name="T32" fmla="*/ 42 w 42"/>
              <a:gd name="T33" fmla="*/ 1518 h 2662"/>
              <a:gd name="T34" fmla="*/ 42 w 42"/>
              <a:gd name="T35" fmla="*/ 1523 h 2662"/>
              <a:gd name="T36" fmla="*/ 0 w 42"/>
              <a:gd name="T37" fmla="*/ 1523 h 2662"/>
              <a:gd name="T38" fmla="*/ 0 w 42"/>
              <a:gd name="T39" fmla="*/ 1518 h 2662"/>
              <a:gd name="T40" fmla="*/ 0 w 42"/>
              <a:gd name="T41" fmla="*/ 1139 h 2662"/>
              <a:gd name="T42" fmla="*/ 42 w 42"/>
              <a:gd name="T43" fmla="*/ 1139 h 2662"/>
              <a:gd name="T44" fmla="*/ 42 w 42"/>
              <a:gd name="T45" fmla="*/ 1144 h 2662"/>
              <a:gd name="T46" fmla="*/ 0 w 42"/>
              <a:gd name="T47" fmla="*/ 1144 h 2662"/>
              <a:gd name="T48" fmla="*/ 0 w 42"/>
              <a:gd name="T49" fmla="*/ 1139 h 2662"/>
              <a:gd name="T50" fmla="*/ 0 w 42"/>
              <a:gd name="T51" fmla="*/ 759 h 2662"/>
              <a:gd name="T52" fmla="*/ 42 w 42"/>
              <a:gd name="T53" fmla="*/ 759 h 2662"/>
              <a:gd name="T54" fmla="*/ 42 w 42"/>
              <a:gd name="T55" fmla="*/ 764 h 2662"/>
              <a:gd name="T56" fmla="*/ 0 w 42"/>
              <a:gd name="T57" fmla="*/ 764 h 2662"/>
              <a:gd name="T58" fmla="*/ 0 w 42"/>
              <a:gd name="T59" fmla="*/ 759 h 2662"/>
              <a:gd name="T60" fmla="*/ 0 w 42"/>
              <a:gd name="T61" fmla="*/ 380 h 2662"/>
              <a:gd name="T62" fmla="*/ 42 w 42"/>
              <a:gd name="T63" fmla="*/ 380 h 2662"/>
              <a:gd name="T64" fmla="*/ 42 w 42"/>
              <a:gd name="T65" fmla="*/ 385 h 2662"/>
              <a:gd name="T66" fmla="*/ 0 w 42"/>
              <a:gd name="T67" fmla="*/ 385 h 2662"/>
              <a:gd name="T68" fmla="*/ 0 w 42"/>
              <a:gd name="T69" fmla="*/ 380 h 2662"/>
              <a:gd name="T70" fmla="*/ 0 w 42"/>
              <a:gd name="T71" fmla="*/ 0 h 2662"/>
              <a:gd name="T72" fmla="*/ 42 w 42"/>
              <a:gd name="T73" fmla="*/ 0 h 2662"/>
              <a:gd name="T74" fmla="*/ 42 w 42"/>
              <a:gd name="T75" fmla="*/ 5 h 2662"/>
              <a:gd name="T76" fmla="*/ 0 w 42"/>
              <a:gd name="T77" fmla="*/ 5 h 2662"/>
              <a:gd name="T78" fmla="*/ 0 w 42"/>
              <a:gd name="T79" fmla="*/ 0 h 2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" h="2662">
                <a:moveTo>
                  <a:pt x="0" y="2657"/>
                </a:moveTo>
                <a:lnTo>
                  <a:pt x="42" y="2657"/>
                </a:lnTo>
                <a:lnTo>
                  <a:pt x="42" y="2662"/>
                </a:lnTo>
                <a:lnTo>
                  <a:pt x="0" y="2662"/>
                </a:lnTo>
                <a:lnTo>
                  <a:pt x="0" y="2657"/>
                </a:lnTo>
                <a:close/>
                <a:moveTo>
                  <a:pt x="0" y="2277"/>
                </a:moveTo>
                <a:lnTo>
                  <a:pt x="42" y="2277"/>
                </a:lnTo>
                <a:lnTo>
                  <a:pt x="42" y="2282"/>
                </a:lnTo>
                <a:lnTo>
                  <a:pt x="0" y="2282"/>
                </a:lnTo>
                <a:lnTo>
                  <a:pt x="0" y="2277"/>
                </a:lnTo>
                <a:close/>
                <a:moveTo>
                  <a:pt x="0" y="1898"/>
                </a:moveTo>
                <a:lnTo>
                  <a:pt x="42" y="1898"/>
                </a:lnTo>
                <a:lnTo>
                  <a:pt x="42" y="1903"/>
                </a:lnTo>
                <a:lnTo>
                  <a:pt x="0" y="1903"/>
                </a:lnTo>
                <a:lnTo>
                  <a:pt x="0" y="1898"/>
                </a:lnTo>
                <a:close/>
                <a:moveTo>
                  <a:pt x="0" y="1518"/>
                </a:moveTo>
                <a:lnTo>
                  <a:pt x="42" y="1518"/>
                </a:lnTo>
                <a:lnTo>
                  <a:pt x="42" y="1523"/>
                </a:lnTo>
                <a:lnTo>
                  <a:pt x="0" y="1523"/>
                </a:lnTo>
                <a:lnTo>
                  <a:pt x="0" y="1518"/>
                </a:lnTo>
                <a:close/>
                <a:moveTo>
                  <a:pt x="0" y="1139"/>
                </a:moveTo>
                <a:lnTo>
                  <a:pt x="42" y="1139"/>
                </a:lnTo>
                <a:lnTo>
                  <a:pt x="42" y="1144"/>
                </a:lnTo>
                <a:lnTo>
                  <a:pt x="0" y="1144"/>
                </a:lnTo>
                <a:lnTo>
                  <a:pt x="0" y="1139"/>
                </a:lnTo>
                <a:close/>
                <a:moveTo>
                  <a:pt x="0" y="759"/>
                </a:moveTo>
                <a:lnTo>
                  <a:pt x="42" y="759"/>
                </a:lnTo>
                <a:lnTo>
                  <a:pt x="42" y="764"/>
                </a:lnTo>
                <a:lnTo>
                  <a:pt x="0" y="764"/>
                </a:lnTo>
                <a:lnTo>
                  <a:pt x="0" y="759"/>
                </a:lnTo>
                <a:close/>
                <a:moveTo>
                  <a:pt x="0" y="380"/>
                </a:moveTo>
                <a:lnTo>
                  <a:pt x="42" y="380"/>
                </a:lnTo>
                <a:lnTo>
                  <a:pt x="42" y="385"/>
                </a:lnTo>
                <a:lnTo>
                  <a:pt x="0" y="385"/>
                </a:lnTo>
                <a:lnTo>
                  <a:pt x="0" y="380"/>
                </a:lnTo>
                <a:close/>
                <a:moveTo>
                  <a:pt x="0" y="0"/>
                </a:moveTo>
                <a:lnTo>
                  <a:pt x="42" y="0"/>
                </a:lnTo>
                <a:lnTo>
                  <a:pt x="42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897063" y="5665788"/>
            <a:ext cx="5064125" cy="7938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1893888" y="5668963"/>
            <a:ext cx="5070475" cy="66675"/>
          </a:xfrm>
          <a:custGeom>
            <a:avLst/>
            <a:gdLst>
              <a:gd name="T0" fmla="*/ 5 w 3194"/>
              <a:gd name="T1" fmla="*/ 0 h 42"/>
              <a:gd name="T2" fmla="*/ 5 w 3194"/>
              <a:gd name="T3" fmla="*/ 42 h 42"/>
              <a:gd name="T4" fmla="*/ 0 w 3194"/>
              <a:gd name="T5" fmla="*/ 42 h 42"/>
              <a:gd name="T6" fmla="*/ 0 w 3194"/>
              <a:gd name="T7" fmla="*/ 0 h 42"/>
              <a:gd name="T8" fmla="*/ 5 w 3194"/>
              <a:gd name="T9" fmla="*/ 0 h 42"/>
              <a:gd name="T10" fmla="*/ 1068 w 3194"/>
              <a:gd name="T11" fmla="*/ 0 h 42"/>
              <a:gd name="T12" fmla="*/ 1068 w 3194"/>
              <a:gd name="T13" fmla="*/ 42 h 42"/>
              <a:gd name="T14" fmla="*/ 1063 w 3194"/>
              <a:gd name="T15" fmla="*/ 42 h 42"/>
              <a:gd name="T16" fmla="*/ 1063 w 3194"/>
              <a:gd name="T17" fmla="*/ 0 h 42"/>
              <a:gd name="T18" fmla="*/ 1068 w 3194"/>
              <a:gd name="T19" fmla="*/ 0 h 42"/>
              <a:gd name="T20" fmla="*/ 2131 w 3194"/>
              <a:gd name="T21" fmla="*/ 0 h 42"/>
              <a:gd name="T22" fmla="*/ 2131 w 3194"/>
              <a:gd name="T23" fmla="*/ 42 h 42"/>
              <a:gd name="T24" fmla="*/ 2126 w 3194"/>
              <a:gd name="T25" fmla="*/ 42 h 42"/>
              <a:gd name="T26" fmla="*/ 2126 w 3194"/>
              <a:gd name="T27" fmla="*/ 0 h 42"/>
              <a:gd name="T28" fmla="*/ 2131 w 3194"/>
              <a:gd name="T29" fmla="*/ 0 h 42"/>
              <a:gd name="T30" fmla="*/ 3194 w 3194"/>
              <a:gd name="T31" fmla="*/ 0 h 42"/>
              <a:gd name="T32" fmla="*/ 3194 w 3194"/>
              <a:gd name="T33" fmla="*/ 42 h 42"/>
              <a:gd name="T34" fmla="*/ 3189 w 3194"/>
              <a:gd name="T35" fmla="*/ 42 h 42"/>
              <a:gd name="T36" fmla="*/ 3189 w 3194"/>
              <a:gd name="T37" fmla="*/ 0 h 42"/>
              <a:gd name="T38" fmla="*/ 3194 w 3194"/>
              <a:gd name="T3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94" h="42">
                <a:moveTo>
                  <a:pt x="5" y="0"/>
                </a:moveTo>
                <a:lnTo>
                  <a:pt x="5" y="42"/>
                </a:lnTo>
                <a:lnTo>
                  <a:pt x="0" y="42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1068" y="0"/>
                </a:moveTo>
                <a:lnTo>
                  <a:pt x="1068" y="42"/>
                </a:lnTo>
                <a:lnTo>
                  <a:pt x="1063" y="42"/>
                </a:lnTo>
                <a:lnTo>
                  <a:pt x="1063" y="0"/>
                </a:lnTo>
                <a:lnTo>
                  <a:pt x="1068" y="0"/>
                </a:lnTo>
                <a:close/>
                <a:moveTo>
                  <a:pt x="2131" y="0"/>
                </a:moveTo>
                <a:lnTo>
                  <a:pt x="2131" y="42"/>
                </a:lnTo>
                <a:lnTo>
                  <a:pt x="2126" y="42"/>
                </a:lnTo>
                <a:lnTo>
                  <a:pt x="2126" y="0"/>
                </a:lnTo>
                <a:lnTo>
                  <a:pt x="2131" y="0"/>
                </a:lnTo>
                <a:close/>
                <a:moveTo>
                  <a:pt x="3194" y="0"/>
                </a:moveTo>
                <a:lnTo>
                  <a:pt x="3194" y="42"/>
                </a:lnTo>
                <a:lnTo>
                  <a:pt x="3189" y="42"/>
                </a:lnTo>
                <a:lnTo>
                  <a:pt x="3189" y="0"/>
                </a:lnTo>
                <a:lnTo>
                  <a:pt x="3194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1884363" y="1776413"/>
            <a:ext cx="5067300" cy="882650"/>
          </a:xfrm>
          <a:custGeom>
            <a:avLst/>
            <a:gdLst>
              <a:gd name="T0" fmla="*/ 233 w 16126"/>
              <a:gd name="T1" fmla="*/ 145 h 2809"/>
              <a:gd name="T2" fmla="*/ 529 w 16126"/>
              <a:gd name="T3" fmla="*/ 171 h 2809"/>
              <a:gd name="T4" fmla="*/ 505 w 16126"/>
              <a:gd name="T5" fmla="*/ 239 h 2809"/>
              <a:gd name="T6" fmla="*/ 1209 w 16126"/>
              <a:gd name="T7" fmla="*/ 406 h 2809"/>
              <a:gd name="T8" fmla="*/ 959 w 16126"/>
              <a:gd name="T9" fmla="*/ 358 h 2809"/>
              <a:gd name="T10" fmla="*/ 1708 w 16126"/>
              <a:gd name="T11" fmla="*/ 616 h 2809"/>
              <a:gd name="T12" fmla="*/ 1481 w 16126"/>
              <a:gd name="T13" fmla="*/ 500 h 2809"/>
              <a:gd name="T14" fmla="*/ 2139 w 16126"/>
              <a:gd name="T15" fmla="*/ 803 h 2809"/>
              <a:gd name="T16" fmla="*/ 2434 w 16126"/>
              <a:gd name="T17" fmla="*/ 829 h 2809"/>
              <a:gd name="T18" fmla="*/ 2411 w 16126"/>
              <a:gd name="T19" fmla="*/ 897 h 2809"/>
              <a:gd name="T20" fmla="*/ 3123 w 16126"/>
              <a:gd name="T21" fmla="*/ 1020 h 2809"/>
              <a:gd name="T22" fmla="*/ 2869 w 16126"/>
              <a:gd name="T23" fmla="*/ 1000 h 2809"/>
              <a:gd name="T24" fmla="*/ 3642 w 16126"/>
              <a:gd name="T25" fmla="*/ 1174 h 2809"/>
              <a:gd name="T26" fmla="*/ 3404 w 16126"/>
              <a:gd name="T27" fmla="*/ 1084 h 2809"/>
              <a:gd name="T28" fmla="*/ 4091 w 16126"/>
              <a:gd name="T29" fmla="*/ 1312 h 2809"/>
              <a:gd name="T30" fmla="*/ 4387 w 16126"/>
              <a:gd name="T31" fmla="*/ 1305 h 2809"/>
              <a:gd name="T32" fmla="*/ 4372 w 16126"/>
              <a:gd name="T33" fmla="*/ 1375 h 2809"/>
              <a:gd name="T34" fmla="*/ 5090 w 16126"/>
              <a:gd name="T35" fmla="*/ 1463 h 2809"/>
              <a:gd name="T36" fmla="*/ 4836 w 16126"/>
              <a:gd name="T37" fmla="*/ 1443 h 2809"/>
              <a:gd name="T38" fmla="*/ 5581 w 16126"/>
              <a:gd name="T39" fmla="*/ 1562 h 2809"/>
              <a:gd name="T40" fmla="*/ 5355 w 16126"/>
              <a:gd name="T41" fmla="*/ 1596 h 2809"/>
              <a:gd name="T42" fmla="*/ 6079 w 16126"/>
              <a:gd name="T43" fmla="*/ 1639 h 2809"/>
              <a:gd name="T44" fmla="*/ 5825 w 16126"/>
              <a:gd name="T45" fmla="*/ 1636 h 2809"/>
              <a:gd name="T46" fmla="*/ 6607 w 16126"/>
              <a:gd name="T47" fmla="*/ 1757 h 2809"/>
              <a:gd name="T48" fmla="*/ 6364 w 16126"/>
              <a:gd name="T49" fmla="*/ 1683 h 2809"/>
              <a:gd name="T50" fmla="*/ 7064 w 16126"/>
              <a:gd name="T51" fmla="*/ 1865 h 2809"/>
              <a:gd name="T52" fmla="*/ 7360 w 16126"/>
              <a:gd name="T53" fmla="*/ 1837 h 2809"/>
              <a:gd name="T54" fmla="*/ 7349 w 16126"/>
              <a:gd name="T55" fmla="*/ 1909 h 2809"/>
              <a:gd name="T56" fmla="*/ 8072 w 16126"/>
              <a:gd name="T57" fmla="*/ 1948 h 2809"/>
              <a:gd name="T58" fmla="*/ 7817 w 16126"/>
              <a:gd name="T59" fmla="*/ 1945 h 2809"/>
              <a:gd name="T60" fmla="*/ 8601 w 16126"/>
              <a:gd name="T61" fmla="*/ 2055 h 2809"/>
              <a:gd name="T62" fmla="*/ 8356 w 16126"/>
              <a:gd name="T63" fmla="*/ 1986 h 2809"/>
              <a:gd name="T64" fmla="*/ 9060 w 16126"/>
              <a:gd name="T65" fmla="*/ 2152 h 2809"/>
              <a:gd name="T66" fmla="*/ 9355 w 16126"/>
              <a:gd name="T67" fmla="*/ 2119 h 2809"/>
              <a:gd name="T68" fmla="*/ 9346 w 16126"/>
              <a:gd name="T69" fmla="*/ 2190 h 2809"/>
              <a:gd name="T70" fmla="*/ 10069 w 16126"/>
              <a:gd name="T71" fmla="*/ 2213 h 2809"/>
              <a:gd name="T72" fmla="*/ 9815 w 16126"/>
              <a:gd name="T73" fmla="*/ 2216 h 2809"/>
              <a:gd name="T74" fmla="*/ 10600 w 16126"/>
              <a:gd name="T75" fmla="*/ 2320 h 2809"/>
              <a:gd name="T76" fmla="*/ 10355 w 16126"/>
              <a:gd name="T77" fmla="*/ 2251 h 2809"/>
              <a:gd name="T78" fmla="*/ 11062 w 16126"/>
              <a:gd name="T79" fmla="*/ 2405 h 2809"/>
              <a:gd name="T80" fmla="*/ 11355 w 16126"/>
              <a:gd name="T81" fmla="*/ 2359 h 2809"/>
              <a:gd name="T82" fmla="*/ 11349 w 16126"/>
              <a:gd name="T83" fmla="*/ 2431 h 2809"/>
              <a:gd name="T84" fmla="*/ 12072 w 16126"/>
              <a:gd name="T85" fmla="*/ 2423 h 2809"/>
              <a:gd name="T86" fmla="*/ 11818 w 16126"/>
              <a:gd name="T87" fmla="*/ 2437 h 2809"/>
              <a:gd name="T88" fmla="*/ 12607 w 16126"/>
              <a:gd name="T89" fmla="*/ 2507 h 2809"/>
              <a:gd name="T90" fmla="*/ 12359 w 16126"/>
              <a:gd name="T91" fmla="*/ 2449 h 2809"/>
              <a:gd name="T92" fmla="*/ 13070 w 16126"/>
              <a:gd name="T93" fmla="*/ 2585 h 2809"/>
              <a:gd name="T94" fmla="*/ 13363 w 16126"/>
              <a:gd name="T95" fmla="*/ 2539 h 2809"/>
              <a:gd name="T96" fmla="*/ 13573 w 16126"/>
              <a:gd name="T97" fmla="*/ 2628 h 2809"/>
              <a:gd name="T98" fmla="*/ 13363 w 16126"/>
              <a:gd name="T99" fmla="*/ 2539 h 2809"/>
              <a:gd name="T100" fmla="*/ 14075 w 16126"/>
              <a:gd name="T101" fmla="*/ 2664 h 2809"/>
              <a:gd name="T102" fmla="*/ 14368 w 16126"/>
              <a:gd name="T103" fmla="*/ 2612 h 2809"/>
              <a:gd name="T104" fmla="*/ 14363 w 16126"/>
              <a:gd name="T105" fmla="*/ 2684 h 2809"/>
              <a:gd name="T106" fmla="*/ 15086 w 16126"/>
              <a:gd name="T107" fmla="*/ 2664 h 2809"/>
              <a:gd name="T108" fmla="*/ 14832 w 16126"/>
              <a:gd name="T109" fmla="*/ 2682 h 2809"/>
              <a:gd name="T110" fmla="*/ 15622 w 16126"/>
              <a:gd name="T111" fmla="*/ 2738 h 2809"/>
              <a:gd name="T112" fmla="*/ 15373 w 16126"/>
              <a:gd name="T113" fmla="*/ 2684 h 2809"/>
              <a:gd name="T114" fmla="*/ 16086 w 16126"/>
              <a:gd name="T115" fmla="*/ 2808 h 28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126" h="2809">
                <a:moveTo>
                  <a:pt x="52" y="6"/>
                </a:moveTo>
                <a:lnTo>
                  <a:pt x="256" y="77"/>
                </a:lnTo>
                <a:cubicBezTo>
                  <a:pt x="275" y="83"/>
                  <a:pt x="285" y="104"/>
                  <a:pt x="279" y="123"/>
                </a:cubicBezTo>
                <a:cubicBezTo>
                  <a:pt x="272" y="141"/>
                  <a:pt x="252" y="151"/>
                  <a:pt x="233" y="145"/>
                </a:cubicBezTo>
                <a:lnTo>
                  <a:pt x="29" y="74"/>
                </a:lnTo>
                <a:cubicBezTo>
                  <a:pt x="10" y="68"/>
                  <a:pt x="0" y="48"/>
                  <a:pt x="6" y="29"/>
                </a:cubicBezTo>
                <a:cubicBezTo>
                  <a:pt x="13" y="10"/>
                  <a:pt x="33" y="0"/>
                  <a:pt x="52" y="6"/>
                </a:cubicBezTo>
                <a:close/>
                <a:moveTo>
                  <a:pt x="529" y="171"/>
                </a:moveTo>
                <a:lnTo>
                  <a:pt x="733" y="241"/>
                </a:lnTo>
                <a:cubicBezTo>
                  <a:pt x="752" y="248"/>
                  <a:pt x="762" y="268"/>
                  <a:pt x="755" y="287"/>
                </a:cubicBezTo>
                <a:cubicBezTo>
                  <a:pt x="749" y="306"/>
                  <a:pt x="728" y="316"/>
                  <a:pt x="709" y="309"/>
                </a:cubicBezTo>
                <a:lnTo>
                  <a:pt x="505" y="239"/>
                </a:lnTo>
                <a:cubicBezTo>
                  <a:pt x="486" y="232"/>
                  <a:pt x="476" y="212"/>
                  <a:pt x="483" y="193"/>
                </a:cubicBezTo>
                <a:cubicBezTo>
                  <a:pt x="489" y="174"/>
                  <a:pt x="510" y="164"/>
                  <a:pt x="529" y="171"/>
                </a:cubicBezTo>
                <a:close/>
                <a:moveTo>
                  <a:pt x="1005" y="335"/>
                </a:moveTo>
                <a:lnTo>
                  <a:pt x="1209" y="406"/>
                </a:lnTo>
                <a:cubicBezTo>
                  <a:pt x="1228" y="412"/>
                  <a:pt x="1238" y="433"/>
                  <a:pt x="1231" y="452"/>
                </a:cubicBezTo>
                <a:cubicBezTo>
                  <a:pt x="1225" y="470"/>
                  <a:pt x="1205" y="480"/>
                  <a:pt x="1186" y="474"/>
                </a:cubicBezTo>
                <a:lnTo>
                  <a:pt x="982" y="403"/>
                </a:lnTo>
                <a:cubicBezTo>
                  <a:pt x="963" y="397"/>
                  <a:pt x="953" y="376"/>
                  <a:pt x="959" y="358"/>
                </a:cubicBezTo>
                <a:cubicBezTo>
                  <a:pt x="966" y="339"/>
                  <a:pt x="986" y="329"/>
                  <a:pt x="1005" y="335"/>
                </a:cubicBezTo>
                <a:close/>
                <a:moveTo>
                  <a:pt x="1481" y="500"/>
                </a:moveTo>
                <a:lnTo>
                  <a:pt x="1686" y="570"/>
                </a:lnTo>
                <a:cubicBezTo>
                  <a:pt x="1704" y="577"/>
                  <a:pt x="1714" y="597"/>
                  <a:pt x="1708" y="616"/>
                </a:cubicBezTo>
                <a:cubicBezTo>
                  <a:pt x="1701" y="635"/>
                  <a:pt x="1681" y="645"/>
                  <a:pt x="1662" y="638"/>
                </a:cubicBezTo>
                <a:lnTo>
                  <a:pt x="1458" y="568"/>
                </a:lnTo>
                <a:cubicBezTo>
                  <a:pt x="1439" y="561"/>
                  <a:pt x="1429" y="541"/>
                  <a:pt x="1436" y="522"/>
                </a:cubicBezTo>
                <a:cubicBezTo>
                  <a:pt x="1442" y="503"/>
                  <a:pt x="1463" y="493"/>
                  <a:pt x="1481" y="500"/>
                </a:cubicBezTo>
                <a:close/>
                <a:moveTo>
                  <a:pt x="1958" y="664"/>
                </a:moveTo>
                <a:lnTo>
                  <a:pt x="2162" y="735"/>
                </a:lnTo>
                <a:cubicBezTo>
                  <a:pt x="2181" y="741"/>
                  <a:pt x="2191" y="762"/>
                  <a:pt x="2184" y="781"/>
                </a:cubicBezTo>
                <a:cubicBezTo>
                  <a:pt x="2178" y="799"/>
                  <a:pt x="2157" y="809"/>
                  <a:pt x="2139" y="803"/>
                </a:cubicBezTo>
                <a:lnTo>
                  <a:pt x="1934" y="732"/>
                </a:lnTo>
                <a:cubicBezTo>
                  <a:pt x="1916" y="726"/>
                  <a:pt x="1906" y="705"/>
                  <a:pt x="1912" y="687"/>
                </a:cubicBezTo>
                <a:cubicBezTo>
                  <a:pt x="1919" y="668"/>
                  <a:pt x="1939" y="658"/>
                  <a:pt x="1958" y="664"/>
                </a:cubicBezTo>
                <a:close/>
                <a:moveTo>
                  <a:pt x="2434" y="829"/>
                </a:moveTo>
                <a:lnTo>
                  <a:pt x="2638" y="899"/>
                </a:lnTo>
                <a:cubicBezTo>
                  <a:pt x="2657" y="906"/>
                  <a:pt x="2667" y="926"/>
                  <a:pt x="2661" y="945"/>
                </a:cubicBezTo>
                <a:cubicBezTo>
                  <a:pt x="2654" y="964"/>
                  <a:pt x="2634" y="974"/>
                  <a:pt x="2615" y="967"/>
                </a:cubicBezTo>
                <a:lnTo>
                  <a:pt x="2411" y="897"/>
                </a:lnTo>
                <a:cubicBezTo>
                  <a:pt x="2392" y="890"/>
                  <a:pt x="2382" y="870"/>
                  <a:pt x="2388" y="851"/>
                </a:cubicBezTo>
                <a:cubicBezTo>
                  <a:pt x="2395" y="832"/>
                  <a:pt x="2415" y="822"/>
                  <a:pt x="2434" y="829"/>
                </a:cubicBezTo>
                <a:close/>
                <a:moveTo>
                  <a:pt x="2912" y="973"/>
                </a:moveTo>
                <a:lnTo>
                  <a:pt x="3123" y="1020"/>
                </a:lnTo>
                <a:cubicBezTo>
                  <a:pt x="3142" y="1025"/>
                  <a:pt x="3155" y="1044"/>
                  <a:pt x="3150" y="1063"/>
                </a:cubicBezTo>
                <a:cubicBezTo>
                  <a:pt x="3146" y="1083"/>
                  <a:pt x="3127" y="1095"/>
                  <a:pt x="3107" y="1091"/>
                </a:cubicBezTo>
                <a:lnTo>
                  <a:pt x="2896" y="1043"/>
                </a:lnTo>
                <a:cubicBezTo>
                  <a:pt x="2877" y="1039"/>
                  <a:pt x="2865" y="1020"/>
                  <a:pt x="2869" y="1000"/>
                </a:cubicBezTo>
                <a:cubicBezTo>
                  <a:pt x="2874" y="981"/>
                  <a:pt x="2893" y="969"/>
                  <a:pt x="2912" y="973"/>
                </a:cubicBezTo>
                <a:close/>
                <a:moveTo>
                  <a:pt x="3404" y="1084"/>
                </a:moveTo>
                <a:lnTo>
                  <a:pt x="3615" y="1131"/>
                </a:lnTo>
                <a:cubicBezTo>
                  <a:pt x="3634" y="1135"/>
                  <a:pt x="3646" y="1155"/>
                  <a:pt x="3642" y="1174"/>
                </a:cubicBezTo>
                <a:cubicBezTo>
                  <a:pt x="3638" y="1193"/>
                  <a:pt x="3618" y="1206"/>
                  <a:pt x="3599" y="1201"/>
                </a:cubicBezTo>
                <a:lnTo>
                  <a:pt x="3388" y="1154"/>
                </a:lnTo>
                <a:cubicBezTo>
                  <a:pt x="3369" y="1149"/>
                  <a:pt x="3357" y="1130"/>
                  <a:pt x="3361" y="1111"/>
                </a:cubicBezTo>
                <a:cubicBezTo>
                  <a:pt x="3365" y="1091"/>
                  <a:pt x="3385" y="1079"/>
                  <a:pt x="3404" y="1084"/>
                </a:cubicBezTo>
                <a:close/>
                <a:moveTo>
                  <a:pt x="3896" y="1194"/>
                </a:moveTo>
                <a:lnTo>
                  <a:pt x="4106" y="1242"/>
                </a:lnTo>
                <a:cubicBezTo>
                  <a:pt x="4126" y="1246"/>
                  <a:pt x="4138" y="1265"/>
                  <a:pt x="4134" y="1285"/>
                </a:cubicBezTo>
                <a:cubicBezTo>
                  <a:pt x="4129" y="1304"/>
                  <a:pt x="4110" y="1316"/>
                  <a:pt x="4091" y="1312"/>
                </a:cubicBezTo>
                <a:lnTo>
                  <a:pt x="3880" y="1264"/>
                </a:lnTo>
                <a:cubicBezTo>
                  <a:pt x="3860" y="1260"/>
                  <a:pt x="3848" y="1241"/>
                  <a:pt x="3853" y="1221"/>
                </a:cubicBezTo>
                <a:cubicBezTo>
                  <a:pt x="3857" y="1202"/>
                  <a:pt x="3876" y="1190"/>
                  <a:pt x="3896" y="1194"/>
                </a:cubicBezTo>
                <a:close/>
                <a:moveTo>
                  <a:pt x="4387" y="1305"/>
                </a:moveTo>
                <a:lnTo>
                  <a:pt x="4598" y="1352"/>
                </a:lnTo>
                <a:cubicBezTo>
                  <a:pt x="4618" y="1357"/>
                  <a:pt x="4630" y="1376"/>
                  <a:pt x="4625" y="1395"/>
                </a:cubicBezTo>
                <a:cubicBezTo>
                  <a:pt x="4621" y="1415"/>
                  <a:pt x="4602" y="1427"/>
                  <a:pt x="4582" y="1423"/>
                </a:cubicBezTo>
                <a:lnTo>
                  <a:pt x="4372" y="1375"/>
                </a:lnTo>
                <a:cubicBezTo>
                  <a:pt x="4352" y="1371"/>
                  <a:pt x="4340" y="1352"/>
                  <a:pt x="4344" y="1332"/>
                </a:cubicBezTo>
                <a:cubicBezTo>
                  <a:pt x="4349" y="1313"/>
                  <a:pt x="4368" y="1301"/>
                  <a:pt x="4387" y="1305"/>
                </a:cubicBezTo>
                <a:close/>
                <a:moveTo>
                  <a:pt x="4879" y="1416"/>
                </a:moveTo>
                <a:lnTo>
                  <a:pt x="5090" y="1463"/>
                </a:lnTo>
                <a:cubicBezTo>
                  <a:pt x="5109" y="1467"/>
                  <a:pt x="5121" y="1487"/>
                  <a:pt x="5117" y="1506"/>
                </a:cubicBezTo>
                <a:cubicBezTo>
                  <a:pt x="5113" y="1525"/>
                  <a:pt x="5093" y="1538"/>
                  <a:pt x="5074" y="1533"/>
                </a:cubicBezTo>
                <a:lnTo>
                  <a:pt x="4863" y="1486"/>
                </a:lnTo>
                <a:cubicBezTo>
                  <a:pt x="4844" y="1481"/>
                  <a:pt x="4832" y="1462"/>
                  <a:pt x="4836" y="1443"/>
                </a:cubicBezTo>
                <a:cubicBezTo>
                  <a:pt x="4840" y="1423"/>
                  <a:pt x="4860" y="1411"/>
                  <a:pt x="4879" y="1416"/>
                </a:cubicBezTo>
                <a:close/>
                <a:moveTo>
                  <a:pt x="5371" y="1526"/>
                </a:moveTo>
                <a:lnTo>
                  <a:pt x="5420" y="1537"/>
                </a:lnTo>
                <a:lnTo>
                  <a:pt x="5581" y="1562"/>
                </a:lnTo>
                <a:cubicBezTo>
                  <a:pt x="5601" y="1565"/>
                  <a:pt x="5614" y="1584"/>
                  <a:pt x="5611" y="1603"/>
                </a:cubicBezTo>
                <a:cubicBezTo>
                  <a:pt x="5608" y="1623"/>
                  <a:pt x="5590" y="1636"/>
                  <a:pt x="5570" y="1633"/>
                </a:cubicBezTo>
                <a:lnTo>
                  <a:pt x="5405" y="1608"/>
                </a:lnTo>
                <a:lnTo>
                  <a:pt x="5355" y="1596"/>
                </a:lnTo>
                <a:cubicBezTo>
                  <a:pt x="5336" y="1592"/>
                  <a:pt x="5323" y="1573"/>
                  <a:pt x="5328" y="1553"/>
                </a:cubicBezTo>
                <a:cubicBezTo>
                  <a:pt x="5332" y="1534"/>
                  <a:pt x="5351" y="1522"/>
                  <a:pt x="5371" y="1526"/>
                </a:cubicBezTo>
                <a:close/>
                <a:moveTo>
                  <a:pt x="5866" y="1606"/>
                </a:moveTo>
                <a:lnTo>
                  <a:pt x="6079" y="1639"/>
                </a:lnTo>
                <a:cubicBezTo>
                  <a:pt x="6099" y="1642"/>
                  <a:pt x="6112" y="1661"/>
                  <a:pt x="6109" y="1680"/>
                </a:cubicBezTo>
                <a:cubicBezTo>
                  <a:pt x="6106" y="1700"/>
                  <a:pt x="6088" y="1713"/>
                  <a:pt x="6068" y="1710"/>
                </a:cubicBezTo>
                <a:lnTo>
                  <a:pt x="5855" y="1677"/>
                </a:lnTo>
                <a:cubicBezTo>
                  <a:pt x="5835" y="1674"/>
                  <a:pt x="5822" y="1656"/>
                  <a:pt x="5825" y="1636"/>
                </a:cubicBezTo>
                <a:cubicBezTo>
                  <a:pt x="5828" y="1617"/>
                  <a:pt x="5846" y="1603"/>
                  <a:pt x="5866" y="1606"/>
                </a:cubicBezTo>
                <a:close/>
                <a:moveTo>
                  <a:pt x="6364" y="1683"/>
                </a:moveTo>
                <a:lnTo>
                  <a:pt x="6577" y="1716"/>
                </a:lnTo>
                <a:cubicBezTo>
                  <a:pt x="6597" y="1719"/>
                  <a:pt x="6610" y="1738"/>
                  <a:pt x="6607" y="1757"/>
                </a:cubicBezTo>
                <a:cubicBezTo>
                  <a:pt x="6604" y="1777"/>
                  <a:pt x="6586" y="1791"/>
                  <a:pt x="6566" y="1787"/>
                </a:cubicBezTo>
                <a:lnTo>
                  <a:pt x="6353" y="1754"/>
                </a:lnTo>
                <a:cubicBezTo>
                  <a:pt x="6333" y="1751"/>
                  <a:pt x="6320" y="1733"/>
                  <a:pt x="6323" y="1713"/>
                </a:cubicBezTo>
                <a:cubicBezTo>
                  <a:pt x="6326" y="1694"/>
                  <a:pt x="6344" y="1680"/>
                  <a:pt x="6364" y="1683"/>
                </a:cubicBezTo>
                <a:close/>
                <a:moveTo>
                  <a:pt x="6862" y="1760"/>
                </a:moveTo>
                <a:lnTo>
                  <a:pt x="7075" y="1793"/>
                </a:lnTo>
                <a:cubicBezTo>
                  <a:pt x="7095" y="1796"/>
                  <a:pt x="7109" y="1815"/>
                  <a:pt x="7106" y="1834"/>
                </a:cubicBezTo>
                <a:cubicBezTo>
                  <a:pt x="7102" y="1854"/>
                  <a:pt x="7084" y="1868"/>
                  <a:pt x="7064" y="1865"/>
                </a:cubicBezTo>
                <a:lnTo>
                  <a:pt x="6851" y="1832"/>
                </a:lnTo>
                <a:cubicBezTo>
                  <a:pt x="6831" y="1828"/>
                  <a:pt x="6818" y="1810"/>
                  <a:pt x="6821" y="1790"/>
                </a:cubicBezTo>
                <a:cubicBezTo>
                  <a:pt x="6824" y="1771"/>
                  <a:pt x="6842" y="1757"/>
                  <a:pt x="6862" y="1760"/>
                </a:cubicBezTo>
                <a:close/>
                <a:moveTo>
                  <a:pt x="7360" y="1837"/>
                </a:moveTo>
                <a:lnTo>
                  <a:pt x="7574" y="1870"/>
                </a:lnTo>
                <a:cubicBezTo>
                  <a:pt x="7593" y="1874"/>
                  <a:pt x="7607" y="1892"/>
                  <a:pt x="7604" y="1912"/>
                </a:cubicBezTo>
                <a:cubicBezTo>
                  <a:pt x="7601" y="1931"/>
                  <a:pt x="7582" y="1945"/>
                  <a:pt x="7562" y="1942"/>
                </a:cubicBezTo>
                <a:lnTo>
                  <a:pt x="7349" y="1909"/>
                </a:lnTo>
                <a:cubicBezTo>
                  <a:pt x="7329" y="1906"/>
                  <a:pt x="7316" y="1887"/>
                  <a:pt x="7319" y="1868"/>
                </a:cubicBezTo>
                <a:cubicBezTo>
                  <a:pt x="7322" y="1848"/>
                  <a:pt x="7340" y="1834"/>
                  <a:pt x="7360" y="1837"/>
                </a:cubicBezTo>
                <a:close/>
                <a:moveTo>
                  <a:pt x="7858" y="1915"/>
                </a:moveTo>
                <a:lnTo>
                  <a:pt x="8072" y="1948"/>
                </a:lnTo>
                <a:cubicBezTo>
                  <a:pt x="8091" y="1951"/>
                  <a:pt x="8105" y="1969"/>
                  <a:pt x="8102" y="1989"/>
                </a:cubicBezTo>
                <a:cubicBezTo>
                  <a:pt x="8099" y="2008"/>
                  <a:pt x="8080" y="2022"/>
                  <a:pt x="8061" y="2019"/>
                </a:cubicBezTo>
                <a:lnTo>
                  <a:pt x="7847" y="1986"/>
                </a:lnTo>
                <a:cubicBezTo>
                  <a:pt x="7827" y="1983"/>
                  <a:pt x="7814" y="1964"/>
                  <a:pt x="7817" y="1945"/>
                </a:cubicBezTo>
                <a:cubicBezTo>
                  <a:pt x="7820" y="1925"/>
                  <a:pt x="7838" y="1911"/>
                  <a:pt x="7858" y="1915"/>
                </a:cubicBezTo>
                <a:close/>
                <a:moveTo>
                  <a:pt x="8356" y="1986"/>
                </a:moveTo>
                <a:lnTo>
                  <a:pt x="8570" y="2014"/>
                </a:lnTo>
                <a:cubicBezTo>
                  <a:pt x="8590" y="2017"/>
                  <a:pt x="8604" y="2035"/>
                  <a:pt x="8601" y="2055"/>
                </a:cubicBezTo>
                <a:cubicBezTo>
                  <a:pt x="8599" y="2075"/>
                  <a:pt x="8581" y="2088"/>
                  <a:pt x="8561" y="2086"/>
                </a:cubicBezTo>
                <a:lnTo>
                  <a:pt x="8347" y="2057"/>
                </a:lnTo>
                <a:cubicBezTo>
                  <a:pt x="8327" y="2055"/>
                  <a:pt x="8313" y="2037"/>
                  <a:pt x="8316" y="2017"/>
                </a:cubicBezTo>
                <a:cubicBezTo>
                  <a:pt x="8318" y="1997"/>
                  <a:pt x="8336" y="1983"/>
                  <a:pt x="8356" y="1986"/>
                </a:cubicBezTo>
                <a:close/>
                <a:moveTo>
                  <a:pt x="8856" y="2052"/>
                </a:moveTo>
                <a:lnTo>
                  <a:pt x="9070" y="2081"/>
                </a:lnTo>
                <a:cubicBezTo>
                  <a:pt x="9090" y="2083"/>
                  <a:pt x="9104" y="2101"/>
                  <a:pt x="9101" y="2121"/>
                </a:cubicBezTo>
                <a:cubicBezTo>
                  <a:pt x="9098" y="2141"/>
                  <a:pt x="9080" y="2155"/>
                  <a:pt x="9060" y="2152"/>
                </a:cubicBezTo>
                <a:lnTo>
                  <a:pt x="8846" y="2124"/>
                </a:lnTo>
                <a:cubicBezTo>
                  <a:pt x="8827" y="2121"/>
                  <a:pt x="8813" y="2103"/>
                  <a:pt x="8815" y="2083"/>
                </a:cubicBezTo>
                <a:cubicBezTo>
                  <a:pt x="8818" y="2064"/>
                  <a:pt x="8836" y="2050"/>
                  <a:pt x="8856" y="2052"/>
                </a:cubicBezTo>
                <a:close/>
                <a:moveTo>
                  <a:pt x="9355" y="2119"/>
                </a:moveTo>
                <a:lnTo>
                  <a:pt x="9570" y="2147"/>
                </a:lnTo>
                <a:cubicBezTo>
                  <a:pt x="9589" y="2150"/>
                  <a:pt x="9603" y="2168"/>
                  <a:pt x="9601" y="2187"/>
                </a:cubicBezTo>
                <a:cubicBezTo>
                  <a:pt x="9598" y="2207"/>
                  <a:pt x="9580" y="2221"/>
                  <a:pt x="9560" y="2218"/>
                </a:cubicBezTo>
                <a:lnTo>
                  <a:pt x="9346" y="2190"/>
                </a:lnTo>
                <a:cubicBezTo>
                  <a:pt x="9326" y="2187"/>
                  <a:pt x="9312" y="2169"/>
                  <a:pt x="9315" y="2150"/>
                </a:cubicBezTo>
                <a:cubicBezTo>
                  <a:pt x="9318" y="2130"/>
                  <a:pt x="9336" y="2116"/>
                  <a:pt x="9355" y="2119"/>
                </a:cubicBezTo>
                <a:close/>
                <a:moveTo>
                  <a:pt x="9855" y="2185"/>
                </a:moveTo>
                <a:lnTo>
                  <a:pt x="10069" y="2213"/>
                </a:lnTo>
                <a:cubicBezTo>
                  <a:pt x="10089" y="2216"/>
                  <a:pt x="10103" y="2234"/>
                  <a:pt x="10100" y="2254"/>
                </a:cubicBezTo>
                <a:cubicBezTo>
                  <a:pt x="10098" y="2273"/>
                  <a:pt x="10079" y="2287"/>
                  <a:pt x="10060" y="2285"/>
                </a:cubicBezTo>
                <a:lnTo>
                  <a:pt x="9846" y="2256"/>
                </a:lnTo>
                <a:cubicBezTo>
                  <a:pt x="9826" y="2254"/>
                  <a:pt x="9812" y="2236"/>
                  <a:pt x="9815" y="2216"/>
                </a:cubicBezTo>
                <a:cubicBezTo>
                  <a:pt x="9817" y="2196"/>
                  <a:pt x="9835" y="2182"/>
                  <a:pt x="9855" y="2185"/>
                </a:cubicBezTo>
                <a:close/>
                <a:moveTo>
                  <a:pt x="10355" y="2251"/>
                </a:moveTo>
                <a:lnTo>
                  <a:pt x="10569" y="2280"/>
                </a:lnTo>
                <a:cubicBezTo>
                  <a:pt x="10589" y="2282"/>
                  <a:pt x="10602" y="2300"/>
                  <a:pt x="10600" y="2320"/>
                </a:cubicBezTo>
                <a:cubicBezTo>
                  <a:pt x="10597" y="2340"/>
                  <a:pt x="10579" y="2354"/>
                  <a:pt x="10559" y="2351"/>
                </a:cubicBezTo>
                <a:lnTo>
                  <a:pt x="10345" y="2323"/>
                </a:lnTo>
                <a:cubicBezTo>
                  <a:pt x="10326" y="2320"/>
                  <a:pt x="10312" y="2302"/>
                  <a:pt x="10314" y="2282"/>
                </a:cubicBezTo>
                <a:cubicBezTo>
                  <a:pt x="10317" y="2262"/>
                  <a:pt x="10335" y="2249"/>
                  <a:pt x="10355" y="2251"/>
                </a:cubicBezTo>
                <a:close/>
                <a:moveTo>
                  <a:pt x="10853" y="2314"/>
                </a:moveTo>
                <a:lnTo>
                  <a:pt x="11068" y="2334"/>
                </a:lnTo>
                <a:cubicBezTo>
                  <a:pt x="11088" y="2335"/>
                  <a:pt x="11103" y="2353"/>
                  <a:pt x="11101" y="2373"/>
                </a:cubicBezTo>
                <a:cubicBezTo>
                  <a:pt x="11099" y="2393"/>
                  <a:pt x="11082" y="2407"/>
                  <a:pt x="11062" y="2405"/>
                </a:cubicBezTo>
                <a:lnTo>
                  <a:pt x="10847" y="2386"/>
                </a:lnTo>
                <a:cubicBezTo>
                  <a:pt x="10827" y="2384"/>
                  <a:pt x="10812" y="2367"/>
                  <a:pt x="10814" y="2347"/>
                </a:cubicBezTo>
                <a:cubicBezTo>
                  <a:pt x="10816" y="2327"/>
                  <a:pt x="10833" y="2313"/>
                  <a:pt x="10853" y="2314"/>
                </a:cubicBezTo>
                <a:close/>
                <a:moveTo>
                  <a:pt x="11355" y="2359"/>
                </a:moveTo>
                <a:lnTo>
                  <a:pt x="11570" y="2378"/>
                </a:lnTo>
                <a:cubicBezTo>
                  <a:pt x="11590" y="2380"/>
                  <a:pt x="11605" y="2398"/>
                  <a:pt x="11603" y="2418"/>
                </a:cubicBezTo>
                <a:cubicBezTo>
                  <a:pt x="11601" y="2437"/>
                  <a:pt x="11584" y="2452"/>
                  <a:pt x="11564" y="2450"/>
                </a:cubicBezTo>
                <a:lnTo>
                  <a:pt x="11349" y="2431"/>
                </a:lnTo>
                <a:cubicBezTo>
                  <a:pt x="11329" y="2429"/>
                  <a:pt x="11314" y="2412"/>
                  <a:pt x="11316" y="2392"/>
                </a:cubicBezTo>
                <a:cubicBezTo>
                  <a:pt x="11318" y="2372"/>
                  <a:pt x="11335" y="2358"/>
                  <a:pt x="11355" y="2359"/>
                </a:cubicBezTo>
                <a:close/>
                <a:moveTo>
                  <a:pt x="11857" y="2404"/>
                </a:moveTo>
                <a:lnTo>
                  <a:pt x="12072" y="2423"/>
                </a:lnTo>
                <a:cubicBezTo>
                  <a:pt x="12092" y="2425"/>
                  <a:pt x="12107" y="2443"/>
                  <a:pt x="12105" y="2462"/>
                </a:cubicBezTo>
                <a:cubicBezTo>
                  <a:pt x="12103" y="2482"/>
                  <a:pt x="12086" y="2497"/>
                  <a:pt x="12066" y="2495"/>
                </a:cubicBezTo>
                <a:lnTo>
                  <a:pt x="11851" y="2476"/>
                </a:lnTo>
                <a:cubicBezTo>
                  <a:pt x="11831" y="2474"/>
                  <a:pt x="11816" y="2457"/>
                  <a:pt x="11818" y="2437"/>
                </a:cubicBezTo>
                <a:cubicBezTo>
                  <a:pt x="11820" y="2417"/>
                  <a:pt x="11837" y="2402"/>
                  <a:pt x="11857" y="2404"/>
                </a:cubicBezTo>
                <a:close/>
                <a:moveTo>
                  <a:pt x="12359" y="2449"/>
                </a:moveTo>
                <a:lnTo>
                  <a:pt x="12574" y="2468"/>
                </a:lnTo>
                <a:cubicBezTo>
                  <a:pt x="12594" y="2470"/>
                  <a:pt x="12609" y="2487"/>
                  <a:pt x="12607" y="2507"/>
                </a:cubicBezTo>
                <a:cubicBezTo>
                  <a:pt x="12605" y="2527"/>
                  <a:pt x="12588" y="2542"/>
                  <a:pt x="12568" y="2540"/>
                </a:cubicBezTo>
                <a:lnTo>
                  <a:pt x="12353" y="2521"/>
                </a:lnTo>
                <a:cubicBezTo>
                  <a:pt x="12333" y="2519"/>
                  <a:pt x="12318" y="2501"/>
                  <a:pt x="12320" y="2482"/>
                </a:cubicBezTo>
                <a:cubicBezTo>
                  <a:pt x="12322" y="2462"/>
                  <a:pt x="12339" y="2447"/>
                  <a:pt x="12359" y="2449"/>
                </a:cubicBezTo>
                <a:close/>
                <a:moveTo>
                  <a:pt x="12861" y="2494"/>
                </a:moveTo>
                <a:lnTo>
                  <a:pt x="13076" y="2513"/>
                </a:lnTo>
                <a:cubicBezTo>
                  <a:pt x="13096" y="2515"/>
                  <a:pt x="13111" y="2532"/>
                  <a:pt x="13109" y="2552"/>
                </a:cubicBezTo>
                <a:cubicBezTo>
                  <a:pt x="13107" y="2572"/>
                  <a:pt x="13090" y="2586"/>
                  <a:pt x="13070" y="2585"/>
                </a:cubicBezTo>
                <a:lnTo>
                  <a:pt x="12855" y="2565"/>
                </a:lnTo>
                <a:cubicBezTo>
                  <a:pt x="12835" y="2564"/>
                  <a:pt x="12820" y="2546"/>
                  <a:pt x="12822" y="2526"/>
                </a:cubicBezTo>
                <a:cubicBezTo>
                  <a:pt x="12824" y="2507"/>
                  <a:pt x="12841" y="2492"/>
                  <a:pt x="12861" y="2494"/>
                </a:cubicBezTo>
                <a:close/>
                <a:moveTo>
                  <a:pt x="13363" y="2539"/>
                </a:moveTo>
                <a:lnTo>
                  <a:pt x="13476" y="2549"/>
                </a:lnTo>
                <a:lnTo>
                  <a:pt x="13578" y="2556"/>
                </a:lnTo>
                <a:cubicBezTo>
                  <a:pt x="13598" y="2557"/>
                  <a:pt x="13613" y="2575"/>
                  <a:pt x="13611" y="2594"/>
                </a:cubicBezTo>
                <a:cubicBezTo>
                  <a:pt x="13610" y="2614"/>
                  <a:pt x="13592" y="2629"/>
                  <a:pt x="13573" y="2628"/>
                </a:cubicBezTo>
                <a:lnTo>
                  <a:pt x="13469" y="2620"/>
                </a:lnTo>
                <a:lnTo>
                  <a:pt x="13357" y="2610"/>
                </a:lnTo>
                <a:cubicBezTo>
                  <a:pt x="13337" y="2609"/>
                  <a:pt x="13322" y="2591"/>
                  <a:pt x="13324" y="2571"/>
                </a:cubicBezTo>
                <a:cubicBezTo>
                  <a:pt x="13326" y="2551"/>
                  <a:pt x="13343" y="2537"/>
                  <a:pt x="13363" y="2539"/>
                </a:cubicBezTo>
                <a:close/>
                <a:moveTo>
                  <a:pt x="13865" y="2576"/>
                </a:moveTo>
                <a:lnTo>
                  <a:pt x="14080" y="2592"/>
                </a:lnTo>
                <a:cubicBezTo>
                  <a:pt x="14100" y="2593"/>
                  <a:pt x="14115" y="2611"/>
                  <a:pt x="14114" y="2630"/>
                </a:cubicBezTo>
                <a:cubicBezTo>
                  <a:pt x="14112" y="2650"/>
                  <a:pt x="14095" y="2665"/>
                  <a:pt x="14075" y="2664"/>
                </a:cubicBezTo>
                <a:lnTo>
                  <a:pt x="13860" y="2648"/>
                </a:lnTo>
                <a:cubicBezTo>
                  <a:pt x="13840" y="2647"/>
                  <a:pt x="13825" y="2630"/>
                  <a:pt x="13827" y="2610"/>
                </a:cubicBezTo>
                <a:cubicBezTo>
                  <a:pt x="13828" y="2590"/>
                  <a:pt x="13845" y="2575"/>
                  <a:pt x="13865" y="2576"/>
                </a:cubicBezTo>
                <a:close/>
                <a:moveTo>
                  <a:pt x="14368" y="2612"/>
                </a:moveTo>
                <a:lnTo>
                  <a:pt x="14583" y="2628"/>
                </a:lnTo>
                <a:cubicBezTo>
                  <a:pt x="14603" y="2629"/>
                  <a:pt x="14618" y="2646"/>
                  <a:pt x="14617" y="2666"/>
                </a:cubicBezTo>
                <a:cubicBezTo>
                  <a:pt x="14615" y="2686"/>
                  <a:pt x="14598" y="2701"/>
                  <a:pt x="14578" y="2700"/>
                </a:cubicBezTo>
                <a:lnTo>
                  <a:pt x="14363" y="2684"/>
                </a:lnTo>
                <a:cubicBezTo>
                  <a:pt x="14343" y="2683"/>
                  <a:pt x="14328" y="2666"/>
                  <a:pt x="14329" y="2646"/>
                </a:cubicBezTo>
                <a:cubicBezTo>
                  <a:pt x="14331" y="2626"/>
                  <a:pt x="14348" y="2611"/>
                  <a:pt x="14368" y="2612"/>
                </a:cubicBezTo>
                <a:close/>
                <a:moveTo>
                  <a:pt x="14870" y="2648"/>
                </a:moveTo>
                <a:lnTo>
                  <a:pt x="15086" y="2664"/>
                </a:lnTo>
                <a:cubicBezTo>
                  <a:pt x="15106" y="2665"/>
                  <a:pt x="15121" y="2682"/>
                  <a:pt x="15119" y="2702"/>
                </a:cubicBezTo>
                <a:cubicBezTo>
                  <a:pt x="15118" y="2722"/>
                  <a:pt x="15101" y="2737"/>
                  <a:pt x="15081" y="2736"/>
                </a:cubicBezTo>
                <a:lnTo>
                  <a:pt x="14865" y="2720"/>
                </a:lnTo>
                <a:cubicBezTo>
                  <a:pt x="14845" y="2719"/>
                  <a:pt x="14831" y="2702"/>
                  <a:pt x="14832" y="2682"/>
                </a:cubicBezTo>
                <a:cubicBezTo>
                  <a:pt x="14833" y="2662"/>
                  <a:pt x="14851" y="2647"/>
                  <a:pt x="14870" y="2648"/>
                </a:cubicBezTo>
                <a:close/>
                <a:moveTo>
                  <a:pt x="15373" y="2684"/>
                </a:moveTo>
                <a:lnTo>
                  <a:pt x="15589" y="2700"/>
                </a:lnTo>
                <a:cubicBezTo>
                  <a:pt x="15608" y="2701"/>
                  <a:pt x="15623" y="2718"/>
                  <a:pt x="15622" y="2738"/>
                </a:cubicBezTo>
                <a:cubicBezTo>
                  <a:pt x="15621" y="2758"/>
                  <a:pt x="15603" y="2773"/>
                  <a:pt x="15583" y="2772"/>
                </a:cubicBezTo>
                <a:lnTo>
                  <a:pt x="15368" y="2756"/>
                </a:lnTo>
                <a:cubicBezTo>
                  <a:pt x="15348" y="2755"/>
                  <a:pt x="15333" y="2738"/>
                  <a:pt x="15335" y="2718"/>
                </a:cubicBezTo>
                <a:cubicBezTo>
                  <a:pt x="15336" y="2698"/>
                  <a:pt x="15353" y="2683"/>
                  <a:pt x="15373" y="2684"/>
                </a:cubicBezTo>
                <a:close/>
                <a:moveTo>
                  <a:pt x="15876" y="2720"/>
                </a:moveTo>
                <a:lnTo>
                  <a:pt x="16091" y="2736"/>
                </a:lnTo>
                <a:cubicBezTo>
                  <a:pt x="16111" y="2737"/>
                  <a:pt x="16126" y="2754"/>
                  <a:pt x="16125" y="2774"/>
                </a:cubicBezTo>
                <a:cubicBezTo>
                  <a:pt x="16123" y="2794"/>
                  <a:pt x="16106" y="2809"/>
                  <a:pt x="16086" y="2808"/>
                </a:cubicBezTo>
                <a:lnTo>
                  <a:pt x="15871" y="2792"/>
                </a:lnTo>
                <a:cubicBezTo>
                  <a:pt x="15851" y="2791"/>
                  <a:pt x="15836" y="2773"/>
                  <a:pt x="15837" y="2754"/>
                </a:cubicBezTo>
                <a:cubicBezTo>
                  <a:pt x="15839" y="2734"/>
                  <a:pt x="15856" y="2719"/>
                  <a:pt x="15876" y="2720"/>
                </a:cubicBezTo>
                <a:close/>
              </a:path>
            </a:pathLst>
          </a:custGeom>
          <a:solidFill>
            <a:srgbClr val="92D050"/>
          </a:solidFill>
          <a:ln w="1" cap="flat">
            <a:solidFill>
              <a:srgbClr val="92D05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1885950" y="2246313"/>
            <a:ext cx="5086350" cy="468313"/>
          </a:xfrm>
          <a:custGeom>
            <a:avLst/>
            <a:gdLst>
              <a:gd name="T0" fmla="*/ 43 w 16192"/>
              <a:gd name="T1" fmla="*/ 3 h 1492"/>
              <a:gd name="T2" fmla="*/ 2731 w 16192"/>
              <a:gd name="T3" fmla="*/ 347 h 1492"/>
              <a:gd name="T4" fmla="*/ 5414 w 16192"/>
              <a:gd name="T5" fmla="*/ 619 h 1492"/>
              <a:gd name="T6" fmla="*/ 8102 w 16192"/>
              <a:gd name="T7" fmla="*/ 855 h 1492"/>
              <a:gd name="T8" fmla="*/ 10785 w 16192"/>
              <a:gd name="T9" fmla="*/ 1071 h 1492"/>
              <a:gd name="T10" fmla="*/ 13473 w 16192"/>
              <a:gd name="T11" fmla="*/ 1255 h 1492"/>
              <a:gd name="T12" fmla="*/ 16157 w 16192"/>
              <a:gd name="T13" fmla="*/ 1419 h 1492"/>
              <a:gd name="T14" fmla="*/ 16190 w 16192"/>
              <a:gd name="T15" fmla="*/ 1457 h 1492"/>
              <a:gd name="T16" fmla="*/ 16152 w 16192"/>
              <a:gd name="T17" fmla="*/ 1490 h 1492"/>
              <a:gd name="T18" fmla="*/ 13468 w 16192"/>
              <a:gd name="T19" fmla="*/ 1326 h 1492"/>
              <a:gd name="T20" fmla="*/ 10780 w 16192"/>
              <a:gd name="T21" fmla="*/ 1142 h 1492"/>
              <a:gd name="T22" fmla="*/ 8095 w 16192"/>
              <a:gd name="T23" fmla="*/ 926 h 1492"/>
              <a:gd name="T24" fmla="*/ 5407 w 16192"/>
              <a:gd name="T25" fmla="*/ 690 h 1492"/>
              <a:gd name="T26" fmla="*/ 2722 w 16192"/>
              <a:gd name="T27" fmla="*/ 418 h 1492"/>
              <a:gd name="T28" fmla="*/ 34 w 16192"/>
              <a:gd name="T29" fmla="*/ 74 h 1492"/>
              <a:gd name="T30" fmla="*/ 3 w 16192"/>
              <a:gd name="T31" fmla="*/ 34 h 1492"/>
              <a:gd name="T32" fmla="*/ 43 w 16192"/>
              <a:gd name="T33" fmla="*/ 3 h 1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192" h="1492">
                <a:moveTo>
                  <a:pt x="43" y="3"/>
                </a:moveTo>
                <a:lnTo>
                  <a:pt x="2731" y="347"/>
                </a:lnTo>
                <a:lnTo>
                  <a:pt x="5414" y="619"/>
                </a:lnTo>
                <a:lnTo>
                  <a:pt x="8102" y="855"/>
                </a:lnTo>
                <a:lnTo>
                  <a:pt x="10785" y="1071"/>
                </a:lnTo>
                <a:lnTo>
                  <a:pt x="13473" y="1255"/>
                </a:lnTo>
                <a:lnTo>
                  <a:pt x="16157" y="1419"/>
                </a:lnTo>
                <a:cubicBezTo>
                  <a:pt x="16177" y="1420"/>
                  <a:pt x="16192" y="1437"/>
                  <a:pt x="16190" y="1457"/>
                </a:cubicBezTo>
                <a:cubicBezTo>
                  <a:pt x="16189" y="1477"/>
                  <a:pt x="16172" y="1492"/>
                  <a:pt x="16152" y="1490"/>
                </a:cubicBezTo>
                <a:lnTo>
                  <a:pt x="13468" y="1326"/>
                </a:lnTo>
                <a:lnTo>
                  <a:pt x="10780" y="1142"/>
                </a:lnTo>
                <a:lnTo>
                  <a:pt x="8095" y="926"/>
                </a:lnTo>
                <a:lnTo>
                  <a:pt x="5407" y="690"/>
                </a:lnTo>
                <a:lnTo>
                  <a:pt x="2722" y="418"/>
                </a:lnTo>
                <a:lnTo>
                  <a:pt x="34" y="74"/>
                </a:lnTo>
                <a:cubicBezTo>
                  <a:pt x="14" y="72"/>
                  <a:pt x="0" y="54"/>
                  <a:pt x="3" y="34"/>
                </a:cubicBezTo>
                <a:cubicBezTo>
                  <a:pt x="5" y="14"/>
                  <a:pt x="23" y="0"/>
                  <a:pt x="43" y="3"/>
                </a:cubicBezTo>
                <a:close/>
              </a:path>
            </a:pathLst>
          </a:custGeom>
          <a:solidFill>
            <a:srgbClr val="92D050"/>
          </a:solidFill>
          <a:ln w="1" cap="flat">
            <a:solidFill>
              <a:srgbClr val="92D05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1885950" y="2759076"/>
            <a:ext cx="5086350" cy="169863"/>
          </a:xfrm>
          <a:custGeom>
            <a:avLst/>
            <a:gdLst>
              <a:gd name="T0" fmla="*/ 33 w 16191"/>
              <a:gd name="T1" fmla="*/ 465 h 539"/>
              <a:gd name="T2" fmla="*/ 2721 w 16191"/>
              <a:gd name="T3" fmla="*/ 17 h 539"/>
              <a:gd name="T4" fmla="*/ 2726 w 16191"/>
              <a:gd name="T5" fmla="*/ 16 h 539"/>
              <a:gd name="T6" fmla="*/ 5410 w 16191"/>
              <a:gd name="T7" fmla="*/ 0 h 539"/>
              <a:gd name="T8" fmla="*/ 8099 w 16191"/>
              <a:gd name="T9" fmla="*/ 68 h 539"/>
              <a:gd name="T10" fmla="*/ 10784 w 16191"/>
              <a:gd name="T11" fmla="*/ 156 h 539"/>
              <a:gd name="T12" fmla="*/ 13472 w 16191"/>
              <a:gd name="T13" fmla="*/ 264 h 539"/>
              <a:gd name="T14" fmla="*/ 16156 w 16191"/>
              <a:gd name="T15" fmla="*/ 377 h 539"/>
              <a:gd name="T16" fmla="*/ 16190 w 16191"/>
              <a:gd name="T17" fmla="*/ 414 h 539"/>
              <a:gd name="T18" fmla="*/ 16153 w 16191"/>
              <a:gd name="T19" fmla="*/ 448 h 539"/>
              <a:gd name="T20" fmla="*/ 13469 w 16191"/>
              <a:gd name="T21" fmla="*/ 336 h 539"/>
              <a:gd name="T22" fmla="*/ 10781 w 16191"/>
              <a:gd name="T23" fmla="*/ 228 h 539"/>
              <a:gd name="T24" fmla="*/ 8098 w 16191"/>
              <a:gd name="T25" fmla="*/ 140 h 539"/>
              <a:gd name="T26" fmla="*/ 5411 w 16191"/>
              <a:gd name="T27" fmla="*/ 72 h 539"/>
              <a:gd name="T28" fmla="*/ 2727 w 16191"/>
              <a:gd name="T29" fmla="*/ 88 h 539"/>
              <a:gd name="T30" fmla="*/ 2732 w 16191"/>
              <a:gd name="T31" fmla="*/ 88 h 539"/>
              <a:gd name="T32" fmla="*/ 44 w 16191"/>
              <a:gd name="T33" fmla="*/ 536 h 539"/>
              <a:gd name="T34" fmla="*/ 3 w 16191"/>
              <a:gd name="T35" fmla="*/ 506 h 539"/>
              <a:gd name="T36" fmla="*/ 33 w 16191"/>
              <a:gd name="T37" fmla="*/ 465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191" h="539">
                <a:moveTo>
                  <a:pt x="33" y="465"/>
                </a:moveTo>
                <a:lnTo>
                  <a:pt x="2721" y="17"/>
                </a:lnTo>
                <a:cubicBezTo>
                  <a:pt x="2722" y="17"/>
                  <a:pt x="2724" y="16"/>
                  <a:pt x="2726" y="16"/>
                </a:cubicBezTo>
                <a:lnTo>
                  <a:pt x="5410" y="0"/>
                </a:lnTo>
                <a:lnTo>
                  <a:pt x="8099" y="68"/>
                </a:lnTo>
                <a:lnTo>
                  <a:pt x="10784" y="156"/>
                </a:lnTo>
                <a:lnTo>
                  <a:pt x="13472" y="264"/>
                </a:lnTo>
                <a:lnTo>
                  <a:pt x="16156" y="377"/>
                </a:lnTo>
                <a:cubicBezTo>
                  <a:pt x="16176" y="377"/>
                  <a:pt x="16191" y="394"/>
                  <a:pt x="16190" y="414"/>
                </a:cubicBezTo>
                <a:cubicBezTo>
                  <a:pt x="16190" y="434"/>
                  <a:pt x="16173" y="449"/>
                  <a:pt x="16153" y="448"/>
                </a:cubicBezTo>
                <a:lnTo>
                  <a:pt x="13469" y="336"/>
                </a:lnTo>
                <a:lnTo>
                  <a:pt x="10781" y="228"/>
                </a:lnTo>
                <a:lnTo>
                  <a:pt x="8098" y="140"/>
                </a:lnTo>
                <a:lnTo>
                  <a:pt x="5411" y="72"/>
                </a:lnTo>
                <a:lnTo>
                  <a:pt x="2727" y="88"/>
                </a:lnTo>
                <a:lnTo>
                  <a:pt x="2732" y="88"/>
                </a:lnTo>
                <a:lnTo>
                  <a:pt x="44" y="536"/>
                </a:lnTo>
                <a:cubicBezTo>
                  <a:pt x="25" y="539"/>
                  <a:pt x="6" y="526"/>
                  <a:pt x="3" y="506"/>
                </a:cubicBezTo>
                <a:cubicBezTo>
                  <a:pt x="0" y="487"/>
                  <a:pt x="13" y="468"/>
                  <a:pt x="33" y="465"/>
                </a:cubicBezTo>
                <a:close/>
              </a:path>
            </a:pathLst>
          </a:custGeom>
          <a:solidFill>
            <a:srgbClr val="0070C0"/>
          </a:solidFill>
          <a:ln w="1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1884363" y="2968626"/>
            <a:ext cx="5083175" cy="2776538"/>
          </a:xfrm>
          <a:custGeom>
            <a:avLst/>
            <a:gdLst>
              <a:gd name="T0" fmla="*/ 74 w 16179"/>
              <a:gd name="T1" fmla="*/ 8808 h 8834"/>
              <a:gd name="T2" fmla="*/ 364 w 16179"/>
              <a:gd name="T3" fmla="*/ 8109 h 8834"/>
              <a:gd name="T4" fmla="*/ 438 w 16179"/>
              <a:gd name="T5" fmla="*/ 7865 h 8834"/>
              <a:gd name="T6" fmla="*/ 456 w 16179"/>
              <a:gd name="T7" fmla="*/ 7913 h 8834"/>
              <a:gd name="T8" fmla="*/ 810 w 16179"/>
              <a:gd name="T9" fmla="*/ 7244 h 8834"/>
              <a:gd name="T10" fmla="*/ 960 w 16179"/>
              <a:gd name="T11" fmla="*/ 6758 h 8834"/>
              <a:gd name="T12" fmla="*/ 868 w 16179"/>
              <a:gd name="T13" fmla="*/ 6953 h 8834"/>
              <a:gd name="T14" fmla="*/ 1148 w 16179"/>
              <a:gd name="T15" fmla="*/ 6528 h 8834"/>
              <a:gd name="T16" fmla="*/ 1437 w 16179"/>
              <a:gd name="T17" fmla="*/ 5829 h 8834"/>
              <a:gd name="T18" fmla="*/ 1512 w 16179"/>
              <a:gd name="T19" fmla="*/ 5585 h 8834"/>
              <a:gd name="T20" fmla="*/ 1529 w 16179"/>
              <a:gd name="T21" fmla="*/ 5633 h 8834"/>
              <a:gd name="T22" fmla="*/ 1884 w 16179"/>
              <a:gd name="T23" fmla="*/ 4965 h 8834"/>
              <a:gd name="T24" fmla="*/ 2033 w 16179"/>
              <a:gd name="T25" fmla="*/ 4478 h 8834"/>
              <a:gd name="T26" fmla="*/ 1941 w 16179"/>
              <a:gd name="T27" fmla="*/ 4673 h 8834"/>
              <a:gd name="T28" fmla="*/ 2221 w 16179"/>
              <a:gd name="T29" fmla="*/ 4248 h 8834"/>
              <a:gd name="T30" fmla="*/ 2511 w 16179"/>
              <a:gd name="T31" fmla="*/ 3549 h 8834"/>
              <a:gd name="T32" fmla="*/ 2586 w 16179"/>
              <a:gd name="T33" fmla="*/ 3305 h 8834"/>
              <a:gd name="T34" fmla="*/ 2603 w 16179"/>
              <a:gd name="T35" fmla="*/ 3353 h 8834"/>
              <a:gd name="T36" fmla="*/ 3133 w 16179"/>
              <a:gd name="T37" fmla="*/ 2863 h 8834"/>
              <a:gd name="T38" fmla="*/ 3514 w 16179"/>
              <a:gd name="T39" fmla="*/ 2526 h 8834"/>
              <a:gd name="T40" fmla="*/ 3334 w 16179"/>
              <a:gd name="T41" fmla="*/ 2644 h 8834"/>
              <a:gd name="T42" fmla="*/ 3794 w 16179"/>
              <a:gd name="T43" fmla="*/ 2428 h 8834"/>
              <a:gd name="T44" fmla="*/ 4406 w 16179"/>
              <a:gd name="T45" fmla="*/ 1982 h 8834"/>
              <a:gd name="T46" fmla="*/ 4597 w 16179"/>
              <a:gd name="T47" fmla="*/ 1814 h 8834"/>
              <a:gd name="T48" fmla="*/ 4587 w 16179"/>
              <a:gd name="T49" fmla="*/ 1864 h 8834"/>
              <a:gd name="T50" fmla="*/ 5239 w 16179"/>
              <a:gd name="T51" fmla="*/ 1479 h 8834"/>
              <a:gd name="T52" fmla="*/ 5665 w 16179"/>
              <a:gd name="T53" fmla="*/ 1214 h 8834"/>
              <a:gd name="T54" fmla="*/ 5457 w 16179"/>
              <a:gd name="T55" fmla="*/ 1271 h 8834"/>
              <a:gd name="T56" fmla="*/ 5962 w 16179"/>
              <a:gd name="T57" fmla="*/ 1208 h 8834"/>
              <a:gd name="T58" fmla="*/ 6682 w 16179"/>
              <a:gd name="T59" fmla="*/ 973 h 8834"/>
              <a:gd name="T60" fmla="*/ 6915 w 16179"/>
              <a:gd name="T61" fmla="*/ 872 h 8834"/>
              <a:gd name="T62" fmla="*/ 6890 w 16179"/>
              <a:gd name="T63" fmla="*/ 916 h 8834"/>
              <a:gd name="T64" fmla="*/ 7629 w 16179"/>
              <a:gd name="T65" fmla="*/ 751 h 8834"/>
              <a:gd name="T66" fmla="*/ 8092 w 16179"/>
              <a:gd name="T67" fmla="*/ 550 h 8834"/>
              <a:gd name="T68" fmla="*/ 8111 w 16179"/>
              <a:gd name="T69" fmla="*/ 619 h 8834"/>
              <a:gd name="T70" fmla="*/ 8601 w 16179"/>
              <a:gd name="T71" fmla="*/ 484 h 8834"/>
              <a:gd name="T72" fmla="*/ 8387 w 16179"/>
              <a:gd name="T73" fmla="*/ 512 h 8834"/>
              <a:gd name="T74" fmla="*/ 8896 w 16179"/>
              <a:gd name="T75" fmla="*/ 519 h 8834"/>
              <a:gd name="T76" fmla="*/ 9641 w 16179"/>
              <a:gd name="T77" fmla="*/ 387 h 8834"/>
              <a:gd name="T78" fmla="*/ 9886 w 16179"/>
              <a:gd name="T79" fmla="*/ 319 h 8834"/>
              <a:gd name="T80" fmla="*/ 9855 w 16179"/>
              <a:gd name="T81" fmla="*/ 360 h 8834"/>
              <a:gd name="T82" fmla="*/ 10610 w 16179"/>
              <a:gd name="T83" fmla="*/ 299 h 8834"/>
              <a:gd name="T84" fmla="*/ 11105 w 16179"/>
              <a:gd name="T85" fmla="*/ 187 h 8834"/>
              <a:gd name="T86" fmla="*/ 10889 w 16179"/>
              <a:gd name="T87" fmla="*/ 199 h 8834"/>
              <a:gd name="T88" fmla="*/ 11397 w 16179"/>
              <a:gd name="T89" fmla="*/ 243 h 8834"/>
              <a:gd name="T90" fmla="*/ 12149 w 16179"/>
              <a:gd name="T91" fmla="*/ 165 h 8834"/>
              <a:gd name="T92" fmla="*/ 12399 w 16179"/>
              <a:gd name="T93" fmla="*/ 116 h 8834"/>
              <a:gd name="T94" fmla="*/ 12365 w 16179"/>
              <a:gd name="T95" fmla="*/ 153 h 8834"/>
              <a:gd name="T96" fmla="*/ 13122 w 16179"/>
              <a:gd name="T97" fmla="*/ 148 h 8834"/>
              <a:gd name="T98" fmla="*/ 13471 w 16179"/>
              <a:gd name="T99" fmla="*/ 57 h 8834"/>
              <a:gd name="T100" fmla="*/ 13410 w 16179"/>
              <a:gd name="T101" fmla="*/ 132 h 8834"/>
              <a:gd name="T102" fmla="*/ 14163 w 16179"/>
              <a:gd name="T103" fmla="*/ 78 h 8834"/>
              <a:gd name="T104" fmla="*/ 14415 w 16179"/>
              <a:gd name="T105" fmla="*/ 37 h 8834"/>
              <a:gd name="T106" fmla="*/ 14379 w 16179"/>
              <a:gd name="T107" fmla="*/ 74 h 8834"/>
              <a:gd name="T108" fmla="*/ 15136 w 16179"/>
              <a:gd name="T109" fmla="*/ 94 h 8834"/>
              <a:gd name="T110" fmla="*/ 15638 w 16179"/>
              <a:gd name="T111" fmla="*/ 11 h 8834"/>
              <a:gd name="T112" fmla="*/ 15422 w 16179"/>
              <a:gd name="T113" fmla="*/ 16 h 8834"/>
              <a:gd name="T114" fmla="*/ 15928 w 16179"/>
              <a:gd name="T115" fmla="*/ 77 h 8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179" h="8834">
                <a:moveTo>
                  <a:pt x="9" y="8777"/>
                </a:moveTo>
                <a:lnTo>
                  <a:pt x="101" y="8582"/>
                </a:lnTo>
                <a:cubicBezTo>
                  <a:pt x="109" y="8564"/>
                  <a:pt x="131" y="8556"/>
                  <a:pt x="149" y="8564"/>
                </a:cubicBezTo>
                <a:cubicBezTo>
                  <a:pt x="167" y="8573"/>
                  <a:pt x="175" y="8594"/>
                  <a:pt x="166" y="8612"/>
                </a:cubicBezTo>
                <a:lnTo>
                  <a:pt x="74" y="8808"/>
                </a:lnTo>
                <a:cubicBezTo>
                  <a:pt x="66" y="8826"/>
                  <a:pt x="44" y="8834"/>
                  <a:pt x="26" y="8825"/>
                </a:cubicBezTo>
                <a:cubicBezTo>
                  <a:pt x="8" y="8817"/>
                  <a:pt x="0" y="8795"/>
                  <a:pt x="9" y="8777"/>
                </a:cubicBezTo>
                <a:close/>
                <a:moveTo>
                  <a:pt x="224" y="8321"/>
                </a:moveTo>
                <a:lnTo>
                  <a:pt x="316" y="8126"/>
                </a:lnTo>
                <a:cubicBezTo>
                  <a:pt x="324" y="8108"/>
                  <a:pt x="346" y="8100"/>
                  <a:pt x="364" y="8109"/>
                </a:cubicBezTo>
                <a:cubicBezTo>
                  <a:pt x="382" y="8117"/>
                  <a:pt x="389" y="8138"/>
                  <a:pt x="381" y="8156"/>
                </a:cubicBezTo>
                <a:lnTo>
                  <a:pt x="289" y="8352"/>
                </a:lnTo>
                <a:cubicBezTo>
                  <a:pt x="280" y="8370"/>
                  <a:pt x="259" y="8378"/>
                  <a:pt x="241" y="8369"/>
                </a:cubicBezTo>
                <a:cubicBezTo>
                  <a:pt x="223" y="8361"/>
                  <a:pt x="215" y="8339"/>
                  <a:pt x="224" y="8321"/>
                </a:cubicBezTo>
                <a:close/>
                <a:moveTo>
                  <a:pt x="438" y="7865"/>
                </a:moveTo>
                <a:lnTo>
                  <a:pt x="530" y="7670"/>
                </a:lnTo>
                <a:cubicBezTo>
                  <a:pt x="539" y="7652"/>
                  <a:pt x="560" y="7644"/>
                  <a:pt x="578" y="7653"/>
                </a:cubicBezTo>
                <a:cubicBezTo>
                  <a:pt x="596" y="7661"/>
                  <a:pt x="604" y="7682"/>
                  <a:pt x="596" y="7700"/>
                </a:cubicBezTo>
                <a:lnTo>
                  <a:pt x="503" y="7896"/>
                </a:lnTo>
                <a:cubicBezTo>
                  <a:pt x="495" y="7914"/>
                  <a:pt x="474" y="7922"/>
                  <a:pt x="456" y="7913"/>
                </a:cubicBezTo>
                <a:cubicBezTo>
                  <a:pt x="438" y="7905"/>
                  <a:pt x="430" y="7883"/>
                  <a:pt x="438" y="7865"/>
                </a:cubicBezTo>
                <a:close/>
                <a:moveTo>
                  <a:pt x="653" y="7409"/>
                </a:moveTo>
                <a:lnTo>
                  <a:pt x="745" y="7214"/>
                </a:lnTo>
                <a:cubicBezTo>
                  <a:pt x="754" y="7196"/>
                  <a:pt x="775" y="7188"/>
                  <a:pt x="793" y="7197"/>
                </a:cubicBezTo>
                <a:cubicBezTo>
                  <a:pt x="811" y="7205"/>
                  <a:pt x="819" y="7226"/>
                  <a:pt x="810" y="7244"/>
                </a:cubicBezTo>
                <a:lnTo>
                  <a:pt x="718" y="7440"/>
                </a:lnTo>
                <a:cubicBezTo>
                  <a:pt x="710" y="7458"/>
                  <a:pt x="688" y="7466"/>
                  <a:pt x="670" y="7457"/>
                </a:cubicBezTo>
                <a:cubicBezTo>
                  <a:pt x="652" y="7449"/>
                  <a:pt x="645" y="7427"/>
                  <a:pt x="653" y="7409"/>
                </a:cubicBezTo>
                <a:close/>
                <a:moveTo>
                  <a:pt x="868" y="6953"/>
                </a:moveTo>
                <a:lnTo>
                  <a:pt x="960" y="6758"/>
                </a:lnTo>
                <a:cubicBezTo>
                  <a:pt x="968" y="6740"/>
                  <a:pt x="990" y="6732"/>
                  <a:pt x="1008" y="6741"/>
                </a:cubicBezTo>
                <a:cubicBezTo>
                  <a:pt x="1026" y="6749"/>
                  <a:pt x="1033" y="6771"/>
                  <a:pt x="1025" y="6789"/>
                </a:cubicBezTo>
                <a:lnTo>
                  <a:pt x="933" y="6984"/>
                </a:lnTo>
                <a:cubicBezTo>
                  <a:pt x="924" y="7002"/>
                  <a:pt x="903" y="7010"/>
                  <a:pt x="885" y="7001"/>
                </a:cubicBezTo>
                <a:cubicBezTo>
                  <a:pt x="867" y="6993"/>
                  <a:pt x="859" y="6971"/>
                  <a:pt x="868" y="6953"/>
                </a:cubicBezTo>
                <a:close/>
                <a:moveTo>
                  <a:pt x="1083" y="6497"/>
                </a:moveTo>
                <a:lnTo>
                  <a:pt x="1175" y="6302"/>
                </a:lnTo>
                <a:cubicBezTo>
                  <a:pt x="1183" y="6284"/>
                  <a:pt x="1204" y="6276"/>
                  <a:pt x="1222" y="6285"/>
                </a:cubicBezTo>
                <a:cubicBezTo>
                  <a:pt x="1240" y="6293"/>
                  <a:pt x="1248" y="6315"/>
                  <a:pt x="1240" y="6333"/>
                </a:cubicBezTo>
                <a:lnTo>
                  <a:pt x="1148" y="6528"/>
                </a:lnTo>
                <a:cubicBezTo>
                  <a:pt x="1139" y="6546"/>
                  <a:pt x="1118" y="6554"/>
                  <a:pt x="1100" y="6545"/>
                </a:cubicBezTo>
                <a:cubicBezTo>
                  <a:pt x="1082" y="6537"/>
                  <a:pt x="1074" y="6515"/>
                  <a:pt x="1083" y="6497"/>
                </a:cubicBezTo>
                <a:close/>
                <a:moveTo>
                  <a:pt x="1297" y="6041"/>
                </a:moveTo>
                <a:lnTo>
                  <a:pt x="1389" y="5846"/>
                </a:lnTo>
                <a:cubicBezTo>
                  <a:pt x="1398" y="5828"/>
                  <a:pt x="1419" y="5820"/>
                  <a:pt x="1437" y="5829"/>
                </a:cubicBezTo>
                <a:cubicBezTo>
                  <a:pt x="1455" y="5837"/>
                  <a:pt x="1463" y="5859"/>
                  <a:pt x="1454" y="5877"/>
                </a:cubicBezTo>
                <a:lnTo>
                  <a:pt x="1362" y="6072"/>
                </a:lnTo>
                <a:cubicBezTo>
                  <a:pt x="1354" y="6090"/>
                  <a:pt x="1332" y="6098"/>
                  <a:pt x="1314" y="6089"/>
                </a:cubicBezTo>
                <a:cubicBezTo>
                  <a:pt x="1296" y="6081"/>
                  <a:pt x="1289" y="6059"/>
                  <a:pt x="1297" y="6041"/>
                </a:cubicBezTo>
                <a:close/>
                <a:moveTo>
                  <a:pt x="1512" y="5585"/>
                </a:moveTo>
                <a:lnTo>
                  <a:pt x="1604" y="5390"/>
                </a:lnTo>
                <a:cubicBezTo>
                  <a:pt x="1612" y="5372"/>
                  <a:pt x="1634" y="5364"/>
                  <a:pt x="1652" y="5373"/>
                </a:cubicBezTo>
                <a:cubicBezTo>
                  <a:pt x="1670" y="5381"/>
                  <a:pt x="1678" y="5403"/>
                  <a:pt x="1669" y="5421"/>
                </a:cubicBezTo>
                <a:lnTo>
                  <a:pt x="1577" y="5616"/>
                </a:lnTo>
                <a:cubicBezTo>
                  <a:pt x="1569" y="5634"/>
                  <a:pt x="1547" y="5642"/>
                  <a:pt x="1529" y="5633"/>
                </a:cubicBezTo>
                <a:cubicBezTo>
                  <a:pt x="1511" y="5625"/>
                  <a:pt x="1504" y="5603"/>
                  <a:pt x="1512" y="5585"/>
                </a:cubicBezTo>
                <a:close/>
                <a:moveTo>
                  <a:pt x="1727" y="5129"/>
                </a:moveTo>
                <a:lnTo>
                  <a:pt x="1819" y="4934"/>
                </a:lnTo>
                <a:cubicBezTo>
                  <a:pt x="1827" y="4916"/>
                  <a:pt x="1849" y="4908"/>
                  <a:pt x="1867" y="4917"/>
                </a:cubicBezTo>
                <a:cubicBezTo>
                  <a:pt x="1885" y="4925"/>
                  <a:pt x="1892" y="4947"/>
                  <a:pt x="1884" y="4965"/>
                </a:cubicBezTo>
                <a:lnTo>
                  <a:pt x="1792" y="5160"/>
                </a:lnTo>
                <a:cubicBezTo>
                  <a:pt x="1783" y="5178"/>
                  <a:pt x="1762" y="5186"/>
                  <a:pt x="1744" y="5177"/>
                </a:cubicBezTo>
                <a:cubicBezTo>
                  <a:pt x="1726" y="5169"/>
                  <a:pt x="1718" y="5147"/>
                  <a:pt x="1727" y="5129"/>
                </a:cubicBezTo>
                <a:close/>
                <a:moveTo>
                  <a:pt x="1941" y="4673"/>
                </a:moveTo>
                <a:lnTo>
                  <a:pt x="2033" y="4478"/>
                </a:lnTo>
                <a:cubicBezTo>
                  <a:pt x="2042" y="4460"/>
                  <a:pt x="2063" y="4452"/>
                  <a:pt x="2081" y="4461"/>
                </a:cubicBezTo>
                <a:cubicBezTo>
                  <a:pt x="2099" y="4469"/>
                  <a:pt x="2107" y="4491"/>
                  <a:pt x="2099" y="4509"/>
                </a:cubicBezTo>
                <a:lnTo>
                  <a:pt x="2007" y="4704"/>
                </a:lnTo>
                <a:cubicBezTo>
                  <a:pt x="1998" y="4722"/>
                  <a:pt x="1977" y="4730"/>
                  <a:pt x="1959" y="4721"/>
                </a:cubicBezTo>
                <a:cubicBezTo>
                  <a:pt x="1941" y="4713"/>
                  <a:pt x="1933" y="4691"/>
                  <a:pt x="1941" y="4673"/>
                </a:cubicBezTo>
                <a:close/>
                <a:moveTo>
                  <a:pt x="2156" y="4217"/>
                </a:moveTo>
                <a:lnTo>
                  <a:pt x="2248" y="4022"/>
                </a:lnTo>
                <a:cubicBezTo>
                  <a:pt x="2257" y="4004"/>
                  <a:pt x="2278" y="3996"/>
                  <a:pt x="2296" y="4005"/>
                </a:cubicBezTo>
                <a:cubicBezTo>
                  <a:pt x="2314" y="4013"/>
                  <a:pt x="2322" y="4035"/>
                  <a:pt x="2313" y="4053"/>
                </a:cubicBezTo>
                <a:lnTo>
                  <a:pt x="2221" y="4248"/>
                </a:lnTo>
                <a:cubicBezTo>
                  <a:pt x="2213" y="4266"/>
                  <a:pt x="2191" y="4274"/>
                  <a:pt x="2173" y="4265"/>
                </a:cubicBezTo>
                <a:cubicBezTo>
                  <a:pt x="2155" y="4257"/>
                  <a:pt x="2148" y="4235"/>
                  <a:pt x="2156" y="4217"/>
                </a:cubicBezTo>
                <a:close/>
                <a:moveTo>
                  <a:pt x="2371" y="3761"/>
                </a:moveTo>
                <a:lnTo>
                  <a:pt x="2463" y="3566"/>
                </a:lnTo>
                <a:cubicBezTo>
                  <a:pt x="2471" y="3548"/>
                  <a:pt x="2493" y="3540"/>
                  <a:pt x="2511" y="3549"/>
                </a:cubicBezTo>
                <a:cubicBezTo>
                  <a:pt x="2529" y="3557"/>
                  <a:pt x="2537" y="3579"/>
                  <a:pt x="2528" y="3597"/>
                </a:cubicBezTo>
                <a:lnTo>
                  <a:pt x="2436" y="3792"/>
                </a:lnTo>
                <a:cubicBezTo>
                  <a:pt x="2428" y="3810"/>
                  <a:pt x="2406" y="3818"/>
                  <a:pt x="2388" y="3809"/>
                </a:cubicBezTo>
                <a:cubicBezTo>
                  <a:pt x="2370" y="3801"/>
                  <a:pt x="2362" y="3779"/>
                  <a:pt x="2371" y="3761"/>
                </a:cubicBezTo>
                <a:close/>
                <a:moveTo>
                  <a:pt x="2586" y="3305"/>
                </a:moveTo>
                <a:lnTo>
                  <a:pt x="2678" y="3110"/>
                </a:lnTo>
                <a:cubicBezTo>
                  <a:pt x="2686" y="3092"/>
                  <a:pt x="2708" y="3084"/>
                  <a:pt x="2726" y="3093"/>
                </a:cubicBezTo>
                <a:cubicBezTo>
                  <a:pt x="2744" y="3101"/>
                  <a:pt x="2751" y="3123"/>
                  <a:pt x="2743" y="3141"/>
                </a:cubicBezTo>
                <a:lnTo>
                  <a:pt x="2651" y="3336"/>
                </a:lnTo>
                <a:cubicBezTo>
                  <a:pt x="2642" y="3354"/>
                  <a:pt x="2621" y="3362"/>
                  <a:pt x="2603" y="3353"/>
                </a:cubicBezTo>
                <a:cubicBezTo>
                  <a:pt x="2585" y="3345"/>
                  <a:pt x="2577" y="3323"/>
                  <a:pt x="2586" y="3305"/>
                </a:cubicBezTo>
                <a:close/>
                <a:moveTo>
                  <a:pt x="2913" y="2921"/>
                </a:moveTo>
                <a:lnTo>
                  <a:pt x="3093" y="2802"/>
                </a:lnTo>
                <a:cubicBezTo>
                  <a:pt x="3110" y="2792"/>
                  <a:pt x="3132" y="2796"/>
                  <a:pt x="3143" y="2813"/>
                </a:cubicBezTo>
                <a:cubicBezTo>
                  <a:pt x="3154" y="2829"/>
                  <a:pt x="3149" y="2852"/>
                  <a:pt x="3133" y="2863"/>
                </a:cubicBezTo>
                <a:lnTo>
                  <a:pt x="2952" y="2981"/>
                </a:lnTo>
                <a:cubicBezTo>
                  <a:pt x="2935" y="2992"/>
                  <a:pt x="2913" y="2988"/>
                  <a:pt x="2902" y="2971"/>
                </a:cubicBezTo>
                <a:cubicBezTo>
                  <a:pt x="2891" y="2954"/>
                  <a:pt x="2896" y="2932"/>
                  <a:pt x="2913" y="2921"/>
                </a:cubicBezTo>
                <a:close/>
                <a:moveTo>
                  <a:pt x="3334" y="2644"/>
                </a:moveTo>
                <a:lnTo>
                  <a:pt x="3514" y="2526"/>
                </a:lnTo>
                <a:cubicBezTo>
                  <a:pt x="3531" y="2515"/>
                  <a:pt x="3553" y="2519"/>
                  <a:pt x="3564" y="2536"/>
                </a:cubicBezTo>
                <a:cubicBezTo>
                  <a:pt x="3575" y="2553"/>
                  <a:pt x="3570" y="2575"/>
                  <a:pt x="3554" y="2586"/>
                </a:cubicBezTo>
                <a:lnTo>
                  <a:pt x="3373" y="2704"/>
                </a:lnTo>
                <a:cubicBezTo>
                  <a:pt x="3357" y="2715"/>
                  <a:pt x="3334" y="2711"/>
                  <a:pt x="3323" y="2694"/>
                </a:cubicBezTo>
                <a:cubicBezTo>
                  <a:pt x="3313" y="2677"/>
                  <a:pt x="3317" y="2655"/>
                  <a:pt x="3334" y="2644"/>
                </a:cubicBezTo>
                <a:close/>
                <a:moveTo>
                  <a:pt x="3755" y="2367"/>
                </a:moveTo>
                <a:lnTo>
                  <a:pt x="3935" y="2249"/>
                </a:lnTo>
                <a:cubicBezTo>
                  <a:pt x="3952" y="2238"/>
                  <a:pt x="3974" y="2242"/>
                  <a:pt x="3985" y="2259"/>
                </a:cubicBezTo>
                <a:cubicBezTo>
                  <a:pt x="3996" y="2276"/>
                  <a:pt x="3992" y="2298"/>
                  <a:pt x="3975" y="2309"/>
                </a:cubicBezTo>
                <a:lnTo>
                  <a:pt x="3794" y="2428"/>
                </a:lnTo>
                <a:cubicBezTo>
                  <a:pt x="3778" y="2439"/>
                  <a:pt x="3756" y="2434"/>
                  <a:pt x="3745" y="2417"/>
                </a:cubicBezTo>
                <a:cubicBezTo>
                  <a:pt x="3734" y="2401"/>
                  <a:pt x="3738" y="2378"/>
                  <a:pt x="3755" y="2367"/>
                </a:cubicBezTo>
                <a:close/>
                <a:moveTo>
                  <a:pt x="4176" y="2091"/>
                </a:moveTo>
                <a:lnTo>
                  <a:pt x="4357" y="1972"/>
                </a:lnTo>
                <a:cubicBezTo>
                  <a:pt x="4373" y="1961"/>
                  <a:pt x="4396" y="1966"/>
                  <a:pt x="4406" y="1982"/>
                </a:cubicBezTo>
                <a:cubicBezTo>
                  <a:pt x="4417" y="1999"/>
                  <a:pt x="4413" y="2021"/>
                  <a:pt x="4396" y="2032"/>
                </a:cubicBezTo>
                <a:lnTo>
                  <a:pt x="4216" y="2151"/>
                </a:lnTo>
                <a:cubicBezTo>
                  <a:pt x="4199" y="2162"/>
                  <a:pt x="4177" y="2157"/>
                  <a:pt x="4166" y="2140"/>
                </a:cubicBezTo>
                <a:cubicBezTo>
                  <a:pt x="4155" y="2124"/>
                  <a:pt x="4159" y="2102"/>
                  <a:pt x="4176" y="2091"/>
                </a:cubicBezTo>
                <a:close/>
                <a:moveTo>
                  <a:pt x="4597" y="1814"/>
                </a:moveTo>
                <a:lnTo>
                  <a:pt x="4778" y="1695"/>
                </a:lnTo>
                <a:cubicBezTo>
                  <a:pt x="4794" y="1684"/>
                  <a:pt x="4817" y="1689"/>
                  <a:pt x="4828" y="1705"/>
                </a:cubicBezTo>
                <a:cubicBezTo>
                  <a:pt x="4839" y="1722"/>
                  <a:pt x="4834" y="1744"/>
                  <a:pt x="4817" y="1755"/>
                </a:cubicBezTo>
                <a:lnTo>
                  <a:pt x="4637" y="1874"/>
                </a:lnTo>
                <a:cubicBezTo>
                  <a:pt x="4620" y="1885"/>
                  <a:pt x="4598" y="1880"/>
                  <a:pt x="4587" y="1864"/>
                </a:cubicBezTo>
                <a:cubicBezTo>
                  <a:pt x="4576" y="1847"/>
                  <a:pt x="4581" y="1825"/>
                  <a:pt x="4597" y="1814"/>
                </a:cubicBezTo>
                <a:close/>
                <a:moveTo>
                  <a:pt x="5018" y="1537"/>
                </a:moveTo>
                <a:lnTo>
                  <a:pt x="5199" y="1418"/>
                </a:lnTo>
                <a:cubicBezTo>
                  <a:pt x="5216" y="1407"/>
                  <a:pt x="5238" y="1412"/>
                  <a:pt x="5249" y="1429"/>
                </a:cubicBezTo>
                <a:cubicBezTo>
                  <a:pt x="5260" y="1445"/>
                  <a:pt x="5255" y="1468"/>
                  <a:pt x="5239" y="1479"/>
                </a:cubicBezTo>
                <a:lnTo>
                  <a:pt x="5058" y="1597"/>
                </a:lnTo>
                <a:cubicBezTo>
                  <a:pt x="5041" y="1608"/>
                  <a:pt x="5019" y="1603"/>
                  <a:pt x="5008" y="1587"/>
                </a:cubicBezTo>
                <a:cubicBezTo>
                  <a:pt x="4997" y="1570"/>
                  <a:pt x="5002" y="1548"/>
                  <a:pt x="5018" y="1537"/>
                </a:cubicBezTo>
                <a:close/>
                <a:moveTo>
                  <a:pt x="5457" y="1271"/>
                </a:moveTo>
                <a:lnTo>
                  <a:pt x="5665" y="1214"/>
                </a:lnTo>
                <a:cubicBezTo>
                  <a:pt x="5684" y="1209"/>
                  <a:pt x="5704" y="1220"/>
                  <a:pt x="5710" y="1239"/>
                </a:cubicBezTo>
                <a:cubicBezTo>
                  <a:pt x="5715" y="1259"/>
                  <a:pt x="5704" y="1278"/>
                  <a:pt x="5684" y="1284"/>
                </a:cubicBezTo>
                <a:lnTo>
                  <a:pt x="5476" y="1341"/>
                </a:lnTo>
                <a:cubicBezTo>
                  <a:pt x="5457" y="1346"/>
                  <a:pt x="5437" y="1335"/>
                  <a:pt x="5432" y="1315"/>
                </a:cubicBezTo>
                <a:cubicBezTo>
                  <a:pt x="5427" y="1296"/>
                  <a:pt x="5438" y="1276"/>
                  <a:pt x="5457" y="1271"/>
                </a:cubicBezTo>
                <a:close/>
                <a:moveTo>
                  <a:pt x="5943" y="1138"/>
                </a:moveTo>
                <a:lnTo>
                  <a:pt x="6151" y="1081"/>
                </a:lnTo>
                <a:cubicBezTo>
                  <a:pt x="6171" y="1076"/>
                  <a:pt x="6190" y="1087"/>
                  <a:pt x="6196" y="1106"/>
                </a:cubicBezTo>
                <a:cubicBezTo>
                  <a:pt x="6201" y="1125"/>
                  <a:pt x="6190" y="1145"/>
                  <a:pt x="6170" y="1151"/>
                </a:cubicBezTo>
                <a:lnTo>
                  <a:pt x="5962" y="1208"/>
                </a:lnTo>
                <a:cubicBezTo>
                  <a:pt x="5943" y="1213"/>
                  <a:pt x="5923" y="1202"/>
                  <a:pt x="5918" y="1182"/>
                </a:cubicBezTo>
                <a:cubicBezTo>
                  <a:pt x="5913" y="1163"/>
                  <a:pt x="5924" y="1143"/>
                  <a:pt x="5943" y="1138"/>
                </a:cubicBezTo>
                <a:close/>
                <a:moveTo>
                  <a:pt x="6429" y="1005"/>
                </a:moveTo>
                <a:lnTo>
                  <a:pt x="6638" y="948"/>
                </a:lnTo>
                <a:cubicBezTo>
                  <a:pt x="6657" y="943"/>
                  <a:pt x="6677" y="954"/>
                  <a:pt x="6682" y="973"/>
                </a:cubicBezTo>
                <a:cubicBezTo>
                  <a:pt x="6687" y="992"/>
                  <a:pt x="6676" y="1012"/>
                  <a:pt x="6657" y="1017"/>
                </a:cubicBezTo>
                <a:lnTo>
                  <a:pt x="6448" y="1074"/>
                </a:lnTo>
                <a:cubicBezTo>
                  <a:pt x="6429" y="1080"/>
                  <a:pt x="6409" y="1068"/>
                  <a:pt x="6404" y="1049"/>
                </a:cubicBezTo>
                <a:cubicBezTo>
                  <a:pt x="6399" y="1030"/>
                  <a:pt x="6410" y="1010"/>
                  <a:pt x="6429" y="1005"/>
                </a:cubicBezTo>
                <a:close/>
                <a:moveTo>
                  <a:pt x="6915" y="872"/>
                </a:moveTo>
                <a:lnTo>
                  <a:pt x="7124" y="815"/>
                </a:lnTo>
                <a:cubicBezTo>
                  <a:pt x="7143" y="810"/>
                  <a:pt x="7163" y="821"/>
                  <a:pt x="7168" y="840"/>
                </a:cubicBezTo>
                <a:cubicBezTo>
                  <a:pt x="7173" y="859"/>
                  <a:pt x="7162" y="879"/>
                  <a:pt x="7143" y="884"/>
                </a:cubicBezTo>
                <a:lnTo>
                  <a:pt x="6934" y="941"/>
                </a:lnTo>
                <a:cubicBezTo>
                  <a:pt x="6915" y="947"/>
                  <a:pt x="6895" y="935"/>
                  <a:pt x="6890" y="916"/>
                </a:cubicBezTo>
                <a:cubicBezTo>
                  <a:pt x="6885" y="897"/>
                  <a:pt x="6896" y="877"/>
                  <a:pt x="6915" y="872"/>
                </a:cubicBezTo>
                <a:close/>
                <a:moveTo>
                  <a:pt x="7401" y="739"/>
                </a:moveTo>
                <a:lnTo>
                  <a:pt x="7610" y="682"/>
                </a:lnTo>
                <a:cubicBezTo>
                  <a:pt x="7629" y="677"/>
                  <a:pt x="7649" y="688"/>
                  <a:pt x="7654" y="707"/>
                </a:cubicBezTo>
                <a:cubicBezTo>
                  <a:pt x="7659" y="726"/>
                  <a:pt x="7648" y="746"/>
                  <a:pt x="7629" y="751"/>
                </a:cubicBezTo>
                <a:lnTo>
                  <a:pt x="7420" y="808"/>
                </a:lnTo>
                <a:cubicBezTo>
                  <a:pt x="7401" y="814"/>
                  <a:pt x="7381" y="802"/>
                  <a:pt x="7376" y="783"/>
                </a:cubicBezTo>
                <a:cubicBezTo>
                  <a:pt x="7371" y="764"/>
                  <a:pt x="7382" y="744"/>
                  <a:pt x="7401" y="739"/>
                </a:cubicBezTo>
                <a:close/>
                <a:moveTo>
                  <a:pt x="7888" y="606"/>
                </a:moveTo>
                <a:lnTo>
                  <a:pt x="8092" y="550"/>
                </a:lnTo>
                <a:lnTo>
                  <a:pt x="8101" y="548"/>
                </a:lnTo>
                <a:cubicBezTo>
                  <a:pt x="8121" y="546"/>
                  <a:pt x="8139" y="560"/>
                  <a:pt x="8141" y="579"/>
                </a:cubicBezTo>
                <a:cubicBezTo>
                  <a:pt x="8144" y="599"/>
                  <a:pt x="8130" y="617"/>
                  <a:pt x="8110" y="620"/>
                </a:cubicBezTo>
                <a:lnTo>
                  <a:pt x="8111" y="619"/>
                </a:lnTo>
                <a:lnTo>
                  <a:pt x="8111" y="619"/>
                </a:lnTo>
                <a:lnTo>
                  <a:pt x="7907" y="675"/>
                </a:lnTo>
                <a:cubicBezTo>
                  <a:pt x="7887" y="680"/>
                  <a:pt x="7868" y="669"/>
                  <a:pt x="7862" y="650"/>
                </a:cubicBezTo>
                <a:cubicBezTo>
                  <a:pt x="7857" y="631"/>
                  <a:pt x="7868" y="611"/>
                  <a:pt x="7888" y="606"/>
                </a:cubicBezTo>
                <a:close/>
                <a:moveTo>
                  <a:pt x="8387" y="512"/>
                </a:moveTo>
                <a:lnTo>
                  <a:pt x="8601" y="484"/>
                </a:lnTo>
                <a:cubicBezTo>
                  <a:pt x="8621" y="482"/>
                  <a:pt x="8639" y="496"/>
                  <a:pt x="8641" y="515"/>
                </a:cubicBezTo>
                <a:cubicBezTo>
                  <a:pt x="8644" y="535"/>
                  <a:pt x="8630" y="553"/>
                  <a:pt x="8610" y="556"/>
                </a:cubicBezTo>
                <a:lnTo>
                  <a:pt x="8396" y="583"/>
                </a:lnTo>
                <a:cubicBezTo>
                  <a:pt x="8376" y="586"/>
                  <a:pt x="8358" y="572"/>
                  <a:pt x="8355" y="552"/>
                </a:cubicBezTo>
                <a:cubicBezTo>
                  <a:pt x="8353" y="532"/>
                  <a:pt x="8367" y="514"/>
                  <a:pt x="8387" y="512"/>
                </a:cubicBezTo>
                <a:close/>
                <a:moveTo>
                  <a:pt x="8886" y="448"/>
                </a:moveTo>
                <a:lnTo>
                  <a:pt x="9101" y="420"/>
                </a:lnTo>
                <a:cubicBezTo>
                  <a:pt x="9120" y="418"/>
                  <a:pt x="9138" y="432"/>
                  <a:pt x="9141" y="451"/>
                </a:cubicBezTo>
                <a:cubicBezTo>
                  <a:pt x="9144" y="471"/>
                  <a:pt x="9130" y="489"/>
                  <a:pt x="9110" y="492"/>
                </a:cubicBezTo>
                <a:lnTo>
                  <a:pt x="8896" y="519"/>
                </a:lnTo>
                <a:cubicBezTo>
                  <a:pt x="8876" y="522"/>
                  <a:pt x="8858" y="508"/>
                  <a:pt x="8855" y="488"/>
                </a:cubicBezTo>
                <a:cubicBezTo>
                  <a:pt x="8853" y="468"/>
                  <a:pt x="8867" y="450"/>
                  <a:pt x="8886" y="448"/>
                </a:cubicBezTo>
                <a:close/>
                <a:moveTo>
                  <a:pt x="9386" y="383"/>
                </a:moveTo>
                <a:lnTo>
                  <a:pt x="9601" y="356"/>
                </a:lnTo>
                <a:cubicBezTo>
                  <a:pt x="9620" y="354"/>
                  <a:pt x="9638" y="367"/>
                  <a:pt x="9641" y="387"/>
                </a:cubicBezTo>
                <a:cubicBezTo>
                  <a:pt x="9643" y="407"/>
                  <a:pt x="9629" y="425"/>
                  <a:pt x="9610" y="427"/>
                </a:cubicBezTo>
                <a:lnTo>
                  <a:pt x="9396" y="455"/>
                </a:lnTo>
                <a:cubicBezTo>
                  <a:pt x="9376" y="457"/>
                  <a:pt x="9358" y="443"/>
                  <a:pt x="9355" y="424"/>
                </a:cubicBezTo>
                <a:cubicBezTo>
                  <a:pt x="9353" y="404"/>
                  <a:pt x="9367" y="386"/>
                  <a:pt x="9386" y="383"/>
                </a:cubicBezTo>
                <a:close/>
                <a:moveTo>
                  <a:pt x="9886" y="319"/>
                </a:moveTo>
                <a:lnTo>
                  <a:pt x="10101" y="292"/>
                </a:lnTo>
                <a:cubicBezTo>
                  <a:pt x="10120" y="289"/>
                  <a:pt x="10138" y="303"/>
                  <a:pt x="10141" y="323"/>
                </a:cubicBezTo>
                <a:cubicBezTo>
                  <a:pt x="10143" y="343"/>
                  <a:pt x="10129" y="361"/>
                  <a:pt x="10110" y="363"/>
                </a:cubicBezTo>
                <a:lnTo>
                  <a:pt x="9895" y="391"/>
                </a:lnTo>
                <a:cubicBezTo>
                  <a:pt x="9876" y="393"/>
                  <a:pt x="9858" y="379"/>
                  <a:pt x="9855" y="360"/>
                </a:cubicBezTo>
                <a:cubicBezTo>
                  <a:pt x="9853" y="340"/>
                  <a:pt x="9867" y="322"/>
                  <a:pt x="9886" y="319"/>
                </a:cubicBezTo>
                <a:close/>
                <a:moveTo>
                  <a:pt x="10386" y="255"/>
                </a:moveTo>
                <a:lnTo>
                  <a:pt x="10600" y="228"/>
                </a:lnTo>
                <a:cubicBezTo>
                  <a:pt x="10620" y="225"/>
                  <a:pt x="10638" y="239"/>
                  <a:pt x="10641" y="259"/>
                </a:cubicBezTo>
                <a:cubicBezTo>
                  <a:pt x="10643" y="279"/>
                  <a:pt x="10629" y="297"/>
                  <a:pt x="10610" y="299"/>
                </a:cubicBezTo>
                <a:lnTo>
                  <a:pt x="10395" y="327"/>
                </a:lnTo>
                <a:cubicBezTo>
                  <a:pt x="10376" y="329"/>
                  <a:pt x="10358" y="315"/>
                  <a:pt x="10355" y="296"/>
                </a:cubicBezTo>
                <a:cubicBezTo>
                  <a:pt x="10353" y="276"/>
                  <a:pt x="10366" y="258"/>
                  <a:pt x="10386" y="255"/>
                </a:cubicBezTo>
                <a:close/>
                <a:moveTo>
                  <a:pt x="10889" y="199"/>
                </a:moveTo>
                <a:lnTo>
                  <a:pt x="11105" y="187"/>
                </a:lnTo>
                <a:cubicBezTo>
                  <a:pt x="11125" y="186"/>
                  <a:pt x="11142" y="201"/>
                  <a:pt x="11143" y="221"/>
                </a:cubicBezTo>
                <a:cubicBezTo>
                  <a:pt x="11144" y="241"/>
                  <a:pt x="11129" y="258"/>
                  <a:pt x="11109" y="259"/>
                </a:cubicBezTo>
                <a:lnTo>
                  <a:pt x="10893" y="271"/>
                </a:lnTo>
                <a:cubicBezTo>
                  <a:pt x="10874" y="272"/>
                  <a:pt x="10857" y="256"/>
                  <a:pt x="10855" y="237"/>
                </a:cubicBezTo>
                <a:cubicBezTo>
                  <a:pt x="10854" y="217"/>
                  <a:pt x="10870" y="200"/>
                  <a:pt x="10889" y="199"/>
                </a:cubicBezTo>
                <a:close/>
                <a:moveTo>
                  <a:pt x="11393" y="171"/>
                </a:moveTo>
                <a:lnTo>
                  <a:pt x="11608" y="159"/>
                </a:lnTo>
                <a:cubicBezTo>
                  <a:pt x="11628" y="158"/>
                  <a:pt x="11645" y="173"/>
                  <a:pt x="11646" y="193"/>
                </a:cubicBezTo>
                <a:cubicBezTo>
                  <a:pt x="11647" y="213"/>
                  <a:pt x="11632" y="230"/>
                  <a:pt x="11612" y="231"/>
                </a:cubicBezTo>
                <a:lnTo>
                  <a:pt x="11397" y="243"/>
                </a:lnTo>
                <a:cubicBezTo>
                  <a:pt x="11377" y="244"/>
                  <a:pt x="11360" y="229"/>
                  <a:pt x="11359" y="209"/>
                </a:cubicBezTo>
                <a:cubicBezTo>
                  <a:pt x="11358" y="189"/>
                  <a:pt x="11373" y="172"/>
                  <a:pt x="11393" y="171"/>
                </a:cubicBezTo>
                <a:close/>
                <a:moveTo>
                  <a:pt x="11896" y="143"/>
                </a:moveTo>
                <a:lnTo>
                  <a:pt x="12112" y="131"/>
                </a:lnTo>
                <a:cubicBezTo>
                  <a:pt x="12131" y="130"/>
                  <a:pt x="12148" y="146"/>
                  <a:pt x="12149" y="165"/>
                </a:cubicBezTo>
                <a:cubicBezTo>
                  <a:pt x="12151" y="185"/>
                  <a:pt x="12135" y="202"/>
                  <a:pt x="12116" y="203"/>
                </a:cubicBezTo>
                <a:lnTo>
                  <a:pt x="11900" y="215"/>
                </a:lnTo>
                <a:cubicBezTo>
                  <a:pt x="11880" y="216"/>
                  <a:pt x="11863" y="201"/>
                  <a:pt x="11862" y="181"/>
                </a:cubicBezTo>
                <a:cubicBezTo>
                  <a:pt x="11861" y="161"/>
                  <a:pt x="11876" y="144"/>
                  <a:pt x="11896" y="143"/>
                </a:cubicBezTo>
                <a:close/>
                <a:moveTo>
                  <a:pt x="12399" y="116"/>
                </a:moveTo>
                <a:lnTo>
                  <a:pt x="12615" y="104"/>
                </a:lnTo>
                <a:cubicBezTo>
                  <a:pt x="12635" y="103"/>
                  <a:pt x="12652" y="118"/>
                  <a:pt x="12653" y="138"/>
                </a:cubicBezTo>
                <a:cubicBezTo>
                  <a:pt x="12654" y="158"/>
                  <a:pt x="12639" y="174"/>
                  <a:pt x="12619" y="176"/>
                </a:cubicBezTo>
                <a:lnTo>
                  <a:pt x="12403" y="187"/>
                </a:lnTo>
                <a:cubicBezTo>
                  <a:pt x="12383" y="189"/>
                  <a:pt x="12366" y="173"/>
                  <a:pt x="12365" y="153"/>
                </a:cubicBezTo>
                <a:cubicBezTo>
                  <a:pt x="12364" y="134"/>
                  <a:pt x="12379" y="117"/>
                  <a:pt x="12399" y="116"/>
                </a:cubicBezTo>
                <a:close/>
                <a:moveTo>
                  <a:pt x="12902" y="88"/>
                </a:moveTo>
                <a:lnTo>
                  <a:pt x="13118" y="76"/>
                </a:lnTo>
                <a:cubicBezTo>
                  <a:pt x="13138" y="75"/>
                  <a:pt x="13155" y="90"/>
                  <a:pt x="13156" y="110"/>
                </a:cubicBezTo>
                <a:cubicBezTo>
                  <a:pt x="13157" y="130"/>
                  <a:pt x="13142" y="147"/>
                  <a:pt x="13122" y="148"/>
                </a:cubicBezTo>
                <a:lnTo>
                  <a:pt x="12906" y="160"/>
                </a:lnTo>
                <a:cubicBezTo>
                  <a:pt x="12886" y="161"/>
                  <a:pt x="12869" y="146"/>
                  <a:pt x="12868" y="126"/>
                </a:cubicBezTo>
                <a:cubicBezTo>
                  <a:pt x="12867" y="106"/>
                  <a:pt x="12882" y="89"/>
                  <a:pt x="12902" y="88"/>
                </a:cubicBezTo>
                <a:close/>
                <a:moveTo>
                  <a:pt x="13406" y="60"/>
                </a:moveTo>
                <a:lnTo>
                  <a:pt x="13471" y="57"/>
                </a:lnTo>
                <a:lnTo>
                  <a:pt x="13623" y="53"/>
                </a:lnTo>
                <a:cubicBezTo>
                  <a:pt x="13643" y="53"/>
                  <a:pt x="13659" y="69"/>
                  <a:pt x="13659" y="89"/>
                </a:cubicBezTo>
                <a:cubicBezTo>
                  <a:pt x="13660" y="108"/>
                  <a:pt x="13644" y="125"/>
                  <a:pt x="13624" y="125"/>
                </a:cubicBezTo>
                <a:lnTo>
                  <a:pt x="13475" y="128"/>
                </a:lnTo>
                <a:lnTo>
                  <a:pt x="13410" y="132"/>
                </a:lnTo>
                <a:cubicBezTo>
                  <a:pt x="13390" y="133"/>
                  <a:pt x="13373" y="118"/>
                  <a:pt x="13372" y="98"/>
                </a:cubicBezTo>
                <a:cubicBezTo>
                  <a:pt x="13371" y="78"/>
                  <a:pt x="13386" y="61"/>
                  <a:pt x="13406" y="60"/>
                </a:cubicBezTo>
                <a:close/>
                <a:moveTo>
                  <a:pt x="13911" y="47"/>
                </a:moveTo>
                <a:lnTo>
                  <a:pt x="14127" y="43"/>
                </a:lnTo>
                <a:cubicBezTo>
                  <a:pt x="14146" y="42"/>
                  <a:pt x="14163" y="58"/>
                  <a:pt x="14163" y="78"/>
                </a:cubicBezTo>
                <a:cubicBezTo>
                  <a:pt x="14164" y="98"/>
                  <a:pt x="14148" y="114"/>
                  <a:pt x="14128" y="115"/>
                </a:cubicBezTo>
                <a:lnTo>
                  <a:pt x="13912" y="119"/>
                </a:lnTo>
                <a:cubicBezTo>
                  <a:pt x="13892" y="120"/>
                  <a:pt x="13876" y="104"/>
                  <a:pt x="13875" y="84"/>
                </a:cubicBezTo>
                <a:cubicBezTo>
                  <a:pt x="13875" y="64"/>
                  <a:pt x="13891" y="48"/>
                  <a:pt x="13911" y="47"/>
                </a:cubicBezTo>
                <a:close/>
                <a:moveTo>
                  <a:pt x="14415" y="37"/>
                </a:moveTo>
                <a:lnTo>
                  <a:pt x="14630" y="32"/>
                </a:lnTo>
                <a:cubicBezTo>
                  <a:pt x="14650" y="32"/>
                  <a:pt x="14667" y="48"/>
                  <a:pt x="14667" y="68"/>
                </a:cubicBezTo>
                <a:cubicBezTo>
                  <a:pt x="14668" y="87"/>
                  <a:pt x="14652" y="104"/>
                  <a:pt x="14632" y="104"/>
                </a:cubicBezTo>
                <a:lnTo>
                  <a:pt x="14416" y="109"/>
                </a:lnTo>
                <a:cubicBezTo>
                  <a:pt x="14396" y="109"/>
                  <a:pt x="14380" y="93"/>
                  <a:pt x="14379" y="74"/>
                </a:cubicBezTo>
                <a:cubicBezTo>
                  <a:pt x="14379" y="54"/>
                  <a:pt x="14395" y="37"/>
                  <a:pt x="14415" y="37"/>
                </a:cubicBezTo>
                <a:close/>
                <a:moveTo>
                  <a:pt x="14918" y="26"/>
                </a:moveTo>
                <a:lnTo>
                  <a:pt x="15134" y="22"/>
                </a:lnTo>
                <a:cubicBezTo>
                  <a:pt x="15154" y="21"/>
                  <a:pt x="15171" y="37"/>
                  <a:pt x="15171" y="57"/>
                </a:cubicBezTo>
                <a:cubicBezTo>
                  <a:pt x="15172" y="77"/>
                  <a:pt x="15156" y="93"/>
                  <a:pt x="15136" y="94"/>
                </a:cubicBezTo>
                <a:lnTo>
                  <a:pt x="14920" y="98"/>
                </a:lnTo>
                <a:cubicBezTo>
                  <a:pt x="14900" y="99"/>
                  <a:pt x="14884" y="83"/>
                  <a:pt x="14883" y="63"/>
                </a:cubicBezTo>
                <a:cubicBezTo>
                  <a:pt x="14883" y="43"/>
                  <a:pt x="14899" y="27"/>
                  <a:pt x="14918" y="26"/>
                </a:cubicBezTo>
                <a:close/>
                <a:moveTo>
                  <a:pt x="15422" y="16"/>
                </a:moveTo>
                <a:lnTo>
                  <a:pt x="15638" y="11"/>
                </a:lnTo>
                <a:cubicBezTo>
                  <a:pt x="15658" y="11"/>
                  <a:pt x="15675" y="27"/>
                  <a:pt x="15675" y="47"/>
                </a:cubicBezTo>
                <a:cubicBezTo>
                  <a:pt x="15675" y="66"/>
                  <a:pt x="15660" y="83"/>
                  <a:pt x="15640" y="83"/>
                </a:cubicBezTo>
                <a:lnTo>
                  <a:pt x="15424" y="88"/>
                </a:lnTo>
                <a:cubicBezTo>
                  <a:pt x="15404" y="88"/>
                  <a:pt x="15387" y="72"/>
                  <a:pt x="15387" y="53"/>
                </a:cubicBezTo>
                <a:cubicBezTo>
                  <a:pt x="15387" y="33"/>
                  <a:pt x="15402" y="16"/>
                  <a:pt x="15422" y="16"/>
                </a:cubicBezTo>
                <a:close/>
                <a:moveTo>
                  <a:pt x="15926" y="5"/>
                </a:moveTo>
                <a:lnTo>
                  <a:pt x="16142" y="1"/>
                </a:lnTo>
                <a:cubicBezTo>
                  <a:pt x="16162" y="0"/>
                  <a:pt x="16178" y="16"/>
                  <a:pt x="16179" y="36"/>
                </a:cubicBezTo>
                <a:cubicBezTo>
                  <a:pt x="16179" y="56"/>
                  <a:pt x="16164" y="72"/>
                  <a:pt x="16144" y="73"/>
                </a:cubicBezTo>
                <a:lnTo>
                  <a:pt x="15928" y="77"/>
                </a:lnTo>
                <a:cubicBezTo>
                  <a:pt x="15908" y="78"/>
                  <a:pt x="15891" y="62"/>
                  <a:pt x="15891" y="42"/>
                </a:cubicBezTo>
                <a:cubicBezTo>
                  <a:pt x="15891" y="22"/>
                  <a:pt x="15906" y="6"/>
                  <a:pt x="15926" y="5"/>
                </a:cubicBezTo>
                <a:close/>
              </a:path>
            </a:pathLst>
          </a:custGeom>
          <a:solidFill>
            <a:srgbClr val="0070C0"/>
          </a:solidFill>
          <a:ln w="1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" name="Rectangle 17"/>
          <p:cNvSpPr>
            <a:spLocks noChangeArrowheads="1"/>
          </p:cNvSpPr>
          <p:nvPr/>
        </p:nvSpPr>
        <p:spPr bwMode="auto">
          <a:xfrm>
            <a:off x="1341438" y="5530851"/>
            <a:ext cx="4857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93%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8"/>
          <p:cNvSpPr>
            <a:spLocks noChangeArrowheads="1"/>
          </p:cNvSpPr>
          <p:nvPr/>
        </p:nvSpPr>
        <p:spPr bwMode="auto">
          <a:xfrm>
            <a:off x="1341438" y="4927601"/>
            <a:ext cx="48577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94%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9"/>
          <p:cNvSpPr>
            <a:spLocks noChangeArrowheads="1"/>
          </p:cNvSpPr>
          <p:nvPr/>
        </p:nvSpPr>
        <p:spPr bwMode="auto">
          <a:xfrm>
            <a:off x="1341438" y="4325938"/>
            <a:ext cx="4857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95%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20"/>
          <p:cNvSpPr>
            <a:spLocks noChangeArrowheads="1"/>
          </p:cNvSpPr>
          <p:nvPr/>
        </p:nvSpPr>
        <p:spPr bwMode="auto">
          <a:xfrm>
            <a:off x="1341438" y="3722688"/>
            <a:ext cx="485775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96%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Rectangle 21"/>
          <p:cNvSpPr>
            <a:spLocks noChangeArrowheads="1"/>
          </p:cNvSpPr>
          <p:nvPr/>
        </p:nvSpPr>
        <p:spPr bwMode="auto">
          <a:xfrm>
            <a:off x="1341438" y="3121026"/>
            <a:ext cx="4857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97%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Rectangle 22"/>
          <p:cNvSpPr>
            <a:spLocks noChangeArrowheads="1"/>
          </p:cNvSpPr>
          <p:nvPr/>
        </p:nvSpPr>
        <p:spPr bwMode="auto">
          <a:xfrm>
            <a:off x="1341438" y="2517776"/>
            <a:ext cx="4857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98%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Rectangle 23"/>
          <p:cNvSpPr>
            <a:spLocks noChangeArrowheads="1"/>
          </p:cNvSpPr>
          <p:nvPr/>
        </p:nvSpPr>
        <p:spPr bwMode="auto">
          <a:xfrm>
            <a:off x="1341438" y="1916113"/>
            <a:ext cx="4857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99%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Rectangle 24"/>
          <p:cNvSpPr>
            <a:spLocks noChangeArrowheads="1"/>
          </p:cNvSpPr>
          <p:nvPr/>
        </p:nvSpPr>
        <p:spPr bwMode="auto">
          <a:xfrm>
            <a:off x="1235075" y="1312863"/>
            <a:ext cx="5969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100%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25"/>
          <p:cNvSpPr>
            <a:spLocks noChangeArrowheads="1"/>
          </p:cNvSpPr>
          <p:nvPr/>
        </p:nvSpPr>
        <p:spPr bwMode="auto">
          <a:xfrm>
            <a:off x="1844675" y="5803901"/>
            <a:ext cx="222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Rectangle 26"/>
          <p:cNvSpPr>
            <a:spLocks noChangeArrowheads="1"/>
          </p:cNvSpPr>
          <p:nvPr/>
        </p:nvSpPr>
        <p:spPr bwMode="auto">
          <a:xfrm>
            <a:off x="3479800" y="5803901"/>
            <a:ext cx="3317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Rectangle 27"/>
          <p:cNvSpPr>
            <a:spLocks noChangeArrowheads="1"/>
          </p:cNvSpPr>
          <p:nvPr/>
        </p:nvSpPr>
        <p:spPr bwMode="auto">
          <a:xfrm>
            <a:off x="5167313" y="5803901"/>
            <a:ext cx="3317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Rectangle 28"/>
          <p:cNvSpPr>
            <a:spLocks noChangeArrowheads="1"/>
          </p:cNvSpPr>
          <p:nvPr/>
        </p:nvSpPr>
        <p:spPr bwMode="auto">
          <a:xfrm>
            <a:off x="6856413" y="5803901"/>
            <a:ext cx="3302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ectangle 29"/>
          <p:cNvSpPr>
            <a:spLocks noChangeArrowheads="1"/>
          </p:cNvSpPr>
          <p:nvPr/>
        </p:nvSpPr>
        <p:spPr bwMode="auto">
          <a:xfrm>
            <a:off x="920552" y="2492896"/>
            <a:ext cx="276999" cy="2021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vert270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Prediction Frequency</a:t>
            </a:r>
            <a:endParaRPr kumimoji="0" 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44" name="Rectangle 30"/>
          <p:cNvSpPr>
            <a:spLocks noChangeArrowheads="1"/>
          </p:cNvSpPr>
          <p:nvPr/>
        </p:nvSpPr>
        <p:spPr bwMode="auto">
          <a:xfrm>
            <a:off x="3252788" y="6011863"/>
            <a:ext cx="121828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Shape (99.5%</a:t>
            </a:r>
            <a:endParaRPr kumimoji="0" 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45" name="Rectangle 31"/>
          <p:cNvSpPr>
            <a:spLocks noChangeArrowheads="1"/>
          </p:cNvSpPr>
          <p:nvPr/>
        </p:nvSpPr>
        <p:spPr bwMode="auto">
          <a:xfrm>
            <a:off x="4427538" y="6011863"/>
            <a:ext cx="182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47" name="Rectangle 32"/>
          <p:cNvSpPr>
            <a:spLocks noChangeArrowheads="1"/>
          </p:cNvSpPr>
          <p:nvPr/>
        </p:nvSpPr>
        <p:spPr bwMode="auto">
          <a:xfrm>
            <a:off x="4492625" y="6011863"/>
            <a:ext cx="12604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ile / median)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48" name="Rectangle 33"/>
          <p:cNvSpPr>
            <a:spLocks noChangeArrowheads="1"/>
          </p:cNvSpPr>
          <p:nvPr/>
        </p:nvSpPr>
        <p:spPr bwMode="auto">
          <a:xfrm>
            <a:off x="4141788" y="4025901"/>
            <a:ext cx="2438400" cy="14700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49" name="Freeform 34"/>
          <p:cNvSpPr>
            <a:spLocks noEditPoints="1"/>
          </p:cNvSpPr>
          <p:nvPr/>
        </p:nvSpPr>
        <p:spPr bwMode="auto">
          <a:xfrm>
            <a:off x="4306888" y="4198938"/>
            <a:ext cx="247650" cy="22225"/>
          </a:xfrm>
          <a:custGeom>
            <a:avLst/>
            <a:gdLst>
              <a:gd name="T0" fmla="*/ 72 w 1584"/>
              <a:gd name="T1" fmla="*/ 0 h 144"/>
              <a:gd name="T2" fmla="*/ 504 w 1584"/>
              <a:gd name="T3" fmla="*/ 0 h 144"/>
              <a:gd name="T4" fmla="*/ 576 w 1584"/>
              <a:gd name="T5" fmla="*/ 72 h 144"/>
              <a:gd name="T6" fmla="*/ 504 w 1584"/>
              <a:gd name="T7" fmla="*/ 144 h 144"/>
              <a:gd name="T8" fmla="*/ 72 w 1584"/>
              <a:gd name="T9" fmla="*/ 144 h 144"/>
              <a:gd name="T10" fmla="*/ 0 w 1584"/>
              <a:gd name="T11" fmla="*/ 72 h 144"/>
              <a:gd name="T12" fmla="*/ 72 w 1584"/>
              <a:gd name="T13" fmla="*/ 0 h 144"/>
              <a:gd name="T14" fmla="*/ 1080 w 1584"/>
              <a:gd name="T15" fmla="*/ 0 h 144"/>
              <a:gd name="T16" fmla="*/ 1512 w 1584"/>
              <a:gd name="T17" fmla="*/ 0 h 144"/>
              <a:gd name="T18" fmla="*/ 1584 w 1584"/>
              <a:gd name="T19" fmla="*/ 72 h 144"/>
              <a:gd name="T20" fmla="*/ 1512 w 1584"/>
              <a:gd name="T21" fmla="*/ 144 h 144"/>
              <a:gd name="T22" fmla="*/ 1080 w 1584"/>
              <a:gd name="T23" fmla="*/ 144 h 144"/>
              <a:gd name="T24" fmla="*/ 1008 w 1584"/>
              <a:gd name="T25" fmla="*/ 72 h 144"/>
              <a:gd name="T26" fmla="*/ 1080 w 1584"/>
              <a:gd name="T27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84" h="144">
                <a:moveTo>
                  <a:pt x="72" y="0"/>
                </a:moveTo>
                <a:lnTo>
                  <a:pt x="504" y="0"/>
                </a:lnTo>
                <a:cubicBezTo>
                  <a:pt x="544" y="0"/>
                  <a:pt x="576" y="33"/>
                  <a:pt x="576" y="72"/>
                </a:cubicBezTo>
                <a:cubicBezTo>
                  <a:pt x="576" y="112"/>
                  <a:pt x="544" y="144"/>
                  <a:pt x="504" y="144"/>
                </a:cubicBezTo>
                <a:lnTo>
                  <a:pt x="72" y="144"/>
                </a:lnTo>
                <a:cubicBezTo>
                  <a:pt x="33" y="144"/>
                  <a:pt x="0" y="112"/>
                  <a:pt x="0" y="72"/>
                </a:cubicBezTo>
                <a:cubicBezTo>
                  <a:pt x="0" y="33"/>
                  <a:pt x="33" y="0"/>
                  <a:pt x="72" y="0"/>
                </a:cubicBezTo>
                <a:close/>
                <a:moveTo>
                  <a:pt x="1080" y="0"/>
                </a:moveTo>
                <a:lnTo>
                  <a:pt x="1512" y="0"/>
                </a:lnTo>
                <a:cubicBezTo>
                  <a:pt x="1552" y="0"/>
                  <a:pt x="1584" y="33"/>
                  <a:pt x="1584" y="72"/>
                </a:cubicBezTo>
                <a:cubicBezTo>
                  <a:pt x="1584" y="112"/>
                  <a:pt x="1552" y="144"/>
                  <a:pt x="1512" y="144"/>
                </a:cubicBezTo>
                <a:lnTo>
                  <a:pt x="1080" y="144"/>
                </a:lnTo>
                <a:cubicBezTo>
                  <a:pt x="1041" y="144"/>
                  <a:pt x="1008" y="112"/>
                  <a:pt x="1008" y="72"/>
                </a:cubicBezTo>
                <a:cubicBezTo>
                  <a:pt x="1008" y="33"/>
                  <a:pt x="1041" y="0"/>
                  <a:pt x="1080" y="0"/>
                </a:cubicBezTo>
                <a:close/>
              </a:path>
            </a:pathLst>
          </a:custGeom>
          <a:solidFill>
            <a:srgbClr val="92D050"/>
          </a:solidFill>
          <a:ln w="1" cap="flat">
            <a:solidFill>
              <a:srgbClr val="92D05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50" name="Rectangle 35"/>
          <p:cNvSpPr>
            <a:spLocks noChangeArrowheads="1"/>
          </p:cNvSpPr>
          <p:nvPr/>
        </p:nvSpPr>
        <p:spPr bwMode="auto">
          <a:xfrm>
            <a:off x="4611688" y="4071938"/>
            <a:ext cx="1828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True = GPD, fit = LN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1" name="Freeform 36"/>
          <p:cNvSpPr>
            <a:spLocks/>
          </p:cNvSpPr>
          <p:nvPr/>
        </p:nvSpPr>
        <p:spPr bwMode="auto">
          <a:xfrm>
            <a:off x="4306888" y="4565651"/>
            <a:ext cx="285750" cy="23813"/>
          </a:xfrm>
          <a:custGeom>
            <a:avLst/>
            <a:gdLst>
              <a:gd name="T0" fmla="*/ 72 w 1824"/>
              <a:gd name="T1" fmla="*/ 0 h 144"/>
              <a:gd name="T2" fmla="*/ 1752 w 1824"/>
              <a:gd name="T3" fmla="*/ 0 h 144"/>
              <a:gd name="T4" fmla="*/ 1824 w 1824"/>
              <a:gd name="T5" fmla="*/ 72 h 144"/>
              <a:gd name="T6" fmla="*/ 1752 w 1824"/>
              <a:gd name="T7" fmla="*/ 144 h 144"/>
              <a:gd name="T8" fmla="*/ 72 w 1824"/>
              <a:gd name="T9" fmla="*/ 144 h 144"/>
              <a:gd name="T10" fmla="*/ 0 w 1824"/>
              <a:gd name="T11" fmla="*/ 72 h 144"/>
              <a:gd name="T12" fmla="*/ 72 w 1824"/>
              <a:gd name="T13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4" h="144">
                <a:moveTo>
                  <a:pt x="72" y="0"/>
                </a:moveTo>
                <a:lnTo>
                  <a:pt x="1752" y="0"/>
                </a:lnTo>
                <a:cubicBezTo>
                  <a:pt x="1792" y="0"/>
                  <a:pt x="1824" y="33"/>
                  <a:pt x="1824" y="72"/>
                </a:cubicBezTo>
                <a:cubicBezTo>
                  <a:pt x="1824" y="112"/>
                  <a:pt x="1792" y="144"/>
                  <a:pt x="1752" y="144"/>
                </a:cubicBezTo>
                <a:lnTo>
                  <a:pt x="72" y="144"/>
                </a:lnTo>
                <a:cubicBezTo>
                  <a:pt x="33" y="144"/>
                  <a:pt x="0" y="112"/>
                  <a:pt x="0" y="72"/>
                </a:cubicBezTo>
                <a:cubicBezTo>
                  <a:pt x="0" y="33"/>
                  <a:pt x="33" y="0"/>
                  <a:pt x="72" y="0"/>
                </a:cubicBezTo>
                <a:close/>
              </a:path>
            </a:pathLst>
          </a:custGeom>
          <a:solidFill>
            <a:srgbClr val="92D050"/>
          </a:solidFill>
          <a:ln w="1" cap="flat">
            <a:solidFill>
              <a:srgbClr val="92D05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52" name="Rectangle 37"/>
          <p:cNvSpPr>
            <a:spLocks noChangeArrowheads="1"/>
          </p:cNvSpPr>
          <p:nvPr/>
        </p:nvSpPr>
        <p:spPr bwMode="auto">
          <a:xfrm>
            <a:off x="4611688" y="4438651"/>
            <a:ext cx="16779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True = LN, fit = LN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3" name="Freeform 38"/>
          <p:cNvSpPr>
            <a:spLocks/>
          </p:cNvSpPr>
          <p:nvPr/>
        </p:nvSpPr>
        <p:spPr bwMode="auto">
          <a:xfrm>
            <a:off x="4306888" y="4933951"/>
            <a:ext cx="285750" cy="22225"/>
          </a:xfrm>
          <a:custGeom>
            <a:avLst/>
            <a:gdLst>
              <a:gd name="T0" fmla="*/ 72 w 1824"/>
              <a:gd name="T1" fmla="*/ 0 h 144"/>
              <a:gd name="T2" fmla="*/ 1752 w 1824"/>
              <a:gd name="T3" fmla="*/ 0 h 144"/>
              <a:gd name="T4" fmla="*/ 1824 w 1824"/>
              <a:gd name="T5" fmla="*/ 72 h 144"/>
              <a:gd name="T6" fmla="*/ 1752 w 1824"/>
              <a:gd name="T7" fmla="*/ 144 h 144"/>
              <a:gd name="T8" fmla="*/ 72 w 1824"/>
              <a:gd name="T9" fmla="*/ 144 h 144"/>
              <a:gd name="T10" fmla="*/ 0 w 1824"/>
              <a:gd name="T11" fmla="*/ 72 h 144"/>
              <a:gd name="T12" fmla="*/ 72 w 1824"/>
              <a:gd name="T13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4" h="144">
                <a:moveTo>
                  <a:pt x="72" y="0"/>
                </a:moveTo>
                <a:lnTo>
                  <a:pt x="1752" y="0"/>
                </a:lnTo>
                <a:cubicBezTo>
                  <a:pt x="1792" y="0"/>
                  <a:pt x="1824" y="33"/>
                  <a:pt x="1824" y="72"/>
                </a:cubicBezTo>
                <a:cubicBezTo>
                  <a:pt x="1824" y="112"/>
                  <a:pt x="1792" y="144"/>
                  <a:pt x="1752" y="144"/>
                </a:cubicBezTo>
                <a:lnTo>
                  <a:pt x="72" y="144"/>
                </a:lnTo>
                <a:cubicBezTo>
                  <a:pt x="33" y="144"/>
                  <a:pt x="0" y="112"/>
                  <a:pt x="0" y="72"/>
                </a:cubicBezTo>
                <a:cubicBezTo>
                  <a:pt x="0" y="33"/>
                  <a:pt x="33" y="0"/>
                  <a:pt x="72" y="0"/>
                </a:cubicBezTo>
                <a:close/>
              </a:path>
            </a:pathLst>
          </a:custGeom>
          <a:solidFill>
            <a:srgbClr val="0070C0"/>
          </a:solidFill>
          <a:ln w="1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54" name="Rectangle 39"/>
          <p:cNvSpPr>
            <a:spLocks noChangeArrowheads="1"/>
          </p:cNvSpPr>
          <p:nvPr/>
        </p:nvSpPr>
        <p:spPr bwMode="auto">
          <a:xfrm>
            <a:off x="4611688" y="4805363"/>
            <a:ext cx="1979613" cy="325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True = GPD, fit = GPD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5" name="Freeform 40"/>
          <p:cNvSpPr>
            <a:spLocks noEditPoints="1"/>
          </p:cNvSpPr>
          <p:nvPr/>
        </p:nvSpPr>
        <p:spPr bwMode="auto">
          <a:xfrm>
            <a:off x="4306888" y="5300663"/>
            <a:ext cx="247650" cy="22225"/>
          </a:xfrm>
          <a:custGeom>
            <a:avLst/>
            <a:gdLst>
              <a:gd name="T0" fmla="*/ 72 w 1584"/>
              <a:gd name="T1" fmla="*/ 0 h 144"/>
              <a:gd name="T2" fmla="*/ 504 w 1584"/>
              <a:gd name="T3" fmla="*/ 0 h 144"/>
              <a:gd name="T4" fmla="*/ 576 w 1584"/>
              <a:gd name="T5" fmla="*/ 72 h 144"/>
              <a:gd name="T6" fmla="*/ 504 w 1584"/>
              <a:gd name="T7" fmla="*/ 144 h 144"/>
              <a:gd name="T8" fmla="*/ 72 w 1584"/>
              <a:gd name="T9" fmla="*/ 144 h 144"/>
              <a:gd name="T10" fmla="*/ 0 w 1584"/>
              <a:gd name="T11" fmla="*/ 72 h 144"/>
              <a:gd name="T12" fmla="*/ 72 w 1584"/>
              <a:gd name="T13" fmla="*/ 0 h 144"/>
              <a:gd name="T14" fmla="*/ 1080 w 1584"/>
              <a:gd name="T15" fmla="*/ 0 h 144"/>
              <a:gd name="T16" fmla="*/ 1512 w 1584"/>
              <a:gd name="T17" fmla="*/ 0 h 144"/>
              <a:gd name="T18" fmla="*/ 1584 w 1584"/>
              <a:gd name="T19" fmla="*/ 72 h 144"/>
              <a:gd name="T20" fmla="*/ 1512 w 1584"/>
              <a:gd name="T21" fmla="*/ 144 h 144"/>
              <a:gd name="T22" fmla="*/ 1080 w 1584"/>
              <a:gd name="T23" fmla="*/ 144 h 144"/>
              <a:gd name="T24" fmla="*/ 1008 w 1584"/>
              <a:gd name="T25" fmla="*/ 72 h 144"/>
              <a:gd name="T26" fmla="*/ 1080 w 1584"/>
              <a:gd name="T27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84" h="144">
                <a:moveTo>
                  <a:pt x="72" y="0"/>
                </a:moveTo>
                <a:lnTo>
                  <a:pt x="504" y="0"/>
                </a:lnTo>
                <a:cubicBezTo>
                  <a:pt x="544" y="0"/>
                  <a:pt x="576" y="33"/>
                  <a:pt x="576" y="72"/>
                </a:cubicBezTo>
                <a:cubicBezTo>
                  <a:pt x="576" y="112"/>
                  <a:pt x="544" y="144"/>
                  <a:pt x="504" y="144"/>
                </a:cubicBezTo>
                <a:lnTo>
                  <a:pt x="72" y="144"/>
                </a:lnTo>
                <a:cubicBezTo>
                  <a:pt x="33" y="144"/>
                  <a:pt x="0" y="112"/>
                  <a:pt x="0" y="72"/>
                </a:cubicBezTo>
                <a:cubicBezTo>
                  <a:pt x="0" y="33"/>
                  <a:pt x="33" y="0"/>
                  <a:pt x="72" y="0"/>
                </a:cubicBezTo>
                <a:close/>
                <a:moveTo>
                  <a:pt x="1080" y="0"/>
                </a:moveTo>
                <a:lnTo>
                  <a:pt x="1512" y="0"/>
                </a:lnTo>
                <a:cubicBezTo>
                  <a:pt x="1552" y="0"/>
                  <a:pt x="1584" y="33"/>
                  <a:pt x="1584" y="72"/>
                </a:cubicBezTo>
                <a:cubicBezTo>
                  <a:pt x="1584" y="112"/>
                  <a:pt x="1552" y="144"/>
                  <a:pt x="1512" y="144"/>
                </a:cubicBezTo>
                <a:lnTo>
                  <a:pt x="1080" y="144"/>
                </a:lnTo>
                <a:cubicBezTo>
                  <a:pt x="1041" y="144"/>
                  <a:pt x="1008" y="112"/>
                  <a:pt x="1008" y="72"/>
                </a:cubicBezTo>
                <a:cubicBezTo>
                  <a:pt x="1008" y="33"/>
                  <a:pt x="1041" y="0"/>
                  <a:pt x="1080" y="0"/>
                </a:cubicBezTo>
                <a:close/>
              </a:path>
            </a:pathLst>
          </a:custGeom>
          <a:solidFill>
            <a:srgbClr val="0070C0"/>
          </a:solidFill>
          <a:ln w="1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56" name="Rectangle 41"/>
          <p:cNvSpPr>
            <a:spLocks noChangeArrowheads="1"/>
          </p:cNvSpPr>
          <p:nvPr/>
        </p:nvSpPr>
        <p:spPr bwMode="auto">
          <a:xfrm>
            <a:off x="4611688" y="5173663"/>
            <a:ext cx="1828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True = LN, fit = GPD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8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133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Compensating for Model and Parameter Error</a:t>
            </a:r>
            <a:br>
              <a:rPr lang="en-GB" dirty="0" smtClean="0"/>
            </a:br>
            <a:r>
              <a:rPr lang="en-GB" dirty="0" smtClean="0"/>
              <a:t>Based on Fitting a Lognormal</a:t>
            </a:r>
            <a:endParaRPr lang="en-GB" dirty="0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1968500" y="1584325"/>
            <a:ext cx="3935413" cy="2916237"/>
          </a:xfrm>
          <a:custGeom>
            <a:avLst/>
            <a:gdLst>
              <a:gd name="T0" fmla="*/ 0 w 2479"/>
              <a:gd name="T1" fmla="*/ 1827 h 1837"/>
              <a:gd name="T2" fmla="*/ 2479 w 2479"/>
              <a:gd name="T3" fmla="*/ 1827 h 1837"/>
              <a:gd name="T4" fmla="*/ 2479 w 2479"/>
              <a:gd name="T5" fmla="*/ 1837 h 1837"/>
              <a:gd name="T6" fmla="*/ 0 w 2479"/>
              <a:gd name="T7" fmla="*/ 1837 h 1837"/>
              <a:gd name="T8" fmla="*/ 0 w 2479"/>
              <a:gd name="T9" fmla="*/ 1827 h 1837"/>
              <a:gd name="T10" fmla="*/ 0 w 2479"/>
              <a:gd name="T11" fmla="*/ 1462 h 1837"/>
              <a:gd name="T12" fmla="*/ 2479 w 2479"/>
              <a:gd name="T13" fmla="*/ 1462 h 1837"/>
              <a:gd name="T14" fmla="*/ 2479 w 2479"/>
              <a:gd name="T15" fmla="*/ 1472 h 1837"/>
              <a:gd name="T16" fmla="*/ 0 w 2479"/>
              <a:gd name="T17" fmla="*/ 1472 h 1837"/>
              <a:gd name="T18" fmla="*/ 0 w 2479"/>
              <a:gd name="T19" fmla="*/ 1462 h 1837"/>
              <a:gd name="T20" fmla="*/ 0 w 2479"/>
              <a:gd name="T21" fmla="*/ 1097 h 1837"/>
              <a:gd name="T22" fmla="*/ 2479 w 2479"/>
              <a:gd name="T23" fmla="*/ 1097 h 1837"/>
              <a:gd name="T24" fmla="*/ 2479 w 2479"/>
              <a:gd name="T25" fmla="*/ 1107 h 1837"/>
              <a:gd name="T26" fmla="*/ 0 w 2479"/>
              <a:gd name="T27" fmla="*/ 1107 h 1837"/>
              <a:gd name="T28" fmla="*/ 0 w 2479"/>
              <a:gd name="T29" fmla="*/ 1097 h 1837"/>
              <a:gd name="T30" fmla="*/ 0 w 2479"/>
              <a:gd name="T31" fmla="*/ 730 h 1837"/>
              <a:gd name="T32" fmla="*/ 2479 w 2479"/>
              <a:gd name="T33" fmla="*/ 730 h 1837"/>
              <a:gd name="T34" fmla="*/ 2479 w 2479"/>
              <a:gd name="T35" fmla="*/ 740 h 1837"/>
              <a:gd name="T36" fmla="*/ 0 w 2479"/>
              <a:gd name="T37" fmla="*/ 740 h 1837"/>
              <a:gd name="T38" fmla="*/ 0 w 2479"/>
              <a:gd name="T39" fmla="*/ 730 h 1837"/>
              <a:gd name="T40" fmla="*/ 0 w 2479"/>
              <a:gd name="T41" fmla="*/ 365 h 1837"/>
              <a:gd name="T42" fmla="*/ 2479 w 2479"/>
              <a:gd name="T43" fmla="*/ 365 h 1837"/>
              <a:gd name="T44" fmla="*/ 2479 w 2479"/>
              <a:gd name="T45" fmla="*/ 375 h 1837"/>
              <a:gd name="T46" fmla="*/ 0 w 2479"/>
              <a:gd name="T47" fmla="*/ 375 h 1837"/>
              <a:gd name="T48" fmla="*/ 0 w 2479"/>
              <a:gd name="T49" fmla="*/ 365 h 1837"/>
              <a:gd name="T50" fmla="*/ 0 w 2479"/>
              <a:gd name="T51" fmla="*/ 0 h 1837"/>
              <a:gd name="T52" fmla="*/ 2479 w 2479"/>
              <a:gd name="T53" fmla="*/ 0 h 1837"/>
              <a:gd name="T54" fmla="*/ 2479 w 2479"/>
              <a:gd name="T55" fmla="*/ 10 h 1837"/>
              <a:gd name="T56" fmla="*/ 0 w 2479"/>
              <a:gd name="T57" fmla="*/ 10 h 1837"/>
              <a:gd name="T58" fmla="*/ 0 w 2479"/>
              <a:gd name="T59" fmla="*/ 0 h 1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479" h="1837">
                <a:moveTo>
                  <a:pt x="0" y="1827"/>
                </a:moveTo>
                <a:lnTo>
                  <a:pt x="2479" y="1827"/>
                </a:lnTo>
                <a:lnTo>
                  <a:pt x="2479" y="1837"/>
                </a:lnTo>
                <a:lnTo>
                  <a:pt x="0" y="1837"/>
                </a:lnTo>
                <a:lnTo>
                  <a:pt x="0" y="1827"/>
                </a:lnTo>
                <a:close/>
                <a:moveTo>
                  <a:pt x="0" y="1462"/>
                </a:moveTo>
                <a:lnTo>
                  <a:pt x="2479" y="1462"/>
                </a:lnTo>
                <a:lnTo>
                  <a:pt x="2479" y="1472"/>
                </a:lnTo>
                <a:lnTo>
                  <a:pt x="0" y="1472"/>
                </a:lnTo>
                <a:lnTo>
                  <a:pt x="0" y="1462"/>
                </a:lnTo>
                <a:close/>
                <a:moveTo>
                  <a:pt x="0" y="1097"/>
                </a:moveTo>
                <a:lnTo>
                  <a:pt x="2479" y="1097"/>
                </a:lnTo>
                <a:lnTo>
                  <a:pt x="2479" y="1107"/>
                </a:lnTo>
                <a:lnTo>
                  <a:pt x="0" y="1107"/>
                </a:lnTo>
                <a:lnTo>
                  <a:pt x="0" y="1097"/>
                </a:lnTo>
                <a:close/>
                <a:moveTo>
                  <a:pt x="0" y="730"/>
                </a:moveTo>
                <a:lnTo>
                  <a:pt x="2479" y="730"/>
                </a:lnTo>
                <a:lnTo>
                  <a:pt x="2479" y="740"/>
                </a:lnTo>
                <a:lnTo>
                  <a:pt x="0" y="740"/>
                </a:lnTo>
                <a:lnTo>
                  <a:pt x="0" y="730"/>
                </a:lnTo>
                <a:close/>
                <a:moveTo>
                  <a:pt x="0" y="365"/>
                </a:moveTo>
                <a:lnTo>
                  <a:pt x="2479" y="365"/>
                </a:lnTo>
                <a:lnTo>
                  <a:pt x="2479" y="375"/>
                </a:lnTo>
                <a:lnTo>
                  <a:pt x="0" y="375"/>
                </a:lnTo>
                <a:lnTo>
                  <a:pt x="0" y="365"/>
                </a:lnTo>
                <a:close/>
                <a:moveTo>
                  <a:pt x="0" y="0"/>
                </a:moveTo>
                <a:lnTo>
                  <a:pt x="2479" y="0"/>
                </a:lnTo>
                <a:lnTo>
                  <a:pt x="2479" y="10"/>
                </a:ln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2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Rectangle 9"/>
          <p:cNvSpPr>
            <a:spLocks noChangeArrowheads="1"/>
          </p:cNvSpPr>
          <p:nvPr/>
        </p:nvSpPr>
        <p:spPr bwMode="auto">
          <a:xfrm>
            <a:off x="1960563" y="1592263"/>
            <a:ext cx="15875" cy="3482975"/>
          </a:xfrm>
          <a:prstGeom prst="rect">
            <a:avLst/>
          </a:prstGeom>
          <a:solidFill>
            <a:srgbClr val="868686"/>
          </a:solidFill>
          <a:ln w="2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1900238" y="1584325"/>
            <a:ext cx="68263" cy="3498850"/>
          </a:xfrm>
          <a:custGeom>
            <a:avLst/>
            <a:gdLst>
              <a:gd name="T0" fmla="*/ 0 w 43"/>
              <a:gd name="T1" fmla="*/ 2194 h 2204"/>
              <a:gd name="T2" fmla="*/ 43 w 43"/>
              <a:gd name="T3" fmla="*/ 2194 h 2204"/>
              <a:gd name="T4" fmla="*/ 43 w 43"/>
              <a:gd name="T5" fmla="*/ 2204 h 2204"/>
              <a:gd name="T6" fmla="*/ 0 w 43"/>
              <a:gd name="T7" fmla="*/ 2204 h 2204"/>
              <a:gd name="T8" fmla="*/ 0 w 43"/>
              <a:gd name="T9" fmla="*/ 2194 h 2204"/>
              <a:gd name="T10" fmla="*/ 0 w 43"/>
              <a:gd name="T11" fmla="*/ 1827 h 2204"/>
              <a:gd name="T12" fmla="*/ 43 w 43"/>
              <a:gd name="T13" fmla="*/ 1827 h 2204"/>
              <a:gd name="T14" fmla="*/ 43 w 43"/>
              <a:gd name="T15" fmla="*/ 1837 h 2204"/>
              <a:gd name="T16" fmla="*/ 0 w 43"/>
              <a:gd name="T17" fmla="*/ 1837 h 2204"/>
              <a:gd name="T18" fmla="*/ 0 w 43"/>
              <a:gd name="T19" fmla="*/ 1827 h 2204"/>
              <a:gd name="T20" fmla="*/ 0 w 43"/>
              <a:gd name="T21" fmla="*/ 1462 h 2204"/>
              <a:gd name="T22" fmla="*/ 43 w 43"/>
              <a:gd name="T23" fmla="*/ 1462 h 2204"/>
              <a:gd name="T24" fmla="*/ 43 w 43"/>
              <a:gd name="T25" fmla="*/ 1472 h 2204"/>
              <a:gd name="T26" fmla="*/ 0 w 43"/>
              <a:gd name="T27" fmla="*/ 1472 h 2204"/>
              <a:gd name="T28" fmla="*/ 0 w 43"/>
              <a:gd name="T29" fmla="*/ 1462 h 2204"/>
              <a:gd name="T30" fmla="*/ 0 w 43"/>
              <a:gd name="T31" fmla="*/ 1097 h 2204"/>
              <a:gd name="T32" fmla="*/ 43 w 43"/>
              <a:gd name="T33" fmla="*/ 1097 h 2204"/>
              <a:gd name="T34" fmla="*/ 43 w 43"/>
              <a:gd name="T35" fmla="*/ 1107 h 2204"/>
              <a:gd name="T36" fmla="*/ 0 w 43"/>
              <a:gd name="T37" fmla="*/ 1107 h 2204"/>
              <a:gd name="T38" fmla="*/ 0 w 43"/>
              <a:gd name="T39" fmla="*/ 1097 h 2204"/>
              <a:gd name="T40" fmla="*/ 0 w 43"/>
              <a:gd name="T41" fmla="*/ 730 h 2204"/>
              <a:gd name="T42" fmla="*/ 43 w 43"/>
              <a:gd name="T43" fmla="*/ 730 h 2204"/>
              <a:gd name="T44" fmla="*/ 43 w 43"/>
              <a:gd name="T45" fmla="*/ 740 h 2204"/>
              <a:gd name="T46" fmla="*/ 0 w 43"/>
              <a:gd name="T47" fmla="*/ 740 h 2204"/>
              <a:gd name="T48" fmla="*/ 0 w 43"/>
              <a:gd name="T49" fmla="*/ 730 h 2204"/>
              <a:gd name="T50" fmla="*/ 0 w 43"/>
              <a:gd name="T51" fmla="*/ 365 h 2204"/>
              <a:gd name="T52" fmla="*/ 43 w 43"/>
              <a:gd name="T53" fmla="*/ 365 h 2204"/>
              <a:gd name="T54" fmla="*/ 43 w 43"/>
              <a:gd name="T55" fmla="*/ 375 h 2204"/>
              <a:gd name="T56" fmla="*/ 0 w 43"/>
              <a:gd name="T57" fmla="*/ 375 h 2204"/>
              <a:gd name="T58" fmla="*/ 0 w 43"/>
              <a:gd name="T59" fmla="*/ 365 h 2204"/>
              <a:gd name="T60" fmla="*/ 0 w 43"/>
              <a:gd name="T61" fmla="*/ 0 h 2204"/>
              <a:gd name="T62" fmla="*/ 43 w 43"/>
              <a:gd name="T63" fmla="*/ 0 h 2204"/>
              <a:gd name="T64" fmla="*/ 43 w 43"/>
              <a:gd name="T65" fmla="*/ 10 h 2204"/>
              <a:gd name="T66" fmla="*/ 0 w 43"/>
              <a:gd name="T67" fmla="*/ 10 h 2204"/>
              <a:gd name="T68" fmla="*/ 0 w 43"/>
              <a:gd name="T69" fmla="*/ 0 h 2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" h="2204">
                <a:moveTo>
                  <a:pt x="0" y="2194"/>
                </a:moveTo>
                <a:lnTo>
                  <a:pt x="43" y="2194"/>
                </a:lnTo>
                <a:lnTo>
                  <a:pt x="43" y="2204"/>
                </a:lnTo>
                <a:lnTo>
                  <a:pt x="0" y="2204"/>
                </a:lnTo>
                <a:lnTo>
                  <a:pt x="0" y="2194"/>
                </a:lnTo>
                <a:close/>
                <a:moveTo>
                  <a:pt x="0" y="1827"/>
                </a:moveTo>
                <a:lnTo>
                  <a:pt x="43" y="1827"/>
                </a:lnTo>
                <a:lnTo>
                  <a:pt x="43" y="1837"/>
                </a:lnTo>
                <a:lnTo>
                  <a:pt x="0" y="1837"/>
                </a:lnTo>
                <a:lnTo>
                  <a:pt x="0" y="1827"/>
                </a:lnTo>
                <a:close/>
                <a:moveTo>
                  <a:pt x="0" y="1462"/>
                </a:moveTo>
                <a:lnTo>
                  <a:pt x="43" y="1462"/>
                </a:lnTo>
                <a:lnTo>
                  <a:pt x="43" y="1472"/>
                </a:lnTo>
                <a:lnTo>
                  <a:pt x="0" y="1472"/>
                </a:lnTo>
                <a:lnTo>
                  <a:pt x="0" y="1462"/>
                </a:lnTo>
                <a:close/>
                <a:moveTo>
                  <a:pt x="0" y="1097"/>
                </a:moveTo>
                <a:lnTo>
                  <a:pt x="43" y="1097"/>
                </a:lnTo>
                <a:lnTo>
                  <a:pt x="43" y="1107"/>
                </a:lnTo>
                <a:lnTo>
                  <a:pt x="0" y="1107"/>
                </a:lnTo>
                <a:lnTo>
                  <a:pt x="0" y="1097"/>
                </a:lnTo>
                <a:close/>
                <a:moveTo>
                  <a:pt x="0" y="730"/>
                </a:moveTo>
                <a:lnTo>
                  <a:pt x="43" y="730"/>
                </a:lnTo>
                <a:lnTo>
                  <a:pt x="43" y="740"/>
                </a:lnTo>
                <a:lnTo>
                  <a:pt x="0" y="740"/>
                </a:lnTo>
                <a:lnTo>
                  <a:pt x="0" y="730"/>
                </a:lnTo>
                <a:close/>
                <a:moveTo>
                  <a:pt x="0" y="365"/>
                </a:moveTo>
                <a:lnTo>
                  <a:pt x="43" y="365"/>
                </a:lnTo>
                <a:lnTo>
                  <a:pt x="43" y="375"/>
                </a:lnTo>
                <a:lnTo>
                  <a:pt x="0" y="375"/>
                </a:lnTo>
                <a:lnTo>
                  <a:pt x="0" y="365"/>
                </a:lnTo>
                <a:close/>
                <a:moveTo>
                  <a:pt x="0" y="0"/>
                </a:moveTo>
                <a:lnTo>
                  <a:pt x="43" y="0"/>
                </a:lnTo>
                <a:lnTo>
                  <a:pt x="43" y="10"/>
                </a:lnTo>
                <a:lnTo>
                  <a:pt x="0" y="10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2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1968500" y="5067300"/>
            <a:ext cx="3935413" cy="15875"/>
          </a:xfrm>
          <a:prstGeom prst="rect">
            <a:avLst/>
          </a:prstGeom>
          <a:solidFill>
            <a:srgbClr val="868686"/>
          </a:solidFill>
          <a:ln w="2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1960563" y="5075238"/>
            <a:ext cx="3951288" cy="68262"/>
          </a:xfrm>
          <a:custGeom>
            <a:avLst/>
            <a:gdLst>
              <a:gd name="T0" fmla="*/ 10 w 2489"/>
              <a:gd name="T1" fmla="*/ 0 h 43"/>
              <a:gd name="T2" fmla="*/ 10 w 2489"/>
              <a:gd name="T3" fmla="*/ 43 h 43"/>
              <a:gd name="T4" fmla="*/ 0 w 2489"/>
              <a:gd name="T5" fmla="*/ 43 h 43"/>
              <a:gd name="T6" fmla="*/ 0 w 2489"/>
              <a:gd name="T7" fmla="*/ 0 h 43"/>
              <a:gd name="T8" fmla="*/ 10 w 2489"/>
              <a:gd name="T9" fmla="*/ 0 h 43"/>
              <a:gd name="T10" fmla="*/ 836 w 2489"/>
              <a:gd name="T11" fmla="*/ 0 h 43"/>
              <a:gd name="T12" fmla="*/ 836 w 2489"/>
              <a:gd name="T13" fmla="*/ 43 h 43"/>
              <a:gd name="T14" fmla="*/ 826 w 2489"/>
              <a:gd name="T15" fmla="*/ 43 h 43"/>
              <a:gd name="T16" fmla="*/ 826 w 2489"/>
              <a:gd name="T17" fmla="*/ 0 h 43"/>
              <a:gd name="T18" fmla="*/ 836 w 2489"/>
              <a:gd name="T19" fmla="*/ 0 h 43"/>
              <a:gd name="T20" fmla="*/ 1662 w 2489"/>
              <a:gd name="T21" fmla="*/ 0 h 43"/>
              <a:gd name="T22" fmla="*/ 1662 w 2489"/>
              <a:gd name="T23" fmla="*/ 43 h 43"/>
              <a:gd name="T24" fmla="*/ 1653 w 2489"/>
              <a:gd name="T25" fmla="*/ 43 h 43"/>
              <a:gd name="T26" fmla="*/ 1653 w 2489"/>
              <a:gd name="T27" fmla="*/ 0 h 43"/>
              <a:gd name="T28" fmla="*/ 1662 w 2489"/>
              <a:gd name="T29" fmla="*/ 0 h 43"/>
              <a:gd name="T30" fmla="*/ 2489 w 2489"/>
              <a:gd name="T31" fmla="*/ 0 h 43"/>
              <a:gd name="T32" fmla="*/ 2489 w 2489"/>
              <a:gd name="T33" fmla="*/ 43 h 43"/>
              <a:gd name="T34" fmla="*/ 2479 w 2489"/>
              <a:gd name="T35" fmla="*/ 43 h 43"/>
              <a:gd name="T36" fmla="*/ 2479 w 2489"/>
              <a:gd name="T37" fmla="*/ 0 h 43"/>
              <a:gd name="T38" fmla="*/ 2489 w 2489"/>
              <a:gd name="T3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489" h="43">
                <a:moveTo>
                  <a:pt x="10" y="0"/>
                </a:moveTo>
                <a:lnTo>
                  <a:pt x="10" y="43"/>
                </a:lnTo>
                <a:lnTo>
                  <a:pt x="0" y="43"/>
                </a:lnTo>
                <a:lnTo>
                  <a:pt x="0" y="0"/>
                </a:lnTo>
                <a:lnTo>
                  <a:pt x="10" y="0"/>
                </a:lnTo>
                <a:close/>
                <a:moveTo>
                  <a:pt x="836" y="0"/>
                </a:moveTo>
                <a:lnTo>
                  <a:pt x="836" y="43"/>
                </a:lnTo>
                <a:lnTo>
                  <a:pt x="826" y="43"/>
                </a:lnTo>
                <a:lnTo>
                  <a:pt x="826" y="0"/>
                </a:lnTo>
                <a:lnTo>
                  <a:pt x="836" y="0"/>
                </a:lnTo>
                <a:close/>
                <a:moveTo>
                  <a:pt x="1662" y="0"/>
                </a:moveTo>
                <a:lnTo>
                  <a:pt x="1662" y="43"/>
                </a:lnTo>
                <a:lnTo>
                  <a:pt x="1653" y="43"/>
                </a:lnTo>
                <a:lnTo>
                  <a:pt x="1653" y="0"/>
                </a:lnTo>
                <a:lnTo>
                  <a:pt x="1662" y="0"/>
                </a:lnTo>
                <a:close/>
                <a:moveTo>
                  <a:pt x="2489" y="0"/>
                </a:moveTo>
                <a:lnTo>
                  <a:pt x="2489" y="43"/>
                </a:lnTo>
                <a:lnTo>
                  <a:pt x="2479" y="43"/>
                </a:lnTo>
                <a:lnTo>
                  <a:pt x="2479" y="0"/>
                </a:lnTo>
                <a:lnTo>
                  <a:pt x="2489" y="0"/>
                </a:lnTo>
                <a:close/>
              </a:path>
            </a:pathLst>
          </a:custGeom>
          <a:solidFill>
            <a:srgbClr val="868686"/>
          </a:solidFill>
          <a:ln w="2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1941513" y="2000250"/>
            <a:ext cx="3989388" cy="2119312"/>
          </a:xfrm>
          <a:custGeom>
            <a:avLst/>
            <a:gdLst>
              <a:gd name="T0" fmla="*/ 97 w 24233"/>
              <a:gd name="T1" fmla="*/ 12581 h 12873"/>
              <a:gd name="T2" fmla="*/ 4081 w 24233"/>
              <a:gd name="T3" fmla="*/ 10485 h 12873"/>
              <a:gd name="T4" fmla="*/ 8065 w 24233"/>
              <a:gd name="T5" fmla="*/ 8373 h 12873"/>
              <a:gd name="T6" fmla="*/ 12057 w 24233"/>
              <a:gd name="T7" fmla="*/ 6546 h 12873"/>
              <a:gd name="T8" fmla="*/ 16035 w 24233"/>
              <a:gd name="T9" fmla="*/ 4500 h 12873"/>
              <a:gd name="T10" fmla="*/ 20014 w 24233"/>
              <a:gd name="T11" fmla="*/ 2247 h 12873"/>
              <a:gd name="T12" fmla="*/ 23999 w 24233"/>
              <a:gd name="T13" fmla="*/ 39 h 12873"/>
              <a:gd name="T14" fmla="*/ 24194 w 24233"/>
              <a:gd name="T15" fmla="*/ 95 h 12873"/>
              <a:gd name="T16" fmla="*/ 24138 w 24233"/>
              <a:gd name="T17" fmla="*/ 290 h 12873"/>
              <a:gd name="T18" fmla="*/ 20155 w 24233"/>
              <a:gd name="T19" fmla="*/ 2498 h 12873"/>
              <a:gd name="T20" fmla="*/ 16166 w 24233"/>
              <a:gd name="T21" fmla="*/ 4757 h 12873"/>
              <a:gd name="T22" fmla="*/ 12176 w 24233"/>
              <a:gd name="T23" fmla="*/ 6807 h 12873"/>
              <a:gd name="T24" fmla="*/ 8200 w 24233"/>
              <a:gd name="T25" fmla="*/ 8628 h 12873"/>
              <a:gd name="T26" fmla="*/ 4216 w 24233"/>
              <a:gd name="T27" fmla="*/ 10740 h 12873"/>
              <a:gd name="T28" fmla="*/ 232 w 24233"/>
              <a:gd name="T29" fmla="*/ 12836 h 12873"/>
              <a:gd name="T30" fmla="*/ 37 w 24233"/>
              <a:gd name="T31" fmla="*/ 12776 h 12873"/>
              <a:gd name="T32" fmla="*/ 97 w 24233"/>
              <a:gd name="T33" fmla="*/ 12581 h 12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233" h="12873">
                <a:moveTo>
                  <a:pt x="97" y="12581"/>
                </a:moveTo>
                <a:lnTo>
                  <a:pt x="4081" y="10485"/>
                </a:lnTo>
                <a:lnTo>
                  <a:pt x="8065" y="8373"/>
                </a:lnTo>
                <a:lnTo>
                  <a:pt x="12057" y="6546"/>
                </a:lnTo>
                <a:lnTo>
                  <a:pt x="16035" y="4500"/>
                </a:lnTo>
                <a:lnTo>
                  <a:pt x="20014" y="2247"/>
                </a:lnTo>
                <a:lnTo>
                  <a:pt x="23999" y="39"/>
                </a:lnTo>
                <a:cubicBezTo>
                  <a:pt x="24068" y="0"/>
                  <a:pt x="24156" y="25"/>
                  <a:pt x="24194" y="95"/>
                </a:cubicBezTo>
                <a:cubicBezTo>
                  <a:pt x="24233" y="164"/>
                  <a:pt x="24208" y="252"/>
                  <a:pt x="24138" y="290"/>
                </a:cubicBezTo>
                <a:lnTo>
                  <a:pt x="20155" y="2498"/>
                </a:lnTo>
                <a:lnTo>
                  <a:pt x="16166" y="4757"/>
                </a:lnTo>
                <a:lnTo>
                  <a:pt x="12176" y="6807"/>
                </a:lnTo>
                <a:lnTo>
                  <a:pt x="8200" y="8628"/>
                </a:lnTo>
                <a:lnTo>
                  <a:pt x="4216" y="10740"/>
                </a:lnTo>
                <a:lnTo>
                  <a:pt x="232" y="12836"/>
                </a:lnTo>
                <a:cubicBezTo>
                  <a:pt x="161" y="12873"/>
                  <a:pt x="74" y="12846"/>
                  <a:pt x="37" y="12776"/>
                </a:cubicBezTo>
                <a:cubicBezTo>
                  <a:pt x="0" y="12705"/>
                  <a:pt x="27" y="12618"/>
                  <a:pt x="97" y="12581"/>
                </a:cubicBezTo>
                <a:close/>
              </a:path>
            </a:pathLst>
          </a:custGeom>
          <a:solidFill>
            <a:srgbClr val="BE4B48"/>
          </a:solidFill>
          <a:ln w="2" cap="flat">
            <a:solidFill>
              <a:srgbClr val="BE4B48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1941513" y="2717800"/>
            <a:ext cx="3989388" cy="2133600"/>
          </a:xfrm>
          <a:custGeom>
            <a:avLst/>
            <a:gdLst>
              <a:gd name="T0" fmla="*/ 113 w 24230"/>
              <a:gd name="T1" fmla="*/ 12668 h 12966"/>
              <a:gd name="T2" fmla="*/ 4097 w 24230"/>
              <a:gd name="T3" fmla="*/ 11196 h 12966"/>
              <a:gd name="T4" fmla="*/ 8072 w 24230"/>
              <a:gd name="T5" fmla="*/ 9424 h 12966"/>
              <a:gd name="T6" fmla="*/ 12052 w 24230"/>
              <a:gd name="T7" fmla="*/ 7490 h 12966"/>
              <a:gd name="T8" fmla="*/ 16029 w 24230"/>
              <a:gd name="T9" fmla="*/ 5301 h 12966"/>
              <a:gd name="T10" fmla="*/ 20007 w 24230"/>
              <a:gd name="T11" fmla="*/ 2857 h 12966"/>
              <a:gd name="T12" fmla="*/ 23983 w 24230"/>
              <a:gd name="T13" fmla="*/ 46 h 12966"/>
              <a:gd name="T14" fmla="*/ 24184 w 24230"/>
              <a:gd name="T15" fmla="*/ 80 h 12966"/>
              <a:gd name="T16" fmla="*/ 24150 w 24230"/>
              <a:gd name="T17" fmla="*/ 281 h 12966"/>
              <a:gd name="T18" fmla="*/ 20158 w 24230"/>
              <a:gd name="T19" fmla="*/ 3102 h 12966"/>
              <a:gd name="T20" fmla="*/ 16168 w 24230"/>
              <a:gd name="T21" fmla="*/ 5554 h 12966"/>
              <a:gd name="T22" fmla="*/ 12177 w 24230"/>
              <a:gd name="T23" fmla="*/ 7749 h 12966"/>
              <a:gd name="T24" fmla="*/ 8189 w 24230"/>
              <a:gd name="T25" fmla="*/ 9687 h 12966"/>
              <a:gd name="T26" fmla="*/ 4196 w 24230"/>
              <a:gd name="T27" fmla="*/ 11467 h 12966"/>
              <a:gd name="T28" fmla="*/ 212 w 24230"/>
              <a:gd name="T29" fmla="*/ 12939 h 12966"/>
              <a:gd name="T30" fmla="*/ 27 w 24230"/>
              <a:gd name="T31" fmla="*/ 12853 h 12966"/>
              <a:gd name="T32" fmla="*/ 113 w 24230"/>
              <a:gd name="T33" fmla="*/ 12668 h 12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230" h="12966">
                <a:moveTo>
                  <a:pt x="113" y="12668"/>
                </a:moveTo>
                <a:lnTo>
                  <a:pt x="4097" y="11196"/>
                </a:lnTo>
                <a:lnTo>
                  <a:pt x="8072" y="9424"/>
                </a:lnTo>
                <a:lnTo>
                  <a:pt x="12052" y="7490"/>
                </a:lnTo>
                <a:lnTo>
                  <a:pt x="16029" y="5301"/>
                </a:lnTo>
                <a:lnTo>
                  <a:pt x="20007" y="2857"/>
                </a:lnTo>
                <a:lnTo>
                  <a:pt x="23983" y="46"/>
                </a:lnTo>
                <a:cubicBezTo>
                  <a:pt x="24048" y="0"/>
                  <a:pt x="24138" y="15"/>
                  <a:pt x="24184" y="80"/>
                </a:cubicBezTo>
                <a:cubicBezTo>
                  <a:pt x="24230" y="145"/>
                  <a:pt x="24215" y="235"/>
                  <a:pt x="24150" y="281"/>
                </a:cubicBezTo>
                <a:lnTo>
                  <a:pt x="20158" y="3102"/>
                </a:lnTo>
                <a:lnTo>
                  <a:pt x="16168" y="5554"/>
                </a:lnTo>
                <a:lnTo>
                  <a:pt x="12177" y="7749"/>
                </a:lnTo>
                <a:lnTo>
                  <a:pt x="8189" y="9687"/>
                </a:lnTo>
                <a:lnTo>
                  <a:pt x="4196" y="11467"/>
                </a:lnTo>
                <a:lnTo>
                  <a:pt x="212" y="12939"/>
                </a:lnTo>
                <a:cubicBezTo>
                  <a:pt x="138" y="12966"/>
                  <a:pt x="55" y="12928"/>
                  <a:pt x="27" y="12853"/>
                </a:cubicBezTo>
                <a:cubicBezTo>
                  <a:pt x="0" y="12779"/>
                  <a:pt x="38" y="12696"/>
                  <a:pt x="113" y="12668"/>
                </a:cubicBezTo>
                <a:close/>
              </a:path>
            </a:pathLst>
          </a:custGeom>
          <a:solidFill>
            <a:srgbClr val="98B954"/>
          </a:solidFill>
          <a:ln w="2" cap="flat">
            <a:solidFill>
              <a:srgbClr val="98B954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Rectangle 15"/>
          <p:cNvSpPr>
            <a:spLocks noChangeArrowheads="1"/>
          </p:cNvSpPr>
          <p:nvPr/>
        </p:nvSpPr>
        <p:spPr bwMode="auto">
          <a:xfrm>
            <a:off x="1654175" y="4927600"/>
            <a:ext cx="2333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Rectangle 16"/>
          <p:cNvSpPr>
            <a:spLocks noChangeArrowheads="1"/>
          </p:cNvSpPr>
          <p:nvPr/>
        </p:nvSpPr>
        <p:spPr bwMode="auto">
          <a:xfrm>
            <a:off x="1430338" y="4346575"/>
            <a:ext cx="4667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Rectangle 17"/>
          <p:cNvSpPr>
            <a:spLocks noChangeArrowheads="1"/>
          </p:cNvSpPr>
          <p:nvPr/>
        </p:nvSpPr>
        <p:spPr bwMode="auto">
          <a:xfrm>
            <a:off x="1319213" y="3767138"/>
            <a:ext cx="5826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ectangle 18"/>
          <p:cNvSpPr>
            <a:spLocks noChangeArrowheads="1"/>
          </p:cNvSpPr>
          <p:nvPr/>
        </p:nvSpPr>
        <p:spPr bwMode="auto">
          <a:xfrm>
            <a:off x="1319213" y="3186113"/>
            <a:ext cx="5826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1500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ectangle 19"/>
          <p:cNvSpPr>
            <a:spLocks noChangeArrowheads="1"/>
          </p:cNvSpPr>
          <p:nvPr/>
        </p:nvSpPr>
        <p:spPr bwMode="auto">
          <a:xfrm>
            <a:off x="1319213" y="2606675"/>
            <a:ext cx="5826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Rectangle 20"/>
          <p:cNvSpPr>
            <a:spLocks noChangeArrowheads="1"/>
          </p:cNvSpPr>
          <p:nvPr/>
        </p:nvSpPr>
        <p:spPr bwMode="auto">
          <a:xfrm>
            <a:off x="1319213" y="2025650"/>
            <a:ext cx="5826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2500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Rectangle 21"/>
          <p:cNvSpPr>
            <a:spLocks noChangeArrowheads="1"/>
          </p:cNvSpPr>
          <p:nvPr/>
        </p:nvSpPr>
        <p:spPr bwMode="auto">
          <a:xfrm>
            <a:off x="1319213" y="1446213"/>
            <a:ext cx="5826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3000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Rectangle 22"/>
          <p:cNvSpPr>
            <a:spLocks noChangeArrowheads="1"/>
          </p:cNvSpPr>
          <p:nvPr/>
        </p:nvSpPr>
        <p:spPr bwMode="auto">
          <a:xfrm>
            <a:off x="1912938" y="5213350"/>
            <a:ext cx="2349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Rectangle 23"/>
          <p:cNvSpPr>
            <a:spLocks noChangeArrowheads="1"/>
          </p:cNvSpPr>
          <p:nvPr/>
        </p:nvSpPr>
        <p:spPr bwMode="auto">
          <a:xfrm>
            <a:off x="3168650" y="5213350"/>
            <a:ext cx="3508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Rectangle 24"/>
          <p:cNvSpPr>
            <a:spLocks noChangeArrowheads="1"/>
          </p:cNvSpPr>
          <p:nvPr/>
        </p:nvSpPr>
        <p:spPr bwMode="auto">
          <a:xfrm>
            <a:off x="4481513" y="5213350"/>
            <a:ext cx="3508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Rectangle 25"/>
          <p:cNvSpPr>
            <a:spLocks noChangeArrowheads="1"/>
          </p:cNvSpPr>
          <p:nvPr/>
        </p:nvSpPr>
        <p:spPr bwMode="auto">
          <a:xfrm>
            <a:off x="5792788" y="5213350"/>
            <a:ext cx="3508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Rectangle 26"/>
          <p:cNvSpPr>
            <a:spLocks noChangeArrowheads="1"/>
          </p:cNvSpPr>
          <p:nvPr/>
        </p:nvSpPr>
        <p:spPr bwMode="auto">
          <a:xfrm>
            <a:off x="582578" y="1988840"/>
            <a:ext cx="553998" cy="2659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vert270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Target Return Period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800" b="1" dirty="0" smtClean="0">
                <a:solidFill>
                  <a:srgbClr val="000000"/>
                </a:solidFill>
                <a:latin typeface="Calibri" pitchFamily="34" charset="0"/>
                <a:cs typeface="Arial" pitchFamily="34" charset="0"/>
              </a:rPr>
              <a:t>To achieve 99.5% prediction</a:t>
            </a:r>
            <a:endParaRPr kumimoji="0" 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Rectangle 27"/>
          <p:cNvSpPr>
            <a:spLocks noChangeArrowheads="1"/>
          </p:cNvSpPr>
          <p:nvPr/>
        </p:nvSpPr>
        <p:spPr bwMode="auto">
          <a:xfrm>
            <a:off x="2182813" y="5546725"/>
            <a:ext cx="25638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shape, captured by 99.5%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Rectangle 28"/>
          <p:cNvSpPr>
            <a:spLocks noChangeArrowheads="1"/>
          </p:cNvSpPr>
          <p:nvPr/>
        </p:nvSpPr>
        <p:spPr bwMode="auto">
          <a:xfrm>
            <a:off x="4519613" y="5546725"/>
            <a:ext cx="1952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ectangle 29"/>
          <p:cNvSpPr>
            <a:spLocks noChangeArrowheads="1"/>
          </p:cNvSpPr>
          <p:nvPr/>
        </p:nvSpPr>
        <p:spPr bwMode="auto">
          <a:xfrm>
            <a:off x="4584700" y="5546725"/>
            <a:ext cx="12668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ile / median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9216" name="Freeform 30"/>
          <p:cNvSpPr>
            <a:spLocks/>
          </p:cNvSpPr>
          <p:nvPr/>
        </p:nvSpPr>
        <p:spPr bwMode="auto">
          <a:xfrm>
            <a:off x="6335713" y="3497263"/>
            <a:ext cx="468313" cy="47625"/>
          </a:xfrm>
          <a:custGeom>
            <a:avLst/>
            <a:gdLst>
              <a:gd name="T0" fmla="*/ 72 w 1424"/>
              <a:gd name="T1" fmla="*/ 0 h 144"/>
              <a:gd name="T2" fmla="*/ 1352 w 1424"/>
              <a:gd name="T3" fmla="*/ 0 h 144"/>
              <a:gd name="T4" fmla="*/ 1424 w 1424"/>
              <a:gd name="T5" fmla="*/ 72 h 144"/>
              <a:gd name="T6" fmla="*/ 1352 w 1424"/>
              <a:gd name="T7" fmla="*/ 144 h 144"/>
              <a:gd name="T8" fmla="*/ 72 w 1424"/>
              <a:gd name="T9" fmla="*/ 144 h 144"/>
              <a:gd name="T10" fmla="*/ 0 w 1424"/>
              <a:gd name="T11" fmla="*/ 72 h 144"/>
              <a:gd name="T12" fmla="*/ 72 w 1424"/>
              <a:gd name="T13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4" h="144">
                <a:moveTo>
                  <a:pt x="72" y="0"/>
                </a:moveTo>
                <a:lnTo>
                  <a:pt x="1352" y="0"/>
                </a:lnTo>
                <a:cubicBezTo>
                  <a:pt x="1392" y="0"/>
                  <a:pt x="1424" y="33"/>
                  <a:pt x="1424" y="72"/>
                </a:cubicBezTo>
                <a:cubicBezTo>
                  <a:pt x="1424" y="112"/>
                  <a:pt x="1392" y="144"/>
                  <a:pt x="1352" y="144"/>
                </a:cubicBezTo>
                <a:lnTo>
                  <a:pt x="72" y="144"/>
                </a:lnTo>
                <a:cubicBezTo>
                  <a:pt x="33" y="144"/>
                  <a:pt x="0" y="112"/>
                  <a:pt x="0" y="72"/>
                </a:cubicBezTo>
                <a:cubicBezTo>
                  <a:pt x="0" y="33"/>
                  <a:pt x="33" y="0"/>
                  <a:pt x="72" y="0"/>
                </a:cubicBezTo>
                <a:close/>
              </a:path>
            </a:pathLst>
          </a:custGeom>
          <a:solidFill>
            <a:srgbClr val="BE4B48"/>
          </a:solidFill>
          <a:ln w="2" cap="flat">
            <a:solidFill>
              <a:srgbClr val="BE4B48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217" name="Rectangle 31"/>
          <p:cNvSpPr>
            <a:spLocks noChangeArrowheads="1"/>
          </p:cNvSpPr>
          <p:nvPr/>
        </p:nvSpPr>
        <p:spPr bwMode="auto">
          <a:xfrm>
            <a:off x="6826250" y="3373438"/>
            <a:ext cx="17541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True = Lognormal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9219" name="Freeform 32"/>
          <p:cNvSpPr>
            <a:spLocks/>
          </p:cNvSpPr>
          <p:nvPr/>
        </p:nvSpPr>
        <p:spPr bwMode="auto">
          <a:xfrm>
            <a:off x="6335713" y="3892550"/>
            <a:ext cx="468313" cy="47625"/>
          </a:xfrm>
          <a:custGeom>
            <a:avLst/>
            <a:gdLst>
              <a:gd name="T0" fmla="*/ 72 w 1424"/>
              <a:gd name="T1" fmla="*/ 0 h 144"/>
              <a:gd name="T2" fmla="*/ 1352 w 1424"/>
              <a:gd name="T3" fmla="*/ 0 h 144"/>
              <a:gd name="T4" fmla="*/ 1424 w 1424"/>
              <a:gd name="T5" fmla="*/ 72 h 144"/>
              <a:gd name="T6" fmla="*/ 1352 w 1424"/>
              <a:gd name="T7" fmla="*/ 144 h 144"/>
              <a:gd name="T8" fmla="*/ 72 w 1424"/>
              <a:gd name="T9" fmla="*/ 144 h 144"/>
              <a:gd name="T10" fmla="*/ 0 w 1424"/>
              <a:gd name="T11" fmla="*/ 72 h 144"/>
              <a:gd name="T12" fmla="*/ 72 w 1424"/>
              <a:gd name="T13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4" h="144">
                <a:moveTo>
                  <a:pt x="72" y="0"/>
                </a:moveTo>
                <a:lnTo>
                  <a:pt x="1352" y="0"/>
                </a:lnTo>
                <a:cubicBezTo>
                  <a:pt x="1392" y="0"/>
                  <a:pt x="1424" y="33"/>
                  <a:pt x="1424" y="72"/>
                </a:cubicBezTo>
                <a:cubicBezTo>
                  <a:pt x="1424" y="112"/>
                  <a:pt x="1392" y="144"/>
                  <a:pt x="1352" y="144"/>
                </a:cubicBezTo>
                <a:lnTo>
                  <a:pt x="72" y="144"/>
                </a:lnTo>
                <a:cubicBezTo>
                  <a:pt x="33" y="144"/>
                  <a:pt x="0" y="112"/>
                  <a:pt x="0" y="72"/>
                </a:cubicBezTo>
                <a:cubicBezTo>
                  <a:pt x="0" y="33"/>
                  <a:pt x="33" y="0"/>
                  <a:pt x="72" y="0"/>
                </a:cubicBezTo>
                <a:close/>
              </a:path>
            </a:pathLst>
          </a:custGeom>
          <a:solidFill>
            <a:srgbClr val="98B954"/>
          </a:solidFill>
          <a:ln w="2" cap="flat">
            <a:solidFill>
              <a:srgbClr val="98B954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220" name="Rectangle 33"/>
          <p:cNvSpPr>
            <a:spLocks noChangeArrowheads="1"/>
          </p:cNvSpPr>
          <p:nvPr/>
        </p:nvSpPr>
        <p:spPr bwMode="auto">
          <a:xfrm>
            <a:off x="6826250" y="3770313"/>
            <a:ext cx="116681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True = GPD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9934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 smtClean="0"/>
              <a:t>Case Study – Lapse Rates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85747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FSA Persistency Survey 2012</a:t>
            </a:r>
            <a:endParaRPr lang="en-GB" dirty="0"/>
          </a:p>
        </p:txBody>
      </p:sp>
      <p:sp>
        <p:nvSpPr>
          <p:cNvPr id="6" name="TextBox 5"/>
          <p:cNvSpPr txBox="1"/>
          <p:nvPr/>
        </p:nvSpPr>
        <p:spPr>
          <a:xfrm>
            <a:off x="488504" y="1196752"/>
            <a:ext cx="57631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This example data applies to regular premium policies:</a:t>
            </a:r>
            <a:endParaRPr lang="en-GB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1064568" y="1484784"/>
          <a:ext cx="6480718" cy="4257675"/>
        </p:xfrm>
        <a:graphic>
          <a:graphicData uri="http://schemas.openxmlformats.org/drawingml/2006/table">
            <a:tbl>
              <a:tblPr/>
              <a:tblGrid>
                <a:gridCol w="1334738"/>
                <a:gridCol w="1029196"/>
                <a:gridCol w="1029196"/>
                <a:gridCol w="1029196"/>
                <a:gridCol w="1029196"/>
                <a:gridCol w="1029196"/>
              </a:tblGrid>
              <a:tr h="273630">
                <a:tc>
                  <a:txBody>
                    <a:bodyPr/>
                    <a:lstStyle/>
                    <a:p>
                      <a:pPr algn="l" fontAlgn="b"/>
                      <a:r>
                        <a:rPr lang="en-GB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Anniversary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l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Start year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1998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90.4%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82.2%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73.8%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66.7%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1999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90.2%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80.7%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72.2%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64.2%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88.4%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78.5%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70.2%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62.1%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2001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87.8%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78.1%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67.8%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60.1%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88.5%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77.7%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68.1%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61.4%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87.4%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76.4%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68.3%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60.2%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2004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87.0%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76.7%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66.1%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59.9%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88.1%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76.7%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68.1%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59.7%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2006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87.7%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77.3%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66.4%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58.6%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87.2%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74.6%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66.9%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57.0%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2008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84.3%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74.8%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63.9%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2009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86.1%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76.1%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73630"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2010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100%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8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86.5%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GB" sz="1800" b="0" i="0" u="none" strike="noStrike" dirty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416496" y="5661248"/>
            <a:ext cx="7200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The survey provides similar data for single premium policies. The RP lapse data is further split by distribution channel (tied, IFA, direct ad).</a:t>
            </a:r>
            <a:endParaRPr lang="en-GB" dirty="0"/>
          </a:p>
        </p:txBody>
      </p:sp>
      <p:sp>
        <p:nvSpPr>
          <p:cNvPr id="9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0474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416496" y="4221088"/>
            <a:ext cx="604150" cy="1728192"/>
          </a:xfrm>
          <a:prstGeom prst="rect">
            <a:avLst/>
          </a:prstGeom>
          <a:solidFill>
            <a:srgbClr val="79A32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Double-Layer Models for Profit Distribution</a:t>
            </a:r>
            <a:endParaRPr lang="en-GB" dirty="0"/>
          </a:p>
        </p:txBody>
      </p:sp>
      <p:sp>
        <p:nvSpPr>
          <p:cNvPr id="7" name="Rectangle 6"/>
          <p:cNvSpPr/>
          <p:nvPr/>
        </p:nvSpPr>
        <p:spPr>
          <a:xfrm>
            <a:off x="1164662" y="4221088"/>
            <a:ext cx="8252834" cy="172819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Down Arrow 7"/>
          <p:cNvSpPr/>
          <p:nvPr/>
        </p:nvSpPr>
        <p:spPr>
          <a:xfrm flipV="1">
            <a:off x="4736976" y="3356992"/>
            <a:ext cx="504056" cy="72008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/>
          <p:cNvSpPr txBox="1"/>
          <p:nvPr/>
        </p:nvSpPr>
        <p:spPr>
          <a:xfrm>
            <a:off x="1164662" y="4337809"/>
            <a:ext cx="801533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 smtClean="0"/>
              <a:t>Equities, interest rates, bond defaults, mortality &amp; lapse assumptions </a:t>
            </a:r>
          </a:p>
          <a:p>
            <a:r>
              <a:rPr lang="en-GB" sz="2000" dirty="0" smtClean="0"/>
              <a:t>What size of moves might occur? Where are the natural limits?</a:t>
            </a:r>
          </a:p>
          <a:p>
            <a:r>
              <a:rPr lang="en-GB" sz="2000" dirty="0" smtClean="0"/>
              <a:t>How likely are shocks of various sizes?</a:t>
            </a:r>
          </a:p>
          <a:p>
            <a:r>
              <a:rPr lang="en-GB" sz="2000" dirty="0" smtClean="0"/>
              <a:t>Correlations (dependencies) between risk drivers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88504" y="4437112"/>
            <a:ext cx="461665" cy="1297791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r>
              <a:rPr lang="en-GB" dirty="0" smtClean="0"/>
              <a:t>Risk drivers</a:t>
            </a:r>
            <a:endParaRPr lang="en-GB" dirty="0"/>
          </a:p>
        </p:txBody>
      </p:sp>
      <p:sp>
        <p:nvSpPr>
          <p:cNvPr id="13" name="Rectangle 12"/>
          <p:cNvSpPr/>
          <p:nvPr/>
        </p:nvSpPr>
        <p:spPr>
          <a:xfrm>
            <a:off x="416496" y="1484784"/>
            <a:ext cx="604150" cy="1728192"/>
          </a:xfrm>
          <a:prstGeom prst="rect">
            <a:avLst/>
          </a:prstGeom>
          <a:solidFill>
            <a:srgbClr val="79A32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Rectangle 13"/>
          <p:cNvSpPr/>
          <p:nvPr/>
        </p:nvSpPr>
        <p:spPr>
          <a:xfrm>
            <a:off x="1164662" y="1484784"/>
            <a:ext cx="8252834" cy="172819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TextBox 14"/>
          <p:cNvSpPr txBox="1"/>
          <p:nvPr/>
        </p:nvSpPr>
        <p:spPr>
          <a:xfrm>
            <a:off x="1164662" y="1484784"/>
            <a:ext cx="8470589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dirty="0" smtClean="0"/>
              <a:t>Given a risk driver scenario, what is the balance sheet impact?</a:t>
            </a:r>
          </a:p>
          <a:p>
            <a:r>
              <a:rPr lang="en-GB" sz="2000" dirty="0" smtClean="0"/>
              <a:t>Which risk drivers have little or no effect (and can be ignored)?</a:t>
            </a:r>
          </a:p>
          <a:p>
            <a:r>
              <a:rPr lang="en-GB" sz="2000" dirty="0"/>
              <a:t>Do large moves have non-proportional impact (convexity)?</a:t>
            </a:r>
          </a:p>
          <a:p>
            <a:r>
              <a:rPr lang="en-GB" sz="2000" dirty="0" smtClean="0"/>
              <a:t>Can a move in one risk driver change the impact of another (interaction)?</a:t>
            </a:r>
          </a:p>
        </p:txBody>
      </p:sp>
      <p:sp>
        <p:nvSpPr>
          <p:cNvPr id="16" name="Rectangle 15"/>
          <p:cNvSpPr/>
          <p:nvPr/>
        </p:nvSpPr>
        <p:spPr>
          <a:xfrm>
            <a:off x="488504" y="1681401"/>
            <a:ext cx="461665" cy="1387559"/>
          </a:xfrm>
          <a:prstGeom prst="rect">
            <a:avLst/>
          </a:prstGeom>
        </p:spPr>
        <p:txBody>
          <a:bodyPr vert="vert270" wrap="none">
            <a:spAutoFit/>
          </a:bodyPr>
          <a:lstStyle/>
          <a:p>
            <a:r>
              <a:rPr lang="en-GB" dirty="0" smtClean="0"/>
              <a:t>Profit Impact</a:t>
            </a:r>
            <a:endParaRPr lang="en-GB" dirty="0"/>
          </a:p>
        </p:txBody>
      </p:sp>
      <p:sp>
        <p:nvSpPr>
          <p:cNvPr id="17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0706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Lapse History &amp; Substitution Forecasts</a:t>
            </a:r>
            <a:endParaRPr lang="en-GB" dirty="0"/>
          </a:p>
        </p:txBody>
      </p:sp>
      <p:grpSp>
        <p:nvGrpSpPr>
          <p:cNvPr id="34" name="Group 33"/>
          <p:cNvGrpSpPr/>
          <p:nvPr/>
        </p:nvGrpSpPr>
        <p:grpSpPr>
          <a:xfrm>
            <a:off x="328613" y="1416050"/>
            <a:ext cx="6807200" cy="4730750"/>
            <a:chOff x="328613" y="1416050"/>
            <a:chExt cx="6807200" cy="4730750"/>
          </a:xfrm>
        </p:grpSpPr>
        <p:sp>
          <p:nvSpPr>
            <p:cNvPr id="36871" name="Rectangle 7"/>
            <p:cNvSpPr>
              <a:spLocks noChangeArrowheads="1"/>
            </p:cNvSpPr>
            <p:nvPr/>
          </p:nvSpPr>
          <p:spPr bwMode="auto">
            <a:xfrm>
              <a:off x="1414463" y="1420813"/>
              <a:ext cx="5384800" cy="429577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72" name="Freeform 8"/>
            <p:cNvSpPr>
              <a:spLocks noEditPoints="1"/>
            </p:cNvSpPr>
            <p:nvPr/>
          </p:nvSpPr>
          <p:spPr bwMode="auto">
            <a:xfrm>
              <a:off x="1409700" y="2127250"/>
              <a:ext cx="5386387" cy="2390775"/>
            </a:xfrm>
            <a:custGeom>
              <a:avLst/>
              <a:gdLst/>
              <a:ahLst/>
              <a:cxnLst>
                <a:cxn ang="0">
                  <a:pos x="0" y="1501"/>
                </a:cxn>
                <a:cxn ang="0">
                  <a:pos x="3393" y="1501"/>
                </a:cxn>
                <a:cxn ang="0">
                  <a:pos x="3393" y="1506"/>
                </a:cxn>
                <a:cxn ang="0">
                  <a:pos x="0" y="1506"/>
                </a:cxn>
                <a:cxn ang="0">
                  <a:pos x="0" y="1501"/>
                </a:cxn>
                <a:cxn ang="0">
                  <a:pos x="0" y="750"/>
                </a:cxn>
                <a:cxn ang="0">
                  <a:pos x="3393" y="750"/>
                </a:cxn>
                <a:cxn ang="0">
                  <a:pos x="3393" y="755"/>
                </a:cxn>
                <a:cxn ang="0">
                  <a:pos x="0" y="755"/>
                </a:cxn>
                <a:cxn ang="0">
                  <a:pos x="0" y="750"/>
                </a:cxn>
                <a:cxn ang="0">
                  <a:pos x="0" y="0"/>
                </a:cxn>
                <a:cxn ang="0">
                  <a:pos x="3393" y="0"/>
                </a:cxn>
                <a:cxn ang="0">
                  <a:pos x="3393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3393" h="1506">
                  <a:moveTo>
                    <a:pt x="0" y="1501"/>
                  </a:moveTo>
                  <a:lnTo>
                    <a:pt x="3393" y="1501"/>
                  </a:lnTo>
                  <a:lnTo>
                    <a:pt x="3393" y="1506"/>
                  </a:lnTo>
                  <a:lnTo>
                    <a:pt x="0" y="1506"/>
                  </a:lnTo>
                  <a:lnTo>
                    <a:pt x="0" y="1501"/>
                  </a:lnTo>
                  <a:close/>
                  <a:moveTo>
                    <a:pt x="0" y="750"/>
                  </a:moveTo>
                  <a:lnTo>
                    <a:pt x="3393" y="750"/>
                  </a:lnTo>
                  <a:lnTo>
                    <a:pt x="3393" y="755"/>
                  </a:lnTo>
                  <a:lnTo>
                    <a:pt x="0" y="755"/>
                  </a:lnTo>
                  <a:lnTo>
                    <a:pt x="0" y="750"/>
                  </a:lnTo>
                  <a:close/>
                  <a:moveTo>
                    <a:pt x="0" y="0"/>
                  </a:moveTo>
                  <a:lnTo>
                    <a:pt x="3393" y="0"/>
                  </a:lnTo>
                  <a:lnTo>
                    <a:pt x="3393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73" name="Rectangle 9"/>
            <p:cNvSpPr>
              <a:spLocks noChangeArrowheads="1"/>
            </p:cNvSpPr>
            <p:nvPr/>
          </p:nvSpPr>
          <p:spPr bwMode="auto">
            <a:xfrm>
              <a:off x="1406525" y="1416050"/>
              <a:ext cx="7937" cy="4289425"/>
            </a:xfrm>
            <a:prstGeom prst="rect">
              <a:avLst/>
            </a:pr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74" name="Freeform 10"/>
            <p:cNvSpPr>
              <a:spLocks noEditPoints="1"/>
            </p:cNvSpPr>
            <p:nvPr/>
          </p:nvSpPr>
          <p:spPr bwMode="auto">
            <a:xfrm>
              <a:off x="1349375" y="2127250"/>
              <a:ext cx="60325" cy="3581400"/>
            </a:xfrm>
            <a:custGeom>
              <a:avLst/>
              <a:gdLst/>
              <a:ahLst/>
              <a:cxnLst>
                <a:cxn ang="0">
                  <a:pos x="0" y="2251"/>
                </a:cxn>
                <a:cxn ang="0">
                  <a:pos x="38" y="2251"/>
                </a:cxn>
                <a:cxn ang="0">
                  <a:pos x="38" y="2256"/>
                </a:cxn>
                <a:cxn ang="0">
                  <a:pos x="0" y="2256"/>
                </a:cxn>
                <a:cxn ang="0">
                  <a:pos x="0" y="2251"/>
                </a:cxn>
                <a:cxn ang="0">
                  <a:pos x="0" y="1501"/>
                </a:cxn>
                <a:cxn ang="0">
                  <a:pos x="38" y="1501"/>
                </a:cxn>
                <a:cxn ang="0">
                  <a:pos x="38" y="1506"/>
                </a:cxn>
                <a:cxn ang="0">
                  <a:pos x="0" y="1506"/>
                </a:cxn>
                <a:cxn ang="0">
                  <a:pos x="0" y="1501"/>
                </a:cxn>
                <a:cxn ang="0">
                  <a:pos x="0" y="750"/>
                </a:cxn>
                <a:cxn ang="0">
                  <a:pos x="38" y="750"/>
                </a:cxn>
                <a:cxn ang="0">
                  <a:pos x="38" y="755"/>
                </a:cxn>
                <a:cxn ang="0">
                  <a:pos x="0" y="755"/>
                </a:cxn>
                <a:cxn ang="0">
                  <a:pos x="0" y="750"/>
                </a:cxn>
                <a:cxn ang="0">
                  <a:pos x="0" y="0"/>
                </a:cxn>
                <a:cxn ang="0">
                  <a:pos x="38" y="0"/>
                </a:cxn>
                <a:cxn ang="0">
                  <a:pos x="38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38" h="2256">
                  <a:moveTo>
                    <a:pt x="0" y="2251"/>
                  </a:moveTo>
                  <a:lnTo>
                    <a:pt x="38" y="2251"/>
                  </a:lnTo>
                  <a:lnTo>
                    <a:pt x="38" y="2256"/>
                  </a:lnTo>
                  <a:lnTo>
                    <a:pt x="0" y="2256"/>
                  </a:lnTo>
                  <a:lnTo>
                    <a:pt x="0" y="2251"/>
                  </a:lnTo>
                  <a:close/>
                  <a:moveTo>
                    <a:pt x="0" y="1501"/>
                  </a:moveTo>
                  <a:lnTo>
                    <a:pt x="38" y="1501"/>
                  </a:lnTo>
                  <a:lnTo>
                    <a:pt x="38" y="1506"/>
                  </a:lnTo>
                  <a:lnTo>
                    <a:pt x="0" y="1506"/>
                  </a:lnTo>
                  <a:lnTo>
                    <a:pt x="0" y="1501"/>
                  </a:lnTo>
                  <a:close/>
                  <a:moveTo>
                    <a:pt x="0" y="750"/>
                  </a:moveTo>
                  <a:lnTo>
                    <a:pt x="38" y="750"/>
                  </a:lnTo>
                  <a:lnTo>
                    <a:pt x="38" y="755"/>
                  </a:lnTo>
                  <a:lnTo>
                    <a:pt x="0" y="755"/>
                  </a:lnTo>
                  <a:lnTo>
                    <a:pt x="0" y="750"/>
                  </a:lnTo>
                  <a:close/>
                  <a:moveTo>
                    <a:pt x="0" y="0"/>
                  </a:moveTo>
                  <a:lnTo>
                    <a:pt x="38" y="0"/>
                  </a:lnTo>
                  <a:lnTo>
                    <a:pt x="38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75" name="Rectangle 11"/>
            <p:cNvSpPr>
              <a:spLocks noChangeArrowheads="1"/>
            </p:cNvSpPr>
            <p:nvPr/>
          </p:nvSpPr>
          <p:spPr bwMode="auto">
            <a:xfrm>
              <a:off x="1409700" y="5700713"/>
              <a:ext cx="5386387" cy="7937"/>
            </a:xfrm>
            <a:prstGeom prst="rect">
              <a:avLst/>
            </a:pr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76" name="Freeform 12"/>
            <p:cNvSpPr>
              <a:spLocks noEditPoints="1"/>
            </p:cNvSpPr>
            <p:nvPr/>
          </p:nvSpPr>
          <p:spPr bwMode="auto">
            <a:xfrm>
              <a:off x="1406525" y="5705475"/>
              <a:ext cx="5392737" cy="6826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3"/>
                </a:cxn>
                <a:cxn ang="0">
                  <a:pos x="0" y="43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1699" y="0"/>
                </a:cxn>
                <a:cxn ang="0">
                  <a:pos x="1699" y="43"/>
                </a:cxn>
                <a:cxn ang="0">
                  <a:pos x="1694" y="43"/>
                </a:cxn>
                <a:cxn ang="0">
                  <a:pos x="1694" y="0"/>
                </a:cxn>
                <a:cxn ang="0">
                  <a:pos x="1699" y="0"/>
                </a:cxn>
                <a:cxn ang="0">
                  <a:pos x="3397" y="0"/>
                </a:cxn>
                <a:cxn ang="0">
                  <a:pos x="3397" y="43"/>
                </a:cxn>
                <a:cxn ang="0">
                  <a:pos x="3393" y="43"/>
                </a:cxn>
                <a:cxn ang="0">
                  <a:pos x="3393" y="0"/>
                </a:cxn>
                <a:cxn ang="0">
                  <a:pos x="3397" y="0"/>
                </a:cxn>
              </a:cxnLst>
              <a:rect l="0" t="0" r="r" b="b"/>
              <a:pathLst>
                <a:path w="3397" h="43">
                  <a:moveTo>
                    <a:pt x="5" y="0"/>
                  </a:moveTo>
                  <a:lnTo>
                    <a:pt x="5" y="43"/>
                  </a:lnTo>
                  <a:lnTo>
                    <a:pt x="0" y="43"/>
                  </a:lnTo>
                  <a:lnTo>
                    <a:pt x="0" y="0"/>
                  </a:lnTo>
                  <a:lnTo>
                    <a:pt x="5" y="0"/>
                  </a:lnTo>
                  <a:close/>
                  <a:moveTo>
                    <a:pt x="1699" y="0"/>
                  </a:moveTo>
                  <a:lnTo>
                    <a:pt x="1699" y="43"/>
                  </a:lnTo>
                  <a:lnTo>
                    <a:pt x="1694" y="43"/>
                  </a:lnTo>
                  <a:lnTo>
                    <a:pt x="1694" y="0"/>
                  </a:lnTo>
                  <a:lnTo>
                    <a:pt x="1699" y="0"/>
                  </a:lnTo>
                  <a:close/>
                  <a:moveTo>
                    <a:pt x="3397" y="0"/>
                  </a:moveTo>
                  <a:lnTo>
                    <a:pt x="3397" y="43"/>
                  </a:lnTo>
                  <a:lnTo>
                    <a:pt x="3393" y="43"/>
                  </a:lnTo>
                  <a:lnTo>
                    <a:pt x="3393" y="0"/>
                  </a:lnTo>
                  <a:lnTo>
                    <a:pt x="3397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77" name="Freeform 13"/>
            <p:cNvSpPr>
              <a:spLocks/>
            </p:cNvSpPr>
            <p:nvPr/>
          </p:nvSpPr>
          <p:spPr bwMode="auto">
            <a:xfrm>
              <a:off x="330201" y="5002213"/>
              <a:ext cx="6478587" cy="452437"/>
            </a:xfrm>
            <a:custGeom>
              <a:avLst/>
              <a:gdLst/>
              <a:ahLst/>
              <a:cxnLst>
                <a:cxn ang="0">
                  <a:pos x="28" y="801"/>
                </a:cxn>
                <a:cxn ang="0">
                  <a:pos x="1132" y="897"/>
                </a:cxn>
                <a:cxn ang="0">
                  <a:pos x="1127" y="897"/>
                </a:cxn>
                <a:cxn ang="0">
                  <a:pos x="2247" y="801"/>
                </a:cxn>
                <a:cxn ang="0">
                  <a:pos x="3369" y="800"/>
                </a:cxn>
                <a:cxn ang="0">
                  <a:pos x="3365" y="801"/>
                </a:cxn>
                <a:cxn ang="0">
                  <a:pos x="4485" y="593"/>
                </a:cxn>
                <a:cxn ang="0">
                  <a:pos x="4482" y="594"/>
                </a:cxn>
                <a:cxn ang="0">
                  <a:pos x="5602" y="210"/>
                </a:cxn>
                <a:cxn ang="0">
                  <a:pos x="5615" y="209"/>
                </a:cxn>
                <a:cxn ang="0">
                  <a:pos x="6735" y="497"/>
                </a:cxn>
                <a:cxn ang="0">
                  <a:pos x="6724" y="497"/>
                </a:cxn>
                <a:cxn ang="0">
                  <a:pos x="7844" y="257"/>
                </a:cxn>
                <a:cxn ang="0">
                  <a:pos x="8980" y="1"/>
                </a:cxn>
                <a:cxn ang="0">
                  <a:pos x="8991" y="1"/>
                </a:cxn>
                <a:cxn ang="0">
                  <a:pos x="10111" y="257"/>
                </a:cxn>
                <a:cxn ang="0">
                  <a:pos x="10101" y="257"/>
                </a:cxn>
                <a:cxn ang="0">
                  <a:pos x="11221" y="49"/>
                </a:cxn>
                <a:cxn ang="0">
                  <a:pos x="11230" y="49"/>
                </a:cxn>
                <a:cxn ang="0">
                  <a:pos x="12350" y="257"/>
                </a:cxn>
                <a:cxn ang="0">
                  <a:pos x="13470" y="449"/>
                </a:cxn>
                <a:cxn ang="0">
                  <a:pos x="13489" y="477"/>
                </a:cxn>
                <a:cxn ang="0">
                  <a:pos x="13461" y="496"/>
                </a:cxn>
                <a:cxn ang="0">
                  <a:pos x="12341" y="304"/>
                </a:cxn>
                <a:cxn ang="0">
                  <a:pos x="11221" y="96"/>
                </a:cxn>
                <a:cxn ang="0">
                  <a:pos x="11230" y="96"/>
                </a:cxn>
                <a:cxn ang="0">
                  <a:pos x="10110" y="304"/>
                </a:cxn>
                <a:cxn ang="0">
                  <a:pos x="10100" y="304"/>
                </a:cxn>
                <a:cxn ang="0">
                  <a:pos x="8980" y="48"/>
                </a:cxn>
                <a:cxn ang="0">
                  <a:pos x="8991" y="48"/>
                </a:cxn>
                <a:cxn ang="0">
                  <a:pos x="7854" y="304"/>
                </a:cxn>
                <a:cxn ang="0">
                  <a:pos x="6734" y="544"/>
                </a:cxn>
                <a:cxn ang="0">
                  <a:pos x="6723" y="544"/>
                </a:cxn>
                <a:cxn ang="0">
                  <a:pos x="5603" y="256"/>
                </a:cxn>
                <a:cxn ang="0">
                  <a:pos x="5617" y="255"/>
                </a:cxn>
                <a:cxn ang="0">
                  <a:pos x="4497" y="639"/>
                </a:cxn>
                <a:cxn ang="0">
                  <a:pos x="4494" y="640"/>
                </a:cxn>
                <a:cxn ang="0">
                  <a:pos x="3374" y="848"/>
                </a:cxn>
                <a:cxn ang="0">
                  <a:pos x="3369" y="848"/>
                </a:cxn>
                <a:cxn ang="0">
                  <a:pos x="2252" y="848"/>
                </a:cxn>
                <a:cxn ang="0">
                  <a:pos x="1132" y="944"/>
                </a:cxn>
                <a:cxn ang="0">
                  <a:pos x="1127" y="944"/>
                </a:cxn>
                <a:cxn ang="0">
                  <a:pos x="23" y="848"/>
                </a:cxn>
                <a:cxn ang="0">
                  <a:pos x="2" y="822"/>
                </a:cxn>
                <a:cxn ang="0">
                  <a:pos x="28" y="801"/>
                </a:cxn>
              </a:cxnLst>
              <a:rect l="0" t="0" r="r" b="b"/>
              <a:pathLst>
                <a:path w="13491" h="944">
                  <a:moveTo>
                    <a:pt x="28" y="801"/>
                  </a:moveTo>
                  <a:lnTo>
                    <a:pt x="1132" y="897"/>
                  </a:lnTo>
                  <a:lnTo>
                    <a:pt x="1127" y="897"/>
                  </a:lnTo>
                  <a:lnTo>
                    <a:pt x="2247" y="801"/>
                  </a:lnTo>
                  <a:lnTo>
                    <a:pt x="3369" y="800"/>
                  </a:lnTo>
                  <a:lnTo>
                    <a:pt x="3365" y="801"/>
                  </a:lnTo>
                  <a:lnTo>
                    <a:pt x="4485" y="593"/>
                  </a:lnTo>
                  <a:lnTo>
                    <a:pt x="4482" y="594"/>
                  </a:lnTo>
                  <a:lnTo>
                    <a:pt x="5602" y="210"/>
                  </a:lnTo>
                  <a:cubicBezTo>
                    <a:pt x="5606" y="208"/>
                    <a:pt x="5611" y="208"/>
                    <a:pt x="5615" y="209"/>
                  </a:cubicBezTo>
                  <a:lnTo>
                    <a:pt x="6735" y="497"/>
                  </a:lnTo>
                  <a:lnTo>
                    <a:pt x="6724" y="497"/>
                  </a:lnTo>
                  <a:lnTo>
                    <a:pt x="7844" y="257"/>
                  </a:lnTo>
                  <a:lnTo>
                    <a:pt x="8980" y="1"/>
                  </a:lnTo>
                  <a:cubicBezTo>
                    <a:pt x="8984" y="0"/>
                    <a:pt x="8987" y="0"/>
                    <a:pt x="8991" y="1"/>
                  </a:cubicBezTo>
                  <a:lnTo>
                    <a:pt x="10111" y="257"/>
                  </a:lnTo>
                  <a:lnTo>
                    <a:pt x="10101" y="257"/>
                  </a:lnTo>
                  <a:lnTo>
                    <a:pt x="11221" y="49"/>
                  </a:lnTo>
                  <a:cubicBezTo>
                    <a:pt x="11224" y="48"/>
                    <a:pt x="11227" y="48"/>
                    <a:pt x="11230" y="49"/>
                  </a:cubicBezTo>
                  <a:lnTo>
                    <a:pt x="12350" y="257"/>
                  </a:lnTo>
                  <a:lnTo>
                    <a:pt x="13470" y="449"/>
                  </a:lnTo>
                  <a:cubicBezTo>
                    <a:pt x="13483" y="451"/>
                    <a:pt x="13491" y="463"/>
                    <a:pt x="13489" y="477"/>
                  </a:cubicBezTo>
                  <a:cubicBezTo>
                    <a:pt x="13487" y="490"/>
                    <a:pt x="13474" y="498"/>
                    <a:pt x="13461" y="496"/>
                  </a:cubicBezTo>
                  <a:lnTo>
                    <a:pt x="12341" y="304"/>
                  </a:lnTo>
                  <a:lnTo>
                    <a:pt x="11221" y="96"/>
                  </a:lnTo>
                  <a:lnTo>
                    <a:pt x="11230" y="96"/>
                  </a:lnTo>
                  <a:lnTo>
                    <a:pt x="10110" y="304"/>
                  </a:lnTo>
                  <a:cubicBezTo>
                    <a:pt x="10107" y="305"/>
                    <a:pt x="10103" y="305"/>
                    <a:pt x="10100" y="304"/>
                  </a:cubicBezTo>
                  <a:lnTo>
                    <a:pt x="8980" y="48"/>
                  </a:lnTo>
                  <a:lnTo>
                    <a:pt x="8991" y="48"/>
                  </a:lnTo>
                  <a:lnTo>
                    <a:pt x="7854" y="304"/>
                  </a:lnTo>
                  <a:lnTo>
                    <a:pt x="6734" y="544"/>
                  </a:lnTo>
                  <a:cubicBezTo>
                    <a:pt x="6731" y="545"/>
                    <a:pt x="6727" y="545"/>
                    <a:pt x="6723" y="544"/>
                  </a:cubicBezTo>
                  <a:lnTo>
                    <a:pt x="5603" y="256"/>
                  </a:lnTo>
                  <a:lnTo>
                    <a:pt x="5617" y="255"/>
                  </a:lnTo>
                  <a:lnTo>
                    <a:pt x="4497" y="639"/>
                  </a:lnTo>
                  <a:cubicBezTo>
                    <a:pt x="4496" y="640"/>
                    <a:pt x="4495" y="640"/>
                    <a:pt x="4494" y="640"/>
                  </a:cubicBezTo>
                  <a:lnTo>
                    <a:pt x="3374" y="848"/>
                  </a:lnTo>
                  <a:cubicBezTo>
                    <a:pt x="3372" y="848"/>
                    <a:pt x="3371" y="848"/>
                    <a:pt x="3369" y="848"/>
                  </a:cubicBezTo>
                  <a:lnTo>
                    <a:pt x="2252" y="848"/>
                  </a:lnTo>
                  <a:lnTo>
                    <a:pt x="1132" y="944"/>
                  </a:lnTo>
                  <a:cubicBezTo>
                    <a:pt x="1130" y="944"/>
                    <a:pt x="1129" y="944"/>
                    <a:pt x="1127" y="944"/>
                  </a:cubicBezTo>
                  <a:lnTo>
                    <a:pt x="23" y="848"/>
                  </a:lnTo>
                  <a:cubicBezTo>
                    <a:pt x="10" y="847"/>
                    <a:pt x="0" y="836"/>
                    <a:pt x="2" y="822"/>
                  </a:cubicBezTo>
                  <a:cubicBezTo>
                    <a:pt x="3" y="809"/>
                    <a:pt x="14" y="799"/>
                    <a:pt x="28" y="801"/>
                  </a:cubicBezTo>
                  <a:close/>
                </a:path>
              </a:pathLst>
            </a:custGeom>
            <a:solidFill>
              <a:srgbClr val="4A7EBB"/>
            </a:solidFill>
            <a:ln w="7938" cap="flat">
              <a:solidFill>
                <a:srgbClr val="4A7EBB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78" name="Freeform 14"/>
            <p:cNvSpPr>
              <a:spLocks/>
            </p:cNvSpPr>
            <p:nvPr/>
          </p:nvSpPr>
          <p:spPr bwMode="auto">
            <a:xfrm>
              <a:off x="330201" y="1651000"/>
              <a:ext cx="5403850" cy="1822450"/>
            </a:xfrm>
            <a:custGeom>
              <a:avLst/>
              <a:gdLst/>
              <a:ahLst/>
              <a:cxnLst>
                <a:cxn ang="0">
                  <a:pos x="10" y="2855"/>
                </a:cxn>
                <a:cxn ang="0">
                  <a:pos x="1114" y="1831"/>
                </a:cxn>
                <a:cxn ang="0">
                  <a:pos x="2236" y="1013"/>
                </a:cxn>
                <a:cxn ang="0">
                  <a:pos x="2256" y="1009"/>
                </a:cxn>
                <a:cxn ang="0">
                  <a:pos x="3376" y="1265"/>
                </a:cxn>
                <a:cxn ang="0">
                  <a:pos x="3353" y="1273"/>
                </a:cxn>
                <a:cxn ang="0">
                  <a:pos x="4473" y="9"/>
                </a:cxn>
                <a:cxn ang="0">
                  <a:pos x="4494" y="1"/>
                </a:cxn>
                <a:cxn ang="0">
                  <a:pos x="4512" y="14"/>
                </a:cxn>
                <a:cxn ang="0">
                  <a:pos x="5632" y="2446"/>
                </a:cxn>
                <a:cxn ang="0">
                  <a:pos x="5589" y="2445"/>
                </a:cxn>
                <a:cxn ang="0">
                  <a:pos x="6709" y="397"/>
                </a:cxn>
                <a:cxn ang="0">
                  <a:pos x="6733" y="385"/>
                </a:cxn>
                <a:cxn ang="0">
                  <a:pos x="6753" y="401"/>
                </a:cxn>
                <a:cxn ang="0">
                  <a:pos x="7873" y="3761"/>
                </a:cxn>
                <a:cxn ang="0">
                  <a:pos x="7829" y="3757"/>
                </a:cxn>
                <a:cxn ang="0">
                  <a:pos x="8965" y="1549"/>
                </a:cxn>
                <a:cxn ang="0">
                  <a:pos x="8982" y="1537"/>
                </a:cxn>
                <a:cxn ang="0">
                  <a:pos x="10102" y="1313"/>
                </a:cxn>
                <a:cxn ang="0">
                  <a:pos x="10119" y="1316"/>
                </a:cxn>
                <a:cxn ang="0">
                  <a:pos x="11239" y="2020"/>
                </a:cxn>
                <a:cxn ang="0">
                  <a:pos x="11247" y="2053"/>
                </a:cxn>
                <a:cxn ang="0">
                  <a:pos x="11214" y="2061"/>
                </a:cxn>
                <a:cxn ang="0">
                  <a:pos x="10094" y="1357"/>
                </a:cxn>
                <a:cxn ang="0">
                  <a:pos x="10111" y="1360"/>
                </a:cxn>
                <a:cxn ang="0">
                  <a:pos x="8991" y="1584"/>
                </a:cxn>
                <a:cxn ang="0">
                  <a:pos x="9008" y="1571"/>
                </a:cxn>
                <a:cxn ang="0">
                  <a:pos x="7872" y="3779"/>
                </a:cxn>
                <a:cxn ang="0">
                  <a:pos x="7849" y="3792"/>
                </a:cxn>
                <a:cxn ang="0">
                  <a:pos x="7828" y="3776"/>
                </a:cxn>
                <a:cxn ang="0">
                  <a:pos x="6708" y="416"/>
                </a:cxn>
                <a:cxn ang="0">
                  <a:pos x="6752" y="420"/>
                </a:cxn>
                <a:cxn ang="0">
                  <a:pos x="5632" y="2468"/>
                </a:cxn>
                <a:cxn ang="0">
                  <a:pos x="5610" y="2480"/>
                </a:cxn>
                <a:cxn ang="0">
                  <a:pos x="5589" y="2467"/>
                </a:cxn>
                <a:cxn ang="0">
                  <a:pos x="4469" y="35"/>
                </a:cxn>
                <a:cxn ang="0">
                  <a:pos x="4508" y="40"/>
                </a:cxn>
                <a:cxn ang="0">
                  <a:pos x="3388" y="1304"/>
                </a:cxn>
                <a:cxn ang="0">
                  <a:pos x="3365" y="1312"/>
                </a:cxn>
                <a:cxn ang="0">
                  <a:pos x="2245" y="1056"/>
                </a:cxn>
                <a:cxn ang="0">
                  <a:pos x="2265" y="1052"/>
                </a:cxn>
                <a:cxn ang="0">
                  <a:pos x="1147" y="1866"/>
                </a:cxn>
                <a:cxn ang="0">
                  <a:pos x="43" y="2890"/>
                </a:cxn>
                <a:cxn ang="0">
                  <a:pos x="9" y="2889"/>
                </a:cxn>
                <a:cxn ang="0">
                  <a:pos x="10" y="2855"/>
                </a:cxn>
              </a:cxnLst>
              <a:rect l="0" t="0" r="r" b="b"/>
              <a:pathLst>
                <a:path w="11254" h="3793">
                  <a:moveTo>
                    <a:pt x="10" y="2855"/>
                  </a:moveTo>
                  <a:lnTo>
                    <a:pt x="1114" y="1831"/>
                  </a:lnTo>
                  <a:lnTo>
                    <a:pt x="2236" y="1013"/>
                  </a:lnTo>
                  <a:cubicBezTo>
                    <a:pt x="2242" y="1009"/>
                    <a:pt x="2249" y="1008"/>
                    <a:pt x="2256" y="1009"/>
                  </a:cubicBezTo>
                  <a:lnTo>
                    <a:pt x="3376" y="1265"/>
                  </a:lnTo>
                  <a:lnTo>
                    <a:pt x="3353" y="1273"/>
                  </a:lnTo>
                  <a:lnTo>
                    <a:pt x="4473" y="9"/>
                  </a:lnTo>
                  <a:cubicBezTo>
                    <a:pt x="4478" y="2"/>
                    <a:pt x="4486" y="0"/>
                    <a:pt x="4494" y="1"/>
                  </a:cubicBezTo>
                  <a:cubicBezTo>
                    <a:pt x="4502" y="2"/>
                    <a:pt x="4509" y="7"/>
                    <a:pt x="4512" y="14"/>
                  </a:cubicBezTo>
                  <a:lnTo>
                    <a:pt x="5632" y="2446"/>
                  </a:lnTo>
                  <a:lnTo>
                    <a:pt x="5589" y="2445"/>
                  </a:lnTo>
                  <a:lnTo>
                    <a:pt x="6709" y="397"/>
                  </a:lnTo>
                  <a:cubicBezTo>
                    <a:pt x="6714" y="389"/>
                    <a:pt x="6723" y="384"/>
                    <a:pt x="6733" y="385"/>
                  </a:cubicBezTo>
                  <a:cubicBezTo>
                    <a:pt x="6742" y="385"/>
                    <a:pt x="6750" y="392"/>
                    <a:pt x="6753" y="401"/>
                  </a:cubicBezTo>
                  <a:lnTo>
                    <a:pt x="7873" y="3761"/>
                  </a:lnTo>
                  <a:lnTo>
                    <a:pt x="7829" y="3757"/>
                  </a:lnTo>
                  <a:lnTo>
                    <a:pt x="8965" y="1549"/>
                  </a:lnTo>
                  <a:cubicBezTo>
                    <a:pt x="8968" y="1543"/>
                    <a:pt x="8975" y="1538"/>
                    <a:pt x="8982" y="1537"/>
                  </a:cubicBezTo>
                  <a:lnTo>
                    <a:pt x="10102" y="1313"/>
                  </a:lnTo>
                  <a:cubicBezTo>
                    <a:pt x="10108" y="1312"/>
                    <a:pt x="10114" y="1313"/>
                    <a:pt x="10119" y="1316"/>
                  </a:cubicBezTo>
                  <a:lnTo>
                    <a:pt x="11239" y="2020"/>
                  </a:lnTo>
                  <a:cubicBezTo>
                    <a:pt x="11250" y="2027"/>
                    <a:pt x="11254" y="2042"/>
                    <a:pt x="11247" y="2053"/>
                  </a:cubicBezTo>
                  <a:cubicBezTo>
                    <a:pt x="11240" y="2064"/>
                    <a:pt x="11225" y="2068"/>
                    <a:pt x="11214" y="2061"/>
                  </a:cubicBezTo>
                  <a:lnTo>
                    <a:pt x="10094" y="1357"/>
                  </a:lnTo>
                  <a:lnTo>
                    <a:pt x="10111" y="1360"/>
                  </a:lnTo>
                  <a:lnTo>
                    <a:pt x="8991" y="1584"/>
                  </a:lnTo>
                  <a:lnTo>
                    <a:pt x="9008" y="1571"/>
                  </a:lnTo>
                  <a:lnTo>
                    <a:pt x="7872" y="3779"/>
                  </a:lnTo>
                  <a:cubicBezTo>
                    <a:pt x="7867" y="3788"/>
                    <a:pt x="7858" y="3793"/>
                    <a:pt x="7849" y="3792"/>
                  </a:cubicBezTo>
                  <a:cubicBezTo>
                    <a:pt x="7839" y="3792"/>
                    <a:pt x="7831" y="3785"/>
                    <a:pt x="7828" y="3776"/>
                  </a:cubicBezTo>
                  <a:lnTo>
                    <a:pt x="6708" y="416"/>
                  </a:lnTo>
                  <a:lnTo>
                    <a:pt x="6752" y="420"/>
                  </a:lnTo>
                  <a:lnTo>
                    <a:pt x="5632" y="2468"/>
                  </a:lnTo>
                  <a:cubicBezTo>
                    <a:pt x="5627" y="2476"/>
                    <a:pt x="5619" y="2481"/>
                    <a:pt x="5610" y="2480"/>
                  </a:cubicBezTo>
                  <a:cubicBezTo>
                    <a:pt x="5601" y="2480"/>
                    <a:pt x="5592" y="2475"/>
                    <a:pt x="5589" y="2467"/>
                  </a:cubicBezTo>
                  <a:lnTo>
                    <a:pt x="4469" y="35"/>
                  </a:lnTo>
                  <a:lnTo>
                    <a:pt x="4508" y="40"/>
                  </a:lnTo>
                  <a:lnTo>
                    <a:pt x="3388" y="1304"/>
                  </a:lnTo>
                  <a:cubicBezTo>
                    <a:pt x="3383" y="1311"/>
                    <a:pt x="3374" y="1314"/>
                    <a:pt x="3365" y="1312"/>
                  </a:cubicBezTo>
                  <a:lnTo>
                    <a:pt x="2245" y="1056"/>
                  </a:lnTo>
                  <a:lnTo>
                    <a:pt x="2265" y="1052"/>
                  </a:lnTo>
                  <a:lnTo>
                    <a:pt x="1147" y="1866"/>
                  </a:lnTo>
                  <a:lnTo>
                    <a:pt x="43" y="2890"/>
                  </a:lnTo>
                  <a:cubicBezTo>
                    <a:pt x="33" y="2899"/>
                    <a:pt x="18" y="2899"/>
                    <a:pt x="9" y="2889"/>
                  </a:cubicBezTo>
                  <a:cubicBezTo>
                    <a:pt x="0" y="2879"/>
                    <a:pt x="0" y="2864"/>
                    <a:pt x="10" y="2855"/>
                  </a:cubicBezTo>
                  <a:close/>
                </a:path>
              </a:pathLst>
            </a:custGeom>
            <a:solidFill>
              <a:srgbClr val="BE4B48"/>
            </a:solidFill>
            <a:ln w="7938" cap="flat">
              <a:solidFill>
                <a:srgbClr val="BE4B48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79" name="Freeform 15"/>
            <p:cNvSpPr>
              <a:spLocks/>
            </p:cNvSpPr>
            <p:nvPr/>
          </p:nvSpPr>
          <p:spPr bwMode="auto">
            <a:xfrm>
              <a:off x="328613" y="3633788"/>
              <a:ext cx="5942012" cy="1976437"/>
            </a:xfrm>
            <a:custGeom>
              <a:avLst/>
              <a:gdLst/>
              <a:ahLst/>
              <a:cxnLst>
                <a:cxn ang="0">
                  <a:pos x="19" y="1875"/>
                </a:cxn>
                <a:cxn ang="0">
                  <a:pos x="1123" y="1443"/>
                </a:cxn>
                <a:cxn ang="0">
                  <a:pos x="1136" y="1442"/>
                </a:cxn>
                <a:cxn ang="0">
                  <a:pos x="2256" y="1682"/>
                </a:cxn>
                <a:cxn ang="0">
                  <a:pos x="2244" y="1683"/>
                </a:cxn>
                <a:cxn ang="0">
                  <a:pos x="3364" y="1315"/>
                </a:cxn>
                <a:cxn ang="0">
                  <a:pos x="4481" y="772"/>
                </a:cxn>
                <a:cxn ang="0">
                  <a:pos x="4478" y="774"/>
                </a:cxn>
                <a:cxn ang="0">
                  <a:pos x="5598" y="6"/>
                </a:cxn>
                <a:cxn ang="0">
                  <a:pos x="5627" y="7"/>
                </a:cxn>
                <a:cxn ang="0">
                  <a:pos x="6747" y="967"/>
                </a:cxn>
                <a:cxn ang="0">
                  <a:pos x="6725" y="962"/>
                </a:cxn>
                <a:cxn ang="0">
                  <a:pos x="7845" y="642"/>
                </a:cxn>
                <a:cxn ang="0">
                  <a:pos x="7853" y="642"/>
                </a:cxn>
                <a:cxn ang="0">
                  <a:pos x="8989" y="722"/>
                </a:cxn>
                <a:cxn ang="0">
                  <a:pos x="8977" y="724"/>
                </a:cxn>
                <a:cxn ang="0">
                  <a:pos x="10097" y="212"/>
                </a:cxn>
                <a:cxn ang="0">
                  <a:pos x="10118" y="212"/>
                </a:cxn>
                <a:cxn ang="0">
                  <a:pos x="11238" y="756"/>
                </a:cxn>
                <a:cxn ang="0">
                  <a:pos x="11250" y="770"/>
                </a:cxn>
                <a:cxn ang="0">
                  <a:pos x="12370" y="4082"/>
                </a:cxn>
                <a:cxn ang="0">
                  <a:pos x="12355" y="4112"/>
                </a:cxn>
                <a:cxn ang="0">
                  <a:pos x="12325" y="4097"/>
                </a:cxn>
                <a:cxn ang="0">
                  <a:pos x="11205" y="785"/>
                </a:cxn>
                <a:cxn ang="0">
                  <a:pos x="11217" y="799"/>
                </a:cxn>
                <a:cxn ang="0">
                  <a:pos x="10097" y="255"/>
                </a:cxn>
                <a:cxn ang="0">
                  <a:pos x="10117" y="255"/>
                </a:cxn>
                <a:cxn ang="0">
                  <a:pos x="8997" y="767"/>
                </a:cxn>
                <a:cxn ang="0">
                  <a:pos x="8986" y="769"/>
                </a:cxn>
                <a:cxn ang="0">
                  <a:pos x="7850" y="689"/>
                </a:cxn>
                <a:cxn ang="0">
                  <a:pos x="7858" y="689"/>
                </a:cxn>
                <a:cxn ang="0">
                  <a:pos x="6738" y="1009"/>
                </a:cxn>
                <a:cxn ang="0">
                  <a:pos x="6716" y="1004"/>
                </a:cxn>
                <a:cxn ang="0">
                  <a:pos x="5596" y="44"/>
                </a:cxn>
                <a:cxn ang="0">
                  <a:pos x="5625" y="45"/>
                </a:cxn>
                <a:cxn ang="0">
                  <a:pos x="4505" y="813"/>
                </a:cxn>
                <a:cxn ang="0">
                  <a:pos x="4502" y="815"/>
                </a:cxn>
                <a:cxn ang="0">
                  <a:pos x="3379" y="1360"/>
                </a:cxn>
                <a:cxn ang="0">
                  <a:pos x="2259" y="1728"/>
                </a:cxn>
                <a:cxn ang="0">
                  <a:pos x="2246" y="1729"/>
                </a:cxn>
                <a:cxn ang="0">
                  <a:pos x="1126" y="1489"/>
                </a:cxn>
                <a:cxn ang="0">
                  <a:pos x="1140" y="1488"/>
                </a:cxn>
                <a:cxn ang="0">
                  <a:pos x="36" y="1920"/>
                </a:cxn>
                <a:cxn ang="0">
                  <a:pos x="5" y="1906"/>
                </a:cxn>
                <a:cxn ang="0">
                  <a:pos x="19" y="1875"/>
                </a:cxn>
              </a:cxnLst>
              <a:rect l="0" t="0" r="r" b="b"/>
              <a:pathLst>
                <a:path w="12374" h="4116">
                  <a:moveTo>
                    <a:pt x="19" y="1875"/>
                  </a:moveTo>
                  <a:lnTo>
                    <a:pt x="1123" y="1443"/>
                  </a:lnTo>
                  <a:cubicBezTo>
                    <a:pt x="1127" y="1441"/>
                    <a:pt x="1132" y="1441"/>
                    <a:pt x="1136" y="1442"/>
                  </a:cubicBezTo>
                  <a:lnTo>
                    <a:pt x="2256" y="1682"/>
                  </a:lnTo>
                  <a:lnTo>
                    <a:pt x="2244" y="1683"/>
                  </a:lnTo>
                  <a:lnTo>
                    <a:pt x="3364" y="1315"/>
                  </a:lnTo>
                  <a:lnTo>
                    <a:pt x="4481" y="772"/>
                  </a:lnTo>
                  <a:lnTo>
                    <a:pt x="4478" y="774"/>
                  </a:lnTo>
                  <a:lnTo>
                    <a:pt x="5598" y="6"/>
                  </a:lnTo>
                  <a:cubicBezTo>
                    <a:pt x="5607" y="0"/>
                    <a:pt x="5619" y="0"/>
                    <a:pt x="5627" y="7"/>
                  </a:cubicBezTo>
                  <a:lnTo>
                    <a:pt x="6747" y="967"/>
                  </a:lnTo>
                  <a:lnTo>
                    <a:pt x="6725" y="962"/>
                  </a:lnTo>
                  <a:lnTo>
                    <a:pt x="7845" y="642"/>
                  </a:lnTo>
                  <a:cubicBezTo>
                    <a:pt x="7848" y="642"/>
                    <a:pt x="7850" y="641"/>
                    <a:pt x="7853" y="642"/>
                  </a:cubicBezTo>
                  <a:lnTo>
                    <a:pt x="8989" y="722"/>
                  </a:lnTo>
                  <a:lnTo>
                    <a:pt x="8977" y="724"/>
                  </a:lnTo>
                  <a:lnTo>
                    <a:pt x="10097" y="212"/>
                  </a:lnTo>
                  <a:cubicBezTo>
                    <a:pt x="10104" y="209"/>
                    <a:pt x="10112" y="209"/>
                    <a:pt x="10118" y="212"/>
                  </a:cubicBezTo>
                  <a:lnTo>
                    <a:pt x="11238" y="756"/>
                  </a:lnTo>
                  <a:cubicBezTo>
                    <a:pt x="11244" y="759"/>
                    <a:pt x="11248" y="764"/>
                    <a:pt x="11250" y="770"/>
                  </a:cubicBezTo>
                  <a:lnTo>
                    <a:pt x="12370" y="4082"/>
                  </a:lnTo>
                  <a:cubicBezTo>
                    <a:pt x="12374" y="4094"/>
                    <a:pt x="12368" y="4108"/>
                    <a:pt x="12355" y="4112"/>
                  </a:cubicBezTo>
                  <a:cubicBezTo>
                    <a:pt x="12343" y="4116"/>
                    <a:pt x="12329" y="4110"/>
                    <a:pt x="12325" y="4097"/>
                  </a:cubicBezTo>
                  <a:lnTo>
                    <a:pt x="11205" y="785"/>
                  </a:lnTo>
                  <a:lnTo>
                    <a:pt x="11217" y="799"/>
                  </a:lnTo>
                  <a:lnTo>
                    <a:pt x="10097" y="255"/>
                  </a:lnTo>
                  <a:lnTo>
                    <a:pt x="10117" y="255"/>
                  </a:lnTo>
                  <a:lnTo>
                    <a:pt x="8997" y="767"/>
                  </a:lnTo>
                  <a:cubicBezTo>
                    <a:pt x="8994" y="769"/>
                    <a:pt x="8990" y="770"/>
                    <a:pt x="8986" y="769"/>
                  </a:cubicBezTo>
                  <a:lnTo>
                    <a:pt x="7850" y="689"/>
                  </a:lnTo>
                  <a:lnTo>
                    <a:pt x="7858" y="689"/>
                  </a:lnTo>
                  <a:lnTo>
                    <a:pt x="6738" y="1009"/>
                  </a:lnTo>
                  <a:cubicBezTo>
                    <a:pt x="6730" y="1011"/>
                    <a:pt x="6722" y="1009"/>
                    <a:pt x="6716" y="1004"/>
                  </a:cubicBezTo>
                  <a:lnTo>
                    <a:pt x="5596" y="44"/>
                  </a:lnTo>
                  <a:lnTo>
                    <a:pt x="5625" y="45"/>
                  </a:lnTo>
                  <a:lnTo>
                    <a:pt x="4505" y="813"/>
                  </a:lnTo>
                  <a:cubicBezTo>
                    <a:pt x="4504" y="814"/>
                    <a:pt x="4503" y="815"/>
                    <a:pt x="4502" y="815"/>
                  </a:cubicBezTo>
                  <a:lnTo>
                    <a:pt x="3379" y="1360"/>
                  </a:lnTo>
                  <a:lnTo>
                    <a:pt x="2259" y="1728"/>
                  </a:lnTo>
                  <a:cubicBezTo>
                    <a:pt x="2255" y="1730"/>
                    <a:pt x="2251" y="1730"/>
                    <a:pt x="2246" y="1729"/>
                  </a:cubicBezTo>
                  <a:lnTo>
                    <a:pt x="1126" y="1489"/>
                  </a:lnTo>
                  <a:lnTo>
                    <a:pt x="1140" y="1488"/>
                  </a:lnTo>
                  <a:lnTo>
                    <a:pt x="36" y="1920"/>
                  </a:lnTo>
                  <a:cubicBezTo>
                    <a:pt x="24" y="1925"/>
                    <a:pt x="10" y="1919"/>
                    <a:pt x="5" y="1906"/>
                  </a:cubicBezTo>
                  <a:cubicBezTo>
                    <a:pt x="0" y="1894"/>
                    <a:pt x="6" y="1880"/>
                    <a:pt x="19" y="1875"/>
                  </a:cubicBezTo>
                  <a:close/>
                </a:path>
              </a:pathLst>
            </a:custGeom>
            <a:solidFill>
              <a:srgbClr val="92D050"/>
            </a:solidFill>
            <a:ln w="7938" cap="flat">
              <a:solidFill>
                <a:srgbClr val="92D05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80" name="Rectangle 16"/>
            <p:cNvSpPr>
              <a:spLocks noChangeArrowheads="1"/>
            </p:cNvSpPr>
            <p:nvPr/>
          </p:nvSpPr>
          <p:spPr bwMode="auto">
            <a:xfrm>
              <a:off x="971550" y="5565775"/>
              <a:ext cx="376237" cy="314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0%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81" name="Rectangle 17"/>
            <p:cNvSpPr>
              <a:spLocks noChangeArrowheads="1"/>
            </p:cNvSpPr>
            <p:nvPr/>
          </p:nvSpPr>
          <p:spPr bwMode="auto">
            <a:xfrm>
              <a:off x="971550" y="4375150"/>
              <a:ext cx="376237" cy="314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5%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82" name="Rectangle 18"/>
            <p:cNvSpPr>
              <a:spLocks noChangeArrowheads="1"/>
            </p:cNvSpPr>
            <p:nvPr/>
          </p:nvSpPr>
          <p:spPr bwMode="auto">
            <a:xfrm>
              <a:off x="866775" y="3184525"/>
              <a:ext cx="492125" cy="314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10%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83" name="Rectangle 19"/>
            <p:cNvSpPr>
              <a:spLocks noChangeArrowheads="1"/>
            </p:cNvSpPr>
            <p:nvPr/>
          </p:nvSpPr>
          <p:spPr bwMode="auto">
            <a:xfrm>
              <a:off x="866775" y="1993900"/>
              <a:ext cx="492125" cy="314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15%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84" name="Rectangle 20"/>
            <p:cNvSpPr>
              <a:spLocks noChangeArrowheads="1"/>
            </p:cNvSpPr>
            <p:nvPr/>
          </p:nvSpPr>
          <p:spPr bwMode="auto">
            <a:xfrm>
              <a:off x="1203325" y="5832475"/>
              <a:ext cx="554037" cy="314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2000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85" name="Rectangle 21"/>
            <p:cNvSpPr>
              <a:spLocks noChangeArrowheads="1"/>
            </p:cNvSpPr>
            <p:nvPr/>
          </p:nvSpPr>
          <p:spPr bwMode="auto">
            <a:xfrm>
              <a:off x="3892550" y="5832475"/>
              <a:ext cx="554037" cy="314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2005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86" name="Rectangle 22"/>
            <p:cNvSpPr>
              <a:spLocks noChangeArrowheads="1"/>
            </p:cNvSpPr>
            <p:nvPr/>
          </p:nvSpPr>
          <p:spPr bwMode="auto">
            <a:xfrm>
              <a:off x="6583363" y="5832475"/>
              <a:ext cx="552450" cy="314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2010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89" name="Rectangle 25"/>
            <p:cNvSpPr>
              <a:spLocks noChangeArrowheads="1"/>
            </p:cNvSpPr>
            <p:nvPr/>
          </p:nvSpPr>
          <p:spPr bwMode="auto">
            <a:xfrm>
              <a:off x="2432720" y="4797152"/>
              <a:ext cx="2043112" cy="3143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Single Premium </a:t>
              </a:r>
              <a:r>
                <a:rPr kumimoji="0" lang="en-US" sz="16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dur</a:t>
              </a:r>
              <a:r>
                <a: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=1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91" name="Rectangle 27"/>
            <p:cNvSpPr>
              <a:spLocks noChangeArrowheads="1"/>
            </p:cNvSpPr>
            <p:nvPr/>
          </p:nvSpPr>
          <p:spPr bwMode="auto">
            <a:xfrm>
              <a:off x="3872880" y="1744936"/>
              <a:ext cx="1328737" cy="3159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RP Tied </a:t>
              </a:r>
              <a:r>
                <a:rPr kumimoji="0" lang="en-US" sz="16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dur</a:t>
              </a:r>
              <a:r>
                <a: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=3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893" name="Rectangle 29"/>
            <p:cNvSpPr>
              <a:spLocks noChangeArrowheads="1"/>
            </p:cNvSpPr>
            <p:nvPr/>
          </p:nvSpPr>
          <p:spPr bwMode="auto">
            <a:xfrm>
              <a:off x="3440832" y="3689152"/>
              <a:ext cx="1557029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RP Direct ad </a:t>
              </a:r>
              <a:r>
                <a:rPr kumimoji="0" lang="en-US" sz="16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dur</a:t>
              </a:r>
              <a:r>
                <a: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=2</a:t>
              </a:r>
              <a:endParaRPr kumimoji="0" lang="en-US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7113240" y="2348880"/>
            <a:ext cx="3528392" cy="1512168"/>
            <a:chOff x="671513" y="1963738"/>
            <a:chExt cx="8412163" cy="4137025"/>
          </a:xfrm>
        </p:grpSpPr>
        <p:sp>
          <p:nvSpPr>
            <p:cNvPr id="41" name="Rectangle 28"/>
            <p:cNvSpPr>
              <a:spLocks noChangeArrowheads="1"/>
            </p:cNvSpPr>
            <p:nvPr/>
          </p:nvSpPr>
          <p:spPr bwMode="auto">
            <a:xfrm>
              <a:off x="787401" y="5672138"/>
              <a:ext cx="5511800" cy="7938"/>
            </a:xfrm>
            <a:prstGeom prst="rect">
              <a:avLst/>
            </a:pr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29"/>
            <p:cNvSpPr>
              <a:spLocks noEditPoints="1"/>
            </p:cNvSpPr>
            <p:nvPr/>
          </p:nvSpPr>
          <p:spPr bwMode="auto">
            <a:xfrm>
              <a:off x="784226" y="5676900"/>
              <a:ext cx="5518150" cy="6508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1"/>
                </a:cxn>
                <a:cxn ang="0">
                  <a:pos x="0" y="41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703" y="0"/>
                </a:cxn>
                <a:cxn ang="0">
                  <a:pos x="703" y="41"/>
                </a:cxn>
                <a:cxn ang="0">
                  <a:pos x="698" y="41"/>
                </a:cxn>
                <a:cxn ang="0">
                  <a:pos x="698" y="0"/>
                </a:cxn>
                <a:cxn ang="0">
                  <a:pos x="703" y="0"/>
                </a:cxn>
                <a:cxn ang="0">
                  <a:pos x="1396" y="0"/>
                </a:cxn>
                <a:cxn ang="0">
                  <a:pos x="1396" y="41"/>
                </a:cxn>
                <a:cxn ang="0">
                  <a:pos x="1391" y="41"/>
                </a:cxn>
                <a:cxn ang="0">
                  <a:pos x="1391" y="0"/>
                </a:cxn>
                <a:cxn ang="0">
                  <a:pos x="1396" y="0"/>
                </a:cxn>
                <a:cxn ang="0">
                  <a:pos x="2089" y="0"/>
                </a:cxn>
                <a:cxn ang="0">
                  <a:pos x="2089" y="41"/>
                </a:cxn>
                <a:cxn ang="0">
                  <a:pos x="2085" y="41"/>
                </a:cxn>
                <a:cxn ang="0">
                  <a:pos x="2085" y="0"/>
                </a:cxn>
                <a:cxn ang="0">
                  <a:pos x="2089" y="0"/>
                </a:cxn>
                <a:cxn ang="0">
                  <a:pos x="2783" y="0"/>
                </a:cxn>
                <a:cxn ang="0">
                  <a:pos x="2783" y="41"/>
                </a:cxn>
                <a:cxn ang="0">
                  <a:pos x="2778" y="41"/>
                </a:cxn>
                <a:cxn ang="0">
                  <a:pos x="2778" y="0"/>
                </a:cxn>
                <a:cxn ang="0">
                  <a:pos x="2783" y="0"/>
                </a:cxn>
                <a:cxn ang="0">
                  <a:pos x="3476" y="0"/>
                </a:cxn>
                <a:cxn ang="0">
                  <a:pos x="3476" y="41"/>
                </a:cxn>
                <a:cxn ang="0">
                  <a:pos x="3471" y="41"/>
                </a:cxn>
                <a:cxn ang="0">
                  <a:pos x="3471" y="0"/>
                </a:cxn>
                <a:cxn ang="0">
                  <a:pos x="3476" y="0"/>
                </a:cxn>
              </a:cxnLst>
              <a:rect l="0" t="0" r="r" b="b"/>
              <a:pathLst>
                <a:path w="3476" h="41">
                  <a:moveTo>
                    <a:pt x="5" y="0"/>
                  </a:moveTo>
                  <a:lnTo>
                    <a:pt x="5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5" y="0"/>
                  </a:lnTo>
                  <a:close/>
                  <a:moveTo>
                    <a:pt x="703" y="0"/>
                  </a:moveTo>
                  <a:lnTo>
                    <a:pt x="703" y="41"/>
                  </a:lnTo>
                  <a:lnTo>
                    <a:pt x="698" y="41"/>
                  </a:lnTo>
                  <a:lnTo>
                    <a:pt x="698" y="0"/>
                  </a:lnTo>
                  <a:lnTo>
                    <a:pt x="703" y="0"/>
                  </a:lnTo>
                  <a:close/>
                  <a:moveTo>
                    <a:pt x="1396" y="0"/>
                  </a:moveTo>
                  <a:lnTo>
                    <a:pt x="1396" y="41"/>
                  </a:lnTo>
                  <a:lnTo>
                    <a:pt x="1391" y="41"/>
                  </a:lnTo>
                  <a:lnTo>
                    <a:pt x="1391" y="0"/>
                  </a:lnTo>
                  <a:lnTo>
                    <a:pt x="1396" y="0"/>
                  </a:lnTo>
                  <a:close/>
                  <a:moveTo>
                    <a:pt x="2089" y="0"/>
                  </a:moveTo>
                  <a:lnTo>
                    <a:pt x="2089" y="41"/>
                  </a:lnTo>
                  <a:lnTo>
                    <a:pt x="2085" y="41"/>
                  </a:lnTo>
                  <a:lnTo>
                    <a:pt x="2085" y="0"/>
                  </a:lnTo>
                  <a:lnTo>
                    <a:pt x="2089" y="0"/>
                  </a:lnTo>
                  <a:close/>
                  <a:moveTo>
                    <a:pt x="2783" y="0"/>
                  </a:moveTo>
                  <a:lnTo>
                    <a:pt x="2783" y="41"/>
                  </a:lnTo>
                  <a:lnTo>
                    <a:pt x="2778" y="41"/>
                  </a:lnTo>
                  <a:lnTo>
                    <a:pt x="2778" y="0"/>
                  </a:lnTo>
                  <a:lnTo>
                    <a:pt x="2783" y="0"/>
                  </a:lnTo>
                  <a:close/>
                  <a:moveTo>
                    <a:pt x="3476" y="0"/>
                  </a:moveTo>
                  <a:lnTo>
                    <a:pt x="3476" y="41"/>
                  </a:lnTo>
                  <a:lnTo>
                    <a:pt x="3471" y="41"/>
                  </a:lnTo>
                  <a:lnTo>
                    <a:pt x="3471" y="0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30"/>
            <p:cNvSpPr>
              <a:spLocks/>
            </p:cNvSpPr>
            <p:nvPr/>
          </p:nvSpPr>
          <p:spPr bwMode="auto">
            <a:xfrm>
              <a:off x="900113" y="5327650"/>
              <a:ext cx="8183563" cy="360363"/>
            </a:xfrm>
            <a:custGeom>
              <a:avLst/>
              <a:gdLst/>
              <a:ahLst/>
              <a:cxnLst>
                <a:cxn ang="0">
                  <a:pos x="366" y="404"/>
                </a:cxn>
                <a:cxn ang="0">
                  <a:pos x="545" y="291"/>
                </a:cxn>
                <a:cxn ang="0">
                  <a:pos x="682" y="231"/>
                </a:cxn>
                <a:cxn ang="0">
                  <a:pos x="801" y="163"/>
                </a:cxn>
                <a:cxn ang="0">
                  <a:pos x="923" y="112"/>
                </a:cxn>
                <a:cxn ang="0">
                  <a:pos x="1018" y="87"/>
                </a:cxn>
                <a:cxn ang="0">
                  <a:pos x="1137" y="51"/>
                </a:cxn>
                <a:cxn ang="0">
                  <a:pos x="1291" y="16"/>
                </a:cxn>
                <a:cxn ang="0">
                  <a:pos x="1435" y="0"/>
                </a:cxn>
                <a:cxn ang="0">
                  <a:pos x="1627" y="0"/>
                </a:cxn>
                <a:cxn ang="0">
                  <a:pos x="1771" y="16"/>
                </a:cxn>
                <a:cxn ang="0">
                  <a:pos x="1915" y="32"/>
                </a:cxn>
                <a:cxn ang="0">
                  <a:pos x="2076" y="55"/>
                </a:cxn>
                <a:cxn ang="0">
                  <a:pos x="2203" y="80"/>
                </a:cxn>
                <a:cxn ang="0">
                  <a:pos x="2331" y="112"/>
                </a:cxn>
                <a:cxn ang="0">
                  <a:pos x="2459" y="144"/>
                </a:cxn>
                <a:cxn ang="0">
                  <a:pos x="2603" y="176"/>
                </a:cxn>
                <a:cxn ang="0">
                  <a:pos x="2747" y="208"/>
                </a:cxn>
                <a:cxn ang="0">
                  <a:pos x="2907" y="240"/>
                </a:cxn>
                <a:cxn ang="0">
                  <a:pos x="3062" y="275"/>
                </a:cxn>
                <a:cxn ang="0">
                  <a:pos x="3211" y="320"/>
                </a:cxn>
                <a:cxn ang="0">
                  <a:pos x="3403" y="352"/>
                </a:cxn>
                <a:cxn ang="0">
                  <a:pos x="3606" y="387"/>
                </a:cxn>
                <a:cxn ang="0">
                  <a:pos x="3803" y="432"/>
                </a:cxn>
                <a:cxn ang="0">
                  <a:pos x="4075" y="464"/>
                </a:cxn>
                <a:cxn ang="0">
                  <a:pos x="4353" y="497"/>
                </a:cxn>
                <a:cxn ang="0">
                  <a:pos x="4667" y="544"/>
                </a:cxn>
                <a:cxn ang="0">
                  <a:pos x="5115" y="576"/>
                </a:cxn>
                <a:cxn ang="0">
                  <a:pos x="5599" y="609"/>
                </a:cxn>
                <a:cxn ang="0">
                  <a:pos x="6893" y="673"/>
                </a:cxn>
                <a:cxn ang="0">
                  <a:pos x="10603" y="720"/>
                </a:cxn>
                <a:cxn ang="0">
                  <a:pos x="10603" y="768"/>
                </a:cxn>
                <a:cxn ang="0">
                  <a:pos x="6889" y="720"/>
                </a:cxn>
                <a:cxn ang="0">
                  <a:pos x="5592" y="656"/>
                </a:cxn>
                <a:cxn ang="0">
                  <a:pos x="5115" y="624"/>
                </a:cxn>
                <a:cxn ang="0">
                  <a:pos x="4667" y="592"/>
                </a:cxn>
                <a:cxn ang="0">
                  <a:pos x="4342" y="544"/>
                </a:cxn>
                <a:cxn ang="0">
                  <a:pos x="4075" y="512"/>
                </a:cxn>
                <a:cxn ang="0">
                  <a:pos x="3803" y="480"/>
                </a:cxn>
                <a:cxn ang="0">
                  <a:pos x="3585" y="430"/>
                </a:cxn>
                <a:cxn ang="0">
                  <a:pos x="3403" y="400"/>
                </a:cxn>
                <a:cxn ang="0">
                  <a:pos x="3211" y="368"/>
                </a:cxn>
                <a:cxn ang="0">
                  <a:pos x="3041" y="318"/>
                </a:cxn>
                <a:cxn ang="0">
                  <a:pos x="2907" y="288"/>
                </a:cxn>
                <a:cxn ang="0">
                  <a:pos x="2747" y="256"/>
                </a:cxn>
                <a:cxn ang="0">
                  <a:pos x="2603" y="224"/>
                </a:cxn>
                <a:cxn ang="0">
                  <a:pos x="2459" y="192"/>
                </a:cxn>
                <a:cxn ang="0">
                  <a:pos x="2331" y="160"/>
                </a:cxn>
                <a:cxn ang="0">
                  <a:pos x="2203" y="128"/>
                </a:cxn>
                <a:cxn ang="0">
                  <a:pos x="2042" y="89"/>
                </a:cxn>
                <a:cxn ang="0">
                  <a:pos x="1915" y="80"/>
                </a:cxn>
                <a:cxn ang="0">
                  <a:pos x="1771" y="64"/>
                </a:cxn>
                <a:cxn ang="0">
                  <a:pos x="1627" y="48"/>
                </a:cxn>
                <a:cxn ang="0">
                  <a:pos x="1435" y="48"/>
                </a:cxn>
                <a:cxn ang="0">
                  <a:pos x="1291" y="64"/>
                </a:cxn>
                <a:cxn ang="0">
                  <a:pos x="1158" y="94"/>
                </a:cxn>
                <a:cxn ang="0">
                  <a:pos x="1052" y="121"/>
                </a:cxn>
                <a:cxn ang="0">
                  <a:pos x="923" y="160"/>
                </a:cxn>
                <a:cxn ang="0">
                  <a:pos x="822" y="206"/>
                </a:cxn>
                <a:cxn ang="0">
                  <a:pos x="716" y="265"/>
                </a:cxn>
                <a:cxn ang="0">
                  <a:pos x="566" y="334"/>
                </a:cxn>
                <a:cxn ang="0">
                  <a:pos x="393" y="444"/>
                </a:cxn>
                <a:cxn ang="0">
                  <a:pos x="9" y="663"/>
                </a:cxn>
              </a:cxnLst>
              <a:rect l="0" t="0" r="r" b="b"/>
              <a:pathLst>
                <a:path w="17843" h="784">
                  <a:moveTo>
                    <a:pt x="12" y="630"/>
                  </a:moveTo>
                  <a:lnTo>
                    <a:pt x="92" y="566"/>
                  </a:lnTo>
                  <a:cubicBezTo>
                    <a:pt x="94" y="564"/>
                    <a:pt x="96" y="563"/>
                    <a:pt x="99" y="562"/>
                  </a:cubicBezTo>
                  <a:lnTo>
                    <a:pt x="179" y="530"/>
                  </a:lnTo>
                  <a:lnTo>
                    <a:pt x="170" y="535"/>
                  </a:lnTo>
                  <a:lnTo>
                    <a:pt x="218" y="487"/>
                  </a:lnTo>
                  <a:cubicBezTo>
                    <a:pt x="220" y="486"/>
                    <a:pt x="222" y="484"/>
                    <a:pt x="225" y="483"/>
                  </a:cubicBezTo>
                  <a:lnTo>
                    <a:pt x="289" y="451"/>
                  </a:lnTo>
                  <a:lnTo>
                    <a:pt x="321" y="435"/>
                  </a:lnTo>
                  <a:lnTo>
                    <a:pt x="366" y="404"/>
                  </a:lnTo>
                  <a:lnTo>
                    <a:pt x="362" y="407"/>
                  </a:lnTo>
                  <a:lnTo>
                    <a:pt x="394" y="375"/>
                  </a:lnTo>
                  <a:cubicBezTo>
                    <a:pt x="397" y="373"/>
                    <a:pt x="400" y="371"/>
                    <a:pt x="404" y="370"/>
                  </a:cubicBezTo>
                  <a:lnTo>
                    <a:pt x="452" y="354"/>
                  </a:lnTo>
                  <a:lnTo>
                    <a:pt x="449" y="355"/>
                  </a:lnTo>
                  <a:lnTo>
                    <a:pt x="481" y="339"/>
                  </a:lnTo>
                  <a:lnTo>
                    <a:pt x="513" y="323"/>
                  </a:lnTo>
                  <a:lnTo>
                    <a:pt x="506" y="327"/>
                  </a:lnTo>
                  <a:lnTo>
                    <a:pt x="538" y="295"/>
                  </a:lnTo>
                  <a:cubicBezTo>
                    <a:pt x="540" y="294"/>
                    <a:pt x="542" y="292"/>
                    <a:pt x="545" y="291"/>
                  </a:cubicBezTo>
                  <a:lnTo>
                    <a:pt x="577" y="275"/>
                  </a:lnTo>
                  <a:lnTo>
                    <a:pt x="570" y="279"/>
                  </a:lnTo>
                  <a:lnTo>
                    <a:pt x="586" y="263"/>
                  </a:lnTo>
                  <a:cubicBezTo>
                    <a:pt x="588" y="262"/>
                    <a:pt x="590" y="260"/>
                    <a:pt x="593" y="259"/>
                  </a:cubicBezTo>
                  <a:lnTo>
                    <a:pt x="625" y="243"/>
                  </a:lnTo>
                  <a:cubicBezTo>
                    <a:pt x="628" y="241"/>
                    <a:pt x="632" y="240"/>
                    <a:pt x="635" y="240"/>
                  </a:cubicBezTo>
                  <a:lnTo>
                    <a:pt x="667" y="240"/>
                  </a:lnTo>
                  <a:lnTo>
                    <a:pt x="657" y="243"/>
                  </a:lnTo>
                  <a:lnTo>
                    <a:pt x="689" y="227"/>
                  </a:lnTo>
                  <a:lnTo>
                    <a:pt x="682" y="231"/>
                  </a:lnTo>
                  <a:lnTo>
                    <a:pt x="698" y="215"/>
                  </a:lnTo>
                  <a:cubicBezTo>
                    <a:pt x="700" y="214"/>
                    <a:pt x="702" y="212"/>
                    <a:pt x="705" y="211"/>
                  </a:cubicBezTo>
                  <a:lnTo>
                    <a:pt x="737" y="195"/>
                  </a:lnTo>
                  <a:lnTo>
                    <a:pt x="730" y="199"/>
                  </a:lnTo>
                  <a:lnTo>
                    <a:pt x="746" y="183"/>
                  </a:lnTo>
                  <a:cubicBezTo>
                    <a:pt x="751" y="179"/>
                    <a:pt x="757" y="176"/>
                    <a:pt x="763" y="176"/>
                  </a:cubicBezTo>
                  <a:lnTo>
                    <a:pt x="795" y="176"/>
                  </a:lnTo>
                  <a:lnTo>
                    <a:pt x="778" y="183"/>
                  </a:lnTo>
                  <a:lnTo>
                    <a:pt x="794" y="167"/>
                  </a:lnTo>
                  <a:cubicBezTo>
                    <a:pt x="796" y="166"/>
                    <a:pt x="798" y="164"/>
                    <a:pt x="801" y="163"/>
                  </a:cubicBezTo>
                  <a:lnTo>
                    <a:pt x="833" y="147"/>
                  </a:lnTo>
                  <a:cubicBezTo>
                    <a:pt x="836" y="145"/>
                    <a:pt x="840" y="144"/>
                    <a:pt x="843" y="144"/>
                  </a:cubicBezTo>
                  <a:lnTo>
                    <a:pt x="859" y="144"/>
                  </a:lnTo>
                  <a:lnTo>
                    <a:pt x="849" y="147"/>
                  </a:lnTo>
                  <a:lnTo>
                    <a:pt x="881" y="131"/>
                  </a:lnTo>
                  <a:cubicBezTo>
                    <a:pt x="884" y="129"/>
                    <a:pt x="888" y="128"/>
                    <a:pt x="891" y="128"/>
                  </a:cubicBezTo>
                  <a:lnTo>
                    <a:pt x="907" y="128"/>
                  </a:lnTo>
                  <a:lnTo>
                    <a:pt x="890" y="135"/>
                  </a:lnTo>
                  <a:lnTo>
                    <a:pt x="906" y="119"/>
                  </a:lnTo>
                  <a:cubicBezTo>
                    <a:pt x="911" y="115"/>
                    <a:pt x="917" y="112"/>
                    <a:pt x="923" y="112"/>
                  </a:cubicBezTo>
                  <a:lnTo>
                    <a:pt x="955" y="112"/>
                  </a:lnTo>
                  <a:lnTo>
                    <a:pt x="938" y="119"/>
                  </a:lnTo>
                  <a:lnTo>
                    <a:pt x="954" y="103"/>
                  </a:lnTo>
                  <a:cubicBezTo>
                    <a:pt x="959" y="99"/>
                    <a:pt x="965" y="96"/>
                    <a:pt x="971" y="96"/>
                  </a:cubicBezTo>
                  <a:lnTo>
                    <a:pt x="987" y="96"/>
                  </a:lnTo>
                  <a:lnTo>
                    <a:pt x="977" y="99"/>
                  </a:lnTo>
                  <a:lnTo>
                    <a:pt x="1009" y="83"/>
                  </a:lnTo>
                  <a:cubicBezTo>
                    <a:pt x="1012" y="81"/>
                    <a:pt x="1016" y="80"/>
                    <a:pt x="1019" y="80"/>
                  </a:cubicBezTo>
                  <a:lnTo>
                    <a:pt x="1035" y="80"/>
                  </a:lnTo>
                  <a:lnTo>
                    <a:pt x="1018" y="87"/>
                  </a:lnTo>
                  <a:lnTo>
                    <a:pt x="1034" y="71"/>
                  </a:lnTo>
                  <a:cubicBezTo>
                    <a:pt x="1039" y="67"/>
                    <a:pt x="1045" y="64"/>
                    <a:pt x="1051" y="64"/>
                  </a:cubicBezTo>
                  <a:lnTo>
                    <a:pt x="1067" y="64"/>
                  </a:lnTo>
                  <a:lnTo>
                    <a:pt x="1099" y="64"/>
                  </a:lnTo>
                  <a:lnTo>
                    <a:pt x="1082" y="71"/>
                  </a:lnTo>
                  <a:lnTo>
                    <a:pt x="1098" y="55"/>
                  </a:lnTo>
                  <a:cubicBezTo>
                    <a:pt x="1103" y="51"/>
                    <a:pt x="1109" y="48"/>
                    <a:pt x="1115" y="48"/>
                  </a:cubicBezTo>
                  <a:lnTo>
                    <a:pt x="1131" y="48"/>
                  </a:lnTo>
                  <a:lnTo>
                    <a:pt x="1147" y="48"/>
                  </a:lnTo>
                  <a:lnTo>
                    <a:pt x="1137" y="51"/>
                  </a:lnTo>
                  <a:lnTo>
                    <a:pt x="1169" y="35"/>
                  </a:lnTo>
                  <a:cubicBezTo>
                    <a:pt x="1172" y="33"/>
                    <a:pt x="1176" y="32"/>
                    <a:pt x="1179" y="32"/>
                  </a:cubicBezTo>
                  <a:lnTo>
                    <a:pt x="1195" y="32"/>
                  </a:lnTo>
                  <a:lnTo>
                    <a:pt x="1211" y="32"/>
                  </a:lnTo>
                  <a:lnTo>
                    <a:pt x="1227" y="32"/>
                  </a:lnTo>
                  <a:lnTo>
                    <a:pt x="1243" y="32"/>
                  </a:lnTo>
                  <a:lnTo>
                    <a:pt x="1233" y="35"/>
                  </a:lnTo>
                  <a:lnTo>
                    <a:pt x="1265" y="19"/>
                  </a:lnTo>
                  <a:cubicBezTo>
                    <a:pt x="1268" y="17"/>
                    <a:pt x="1272" y="16"/>
                    <a:pt x="1275" y="16"/>
                  </a:cubicBezTo>
                  <a:lnTo>
                    <a:pt x="1291" y="16"/>
                  </a:lnTo>
                  <a:lnTo>
                    <a:pt x="1307" y="16"/>
                  </a:lnTo>
                  <a:lnTo>
                    <a:pt x="1323" y="16"/>
                  </a:lnTo>
                  <a:lnTo>
                    <a:pt x="1339" y="16"/>
                  </a:lnTo>
                  <a:lnTo>
                    <a:pt x="1371" y="16"/>
                  </a:lnTo>
                  <a:lnTo>
                    <a:pt x="1354" y="23"/>
                  </a:lnTo>
                  <a:lnTo>
                    <a:pt x="1370" y="7"/>
                  </a:lnTo>
                  <a:cubicBezTo>
                    <a:pt x="1375" y="3"/>
                    <a:pt x="1381" y="0"/>
                    <a:pt x="1387" y="0"/>
                  </a:cubicBezTo>
                  <a:lnTo>
                    <a:pt x="1403" y="0"/>
                  </a:lnTo>
                  <a:lnTo>
                    <a:pt x="1419" y="0"/>
                  </a:lnTo>
                  <a:lnTo>
                    <a:pt x="1435" y="0"/>
                  </a:lnTo>
                  <a:lnTo>
                    <a:pt x="1451" y="0"/>
                  </a:lnTo>
                  <a:lnTo>
                    <a:pt x="1467" y="0"/>
                  </a:lnTo>
                  <a:lnTo>
                    <a:pt x="1499" y="0"/>
                  </a:lnTo>
                  <a:lnTo>
                    <a:pt x="1515" y="0"/>
                  </a:lnTo>
                  <a:lnTo>
                    <a:pt x="1531" y="0"/>
                  </a:lnTo>
                  <a:lnTo>
                    <a:pt x="1547" y="0"/>
                  </a:lnTo>
                  <a:lnTo>
                    <a:pt x="1563" y="0"/>
                  </a:lnTo>
                  <a:lnTo>
                    <a:pt x="1579" y="0"/>
                  </a:lnTo>
                  <a:lnTo>
                    <a:pt x="1611" y="0"/>
                  </a:lnTo>
                  <a:lnTo>
                    <a:pt x="1627" y="0"/>
                  </a:lnTo>
                  <a:lnTo>
                    <a:pt x="1643" y="0"/>
                  </a:lnTo>
                  <a:lnTo>
                    <a:pt x="1659" y="0"/>
                  </a:lnTo>
                  <a:lnTo>
                    <a:pt x="1675" y="0"/>
                  </a:lnTo>
                  <a:lnTo>
                    <a:pt x="1691" y="0"/>
                  </a:lnTo>
                  <a:lnTo>
                    <a:pt x="1707" y="0"/>
                  </a:lnTo>
                  <a:cubicBezTo>
                    <a:pt x="1711" y="0"/>
                    <a:pt x="1715" y="1"/>
                    <a:pt x="1718" y="3"/>
                  </a:cubicBezTo>
                  <a:lnTo>
                    <a:pt x="1750" y="19"/>
                  </a:lnTo>
                  <a:lnTo>
                    <a:pt x="1739" y="16"/>
                  </a:lnTo>
                  <a:lnTo>
                    <a:pt x="1755" y="16"/>
                  </a:lnTo>
                  <a:lnTo>
                    <a:pt x="1771" y="16"/>
                  </a:lnTo>
                  <a:lnTo>
                    <a:pt x="1787" y="16"/>
                  </a:lnTo>
                  <a:lnTo>
                    <a:pt x="1803" y="16"/>
                  </a:lnTo>
                  <a:lnTo>
                    <a:pt x="1819" y="16"/>
                  </a:lnTo>
                  <a:lnTo>
                    <a:pt x="1851" y="16"/>
                  </a:lnTo>
                  <a:lnTo>
                    <a:pt x="1867" y="16"/>
                  </a:lnTo>
                  <a:cubicBezTo>
                    <a:pt x="1874" y="16"/>
                    <a:pt x="1880" y="19"/>
                    <a:pt x="1884" y="23"/>
                  </a:cubicBezTo>
                  <a:lnTo>
                    <a:pt x="1900" y="39"/>
                  </a:lnTo>
                  <a:lnTo>
                    <a:pt x="1883" y="32"/>
                  </a:lnTo>
                  <a:lnTo>
                    <a:pt x="1899" y="32"/>
                  </a:lnTo>
                  <a:lnTo>
                    <a:pt x="1915" y="32"/>
                  </a:lnTo>
                  <a:lnTo>
                    <a:pt x="1947" y="32"/>
                  </a:lnTo>
                  <a:lnTo>
                    <a:pt x="1963" y="32"/>
                  </a:lnTo>
                  <a:cubicBezTo>
                    <a:pt x="1970" y="32"/>
                    <a:pt x="1976" y="35"/>
                    <a:pt x="1980" y="39"/>
                  </a:cubicBezTo>
                  <a:lnTo>
                    <a:pt x="1996" y="55"/>
                  </a:lnTo>
                  <a:lnTo>
                    <a:pt x="1979" y="48"/>
                  </a:lnTo>
                  <a:lnTo>
                    <a:pt x="1995" y="48"/>
                  </a:lnTo>
                  <a:lnTo>
                    <a:pt x="2027" y="48"/>
                  </a:lnTo>
                  <a:lnTo>
                    <a:pt x="2043" y="48"/>
                  </a:lnTo>
                  <a:lnTo>
                    <a:pt x="2059" y="48"/>
                  </a:lnTo>
                  <a:cubicBezTo>
                    <a:pt x="2066" y="48"/>
                    <a:pt x="2072" y="51"/>
                    <a:pt x="2076" y="55"/>
                  </a:cubicBezTo>
                  <a:lnTo>
                    <a:pt x="2092" y="71"/>
                  </a:lnTo>
                  <a:lnTo>
                    <a:pt x="2075" y="64"/>
                  </a:lnTo>
                  <a:lnTo>
                    <a:pt x="2091" y="64"/>
                  </a:lnTo>
                  <a:lnTo>
                    <a:pt x="2123" y="64"/>
                  </a:lnTo>
                  <a:lnTo>
                    <a:pt x="2139" y="64"/>
                  </a:lnTo>
                  <a:cubicBezTo>
                    <a:pt x="2146" y="64"/>
                    <a:pt x="2152" y="67"/>
                    <a:pt x="2156" y="71"/>
                  </a:cubicBezTo>
                  <a:lnTo>
                    <a:pt x="2172" y="87"/>
                  </a:lnTo>
                  <a:lnTo>
                    <a:pt x="2155" y="80"/>
                  </a:lnTo>
                  <a:lnTo>
                    <a:pt x="2187" y="80"/>
                  </a:lnTo>
                  <a:lnTo>
                    <a:pt x="2203" y="80"/>
                  </a:lnTo>
                  <a:lnTo>
                    <a:pt x="2219" y="80"/>
                  </a:lnTo>
                  <a:cubicBezTo>
                    <a:pt x="2226" y="80"/>
                    <a:pt x="2232" y="83"/>
                    <a:pt x="2236" y="87"/>
                  </a:cubicBezTo>
                  <a:lnTo>
                    <a:pt x="2252" y="103"/>
                  </a:lnTo>
                  <a:lnTo>
                    <a:pt x="2235" y="96"/>
                  </a:lnTo>
                  <a:lnTo>
                    <a:pt x="2267" y="96"/>
                  </a:lnTo>
                  <a:lnTo>
                    <a:pt x="2283" y="96"/>
                  </a:lnTo>
                  <a:cubicBezTo>
                    <a:pt x="2290" y="96"/>
                    <a:pt x="2296" y="99"/>
                    <a:pt x="2300" y="103"/>
                  </a:cubicBezTo>
                  <a:lnTo>
                    <a:pt x="2316" y="119"/>
                  </a:lnTo>
                  <a:lnTo>
                    <a:pt x="2299" y="112"/>
                  </a:lnTo>
                  <a:lnTo>
                    <a:pt x="2331" y="112"/>
                  </a:lnTo>
                  <a:lnTo>
                    <a:pt x="2347" y="112"/>
                  </a:lnTo>
                  <a:cubicBezTo>
                    <a:pt x="2351" y="112"/>
                    <a:pt x="2355" y="113"/>
                    <a:pt x="2358" y="115"/>
                  </a:cubicBezTo>
                  <a:lnTo>
                    <a:pt x="2390" y="131"/>
                  </a:lnTo>
                  <a:lnTo>
                    <a:pt x="2379" y="128"/>
                  </a:lnTo>
                  <a:lnTo>
                    <a:pt x="2395" y="128"/>
                  </a:lnTo>
                  <a:lnTo>
                    <a:pt x="2411" y="128"/>
                  </a:lnTo>
                  <a:lnTo>
                    <a:pt x="2443" y="128"/>
                  </a:lnTo>
                  <a:cubicBezTo>
                    <a:pt x="2450" y="128"/>
                    <a:pt x="2456" y="131"/>
                    <a:pt x="2460" y="135"/>
                  </a:cubicBezTo>
                  <a:lnTo>
                    <a:pt x="2476" y="151"/>
                  </a:lnTo>
                  <a:lnTo>
                    <a:pt x="2459" y="144"/>
                  </a:lnTo>
                  <a:lnTo>
                    <a:pt x="2491" y="144"/>
                  </a:lnTo>
                  <a:lnTo>
                    <a:pt x="2507" y="144"/>
                  </a:lnTo>
                  <a:cubicBezTo>
                    <a:pt x="2514" y="144"/>
                    <a:pt x="2520" y="147"/>
                    <a:pt x="2524" y="151"/>
                  </a:cubicBezTo>
                  <a:lnTo>
                    <a:pt x="2540" y="167"/>
                  </a:lnTo>
                  <a:lnTo>
                    <a:pt x="2523" y="160"/>
                  </a:lnTo>
                  <a:lnTo>
                    <a:pt x="2555" y="160"/>
                  </a:lnTo>
                  <a:cubicBezTo>
                    <a:pt x="2562" y="160"/>
                    <a:pt x="2568" y="163"/>
                    <a:pt x="2572" y="167"/>
                  </a:cubicBezTo>
                  <a:lnTo>
                    <a:pt x="2588" y="183"/>
                  </a:lnTo>
                  <a:lnTo>
                    <a:pt x="2571" y="176"/>
                  </a:lnTo>
                  <a:lnTo>
                    <a:pt x="2603" y="176"/>
                  </a:lnTo>
                  <a:lnTo>
                    <a:pt x="2619" y="176"/>
                  </a:lnTo>
                  <a:cubicBezTo>
                    <a:pt x="2623" y="176"/>
                    <a:pt x="2627" y="177"/>
                    <a:pt x="2630" y="179"/>
                  </a:cubicBezTo>
                  <a:lnTo>
                    <a:pt x="2662" y="195"/>
                  </a:lnTo>
                  <a:lnTo>
                    <a:pt x="2651" y="192"/>
                  </a:lnTo>
                  <a:lnTo>
                    <a:pt x="2667" y="192"/>
                  </a:lnTo>
                  <a:lnTo>
                    <a:pt x="2699" y="192"/>
                  </a:lnTo>
                  <a:cubicBezTo>
                    <a:pt x="2703" y="192"/>
                    <a:pt x="2707" y="193"/>
                    <a:pt x="2710" y="195"/>
                  </a:cubicBezTo>
                  <a:lnTo>
                    <a:pt x="2742" y="211"/>
                  </a:lnTo>
                  <a:lnTo>
                    <a:pt x="2731" y="208"/>
                  </a:lnTo>
                  <a:lnTo>
                    <a:pt x="2747" y="208"/>
                  </a:lnTo>
                  <a:lnTo>
                    <a:pt x="2779" y="208"/>
                  </a:lnTo>
                  <a:cubicBezTo>
                    <a:pt x="2786" y="208"/>
                    <a:pt x="2792" y="211"/>
                    <a:pt x="2796" y="215"/>
                  </a:cubicBezTo>
                  <a:lnTo>
                    <a:pt x="2812" y="231"/>
                  </a:lnTo>
                  <a:lnTo>
                    <a:pt x="2795" y="224"/>
                  </a:lnTo>
                  <a:lnTo>
                    <a:pt x="2827" y="224"/>
                  </a:lnTo>
                  <a:cubicBezTo>
                    <a:pt x="2831" y="224"/>
                    <a:pt x="2835" y="225"/>
                    <a:pt x="2838" y="227"/>
                  </a:cubicBezTo>
                  <a:lnTo>
                    <a:pt x="2870" y="243"/>
                  </a:lnTo>
                  <a:lnTo>
                    <a:pt x="2859" y="240"/>
                  </a:lnTo>
                  <a:lnTo>
                    <a:pt x="2891" y="240"/>
                  </a:lnTo>
                  <a:lnTo>
                    <a:pt x="2907" y="240"/>
                  </a:lnTo>
                  <a:cubicBezTo>
                    <a:pt x="2911" y="240"/>
                    <a:pt x="2915" y="241"/>
                    <a:pt x="2918" y="243"/>
                  </a:cubicBezTo>
                  <a:lnTo>
                    <a:pt x="2950" y="259"/>
                  </a:lnTo>
                  <a:lnTo>
                    <a:pt x="2939" y="256"/>
                  </a:lnTo>
                  <a:lnTo>
                    <a:pt x="2971" y="256"/>
                  </a:lnTo>
                  <a:cubicBezTo>
                    <a:pt x="2975" y="256"/>
                    <a:pt x="2979" y="257"/>
                    <a:pt x="2982" y="259"/>
                  </a:cubicBezTo>
                  <a:lnTo>
                    <a:pt x="3014" y="275"/>
                  </a:lnTo>
                  <a:lnTo>
                    <a:pt x="3003" y="272"/>
                  </a:lnTo>
                  <a:lnTo>
                    <a:pt x="3019" y="272"/>
                  </a:lnTo>
                  <a:lnTo>
                    <a:pt x="3051" y="272"/>
                  </a:lnTo>
                  <a:cubicBezTo>
                    <a:pt x="3055" y="272"/>
                    <a:pt x="3059" y="273"/>
                    <a:pt x="3062" y="275"/>
                  </a:cubicBezTo>
                  <a:lnTo>
                    <a:pt x="3094" y="291"/>
                  </a:lnTo>
                  <a:lnTo>
                    <a:pt x="3083" y="288"/>
                  </a:lnTo>
                  <a:lnTo>
                    <a:pt x="3115" y="288"/>
                  </a:lnTo>
                  <a:cubicBezTo>
                    <a:pt x="3119" y="288"/>
                    <a:pt x="3123" y="289"/>
                    <a:pt x="3126" y="291"/>
                  </a:cubicBezTo>
                  <a:lnTo>
                    <a:pt x="3158" y="307"/>
                  </a:lnTo>
                  <a:lnTo>
                    <a:pt x="3147" y="304"/>
                  </a:lnTo>
                  <a:lnTo>
                    <a:pt x="3179" y="304"/>
                  </a:lnTo>
                  <a:cubicBezTo>
                    <a:pt x="3183" y="304"/>
                    <a:pt x="3187" y="305"/>
                    <a:pt x="3190" y="307"/>
                  </a:cubicBezTo>
                  <a:lnTo>
                    <a:pt x="3222" y="323"/>
                  </a:lnTo>
                  <a:lnTo>
                    <a:pt x="3211" y="320"/>
                  </a:lnTo>
                  <a:lnTo>
                    <a:pt x="3243" y="320"/>
                  </a:lnTo>
                  <a:lnTo>
                    <a:pt x="3275" y="320"/>
                  </a:lnTo>
                  <a:cubicBezTo>
                    <a:pt x="3279" y="320"/>
                    <a:pt x="3283" y="321"/>
                    <a:pt x="3286" y="323"/>
                  </a:cubicBezTo>
                  <a:lnTo>
                    <a:pt x="3318" y="339"/>
                  </a:lnTo>
                  <a:lnTo>
                    <a:pt x="3307" y="336"/>
                  </a:lnTo>
                  <a:lnTo>
                    <a:pt x="3339" y="336"/>
                  </a:lnTo>
                  <a:cubicBezTo>
                    <a:pt x="3343" y="336"/>
                    <a:pt x="3347" y="337"/>
                    <a:pt x="3350" y="339"/>
                  </a:cubicBezTo>
                  <a:lnTo>
                    <a:pt x="3382" y="355"/>
                  </a:lnTo>
                  <a:lnTo>
                    <a:pt x="3371" y="352"/>
                  </a:lnTo>
                  <a:lnTo>
                    <a:pt x="3403" y="352"/>
                  </a:lnTo>
                  <a:cubicBezTo>
                    <a:pt x="3406" y="352"/>
                    <a:pt x="3409" y="353"/>
                    <a:pt x="3411" y="354"/>
                  </a:cubicBezTo>
                  <a:lnTo>
                    <a:pt x="3459" y="370"/>
                  </a:lnTo>
                  <a:lnTo>
                    <a:pt x="3451" y="368"/>
                  </a:lnTo>
                  <a:lnTo>
                    <a:pt x="3483" y="368"/>
                  </a:lnTo>
                  <a:lnTo>
                    <a:pt x="3515" y="368"/>
                  </a:lnTo>
                  <a:cubicBezTo>
                    <a:pt x="3518" y="368"/>
                    <a:pt x="3521" y="369"/>
                    <a:pt x="3523" y="370"/>
                  </a:cubicBezTo>
                  <a:lnTo>
                    <a:pt x="3571" y="386"/>
                  </a:lnTo>
                  <a:lnTo>
                    <a:pt x="3563" y="384"/>
                  </a:lnTo>
                  <a:lnTo>
                    <a:pt x="3595" y="384"/>
                  </a:lnTo>
                  <a:cubicBezTo>
                    <a:pt x="3599" y="384"/>
                    <a:pt x="3603" y="385"/>
                    <a:pt x="3606" y="387"/>
                  </a:cubicBezTo>
                  <a:lnTo>
                    <a:pt x="3638" y="403"/>
                  </a:lnTo>
                  <a:lnTo>
                    <a:pt x="3627" y="400"/>
                  </a:lnTo>
                  <a:lnTo>
                    <a:pt x="3675" y="400"/>
                  </a:lnTo>
                  <a:cubicBezTo>
                    <a:pt x="3678" y="400"/>
                    <a:pt x="3681" y="401"/>
                    <a:pt x="3683" y="402"/>
                  </a:cubicBezTo>
                  <a:lnTo>
                    <a:pt x="3731" y="418"/>
                  </a:lnTo>
                  <a:lnTo>
                    <a:pt x="3723" y="416"/>
                  </a:lnTo>
                  <a:lnTo>
                    <a:pt x="3755" y="416"/>
                  </a:lnTo>
                  <a:cubicBezTo>
                    <a:pt x="3758" y="416"/>
                    <a:pt x="3761" y="417"/>
                    <a:pt x="3763" y="418"/>
                  </a:cubicBezTo>
                  <a:lnTo>
                    <a:pt x="3811" y="434"/>
                  </a:lnTo>
                  <a:lnTo>
                    <a:pt x="3803" y="432"/>
                  </a:lnTo>
                  <a:lnTo>
                    <a:pt x="3851" y="432"/>
                  </a:lnTo>
                  <a:lnTo>
                    <a:pt x="3883" y="432"/>
                  </a:lnTo>
                  <a:cubicBezTo>
                    <a:pt x="3886" y="432"/>
                    <a:pt x="3889" y="433"/>
                    <a:pt x="3891" y="434"/>
                  </a:cubicBezTo>
                  <a:lnTo>
                    <a:pt x="3939" y="450"/>
                  </a:lnTo>
                  <a:lnTo>
                    <a:pt x="3931" y="448"/>
                  </a:lnTo>
                  <a:lnTo>
                    <a:pt x="3979" y="448"/>
                  </a:lnTo>
                  <a:cubicBezTo>
                    <a:pt x="3982" y="448"/>
                    <a:pt x="3985" y="449"/>
                    <a:pt x="3987" y="450"/>
                  </a:cubicBezTo>
                  <a:lnTo>
                    <a:pt x="4035" y="466"/>
                  </a:lnTo>
                  <a:lnTo>
                    <a:pt x="4027" y="464"/>
                  </a:lnTo>
                  <a:lnTo>
                    <a:pt x="4075" y="464"/>
                  </a:lnTo>
                  <a:cubicBezTo>
                    <a:pt x="4077" y="464"/>
                    <a:pt x="4079" y="465"/>
                    <a:pt x="4081" y="465"/>
                  </a:cubicBezTo>
                  <a:lnTo>
                    <a:pt x="4145" y="481"/>
                  </a:lnTo>
                  <a:lnTo>
                    <a:pt x="4139" y="480"/>
                  </a:lnTo>
                  <a:lnTo>
                    <a:pt x="4187" y="480"/>
                  </a:lnTo>
                  <a:cubicBezTo>
                    <a:pt x="4190" y="480"/>
                    <a:pt x="4193" y="481"/>
                    <a:pt x="4195" y="482"/>
                  </a:cubicBezTo>
                  <a:lnTo>
                    <a:pt x="4243" y="498"/>
                  </a:lnTo>
                  <a:lnTo>
                    <a:pt x="4235" y="496"/>
                  </a:lnTo>
                  <a:lnTo>
                    <a:pt x="4299" y="496"/>
                  </a:lnTo>
                  <a:lnTo>
                    <a:pt x="4347" y="496"/>
                  </a:lnTo>
                  <a:cubicBezTo>
                    <a:pt x="4349" y="496"/>
                    <a:pt x="4351" y="497"/>
                    <a:pt x="4353" y="497"/>
                  </a:cubicBezTo>
                  <a:lnTo>
                    <a:pt x="4417" y="513"/>
                  </a:lnTo>
                  <a:lnTo>
                    <a:pt x="4411" y="512"/>
                  </a:lnTo>
                  <a:lnTo>
                    <a:pt x="4475" y="512"/>
                  </a:lnTo>
                  <a:cubicBezTo>
                    <a:pt x="4478" y="512"/>
                    <a:pt x="4481" y="513"/>
                    <a:pt x="4483" y="514"/>
                  </a:cubicBezTo>
                  <a:lnTo>
                    <a:pt x="4531" y="530"/>
                  </a:lnTo>
                  <a:lnTo>
                    <a:pt x="4523" y="528"/>
                  </a:lnTo>
                  <a:lnTo>
                    <a:pt x="4603" y="528"/>
                  </a:lnTo>
                  <a:cubicBezTo>
                    <a:pt x="4605" y="528"/>
                    <a:pt x="4607" y="529"/>
                    <a:pt x="4609" y="529"/>
                  </a:cubicBezTo>
                  <a:lnTo>
                    <a:pt x="4673" y="545"/>
                  </a:lnTo>
                  <a:lnTo>
                    <a:pt x="4667" y="544"/>
                  </a:lnTo>
                  <a:lnTo>
                    <a:pt x="4731" y="544"/>
                  </a:lnTo>
                  <a:cubicBezTo>
                    <a:pt x="4733" y="544"/>
                    <a:pt x="4735" y="545"/>
                    <a:pt x="4737" y="545"/>
                  </a:cubicBezTo>
                  <a:lnTo>
                    <a:pt x="4801" y="561"/>
                  </a:lnTo>
                  <a:lnTo>
                    <a:pt x="4795" y="560"/>
                  </a:lnTo>
                  <a:lnTo>
                    <a:pt x="4875" y="560"/>
                  </a:lnTo>
                  <a:lnTo>
                    <a:pt x="4955" y="560"/>
                  </a:lnTo>
                  <a:cubicBezTo>
                    <a:pt x="4957" y="560"/>
                    <a:pt x="4959" y="561"/>
                    <a:pt x="4960" y="561"/>
                  </a:cubicBezTo>
                  <a:lnTo>
                    <a:pt x="5040" y="577"/>
                  </a:lnTo>
                  <a:lnTo>
                    <a:pt x="5035" y="576"/>
                  </a:lnTo>
                  <a:lnTo>
                    <a:pt x="5115" y="576"/>
                  </a:lnTo>
                  <a:cubicBezTo>
                    <a:pt x="5117" y="576"/>
                    <a:pt x="5118" y="577"/>
                    <a:pt x="5119" y="577"/>
                  </a:cubicBezTo>
                  <a:lnTo>
                    <a:pt x="5215" y="593"/>
                  </a:lnTo>
                  <a:lnTo>
                    <a:pt x="5211" y="592"/>
                  </a:lnTo>
                  <a:lnTo>
                    <a:pt x="5291" y="592"/>
                  </a:lnTo>
                  <a:lnTo>
                    <a:pt x="5387" y="592"/>
                  </a:lnTo>
                  <a:cubicBezTo>
                    <a:pt x="5389" y="592"/>
                    <a:pt x="5390" y="593"/>
                    <a:pt x="5391" y="593"/>
                  </a:cubicBezTo>
                  <a:lnTo>
                    <a:pt x="5503" y="609"/>
                  </a:lnTo>
                  <a:lnTo>
                    <a:pt x="5499" y="608"/>
                  </a:lnTo>
                  <a:lnTo>
                    <a:pt x="5595" y="608"/>
                  </a:lnTo>
                  <a:cubicBezTo>
                    <a:pt x="5597" y="608"/>
                    <a:pt x="5598" y="609"/>
                    <a:pt x="5599" y="609"/>
                  </a:cubicBezTo>
                  <a:lnTo>
                    <a:pt x="5711" y="625"/>
                  </a:lnTo>
                  <a:lnTo>
                    <a:pt x="5707" y="624"/>
                  </a:lnTo>
                  <a:lnTo>
                    <a:pt x="5819" y="624"/>
                  </a:lnTo>
                  <a:lnTo>
                    <a:pt x="5950" y="641"/>
                  </a:lnTo>
                  <a:lnTo>
                    <a:pt x="6075" y="640"/>
                  </a:lnTo>
                  <a:lnTo>
                    <a:pt x="6219" y="640"/>
                  </a:lnTo>
                  <a:lnTo>
                    <a:pt x="6382" y="657"/>
                  </a:lnTo>
                  <a:lnTo>
                    <a:pt x="6539" y="656"/>
                  </a:lnTo>
                  <a:lnTo>
                    <a:pt x="6699" y="656"/>
                  </a:lnTo>
                  <a:lnTo>
                    <a:pt x="6893" y="673"/>
                  </a:lnTo>
                  <a:lnTo>
                    <a:pt x="7099" y="672"/>
                  </a:lnTo>
                  <a:lnTo>
                    <a:pt x="7325" y="689"/>
                  </a:lnTo>
                  <a:lnTo>
                    <a:pt x="7563" y="688"/>
                  </a:lnTo>
                  <a:lnTo>
                    <a:pt x="7835" y="688"/>
                  </a:lnTo>
                  <a:lnTo>
                    <a:pt x="8141" y="705"/>
                  </a:lnTo>
                  <a:lnTo>
                    <a:pt x="8491" y="704"/>
                  </a:lnTo>
                  <a:lnTo>
                    <a:pt x="8891" y="704"/>
                  </a:lnTo>
                  <a:lnTo>
                    <a:pt x="9355" y="704"/>
                  </a:lnTo>
                  <a:lnTo>
                    <a:pt x="9916" y="720"/>
                  </a:lnTo>
                  <a:lnTo>
                    <a:pt x="10603" y="720"/>
                  </a:lnTo>
                  <a:lnTo>
                    <a:pt x="11467" y="720"/>
                  </a:lnTo>
                  <a:lnTo>
                    <a:pt x="12668" y="736"/>
                  </a:lnTo>
                  <a:lnTo>
                    <a:pt x="14459" y="736"/>
                  </a:lnTo>
                  <a:lnTo>
                    <a:pt x="17819" y="736"/>
                  </a:lnTo>
                  <a:cubicBezTo>
                    <a:pt x="17833" y="736"/>
                    <a:pt x="17843" y="747"/>
                    <a:pt x="17843" y="760"/>
                  </a:cubicBezTo>
                  <a:cubicBezTo>
                    <a:pt x="17843" y="774"/>
                    <a:pt x="17833" y="784"/>
                    <a:pt x="17819" y="784"/>
                  </a:cubicBezTo>
                  <a:lnTo>
                    <a:pt x="14459" y="784"/>
                  </a:lnTo>
                  <a:lnTo>
                    <a:pt x="12667" y="784"/>
                  </a:lnTo>
                  <a:lnTo>
                    <a:pt x="11467" y="768"/>
                  </a:lnTo>
                  <a:lnTo>
                    <a:pt x="10603" y="768"/>
                  </a:lnTo>
                  <a:lnTo>
                    <a:pt x="9915" y="768"/>
                  </a:lnTo>
                  <a:lnTo>
                    <a:pt x="9355" y="752"/>
                  </a:lnTo>
                  <a:lnTo>
                    <a:pt x="8891" y="752"/>
                  </a:lnTo>
                  <a:lnTo>
                    <a:pt x="8491" y="752"/>
                  </a:lnTo>
                  <a:lnTo>
                    <a:pt x="8138" y="752"/>
                  </a:lnTo>
                  <a:lnTo>
                    <a:pt x="7835" y="736"/>
                  </a:lnTo>
                  <a:lnTo>
                    <a:pt x="7563" y="736"/>
                  </a:lnTo>
                  <a:lnTo>
                    <a:pt x="7322" y="736"/>
                  </a:lnTo>
                  <a:lnTo>
                    <a:pt x="7099" y="720"/>
                  </a:lnTo>
                  <a:lnTo>
                    <a:pt x="6889" y="720"/>
                  </a:lnTo>
                  <a:lnTo>
                    <a:pt x="6699" y="704"/>
                  </a:lnTo>
                  <a:lnTo>
                    <a:pt x="6539" y="704"/>
                  </a:lnTo>
                  <a:lnTo>
                    <a:pt x="6377" y="704"/>
                  </a:lnTo>
                  <a:lnTo>
                    <a:pt x="6219" y="688"/>
                  </a:lnTo>
                  <a:lnTo>
                    <a:pt x="6075" y="688"/>
                  </a:lnTo>
                  <a:lnTo>
                    <a:pt x="5944" y="688"/>
                  </a:lnTo>
                  <a:lnTo>
                    <a:pt x="5819" y="672"/>
                  </a:lnTo>
                  <a:lnTo>
                    <a:pt x="5707" y="672"/>
                  </a:lnTo>
                  <a:cubicBezTo>
                    <a:pt x="5706" y="672"/>
                    <a:pt x="5705" y="672"/>
                    <a:pt x="5704" y="672"/>
                  </a:cubicBezTo>
                  <a:lnTo>
                    <a:pt x="5592" y="656"/>
                  </a:lnTo>
                  <a:lnTo>
                    <a:pt x="5595" y="656"/>
                  </a:lnTo>
                  <a:lnTo>
                    <a:pt x="5499" y="656"/>
                  </a:lnTo>
                  <a:cubicBezTo>
                    <a:pt x="5498" y="656"/>
                    <a:pt x="5497" y="656"/>
                    <a:pt x="5496" y="656"/>
                  </a:cubicBezTo>
                  <a:lnTo>
                    <a:pt x="5384" y="640"/>
                  </a:lnTo>
                  <a:lnTo>
                    <a:pt x="5387" y="640"/>
                  </a:lnTo>
                  <a:lnTo>
                    <a:pt x="5291" y="640"/>
                  </a:lnTo>
                  <a:lnTo>
                    <a:pt x="5211" y="640"/>
                  </a:lnTo>
                  <a:cubicBezTo>
                    <a:pt x="5210" y="640"/>
                    <a:pt x="5209" y="640"/>
                    <a:pt x="5208" y="640"/>
                  </a:cubicBezTo>
                  <a:lnTo>
                    <a:pt x="5112" y="624"/>
                  </a:lnTo>
                  <a:lnTo>
                    <a:pt x="5115" y="624"/>
                  </a:lnTo>
                  <a:lnTo>
                    <a:pt x="5035" y="624"/>
                  </a:lnTo>
                  <a:cubicBezTo>
                    <a:pt x="5034" y="624"/>
                    <a:pt x="5032" y="624"/>
                    <a:pt x="5031" y="624"/>
                  </a:cubicBezTo>
                  <a:lnTo>
                    <a:pt x="4951" y="608"/>
                  </a:lnTo>
                  <a:lnTo>
                    <a:pt x="4955" y="608"/>
                  </a:lnTo>
                  <a:lnTo>
                    <a:pt x="4875" y="608"/>
                  </a:lnTo>
                  <a:lnTo>
                    <a:pt x="4795" y="608"/>
                  </a:lnTo>
                  <a:cubicBezTo>
                    <a:pt x="4794" y="608"/>
                    <a:pt x="4792" y="608"/>
                    <a:pt x="4790" y="608"/>
                  </a:cubicBezTo>
                  <a:lnTo>
                    <a:pt x="4726" y="592"/>
                  </a:lnTo>
                  <a:lnTo>
                    <a:pt x="4731" y="592"/>
                  </a:lnTo>
                  <a:lnTo>
                    <a:pt x="4667" y="592"/>
                  </a:lnTo>
                  <a:cubicBezTo>
                    <a:pt x="4666" y="592"/>
                    <a:pt x="4664" y="592"/>
                    <a:pt x="4662" y="592"/>
                  </a:cubicBezTo>
                  <a:lnTo>
                    <a:pt x="4598" y="576"/>
                  </a:lnTo>
                  <a:lnTo>
                    <a:pt x="4603" y="576"/>
                  </a:lnTo>
                  <a:lnTo>
                    <a:pt x="4523" y="576"/>
                  </a:lnTo>
                  <a:cubicBezTo>
                    <a:pt x="4521" y="576"/>
                    <a:pt x="4518" y="576"/>
                    <a:pt x="4516" y="575"/>
                  </a:cubicBezTo>
                  <a:lnTo>
                    <a:pt x="4468" y="559"/>
                  </a:lnTo>
                  <a:lnTo>
                    <a:pt x="4475" y="560"/>
                  </a:lnTo>
                  <a:lnTo>
                    <a:pt x="4411" y="560"/>
                  </a:lnTo>
                  <a:cubicBezTo>
                    <a:pt x="4410" y="560"/>
                    <a:pt x="4408" y="560"/>
                    <a:pt x="4406" y="560"/>
                  </a:cubicBezTo>
                  <a:lnTo>
                    <a:pt x="4342" y="544"/>
                  </a:lnTo>
                  <a:lnTo>
                    <a:pt x="4347" y="544"/>
                  </a:lnTo>
                  <a:lnTo>
                    <a:pt x="4299" y="544"/>
                  </a:lnTo>
                  <a:lnTo>
                    <a:pt x="4235" y="544"/>
                  </a:lnTo>
                  <a:cubicBezTo>
                    <a:pt x="4233" y="544"/>
                    <a:pt x="4230" y="544"/>
                    <a:pt x="4228" y="543"/>
                  </a:cubicBezTo>
                  <a:lnTo>
                    <a:pt x="4180" y="527"/>
                  </a:lnTo>
                  <a:lnTo>
                    <a:pt x="4187" y="528"/>
                  </a:lnTo>
                  <a:lnTo>
                    <a:pt x="4139" y="528"/>
                  </a:lnTo>
                  <a:cubicBezTo>
                    <a:pt x="4138" y="528"/>
                    <a:pt x="4136" y="528"/>
                    <a:pt x="4134" y="528"/>
                  </a:cubicBezTo>
                  <a:lnTo>
                    <a:pt x="4070" y="512"/>
                  </a:lnTo>
                  <a:lnTo>
                    <a:pt x="4075" y="512"/>
                  </a:lnTo>
                  <a:lnTo>
                    <a:pt x="4027" y="512"/>
                  </a:lnTo>
                  <a:cubicBezTo>
                    <a:pt x="4025" y="512"/>
                    <a:pt x="4022" y="512"/>
                    <a:pt x="4020" y="511"/>
                  </a:cubicBezTo>
                  <a:lnTo>
                    <a:pt x="3972" y="495"/>
                  </a:lnTo>
                  <a:lnTo>
                    <a:pt x="3979" y="496"/>
                  </a:lnTo>
                  <a:lnTo>
                    <a:pt x="3931" y="496"/>
                  </a:lnTo>
                  <a:cubicBezTo>
                    <a:pt x="3929" y="496"/>
                    <a:pt x="3926" y="496"/>
                    <a:pt x="3924" y="495"/>
                  </a:cubicBezTo>
                  <a:lnTo>
                    <a:pt x="3876" y="479"/>
                  </a:lnTo>
                  <a:lnTo>
                    <a:pt x="3883" y="480"/>
                  </a:lnTo>
                  <a:lnTo>
                    <a:pt x="3851" y="480"/>
                  </a:lnTo>
                  <a:lnTo>
                    <a:pt x="3803" y="480"/>
                  </a:lnTo>
                  <a:cubicBezTo>
                    <a:pt x="3801" y="480"/>
                    <a:pt x="3798" y="480"/>
                    <a:pt x="3796" y="479"/>
                  </a:cubicBezTo>
                  <a:lnTo>
                    <a:pt x="3748" y="463"/>
                  </a:lnTo>
                  <a:lnTo>
                    <a:pt x="3755" y="464"/>
                  </a:lnTo>
                  <a:lnTo>
                    <a:pt x="3723" y="464"/>
                  </a:lnTo>
                  <a:cubicBezTo>
                    <a:pt x="3721" y="464"/>
                    <a:pt x="3718" y="464"/>
                    <a:pt x="3716" y="463"/>
                  </a:cubicBezTo>
                  <a:lnTo>
                    <a:pt x="3668" y="447"/>
                  </a:lnTo>
                  <a:lnTo>
                    <a:pt x="3675" y="448"/>
                  </a:lnTo>
                  <a:lnTo>
                    <a:pt x="3627" y="448"/>
                  </a:lnTo>
                  <a:cubicBezTo>
                    <a:pt x="3624" y="448"/>
                    <a:pt x="3620" y="448"/>
                    <a:pt x="3617" y="446"/>
                  </a:cubicBezTo>
                  <a:lnTo>
                    <a:pt x="3585" y="430"/>
                  </a:lnTo>
                  <a:lnTo>
                    <a:pt x="3595" y="432"/>
                  </a:lnTo>
                  <a:lnTo>
                    <a:pt x="3563" y="432"/>
                  </a:lnTo>
                  <a:cubicBezTo>
                    <a:pt x="3561" y="432"/>
                    <a:pt x="3558" y="432"/>
                    <a:pt x="3556" y="431"/>
                  </a:cubicBezTo>
                  <a:lnTo>
                    <a:pt x="3508" y="415"/>
                  </a:lnTo>
                  <a:lnTo>
                    <a:pt x="3515" y="416"/>
                  </a:lnTo>
                  <a:lnTo>
                    <a:pt x="3483" y="416"/>
                  </a:lnTo>
                  <a:lnTo>
                    <a:pt x="3451" y="416"/>
                  </a:lnTo>
                  <a:cubicBezTo>
                    <a:pt x="3449" y="416"/>
                    <a:pt x="3446" y="416"/>
                    <a:pt x="3444" y="415"/>
                  </a:cubicBezTo>
                  <a:lnTo>
                    <a:pt x="3396" y="399"/>
                  </a:lnTo>
                  <a:lnTo>
                    <a:pt x="3403" y="400"/>
                  </a:lnTo>
                  <a:lnTo>
                    <a:pt x="3371" y="400"/>
                  </a:lnTo>
                  <a:cubicBezTo>
                    <a:pt x="3368" y="400"/>
                    <a:pt x="3364" y="400"/>
                    <a:pt x="3361" y="398"/>
                  </a:cubicBezTo>
                  <a:lnTo>
                    <a:pt x="3329" y="382"/>
                  </a:lnTo>
                  <a:lnTo>
                    <a:pt x="3339" y="384"/>
                  </a:lnTo>
                  <a:lnTo>
                    <a:pt x="3307" y="384"/>
                  </a:lnTo>
                  <a:cubicBezTo>
                    <a:pt x="3304" y="384"/>
                    <a:pt x="3300" y="384"/>
                    <a:pt x="3297" y="382"/>
                  </a:cubicBezTo>
                  <a:lnTo>
                    <a:pt x="3265" y="366"/>
                  </a:lnTo>
                  <a:lnTo>
                    <a:pt x="3275" y="368"/>
                  </a:lnTo>
                  <a:lnTo>
                    <a:pt x="3243" y="368"/>
                  </a:lnTo>
                  <a:lnTo>
                    <a:pt x="3211" y="368"/>
                  </a:lnTo>
                  <a:cubicBezTo>
                    <a:pt x="3208" y="368"/>
                    <a:pt x="3204" y="368"/>
                    <a:pt x="3201" y="366"/>
                  </a:cubicBezTo>
                  <a:lnTo>
                    <a:pt x="3169" y="350"/>
                  </a:lnTo>
                  <a:lnTo>
                    <a:pt x="3179" y="352"/>
                  </a:lnTo>
                  <a:lnTo>
                    <a:pt x="3147" y="352"/>
                  </a:lnTo>
                  <a:cubicBezTo>
                    <a:pt x="3144" y="352"/>
                    <a:pt x="3140" y="352"/>
                    <a:pt x="3137" y="350"/>
                  </a:cubicBezTo>
                  <a:lnTo>
                    <a:pt x="3105" y="334"/>
                  </a:lnTo>
                  <a:lnTo>
                    <a:pt x="3115" y="336"/>
                  </a:lnTo>
                  <a:lnTo>
                    <a:pt x="3083" y="336"/>
                  </a:lnTo>
                  <a:cubicBezTo>
                    <a:pt x="3080" y="336"/>
                    <a:pt x="3076" y="336"/>
                    <a:pt x="3073" y="334"/>
                  </a:cubicBezTo>
                  <a:lnTo>
                    <a:pt x="3041" y="318"/>
                  </a:lnTo>
                  <a:lnTo>
                    <a:pt x="3051" y="320"/>
                  </a:lnTo>
                  <a:lnTo>
                    <a:pt x="3019" y="320"/>
                  </a:lnTo>
                  <a:lnTo>
                    <a:pt x="3003" y="320"/>
                  </a:lnTo>
                  <a:cubicBezTo>
                    <a:pt x="3000" y="320"/>
                    <a:pt x="2996" y="320"/>
                    <a:pt x="2993" y="318"/>
                  </a:cubicBezTo>
                  <a:lnTo>
                    <a:pt x="2961" y="302"/>
                  </a:lnTo>
                  <a:lnTo>
                    <a:pt x="2971" y="304"/>
                  </a:lnTo>
                  <a:lnTo>
                    <a:pt x="2939" y="304"/>
                  </a:lnTo>
                  <a:cubicBezTo>
                    <a:pt x="2936" y="304"/>
                    <a:pt x="2932" y="304"/>
                    <a:pt x="2929" y="302"/>
                  </a:cubicBezTo>
                  <a:lnTo>
                    <a:pt x="2897" y="286"/>
                  </a:lnTo>
                  <a:lnTo>
                    <a:pt x="2907" y="288"/>
                  </a:lnTo>
                  <a:lnTo>
                    <a:pt x="2891" y="288"/>
                  </a:lnTo>
                  <a:lnTo>
                    <a:pt x="2859" y="288"/>
                  </a:lnTo>
                  <a:cubicBezTo>
                    <a:pt x="2856" y="288"/>
                    <a:pt x="2852" y="288"/>
                    <a:pt x="2849" y="286"/>
                  </a:cubicBezTo>
                  <a:lnTo>
                    <a:pt x="2817" y="270"/>
                  </a:lnTo>
                  <a:lnTo>
                    <a:pt x="2827" y="272"/>
                  </a:lnTo>
                  <a:lnTo>
                    <a:pt x="2795" y="272"/>
                  </a:lnTo>
                  <a:cubicBezTo>
                    <a:pt x="2789" y="272"/>
                    <a:pt x="2783" y="270"/>
                    <a:pt x="2778" y="265"/>
                  </a:cubicBezTo>
                  <a:lnTo>
                    <a:pt x="2762" y="249"/>
                  </a:lnTo>
                  <a:lnTo>
                    <a:pt x="2779" y="256"/>
                  </a:lnTo>
                  <a:lnTo>
                    <a:pt x="2747" y="256"/>
                  </a:lnTo>
                  <a:lnTo>
                    <a:pt x="2731" y="256"/>
                  </a:lnTo>
                  <a:cubicBezTo>
                    <a:pt x="2728" y="256"/>
                    <a:pt x="2724" y="256"/>
                    <a:pt x="2721" y="254"/>
                  </a:cubicBezTo>
                  <a:lnTo>
                    <a:pt x="2689" y="238"/>
                  </a:lnTo>
                  <a:lnTo>
                    <a:pt x="2699" y="240"/>
                  </a:lnTo>
                  <a:lnTo>
                    <a:pt x="2667" y="240"/>
                  </a:lnTo>
                  <a:lnTo>
                    <a:pt x="2651" y="240"/>
                  </a:lnTo>
                  <a:cubicBezTo>
                    <a:pt x="2648" y="240"/>
                    <a:pt x="2644" y="240"/>
                    <a:pt x="2641" y="238"/>
                  </a:cubicBezTo>
                  <a:lnTo>
                    <a:pt x="2609" y="222"/>
                  </a:lnTo>
                  <a:lnTo>
                    <a:pt x="2619" y="224"/>
                  </a:lnTo>
                  <a:lnTo>
                    <a:pt x="2603" y="224"/>
                  </a:lnTo>
                  <a:lnTo>
                    <a:pt x="2571" y="224"/>
                  </a:lnTo>
                  <a:cubicBezTo>
                    <a:pt x="2565" y="224"/>
                    <a:pt x="2559" y="222"/>
                    <a:pt x="2554" y="217"/>
                  </a:cubicBezTo>
                  <a:lnTo>
                    <a:pt x="2538" y="201"/>
                  </a:lnTo>
                  <a:lnTo>
                    <a:pt x="2555" y="208"/>
                  </a:lnTo>
                  <a:lnTo>
                    <a:pt x="2523" y="208"/>
                  </a:lnTo>
                  <a:cubicBezTo>
                    <a:pt x="2517" y="208"/>
                    <a:pt x="2511" y="206"/>
                    <a:pt x="2506" y="201"/>
                  </a:cubicBezTo>
                  <a:lnTo>
                    <a:pt x="2490" y="185"/>
                  </a:lnTo>
                  <a:lnTo>
                    <a:pt x="2507" y="192"/>
                  </a:lnTo>
                  <a:lnTo>
                    <a:pt x="2491" y="192"/>
                  </a:lnTo>
                  <a:lnTo>
                    <a:pt x="2459" y="192"/>
                  </a:lnTo>
                  <a:cubicBezTo>
                    <a:pt x="2453" y="192"/>
                    <a:pt x="2447" y="190"/>
                    <a:pt x="2442" y="185"/>
                  </a:cubicBezTo>
                  <a:lnTo>
                    <a:pt x="2426" y="169"/>
                  </a:lnTo>
                  <a:lnTo>
                    <a:pt x="2443" y="176"/>
                  </a:lnTo>
                  <a:lnTo>
                    <a:pt x="2411" y="176"/>
                  </a:lnTo>
                  <a:lnTo>
                    <a:pt x="2395" y="176"/>
                  </a:lnTo>
                  <a:lnTo>
                    <a:pt x="2379" y="176"/>
                  </a:lnTo>
                  <a:cubicBezTo>
                    <a:pt x="2376" y="176"/>
                    <a:pt x="2372" y="176"/>
                    <a:pt x="2369" y="174"/>
                  </a:cubicBezTo>
                  <a:lnTo>
                    <a:pt x="2337" y="158"/>
                  </a:lnTo>
                  <a:lnTo>
                    <a:pt x="2347" y="160"/>
                  </a:lnTo>
                  <a:lnTo>
                    <a:pt x="2331" y="160"/>
                  </a:lnTo>
                  <a:lnTo>
                    <a:pt x="2299" y="160"/>
                  </a:lnTo>
                  <a:cubicBezTo>
                    <a:pt x="2293" y="160"/>
                    <a:pt x="2287" y="158"/>
                    <a:pt x="2282" y="153"/>
                  </a:cubicBezTo>
                  <a:lnTo>
                    <a:pt x="2266" y="137"/>
                  </a:lnTo>
                  <a:lnTo>
                    <a:pt x="2283" y="144"/>
                  </a:lnTo>
                  <a:lnTo>
                    <a:pt x="2267" y="144"/>
                  </a:lnTo>
                  <a:lnTo>
                    <a:pt x="2235" y="144"/>
                  </a:lnTo>
                  <a:cubicBezTo>
                    <a:pt x="2229" y="144"/>
                    <a:pt x="2223" y="142"/>
                    <a:pt x="2218" y="137"/>
                  </a:cubicBezTo>
                  <a:lnTo>
                    <a:pt x="2202" y="121"/>
                  </a:lnTo>
                  <a:lnTo>
                    <a:pt x="2219" y="128"/>
                  </a:lnTo>
                  <a:lnTo>
                    <a:pt x="2203" y="128"/>
                  </a:lnTo>
                  <a:lnTo>
                    <a:pt x="2187" y="128"/>
                  </a:lnTo>
                  <a:lnTo>
                    <a:pt x="2155" y="128"/>
                  </a:lnTo>
                  <a:cubicBezTo>
                    <a:pt x="2149" y="128"/>
                    <a:pt x="2143" y="126"/>
                    <a:pt x="2138" y="121"/>
                  </a:cubicBezTo>
                  <a:lnTo>
                    <a:pt x="2122" y="105"/>
                  </a:lnTo>
                  <a:lnTo>
                    <a:pt x="2139" y="112"/>
                  </a:lnTo>
                  <a:lnTo>
                    <a:pt x="2123" y="112"/>
                  </a:lnTo>
                  <a:lnTo>
                    <a:pt x="2091" y="112"/>
                  </a:lnTo>
                  <a:lnTo>
                    <a:pt x="2075" y="112"/>
                  </a:lnTo>
                  <a:cubicBezTo>
                    <a:pt x="2069" y="112"/>
                    <a:pt x="2063" y="110"/>
                    <a:pt x="2058" y="105"/>
                  </a:cubicBezTo>
                  <a:lnTo>
                    <a:pt x="2042" y="89"/>
                  </a:lnTo>
                  <a:lnTo>
                    <a:pt x="2059" y="96"/>
                  </a:lnTo>
                  <a:lnTo>
                    <a:pt x="2043" y="96"/>
                  </a:lnTo>
                  <a:lnTo>
                    <a:pt x="2027" y="96"/>
                  </a:lnTo>
                  <a:lnTo>
                    <a:pt x="1995" y="96"/>
                  </a:lnTo>
                  <a:lnTo>
                    <a:pt x="1979" y="96"/>
                  </a:lnTo>
                  <a:cubicBezTo>
                    <a:pt x="1973" y="96"/>
                    <a:pt x="1967" y="94"/>
                    <a:pt x="1962" y="89"/>
                  </a:cubicBezTo>
                  <a:lnTo>
                    <a:pt x="1946" y="73"/>
                  </a:lnTo>
                  <a:lnTo>
                    <a:pt x="1963" y="80"/>
                  </a:lnTo>
                  <a:lnTo>
                    <a:pt x="1947" y="80"/>
                  </a:lnTo>
                  <a:lnTo>
                    <a:pt x="1915" y="80"/>
                  </a:lnTo>
                  <a:lnTo>
                    <a:pt x="1899" y="80"/>
                  </a:lnTo>
                  <a:lnTo>
                    <a:pt x="1883" y="80"/>
                  </a:lnTo>
                  <a:cubicBezTo>
                    <a:pt x="1877" y="80"/>
                    <a:pt x="1871" y="78"/>
                    <a:pt x="1866" y="73"/>
                  </a:cubicBezTo>
                  <a:lnTo>
                    <a:pt x="1850" y="57"/>
                  </a:lnTo>
                  <a:lnTo>
                    <a:pt x="1867" y="64"/>
                  </a:lnTo>
                  <a:lnTo>
                    <a:pt x="1851" y="64"/>
                  </a:lnTo>
                  <a:lnTo>
                    <a:pt x="1819" y="64"/>
                  </a:lnTo>
                  <a:lnTo>
                    <a:pt x="1803" y="64"/>
                  </a:lnTo>
                  <a:lnTo>
                    <a:pt x="1787" y="64"/>
                  </a:lnTo>
                  <a:lnTo>
                    <a:pt x="1771" y="64"/>
                  </a:lnTo>
                  <a:lnTo>
                    <a:pt x="1755" y="64"/>
                  </a:lnTo>
                  <a:lnTo>
                    <a:pt x="1739" y="64"/>
                  </a:lnTo>
                  <a:cubicBezTo>
                    <a:pt x="1736" y="64"/>
                    <a:pt x="1732" y="64"/>
                    <a:pt x="1729" y="62"/>
                  </a:cubicBezTo>
                  <a:lnTo>
                    <a:pt x="1697" y="46"/>
                  </a:lnTo>
                  <a:lnTo>
                    <a:pt x="1707" y="48"/>
                  </a:lnTo>
                  <a:lnTo>
                    <a:pt x="1691" y="48"/>
                  </a:lnTo>
                  <a:lnTo>
                    <a:pt x="1675" y="48"/>
                  </a:lnTo>
                  <a:lnTo>
                    <a:pt x="1659" y="48"/>
                  </a:lnTo>
                  <a:lnTo>
                    <a:pt x="1643" y="48"/>
                  </a:lnTo>
                  <a:lnTo>
                    <a:pt x="1627" y="48"/>
                  </a:lnTo>
                  <a:lnTo>
                    <a:pt x="1611" y="48"/>
                  </a:lnTo>
                  <a:lnTo>
                    <a:pt x="1579" y="48"/>
                  </a:lnTo>
                  <a:lnTo>
                    <a:pt x="1563" y="48"/>
                  </a:lnTo>
                  <a:lnTo>
                    <a:pt x="1547" y="48"/>
                  </a:lnTo>
                  <a:lnTo>
                    <a:pt x="1531" y="48"/>
                  </a:lnTo>
                  <a:lnTo>
                    <a:pt x="1515" y="48"/>
                  </a:lnTo>
                  <a:lnTo>
                    <a:pt x="1499" y="48"/>
                  </a:lnTo>
                  <a:lnTo>
                    <a:pt x="1467" y="48"/>
                  </a:lnTo>
                  <a:lnTo>
                    <a:pt x="1451" y="48"/>
                  </a:lnTo>
                  <a:lnTo>
                    <a:pt x="1435" y="48"/>
                  </a:lnTo>
                  <a:lnTo>
                    <a:pt x="1419" y="48"/>
                  </a:lnTo>
                  <a:lnTo>
                    <a:pt x="1403" y="48"/>
                  </a:lnTo>
                  <a:lnTo>
                    <a:pt x="1387" y="48"/>
                  </a:lnTo>
                  <a:lnTo>
                    <a:pt x="1404" y="41"/>
                  </a:lnTo>
                  <a:lnTo>
                    <a:pt x="1388" y="57"/>
                  </a:lnTo>
                  <a:cubicBezTo>
                    <a:pt x="1384" y="62"/>
                    <a:pt x="1378" y="64"/>
                    <a:pt x="1371" y="64"/>
                  </a:cubicBezTo>
                  <a:lnTo>
                    <a:pt x="1339" y="64"/>
                  </a:lnTo>
                  <a:lnTo>
                    <a:pt x="1323" y="64"/>
                  </a:lnTo>
                  <a:lnTo>
                    <a:pt x="1307" y="64"/>
                  </a:lnTo>
                  <a:lnTo>
                    <a:pt x="1291" y="64"/>
                  </a:lnTo>
                  <a:lnTo>
                    <a:pt x="1275" y="64"/>
                  </a:lnTo>
                  <a:lnTo>
                    <a:pt x="1286" y="62"/>
                  </a:lnTo>
                  <a:lnTo>
                    <a:pt x="1254" y="78"/>
                  </a:lnTo>
                  <a:cubicBezTo>
                    <a:pt x="1251" y="80"/>
                    <a:pt x="1247" y="80"/>
                    <a:pt x="1243" y="80"/>
                  </a:cubicBezTo>
                  <a:lnTo>
                    <a:pt x="1227" y="80"/>
                  </a:lnTo>
                  <a:lnTo>
                    <a:pt x="1211" y="80"/>
                  </a:lnTo>
                  <a:lnTo>
                    <a:pt x="1195" y="80"/>
                  </a:lnTo>
                  <a:lnTo>
                    <a:pt x="1179" y="80"/>
                  </a:lnTo>
                  <a:lnTo>
                    <a:pt x="1190" y="78"/>
                  </a:lnTo>
                  <a:lnTo>
                    <a:pt x="1158" y="94"/>
                  </a:lnTo>
                  <a:cubicBezTo>
                    <a:pt x="1155" y="96"/>
                    <a:pt x="1151" y="96"/>
                    <a:pt x="1147" y="96"/>
                  </a:cubicBezTo>
                  <a:lnTo>
                    <a:pt x="1131" y="96"/>
                  </a:lnTo>
                  <a:lnTo>
                    <a:pt x="1115" y="96"/>
                  </a:lnTo>
                  <a:lnTo>
                    <a:pt x="1132" y="89"/>
                  </a:lnTo>
                  <a:lnTo>
                    <a:pt x="1116" y="105"/>
                  </a:lnTo>
                  <a:cubicBezTo>
                    <a:pt x="1112" y="110"/>
                    <a:pt x="1106" y="112"/>
                    <a:pt x="1099" y="112"/>
                  </a:cubicBezTo>
                  <a:lnTo>
                    <a:pt x="1067" y="112"/>
                  </a:lnTo>
                  <a:lnTo>
                    <a:pt x="1051" y="112"/>
                  </a:lnTo>
                  <a:lnTo>
                    <a:pt x="1068" y="105"/>
                  </a:lnTo>
                  <a:lnTo>
                    <a:pt x="1052" y="121"/>
                  </a:lnTo>
                  <a:cubicBezTo>
                    <a:pt x="1048" y="126"/>
                    <a:pt x="1042" y="128"/>
                    <a:pt x="1035" y="128"/>
                  </a:cubicBezTo>
                  <a:lnTo>
                    <a:pt x="1019" y="128"/>
                  </a:lnTo>
                  <a:lnTo>
                    <a:pt x="1030" y="126"/>
                  </a:lnTo>
                  <a:lnTo>
                    <a:pt x="998" y="142"/>
                  </a:lnTo>
                  <a:cubicBezTo>
                    <a:pt x="995" y="144"/>
                    <a:pt x="991" y="144"/>
                    <a:pt x="987" y="144"/>
                  </a:cubicBezTo>
                  <a:lnTo>
                    <a:pt x="971" y="144"/>
                  </a:lnTo>
                  <a:lnTo>
                    <a:pt x="988" y="137"/>
                  </a:lnTo>
                  <a:lnTo>
                    <a:pt x="972" y="153"/>
                  </a:lnTo>
                  <a:cubicBezTo>
                    <a:pt x="968" y="158"/>
                    <a:pt x="962" y="160"/>
                    <a:pt x="955" y="160"/>
                  </a:cubicBezTo>
                  <a:lnTo>
                    <a:pt x="923" y="160"/>
                  </a:lnTo>
                  <a:lnTo>
                    <a:pt x="940" y="153"/>
                  </a:lnTo>
                  <a:lnTo>
                    <a:pt x="924" y="169"/>
                  </a:lnTo>
                  <a:cubicBezTo>
                    <a:pt x="920" y="174"/>
                    <a:pt x="914" y="176"/>
                    <a:pt x="907" y="176"/>
                  </a:cubicBezTo>
                  <a:lnTo>
                    <a:pt x="891" y="176"/>
                  </a:lnTo>
                  <a:lnTo>
                    <a:pt x="902" y="174"/>
                  </a:lnTo>
                  <a:lnTo>
                    <a:pt x="870" y="190"/>
                  </a:lnTo>
                  <a:cubicBezTo>
                    <a:pt x="867" y="192"/>
                    <a:pt x="863" y="192"/>
                    <a:pt x="859" y="192"/>
                  </a:cubicBezTo>
                  <a:lnTo>
                    <a:pt x="843" y="192"/>
                  </a:lnTo>
                  <a:lnTo>
                    <a:pt x="854" y="190"/>
                  </a:lnTo>
                  <a:lnTo>
                    <a:pt x="822" y="206"/>
                  </a:lnTo>
                  <a:lnTo>
                    <a:pt x="828" y="201"/>
                  </a:lnTo>
                  <a:lnTo>
                    <a:pt x="812" y="217"/>
                  </a:lnTo>
                  <a:cubicBezTo>
                    <a:pt x="808" y="222"/>
                    <a:pt x="802" y="224"/>
                    <a:pt x="795" y="224"/>
                  </a:cubicBezTo>
                  <a:lnTo>
                    <a:pt x="763" y="224"/>
                  </a:lnTo>
                  <a:lnTo>
                    <a:pt x="780" y="217"/>
                  </a:lnTo>
                  <a:lnTo>
                    <a:pt x="764" y="233"/>
                  </a:lnTo>
                  <a:cubicBezTo>
                    <a:pt x="763" y="235"/>
                    <a:pt x="761" y="237"/>
                    <a:pt x="758" y="238"/>
                  </a:cubicBezTo>
                  <a:lnTo>
                    <a:pt x="726" y="254"/>
                  </a:lnTo>
                  <a:lnTo>
                    <a:pt x="732" y="249"/>
                  </a:lnTo>
                  <a:lnTo>
                    <a:pt x="716" y="265"/>
                  </a:lnTo>
                  <a:cubicBezTo>
                    <a:pt x="715" y="267"/>
                    <a:pt x="713" y="269"/>
                    <a:pt x="710" y="270"/>
                  </a:cubicBezTo>
                  <a:lnTo>
                    <a:pt x="678" y="286"/>
                  </a:lnTo>
                  <a:cubicBezTo>
                    <a:pt x="675" y="288"/>
                    <a:pt x="671" y="288"/>
                    <a:pt x="667" y="288"/>
                  </a:cubicBezTo>
                  <a:lnTo>
                    <a:pt x="635" y="288"/>
                  </a:lnTo>
                  <a:lnTo>
                    <a:pt x="646" y="286"/>
                  </a:lnTo>
                  <a:lnTo>
                    <a:pt x="614" y="302"/>
                  </a:lnTo>
                  <a:lnTo>
                    <a:pt x="620" y="297"/>
                  </a:lnTo>
                  <a:lnTo>
                    <a:pt x="604" y="313"/>
                  </a:lnTo>
                  <a:cubicBezTo>
                    <a:pt x="603" y="315"/>
                    <a:pt x="601" y="317"/>
                    <a:pt x="598" y="318"/>
                  </a:cubicBezTo>
                  <a:lnTo>
                    <a:pt x="566" y="334"/>
                  </a:lnTo>
                  <a:lnTo>
                    <a:pt x="572" y="329"/>
                  </a:lnTo>
                  <a:lnTo>
                    <a:pt x="540" y="361"/>
                  </a:lnTo>
                  <a:cubicBezTo>
                    <a:pt x="539" y="363"/>
                    <a:pt x="537" y="365"/>
                    <a:pt x="534" y="366"/>
                  </a:cubicBezTo>
                  <a:lnTo>
                    <a:pt x="502" y="382"/>
                  </a:lnTo>
                  <a:lnTo>
                    <a:pt x="470" y="398"/>
                  </a:lnTo>
                  <a:cubicBezTo>
                    <a:pt x="469" y="398"/>
                    <a:pt x="468" y="399"/>
                    <a:pt x="467" y="399"/>
                  </a:cubicBezTo>
                  <a:lnTo>
                    <a:pt x="419" y="415"/>
                  </a:lnTo>
                  <a:lnTo>
                    <a:pt x="428" y="409"/>
                  </a:lnTo>
                  <a:lnTo>
                    <a:pt x="396" y="441"/>
                  </a:lnTo>
                  <a:cubicBezTo>
                    <a:pt x="395" y="443"/>
                    <a:pt x="394" y="444"/>
                    <a:pt x="393" y="444"/>
                  </a:cubicBezTo>
                  <a:lnTo>
                    <a:pt x="342" y="478"/>
                  </a:lnTo>
                  <a:lnTo>
                    <a:pt x="310" y="494"/>
                  </a:lnTo>
                  <a:lnTo>
                    <a:pt x="246" y="526"/>
                  </a:lnTo>
                  <a:lnTo>
                    <a:pt x="252" y="521"/>
                  </a:lnTo>
                  <a:lnTo>
                    <a:pt x="204" y="569"/>
                  </a:lnTo>
                  <a:cubicBezTo>
                    <a:pt x="202" y="572"/>
                    <a:pt x="199" y="574"/>
                    <a:pt x="196" y="575"/>
                  </a:cubicBezTo>
                  <a:lnTo>
                    <a:pt x="116" y="607"/>
                  </a:lnTo>
                  <a:lnTo>
                    <a:pt x="122" y="603"/>
                  </a:lnTo>
                  <a:lnTo>
                    <a:pt x="42" y="667"/>
                  </a:lnTo>
                  <a:cubicBezTo>
                    <a:pt x="32" y="675"/>
                    <a:pt x="17" y="674"/>
                    <a:pt x="9" y="663"/>
                  </a:cubicBezTo>
                  <a:cubicBezTo>
                    <a:pt x="0" y="653"/>
                    <a:pt x="2" y="638"/>
                    <a:pt x="12" y="630"/>
                  </a:cubicBezTo>
                  <a:close/>
                </a:path>
              </a:pathLst>
            </a:custGeom>
            <a:solidFill>
              <a:srgbClr val="92D050"/>
            </a:solidFill>
            <a:ln w="7938" cap="flat">
              <a:solidFill>
                <a:srgbClr val="92D05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31"/>
            <p:cNvSpPr>
              <a:spLocks noEditPoints="1"/>
            </p:cNvSpPr>
            <p:nvPr/>
          </p:nvSpPr>
          <p:spPr bwMode="auto">
            <a:xfrm>
              <a:off x="792163" y="1963738"/>
              <a:ext cx="1185863" cy="3716338"/>
            </a:xfrm>
            <a:custGeom>
              <a:avLst/>
              <a:gdLst/>
              <a:ahLst/>
              <a:cxnLst>
                <a:cxn ang="0">
                  <a:pos x="0" y="6064"/>
                </a:cxn>
                <a:cxn ang="0">
                  <a:pos x="48" y="5728"/>
                </a:cxn>
                <a:cxn ang="0">
                  <a:pos x="24" y="5560"/>
                </a:cxn>
                <a:cxn ang="0">
                  <a:pos x="16" y="4865"/>
                </a:cxn>
                <a:cxn ang="0">
                  <a:pos x="40" y="4361"/>
                </a:cxn>
                <a:cxn ang="0">
                  <a:pos x="64" y="4193"/>
                </a:cxn>
                <a:cxn ang="0">
                  <a:pos x="21" y="3855"/>
                </a:cxn>
                <a:cxn ang="0">
                  <a:pos x="32" y="3521"/>
                </a:cxn>
                <a:cxn ang="0">
                  <a:pos x="32" y="2784"/>
                </a:cxn>
                <a:cxn ang="0">
                  <a:pos x="49" y="2414"/>
                </a:cxn>
                <a:cxn ang="0">
                  <a:pos x="48" y="2112"/>
                </a:cxn>
                <a:cxn ang="0">
                  <a:pos x="48" y="1824"/>
                </a:cxn>
                <a:cxn ang="0">
                  <a:pos x="65" y="1453"/>
                </a:cxn>
                <a:cxn ang="0">
                  <a:pos x="58" y="1503"/>
                </a:cxn>
                <a:cxn ang="0">
                  <a:pos x="112" y="1171"/>
                </a:cxn>
                <a:cxn ang="0">
                  <a:pos x="104" y="669"/>
                </a:cxn>
                <a:cxn ang="0">
                  <a:pos x="80" y="501"/>
                </a:cxn>
                <a:cxn ang="0">
                  <a:pos x="128" y="480"/>
                </a:cxn>
                <a:cxn ang="0">
                  <a:pos x="96" y="48"/>
                </a:cxn>
                <a:cxn ang="0">
                  <a:pos x="144" y="112"/>
                </a:cxn>
                <a:cxn ang="0">
                  <a:pos x="185" y="143"/>
                </a:cxn>
                <a:cxn ang="0">
                  <a:pos x="144" y="160"/>
                </a:cxn>
                <a:cxn ang="0">
                  <a:pos x="206" y="438"/>
                </a:cxn>
                <a:cxn ang="0">
                  <a:pos x="160" y="528"/>
                </a:cxn>
                <a:cxn ang="0">
                  <a:pos x="207" y="777"/>
                </a:cxn>
                <a:cxn ang="0">
                  <a:pos x="178" y="840"/>
                </a:cxn>
                <a:cxn ang="0">
                  <a:pos x="224" y="1179"/>
                </a:cxn>
                <a:cxn ang="0">
                  <a:pos x="224" y="1100"/>
                </a:cxn>
                <a:cxn ang="0">
                  <a:pos x="192" y="1434"/>
                </a:cxn>
                <a:cxn ang="0">
                  <a:pos x="208" y="1912"/>
                </a:cxn>
                <a:cxn ang="0">
                  <a:pos x="272" y="2160"/>
                </a:cxn>
                <a:cxn ang="0">
                  <a:pos x="229" y="2081"/>
                </a:cxn>
                <a:cxn ang="0">
                  <a:pos x="225" y="2566"/>
                </a:cxn>
                <a:cxn ang="0">
                  <a:pos x="288" y="2916"/>
                </a:cxn>
                <a:cxn ang="0">
                  <a:pos x="304" y="3120"/>
                </a:cxn>
                <a:cxn ang="0">
                  <a:pos x="304" y="3107"/>
                </a:cxn>
                <a:cxn ang="0">
                  <a:pos x="272" y="3488"/>
                </a:cxn>
                <a:cxn ang="0">
                  <a:pos x="312" y="3944"/>
                </a:cxn>
                <a:cxn ang="0">
                  <a:pos x="336" y="4155"/>
                </a:cxn>
                <a:cxn ang="0">
                  <a:pos x="288" y="4160"/>
                </a:cxn>
                <a:cxn ang="0">
                  <a:pos x="368" y="4588"/>
                </a:cxn>
                <a:cxn ang="0">
                  <a:pos x="352" y="4446"/>
                </a:cxn>
                <a:cxn ang="0">
                  <a:pos x="336" y="4832"/>
                </a:cxn>
                <a:cxn ang="0">
                  <a:pos x="400" y="5257"/>
                </a:cxn>
                <a:cxn ang="0">
                  <a:pos x="416" y="5447"/>
                </a:cxn>
                <a:cxn ang="0">
                  <a:pos x="368" y="5504"/>
                </a:cxn>
                <a:cxn ang="0">
                  <a:pos x="424" y="5948"/>
                </a:cxn>
                <a:cxn ang="0">
                  <a:pos x="480" y="6156"/>
                </a:cxn>
                <a:cxn ang="0">
                  <a:pos x="424" y="6118"/>
                </a:cxn>
                <a:cxn ang="0">
                  <a:pos x="499" y="6612"/>
                </a:cxn>
                <a:cxn ang="0">
                  <a:pos x="546" y="6771"/>
                </a:cxn>
                <a:cxn ang="0">
                  <a:pos x="513" y="6838"/>
                </a:cxn>
                <a:cxn ang="0">
                  <a:pos x="604" y="7250"/>
                </a:cxn>
                <a:cxn ang="0">
                  <a:pos x="716" y="7475"/>
                </a:cxn>
                <a:cxn ang="0">
                  <a:pos x="654" y="7435"/>
                </a:cxn>
                <a:cxn ang="0">
                  <a:pos x="954" y="7836"/>
                </a:cxn>
                <a:cxn ang="0">
                  <a:pos x="1107" y="7902"/>
                </a:cxn>
                <a:cxn ang="0">
                  <a:pos x="1074" y="7910"/>
                </a:cxn>
                <a:cxn ang="0">
                  <a:pos x="1747" y="8033"/>
                </a:cxn>
                <a:cxn ang="0">
                  <a:pos x="2250" y="8073"/>
                </a:cxn>
                <a:cxn ang="0">
                  <a:pos x="2417" y="8100"/>
                </a:cxn>
              </a:cxnLst>
              <a:rect l="0" t="0" r="r" b="b"/>
              <a:pathLst>
                <a:path w="2586" h="8104">
                  <a:moveTo>
                    <a:pt x="0" y="6544"/>
                  </a:moveTo>
                  <a:lnTo>
                    <a:pt x="0" y="6400"/>
                  </a:lnTo>
                  <a:cubicBezTo>
                    <a:pt x="0" y="6387"/>
                    <a:pt x="11" y="6376"/>
                    <a:pt x="24" y="6376"/>
                  </a:cubicBezTo>
                  <a:cubicBezTo>
                    <a:pt x="38" y="6376"/>
                    <a:pt x="48" y="6387"/>
                    <a:pt x="48" y="6400"/>
                  </a:cubicBezTo>
                  <a:lnTo>
                    <a:pt x="48" y="6544"/>
                  </a:lnTo>
                  <a:cubicBezTo>
                    <a:pt x="48" y="6558"/>
                    <a:pt x="38" y="6568"/>
                    <a:pt x="24" y="6568"/>
                  </a:cubicBezTo>
                  <a:cubicBezTo>
                    <a:pt x="11" y="6568"/>
                    <a:pt x="0" y="6558"/>
                    <a:pt x="0" y="6544"/>
                  </a:cubicBezTo>
                  <a:close/>
                  <a:moveTo>
                    <a:pt x="0" y="6208"/>
                  </a:moveTo>
                  <a:lnTo>
                    <a:pt x="0" y="6064"/>
                  </a:lnTo>
                  <a:cubicBezTo>
                    <a:pt x="0" y="6051"/>
                    <a:pt x="11" y="6040"/>
                    <a:pt x="24" y="6040"/>
                  </a:cubicBezTo>
                  <a:cubicBezTo>
                    <a:pt x="38" y="6040"/>
                    <a:pt x="48" y="6051"/>
                    <a:pt x="48" y="6064"/>
                  </a:cubicBezTo>
                  <a:lnTo>
                    <a:pt x="48" y="6208"/>
                  </a:lnTo>
                  <a:cubicBezTo>
                    <a:pt x="48" y="6222"/>
                    <a:pt x="38" y="6232"/>
                    <a:pt x="24" y="6232"/>
                  </a:cubicBezTo>
                  <a:cubicBezTo>
                    <a:pt x="11" y="6232"/>
                    <a:pt x="0" y="6222"/>
                    <a:pt x="0" y="6208"/>
                  </a:cubicBezTo>
                  <a:close/>
                  <a:moveTo>
                    <a:pt x="0" y="5872"/>
                  </a:moveTo>
                  <a:lnTo>
                    <a:pt x="0" y="5728"/>
                  </a:lnTo>
                  <a:cubicBezTo>
                    <a:pt x="0" y="5715"/>
                    <a:pt x="11" y="5704"/>
                    <a:pt x="24" y="5704"/>
                  </a:cubicBezTo>
                  <a:cubicBezTo>
                    <a:pt x="38" y="5704"/>
                    <a:pt x="48" y="5715"/>
                    <a:pt x="48" y="5728"/>
                  </a:cubicBezTo>
                  <a:lnTo>
                    <a:pt x="48" y="5872"/>
                  </a:lnTo>
                  <a:cubicBezTo>
                    <a:pt x="48" y="5886"/>
                    <a:pt x="38" y="5896"/>
                    <a:pt x="24" y="5896"/>
                  </a:cubicBezTo>
                  <a:cubicBezTo>
                    <a:pt x="11" y="5896"/>
                    <a:pt x="0" y="5886"/>
                    <a:pt x="0" y="5872"/>
                  </a:cubicBezTo>
                  <a:close/>
                  <a:moveTo>
                    <a:pt x="0" y="5536"/>
                  </a:moveTo>
                  <a:lnTo>
                    <a:pt x="0" y="5392"/>
                  </a:lnTo>
                  <a:cubicBezTo>
                    <a:pt x="0" y="5379"/>
                    <a:pt x="11" y="5368"/>
                    <a:pt x="24" y="5368"/>
                  </a:cubicBezTo>
                  <a:cubicBezTo>
                    <a:pt x="38" y="5368"/>
                    <a:pt x="48" y="5379"/>
                    <a:pt x="48" y="5392"/>
                  </a:cubicBezTo>
                  <a:lnTo>
                    <a:pt x="48" y="5536"/>
                  </a:lnTo>
                  <a:cubicBezTo>
                    <a:pt x="48" y="5550"/>
                    <a:pt x="38" y="5560"/>
                    <a:pt x="24" y="5560"/>
                  </a:cubicBezTo>
                  <a:cubicBezTo>
                    <a:pt x="11" y="5560"/>
                    <a:pt x="0" y="5550"/>
                    <a:pt x="0" y="5536"/>
                  </a:cubicBezTo>
                  <a:close/>
                  <a:moveTo>
                    <a:pt x="6" y="5200"/>
                  </a:moveTo>
                  <a:lnTo>
                    <a:pt x="12" y="5056"/>
                  </a:lnTo>
                  <a:cubicBezTo>
                    <a:pt x="12" y="5043"/>
                    <a:pt x="23" y="5032"/>
                    <a:pt x="37" y="5033"/>
                  </a:cubicBezTo>
                  <a:cubicBezTo>
                    <a:pt x="50" y="5033"/>
                    <a:pt x="60" y="5044"/>
                    <a:pt x="60" y="5058"/>
                  </a:cubicBezTo>
                  <a:lnTo>
                    <a:pt x="54" y="5201"/>
                  </a:lnTo>
                  <a:cubicBezTo>
                    <a:pt x="54" y="5215"/>
                    <a:pt x="43" y="5225"/>
                    <a:pt x="30" y="5225"/>
                  </a:cubicBezTo>
                  <a:cubicBezTo>
                    <a:pt x="16" y="5224"/>
                    <a:pt x="6" y="5213"/>
                    <a:pt x="6" y="5200"/>
                  </a:cubicBezTo>
                  <a:close/>
                  <a:moveTo>
                    <a:pt x="16" y="4865"/>
                  </a:moveTo>
                  <a:lnTo>
                    <a:pt x="16" y="4721"/>
                  </a:lnTo>
                  <a:cubicBezTo>
                    <a:pt x="16" y="4708"/>
                    <a:pt x="27" y="4697"/>
                    <a:pt x="40" y="4697"/>
                  </a:cubicBezTo>
                  <a:cubicBezTo>
                    <a:pt x="54" y="4697"/>
                    <a:pt x="64" y="4708"/>
                    <a:pt x="64" y="4721"/>
                  </a:cubicBezTo>
                  <a:lnTo>
                    <a:pt x="64" y="4865"/>
                  </a:lnTo>
                  <a:cubicBezTo>
                    <a:pt x="64" y="4878"/>
                    <a:pt x="54" y="4889"/>
                    <a:pt x="40" y="4889"/>
                  </a:cubicBezTo>
                  <a:cubicBezTo>
                    <a:pt x="27" y="4889"/>
                    <a:pt x="16" y="4878"/>
                    <a:pt x="16" y="4865"/>
                  </a:cubicBezTo>
                  <a:close/>
                  <a:moveTo>
                    <a:pt x="16" y="4529"/>
                  </a:moveTo>
                  <a:lnTo>
                    <a:pt x="16" y="4385"/>
                  </a:lnTo>
                  <a:cubicBezTo>
                    <a:pt x="16" y="4372"/>
                    <a:pt x="27" y="4361"/>
                    <a:pt x="40" y="4361"/>
                  </a:cubicBezTo>
                  <a:cubicBezTo>
                    <a:pt x="54" y="4361"/>
                    <a:pt x="64" y="4372"/>
                    <a:pt x="64" y="4385"/>
                  </a:cubicBezTo>
                  <a:lnTo>
                    <a:pt x="64" y="4529"/>
                  </a:lnTo>
                  <a:cubicBezTo>
                    <a:pt x="64" y="4542"/>
                    <a:pt x="54" y="4553"/>
                    <a:pt x="40" y="4553"/>
                  </a:cubicBezTo>
                  <a:cubicBezTo>
                    <a:pt x="27" y="4553"/>
                    <a:pt x="16" y="4542"/>
                    <a:pt x="16" y="4529"/>
                  </a:cubicBezTo>
                  <a:close/>
                  <a:moveTo>
                    <a:pt x="16" y="4193"/>
                  </a:moveTo>
                  <a:lnTo>
                    <a:pt x="16" y="4049"/>
                  </a:lnTo>
                  <a:cubicBezTo>
                    <a:pt x="16" y="4036"/>
                    <a:pt x="27" y="4025"/>
                    <a:pt x="40" y="4025"/>
                  </a:cubicBezTo>
                  <a:cubicBezTo>
                    <a:pt x="54" y="4025"/>
                    <a:pt x="64" y="4036"/>
                    <a:pt x="64" y="4049"/>
                  </a:cubicBezTo>
                  <a:lnTo>
                    <a:pt x="64" y="4193"/>
                  </a:lnTo>
                  <a:cubicBezTo>
                    <a:pt x="64" y="4206"/>
                    <a:pt x="54" y="4217"/>
                    <a:pt x="40" y="4217"/>
                  </a:cubicBezTo>
                  <a:cubicBezTo>
                    <a:pt x="27" y="4217"/>
                    <a:pt x="16" y="4206"/>
                    <a:pt x="16" y="4193"/>
                  </a:cubicBezTo>
                  <a:close/>
                  <a:moveTo>
                    <a:pt x="21" y="3855"/>
                  </a:moveTo>
                  <a:lnTo>
                    <a:pt x="30" y="3712"/>
                  </a:lnTo>
                  <a:cubicBezTo>
                    <a:pt x="31" y="3698"/>
                    <a:pt x="43" y="3688"/>
                    <a:pt x="56" y="3689"/>
                  </a:cubicBezTo>
                  <a:cubicBezTo>
                    <a:pt x="69" y="3690"/>
                    <a:pt x="79" y="3701"/>
                    <a:pt x="78" y="3715"/>
                  </a:cubicBezTo>
                  <a:lnTo>
                    <a:pt x="69" y="3858"/>
                  </a:lnTo>
                  <a:cubicBezTo>
                    <a:pt x="69" y="3872"/>
                    <a:pt x="57" y="3882"/>
                    <a:pt x="44" y="3881"/>
                  </a:cubicBezTo>
                  <a:cubicBezTo>
                    <a:pt x="31" y="3880"/>
                    <a:pt x="21" y="3869"/>
                    <a:pt x="21" y="3855"/>
                  </a:cubicBezTo>
                  <a:close/>
                  <a:moveTo>
                    <a:pt x="32" y="3521"/>
                  </a:moveTo>
                  <a:lnTo>
                    <a:pt x="32" y="3424"/>
                  </a:lnTo>
                  <a:lnTo>
                    <a:pt x="32" y="3377"/>
                  </a:lnTo>
                  <a:cubicBezTo>
                    <a:pt x="32" y="3364"/>
                    <a:pt x="43" y="3353"/>
                    <a:pt x="56" y="3353"/>
                  </a:cubicBezTo>
                  <a:cubicBezTo>
                    <a:pt x="70" y="3353"/>
                    <a:pt x="80" y="3364"/>
                    <a:pt x="80" y="3377"/>
                  </a:cubicBezTo>
                  <a:lnTo>
                    <a:pt x="80" y="3424"/>
                  </a:lnTo>
                  <a:lnTo>
                    <a:pt x="80" y="3521"/>
                  </a:lnTo>
                  <a:cubicBezTo>
                    <a:pt x="80" y="3535"/>
                    <a:pt x="70" y="3545"/>
                    <a:pt x="56" y="3545"/>
                  </a:cubicBezTo>
                  <a:cubicBezTo>
                    <a:pt x="43" y="3545"/>
                    <a:pt x="32" y="3535"/>
                    <a:pt x="32" y="3521"/>
                  </a:cubicBezTo>
                  <a:close/>
                  <a:moveTo>
                    <a:pt x="32" y="3185"/>
                  </a:moveTo>
                  <a:lnTo>
                    <a:pt x="32" y="3041"/>
                  </a:lnTo>
                  <a:cubicBezTo>
                    <a:pt x="32" y="3028"/>
                    <a:pt x="43" y="3017"/>
                    <a:pt x="56" y="3017"/>
                  </a:cubicBezTo>
                  <a:cubicBezTo>
                    <a:pt x="70" y="3017"/>
                    <a:pt x="80" y="3028"/>
                    <a:pt x="80" y="3041"/>
                  </a:cubicBezTo>
                  <a:lnTo>
                    <a:pt x="80" y="3185"/>
                  </a:lnTo>
                  <a:cubicBezTo>
                    <a:pt x="80" y="3199"/>
                    <a:pt x="70" y="3209"/>
                    <a:pt x="56" y="3209"/>
                  </a:cubicBezTo>
                  <a:cubicBezTo>
                    <a:pt x="43" y="3209"/>
                    <a:pt x="32" y="3199"/>
                    <a:pt x="32" y="3185"/>
                  </a:cubicBezTo>
                  <a:close/>
                  <a:moveTo>
                    <a:pt x="32" y="2849"/>
                  </a:moveTo>
                  <a:lnTo>
                    <a:pt x="32" y="2784"/>
                  </a:lnTo>
                  <a:lnTo>
                    <a:pt x="32" y="2705"/>
                  </a:lnTo>
                  <a:cubicBezTo>
                    <a:pt x="32" y="2692"/>
                    <a:pt x="43" y="2681"/>
                    <a:pt x="56" y="2681"/>
                  </a:cubicBezTo>
                  <a:cubicBezTo>
                    <a:pt x="70" y="2681"/>
                    <a:pt x="80" y="2692"/>
                    <a:pt x="80" y="2705"/>
                  </a:cubicBezTo>
                  <a:lnTo>
                    <a:pt x="80" y="2784"/>
                  </a:lnTo>
                  <a:lnTo>
                    <a:pt x="80" y="2849"/>
                  </a:lnTo>
                  <a:cubicBezTo>
                    <a:pt x="80" y="2863"/>
                    <a:pt x="70" y="2873"/>
                    <a:pt x="56" y="2873"/>
                  </a:cubicBezTo>
                  <a:cubicBezTo>
                    <a:pt x="43" y="2873"/>
                    <a:pt x="32" y="2863"/>
                    <a:pt x="32" y="2849"/>
                  </a:cubicBezTo>
                  <a:close/>
                  <a:moveTo>
                    <a:pt x="40" y="2511"/>
                  </a:moveTo>
                  <a:lnTo>
                    <a:pt x="49" y="2414"/>
                  </a:lnTo>
                  <a:lnTo>
                    <a:pt x="48" y="2370"/>
                  </a:lnTo>
                  <a:cubicBezTo>
                    <a:pt x="48" y="2357"/>
                    <a:pt x="59" y="2346"/>
                    <a:pt x="72" y="2346"/>
                  </a:cubicBezTo>
                  <a:cubicBezTo>
                    <a:pt x="86" y="2346"/>
                    <a:pt x="96" y="2357"/>
                    <a:pt x="96" y="2370"/>
                  </a:cubicBezTo>
                  <a:lnTo>
                    <a:pt x="96" y="2419"/>
                  </a:lnTo>
                  <a:lnTo>
                    <a:pt x="88" y="2516"/>
                  </a:lnTo>
                  <a:cubicBezTo>
                    <a:pt x="86" y="2529"/>
                    <a:pt x="75" y="2539"/>
                    <a:pt x="61" y="2537"/>
                  </a:cubicBezTo>
                  <a:cubicBezTo>
                    <a:pt x="48" y="2536"/>
                    <a:pt x="39" y="2525"/>
                    <a:pt x="40" y="2511"/>
                  </a:cubicBezTo>
                  <a:close/>
                  <a:moveTo>
                    <a:pt x="48" y="2178"/>
                  </a:moveTo>
                  <a:lnTo>
                    <a:pt x="48" y="2112"/>
                  </a:lnTo>
                  <a:lnTo>
                    <a:pt x="48" y="2034"/>
                  </a:lnTo>
                  <a:cubicBezTo>
                    <a:pt x="48" y="2021"/>
                    <a:pt x="59" y="2010"/>
                    <a:pt x="72" y="2010"/>
                  </a:cubicBezTo>
                  <a:cubicBezTo>
                    <a:pt x="86" y="2010"/>
                    <a:pt x="96" y="2021"/>
                    <a:pt x="96" y="2034"/>
                  </a:cubicBezTo>
                  <a:lnTo>
                    <a:pt x="96" y="2112"/>
                  </a:lnTo>
                  <a:lnTo>
                    <a:pt x="96" y="2178"/>
                  </a:lnTo>
                  <a:cubicBezTo>
                    <a:pt x="96" y="2191"/>
                    <a:pt x="86" y="2202"/>
                    <a:pt x="72" y="2202"/>
                  </a:cubicBezTo>
                  <a:cubicBezTo>
                    <a:pt x="59" y="2202"/>
                    <a:pt x="48" y="2191"/>
                    <a:pt x="48" y="2178"/>
                  </a:cubicBezTo>
                  <a:close/>
                  <a:moveTo>
                    <a:pt x="48" y="1842"/>
                  </a:moveTo>
                  <a:lnTo>
                    <a:pt x="48" y="1824"/>
                  </a:lnTo>
                  <a:lnTo>
                    <a:pt x="48" y="1698"/>
                  </a:lnTo>
                  <a:cubicBezTo>
                    <a:pt x="48" y="1685"/>
                    <a:pt x="59" y="1674"/>
                    <a:pt x="72" y="1674"/>
                  </a:cubicBezTo>
                  <a:cubicBezTo>
                    <a:pt x="86" y="1674"/>
                    <a:pt x="96" y="1685"/>
                    <a:pt x="96" y="1698"/>
                  </a:cubicBezTo>
                  <a:lnTo>
                    <a:pt x="96" y="1824"/>
                  </a:lnTo>
                  <a:lnTo>
                    <a:pt x="96" y="1842"/>
                  </a:lnTo>
                  <a:cubicBezTo>
                    <a:pt x="96" y="1855"/>
                    <a:pt x="86" y="1866"/>
                    <a:pt x="72" y="1866"/>
                  </a:cubicBezTo>
                  <a:cubicBezTo>
                    <a:pt x="59" y="1866"/>
                    <a:pt x="48" y="1855"/>
                    <a:pt x="48" y="1842"/>
                  </a:cubicBezTo>
                  <a:close/>
                  <a:moveTo>
                    <a:pt x="58" y="1503"/>
                  </a:moveTo>
                  <a:lnTo>
                    <a:pt x="65" y="1453"/>
                  </a:lnTo>
                  <a:lnTo>
                    <a:pt x="64" y="1456"/>
                  </a:lnTo>
                  <a:lnTo>
                    <a:pt x="64" y="1363"/>
                  </a:lnTo>
                  <a:cubicBezTo>
                    <a:pt x="64" y="1350"/>
                    <a:pt x="75" y="1339"/>
                    <a:pt x="88" y="1339"/>
                  </a:cubicBezTo>
                  <a:cubicBezTo>
                    <a:pt x="102" y="1339"/>
                    <a:pt x="112" y="1350"/>
                    <a:pt x="112" y="1363"/>
                  </a:cubicBezTo>
                  <a:lnTo>
                    <a:pt x="112" y="1456"/>
                  </a:lnTo>
                  <a:cubicBezTo>
                    <a:pt x="112" y="1458"/>
                    <a:pt x="112" y="1459"/>
                    <a:pt x="112" y="1460"/>
                  </a:cubicBezTo>
                  <a:lnTo>
                    <a:pt x="105" y="1510"/>
                  </a:lnTo>
                  <a:cubicBezTo>
                    <a:pt x="103" y="1523"/>
                    <a:pt x="91" y="1532"/>
                    <a:pt x="78" y="1530"/>
                  </a:cubicBezTo>
                  <a:cubicBezTo>
                    <a:pt x="65" y="1529"/>
                    <a:pt x="56" y="1516"/>
                    <a:pt x="58" y="1503"/>
                  </a:cubicBezTo>
                  <a:close/>
                  <a:moveTo>
                    <a:pt x="64" y="1171"/>
                  </a:moveTo>
                  <a:lnTo>
                    <a:pt x="64" y="1136"/>
                  </a:lnTo>
                  <a:lnTo>
                    <a:pt x="64" y="1056"/>
                  </a:lnTo>
                  <a:lnTo>
                    <a:pt x="64" y="1027"/>
                  </a:lnTo>
                  <a:cubicBezTo>
                    <a:pt x="64" y="1014"/>
                    <a:pt x="75" y="1003"/>
                    <a:pt x="88" y="1003"/>
                  </a:cubicBezTo>
                  <a:cubicBezTo>
                    <a:pt x="102" y="1003"/>
                    <a:pt x="112" y="1014"/>
                    <a:pt x="112" y="1027"/>
                  </a:cubicBezTo>
                  <a:lnTo>
                    <a:pt x="112" y="1056"/>
                  </a:lnTo>
                  <a:lnTo>
                    <a:pt x="112" y="1136"/>
                  </a:lnTo>
                  <a:lnTo>
                    <a:pt x="112" y="1171"/>
                  </a:lnTo>
                  <a:cubicBezTo>
                    <a:pt x="112" y="1184"/>
                    <a:pt x="102" y="1195"/>
                    <a:pt x="88" y="1195"/>
                  </a:cubicBezTo>
                  <a:cubicBezTo>
                    <a:pt x="75" y="1195"/>
                    <a:pt x="64" y="1184"/>
                    <a:pt x="64" y="1171"/>
                  </a:cubicBezTo>
                  <a:close/>
                  <a:moveTo>
                    <a:pt x="64" y="835"/>
                  </a:moveTo>
                  <a:lnTo>
                    <a:pt x="64" y="800"/>
                  </a:lnTo>
                  <a:cubicBezTo>
                    <a:pt x="64" y="799"/>
                    <a:pt x="65" y="797"/>
                    <a:pt x="65" y="795"/>
                  </a:cubicBezTo>
                  <a:lnTo>
                    <a:pt x="81" y="731"/>
                  </a:lnTo>
                  <a:lnTo>
                    <a:pt x="80" y="736"/>
                  </a:lnTo>
                  <a:lnTo>
                    <a:pt x="80" y="693"/>
                  </a:lnTo>
                  <a:cubicBezTo>
                    <a:pt x="80" y="680"/>
                    <a:pt x="91" y="669"/>
                    <a:pt x="104" y="669"/>
                  </a:cubicBezTo>
                  <a:cubicBezTo>
                    <a:pt x="118" y="669"/>
                    <a:pt x="128" y="680"/>
                    <a:pt x="128" y="693"/>
                  </a:cubicBezTo>
                  <a:lnTo>
                    <a:pt x="128" y="736"/>
                  </a:lnTo>
                  <a:cubicBezTo>
                    <a:pt x="128" y="738"/>
                    <a:pt x="128" y="740"/>
                    <a:pt x="128" y="742"/>
                  </a:cubicBezTo>
                  <a:lnTo>
                    <a:pt x="112" y="806"/>
                  </a:lnTo>
                  <a:lnTo>
                    <a:pt x="112" y="800"/>
                  </a:lnTo>
                  <a:lnTo>
                    <a:pt x="112" y="835"/>
                  </a:lnTo>
                  <a:cubicBezTo>
                    <a:pt x="112" y="848"/>
                    <a:pt x="102" y="859"/>
                    <a:pt x="88" y="859"/>
                  </a:cubicBezTo>
                  <a:cubicBezTo>
                    <a:pt x="75" y="859"/>
                    <a:pt x="64" y="848"/>
                    <a:pt x="64" y="835"/>
                  </a:cubicBezTo>
                  <a:close/>
                  <a:moveTo>
                    <a:pt x="80" y="501"/>
                  </a:moveTo>
                  <a:lnTo>
                    <a:pt x="80" y="480"/>
                  </a:lnTo>
                  <a:lnTo>
                    <a:pt x="80" y="432"/>
                  </a:lnTo>
                  <a:lnTo>
                    <a:pt x="80" y="384"/>
                  </a:lnTo>
                  <a:lnTo>
                    <a:pt x="80" y="357"/>
                  </a:lnTo>
                  <a:cubicBezTo>
                    <a:pt x="80" y="344"/>
                    <a:pt x="91" y="333"/>
                    <a:pt x="104" y="333"/>
                  </a:cubicBezTo>
                  <a:cubicBezTo>
                    <a:pt x="118" y="333"/>
                    <a:pt x="128" y="344"/>
                    <a:pt x="128" y="357"/>
                  </a:cubicBezTo>
                  <a:lnTo>
                    <a:pt x="128" y="384"/>
                  </a:lnTo>
                  <a:lnTo>
                    <a:pt x="128" y="432"/>
                  </a:lnTo>
                  <a:lnTo>
                    <a:pt x="128" y="480"/>
                  </a:lnTo>
                  <a:lnTo>
                    <a:pt x="128" y="501"/>
                  </a:lnTo>
                  <a:cubicBezTo>
                    <a:pt x="128" y="514"/>
                    <a:pt x="118" y="525"/>
                    <a:pt x="104" y="525"/>
                  </a:cubicBezTo>
                  <a:cubicBezTo>
                    <a:pt x="91" y="525"/>
                    <a:pt x="80" y="514"/>
                    <a:pt x="80" y="501"/>
                  </a:cubicBezTo>
                  <a:close/>
                  <a:moveTo>
                    <a:pt x="96" y="168"/>
                  </a:moveTo>
                  <a:lnTo>
                    <a:pt x="96" y="144"/>
                  </a:lnTo>
                  <a:lnTo>
                    <a:pt x="96" y="112"/>
                  </a:lnTo>
                  <a:lnTo>
                    <a:pt x="96" y="96"/>
                  </a:lnTo>
                  <a:lnTo>
                    <a:pt x="96" y="80"/>
                  </a:lnTo>
                  <a:lnTo>
                    <a:pt x="96" y="48"/>
                  </a:lnTo>
                  <a:lnTo>
                    <a:pt x="96" y="32"/>
                  </a:lnTo>
                  <a:lnTo>
                    <a:pt x="96" y="24"/>
                  </a:lnTo>
                  <a:cubicBezTo>
                    <a:pt x="96" y="10"/>
                    <a:pt x="107" y="0"/>
                    <a:pt x="120" y="0"/>
                  </a:cubicBezTo>
                  <a:cubicBezTo>
                    <a:pt x="134" y="0"/>
                    <a:pt x="144" y="10"/>
                    <a:pt x="144" y="24"/>
                  </a:cubicBezTo>
                  <a:lnTo>
                    <a:pt x="144" y="32"/>
                  </a:lnTo>
                  <a:lnTo>
                    <a:pt x="144" y="48"/>
                  </a:lnTo>
                  <a:lnTo>
                    <a:pt x="144" y="80"/>
                  </a:lnTo>
                  <a:lnTo>
                    <a:pt x="144" y="96"/>
                  </a:lnTo>
                  <a:lnTo>
                    <a:pt x="144" y="112"/>
                  </a:lnTo>
                  <a:lnTo>
                    <a:pt x="144" y="144"/>
                  </a:lnTo>
                  <a:lnTo>
                    <a:pt x="144" y="168"/>
                  </a:lnTo>
                  <a:cubicBezTo>
                    <a:pt x="144" y="181"/>
                    <a:pt x="134" y="192"/>
                    <a:pt x="120" y="192"/>
                  </a:cubicBezTo>
                  <a:cubicBezTo>
                    <a:pt x="107" y="192"/>
                    <a:pt x="96" y="181"/>
                    <a:pt x="96" y="168"/>
                  </a:cubicBezTo>
                  <a:close/>
                  <a:moveTo>
                    <a:pt x="176" y="105"/>
                  </a:moveTo>
                  <a:lnTo>
                    <a:pt x="176" y="128"/>
                  </a:lnTo>
                  <a:lnTo>
                    <a:pt x="176" y="144"/>
                  </a:lnTo>
                  <a:lnTo>
                    <a:pt x="169" y="127"/>
                  </a:lnTo>
                  <a:lnTo>
                    <a:pt x="185" y="143"/>
                  </a:lnTo>
                  <a:cubicBezTo>
                    <a:pt x="190" y="148"/>
                    <a:pt x="192" y="154"/>
                    <a:pt x="192" y="160"/>
                  </a:cubicBezTo>
                  <a:lnTo>
                    <a:pt x="192" y="192"/>
                  </a:lnTo>
                  <a:lnTo>
                    <a:pt x="192" y="224"/>
                  </a:lnTo>
                  <a:lnTo>
                    <a:pt x="192" y="243"/>
                  </a:lnTo>
                  <a:cubicBezTo>
                    <a:pt x="192" y="256"/>
                    <a:pt x="182" y="267"/>
                    <a:pt x="168" y="267"/>
                  </a:cubicBezTo>
                  <a:cubicBezTo>
                    <a:pt x="155" y="267"/>
                    <a:pt x="144" y="256"/>
                    <a:pt x="144" y="243"/>
                  </a:cubicBezTo>
                  <a:lnTo>
                    <a:pt x="144" y="224"/>
                  </a:lnTo>
                  <a:lnTo>
                    <a:pt x="144" y="192"/>
                  </a:lnTo>
                  <a:lnTo>
                    <a:pt x="144" y="160"/>
                  </a:lnTo>
                  <a:lnTo>
                    <a:pt x="151" y="177"/>
                  </a:lnTo>
                  <a:lnTo>
                    <a:pt x="135" y="161"/>
                  </a:lnTo>
                  <a:cubicBezTo>
                    <a:pt x="131" y="157"/>
                    <a:pt x="128" y="151"/>
                    <a:pt x="128" y="144"/>
                  </a:cubicBezTo>
                  <a:lnTo>
                    <a:pt x="128" y="128"/>
                  </a:lnTo>
                  <a:lnTo>
                    <a:pt x="128" y="105"/>
                  </a:lnTo>
                  <a:cubicBezTo>
                    <a:pt x="128" y="92"/>
                    <a:pt x="139" y="81"/>
                    <a:pt x="152" y="81"/>
                  </a:cubicBezTo>
                  <a:cubicBezTo>
                    <a:pt x="166" y="81"/>
                    <a:pt x="176" y="92"/>
                    <a:pt x="176" y="105"/>
                  </a:cubicBezTo>
                  <a:close/>
                  <a:moveTo>
                    <a:pt x="198" y="422"/>
                  </a:moveTo>
                  <a:lnTo>
                    <a:pt x="206" y="438"/>
                  </a:lnTo>
                  <a:cubicBezTo>
                    <a:pt x="208" y="441"/>
                    <a:pt x="208" y="445"/>
                    <a:pt x="208" y="448"/>
                  </a:cubicBezTo>
                  <a:lnTo>
                    <a:pt x="208" y="480"/>
                  </a:lnTo>
                  <a:lnTo>
                    <a:pt x="208" y="528"/>
                  </a:lnTo>
                  <a:lnTo>
                    <a:pt x="208" y="560"/>
                  </a:lnTo>
                  <a:lnTo>
                    <a:pt x="208" y="575"/>
                  </a:lnTo>
                  <a:cubicBezTo>
                    <a:pt x="208" y="588"/>
                    <a:pt x="198" y="599"/>
                    <a:pt x="184" y="599"/>
                  </a:cubicBezTo>
                  <a:cubicBezTo>
                    <a:pt x="171" y="599"/>
                    <a:pt x="160" y="588"/>
                    <a:pt x="160" y="575"/>
                  </a:cubicBezTo>
                  <a:lnTo>
                    <a:pt x="160" y="560"/>
                  </a:lnTo>
                  <a:lnTo>
                    <a:pt x="160" y="528"/>
                  </a:lnTo>
                  <a:lnTo>
                    <a:pt x="160" y="480"/>
                  </a:lnTo>
                  <a:lnTo>
                    <a:pt x="160" y="448"/>
                  </a:lnTo>
                  <a:lnTo>
                    <a:pt x="163" y="459"/>
                  </a:lnTo>
                  <a:lnTo>
                    <a:pt x="155" y="443"/>
                  </a:lnTo>
                  <a:cubicBezTo>
                    <a:pt x="149" y="432"/>
                    <a:pt x="154" y="417"/>
                    <a:pt x="166" y="411"/>
                  </a:cubicBezTo>
                  <a:cubicBezTo>
                    <a:pt x="178" y="405"/>
                    <a:pt x="192" y="410"/>
                    <a:pt x="198" y="422"/>
                  </a:cubicBezTo>
                  <a:close/>
                  <a:moveTo>
                    <a:pt x="208" y="767"/>
                  </a:moveTo>
                  <a:lnTo>
                    <a:pt x="208" y="784"/>
                  </a:lnTo>
                  <a:lnTo>
                    <a:pt x="207" y="777"/>
                  </a:lnTo>
                  <a:lnTo>
                    <a:pt x="223" y="825"/>
                  </a:lnTo>
                  <a:cubicBezTo>
                    <a:pt x="224" y="827"/>
                    <a:pt x="224" y="830"/>
                    <a:pt x="224" y="832"/>
                  </a:cubicBezTo>
                  <a:lnTo>
                    <a:pt x="224" y="880"/>
                  </a:lnTo>
                  <a:lnTo>
                    <a:pt x="224" y="908"/>
                  </a:lnTo>
                  <a:cubicBezTo>
                    <a:pt x="224" y="921"/>
                    <a:pt x="214" y="932"/>
                    <a:pt x="200" y="932"/>
                  </a:cubicBezTo>
                  <a:cubicBezTo>
                    <a:pt x="187" y="932"/>
                    <a:pt x="176" y="921"/>
                    <a:pt x="176" y="908"/>
                  </a:cubicBezTo>
                  <a:lnTo>
                    <a:pt x="176" y="880"/>
                  </a:lnTo>
                  <a:lnTo>
                    <a:pt x="176" y="832"/>
                  </a:lnTo>
                  <a:lnTo>
                    <a:pt x="178" y="840"/>
                  </a:lnTo>
                  <a:lnTo>
                    <a:pt x="162" y="792"/>
                  </a:lnTo>
                  <a:cubicBezTo>
                    <a:pt x="161" y="790"/>
                    <a:pt x="160" y="787"/>
                    <a:pt x="160" y="784"/>
                  </a:cubicBezTo>
                  <a:lnTo>
                    <a:pt x="160" y="767"/>
                  </a:lnTo>
                  <a:cubicBezTo>
                    <a:pt x="160" y="754"/>
                    <a:pt x="171" y="743"/>
                    <a:pt x="184" y="743"/>
                  </a:cubicBezTo>
                  <a:cubicBezTo>
                    <a:pt x="198" y="743"/>
                    <a:pt x="208" y="754"/>
                    <a:pt x="208" y="767"/>
                  </a:cubicBezTo>
                  <a:close/>
                  <a:moveTo>
                    <a:pt x="224" y="1100"/>
                  </a:moveTo>
                  <a:lnTo>
                    <a:pt x="224" y="1136"/>
                  </a:lnTo>
                  <a:lnTo>
                    <a:pt x="224" y="1184"/>
                  </a:lnTo>
                  <a:lnTo>
                    <a:pt x="224" y="1179"/>
                  </a:lnTo>
                  <a:lnTo>
                    <a:pt x="238" y="1237"/>
                  </a:lnTo>
                  <a:cubicBezTo>
                    <a:pt x="241" y="1249"/>
                    <a:pt x="234" y="1263"/>
                    <a:pt x="221" y="1266"/>
                  </a:cubicBezTo>
                  <a:cubicBezTo>
                    <a:pt x="208" y="1269"/>
                    <a:pt x="195" y="1261"/>
                    <a:pt x="192" y="1248"/>
                  </a:cubicBezTo>
                  <a:lnTo>
                    <a:pt x="177" y="1190"/>
                  </a:lnTo>
                  <a:cubicBezTo>
                    <a:pt x="177" y="1188"/>
                    <a:pt x="176" y="1186"/>
                    <a:pt x="176" y="1184"/>
                  </a:cubicBezTo>
                  <a:lnTo>
                    <a:pt x="176" y="1136"/>
                  </a:lnTo>
                  <a:lnTo>
                    <a:pt x="176" y="1100"/>
                  </a:lnTo>
                  <a:cubicBezTo>
                    <a:pt x="176" y="1087"/>
                    <a:pt x="187" y="1076"/>
                    <a:pt x="200" y="1076"/>
                  </a:cubicBezTo>
                  <a:cubicBezTo>
                    <a:pt x="214" y="1076"/>
                    <a:pt x="224" y="1087"/>
                    <a:pt x="224" y="1100"/>
                  </a:cubicBezTo>
                  <a:close/>
                  <a:moveTo>
                    <a:pt x="240" y="1434"/>
                  </a:moveTo>
                  <a:lnTo>
                    <a:pt x="240" y="1472"/>
                  </a:lnTo>
                  <a:lnTo>
                    <a:pt x="240" y="1536"/>
                  </a:lnTo>
                  <a:lnTo>
                    <a:pt x="240" y="1578"/>
                  </a:lnTo>
                  <a:cubicBezTo>
                    <a:pt x="240" y="1592"/>
                    <a:pt x="230" y="1602"/>
                    <a:pt x="216" y="1602"/>
                  </a:cubicBezTo>
                  <a:cubicBezTo>
                    <a:pt x="203" y="1602"/>
                    <a:pt x="192" y="1592"/>
                    <a:pt x="192" y="1578"/>
                  </a:cubicBezTo>
                  <a:lnTo>
                    <a:pt x="192" y="1536"/>
                  </a:lnTo>
                  <a:lnTo>
                    <a:pt x="192" y="1472"/>
                  </a:lnTo>
                  <a:lnTo>
                    <a:pt x="192" y="1434"/>
                  </a:lnTo>
                  <a:cubicBezTo>
                    <a:pt x="192" y="1421"/>
                    <a:pt x="203" y="1410"/>
                    <a:pt x="216" y="1410"/>
                  </a:cubicBezTo>
                  <a:cubicBezTo>
                    <a:pt x="230" y="1410"/>
                    <a:pt x="240" y="1421"/>
                    <a:pt x="240" y="1434"/>
                  </a:cubicBezTo>
                  <a:close/>
                  <a:moveTo>
                    <a:pt x="256" y="1768"/>
                  </a:moveTo>
                  <a:lnTo>
                    <a:pt x="256" y="1776"/>
                  </a:lnTo>
                  <a:lnTo>
                    <a:pt x="256" y="1840"/>
                  </a:lnTo>
                  <a:lnTo>
                    <a:pt x="256" y="1888"/>
                  </a:lnTo>
                  <a:lnTo>
                    <a:pt x="256" y="1912"/>
                  </a:lnTo>
                  <a:cubicBezTo>
                    <a:pt x="256" y="1926"/>
                    <a:pt x="246" y="1936"/>
                    <a:pt x="232" y="1936"/>
                  </a:cubicBezTo>
                  <a:cubicBezTo>
                    <a:pt x="219" y="1936"/>
                    <a:pt x="208" y="1926"/>
                    <a:pt x="208" y="1912"/>
                  </a:cubicBezTo>
                  <a:lnTo>
                    <a:pt x="208" y="1888"/>
                  </a:lnTo>
                  <a:lnTo>
                    <a:pt x="208" y="1840"/>
                  </a:lnTo>
                  <a:lnTo>
                    <a:pt x="208" y="1776"/>
                  </a:lnTo>
                  <a:lnTo>
                    <a:pt x="208" y="1768"/>
                  </a:lnTo>
                  <a:cubicBezTo>
                    <a:pt x="208" y="1755"/>
                    <a:pt x="219" y="1744"/>
                    <a:pt x="232" y="1744"/>
                  </a:cubicBezTo>
                  <a:cubicBezTo>
                    <a:pt x="246" y="1744"/>
                    <a:pt x="256" y="1755"/>
                    <a:pt x="256" y="1768"/>
                  </a:cubicBezTo>
                  <a:close/>
                  <a:moveTo>
                    <a:pt x="258" y="2098"/>
                  </a:moveTo>
                  <a:lnTo>
                    <a:pt x="272" y="2155"/>
                  </a:lnTo>
                  <a:cubicBezTo>
                    <a:pt x="272" y="2157"/>
                    <a:pt x="272" y="2159"/>
                    <a:pt x="272" y="2160"/>
                  </a:cubicBezTo>
                  <a:lnTo>
                    <a:pt x="272" y="2224"/>
                  </a:lnTo>
                  <a:lnTo>
                    <a:pt x="272" y="2246"/>
                  </a:lnTo>
                  <a:cubicBezTo>
                    <a:pt x="272" y="2260"/>
                    <a:pt x="262" y="2270"/>
                    <a:pt x="248" y="2270"/>
                  </a:cubicBezTo>
                  <a:cubicBezTo>
                    <a:pt x="235" y="2270"/>
                    <a:pt x="224" y="2260"/>
                    <a:pt x="224" y="2246"/>
                  </a:cubicBezTo>
                  <a:lnTo>
                    <a:pt x="224" y="2224"/>
                  </a:lnTo>
                  <a:lnTo>
                    <a:pt x="224" y="2160"/>
                  </a:lnTo>
                  <a:lnTo>
                    <a:pt x="225" y="2166"/>
                  </a:lnTo>
                  <a:lnTo>
                    <a:pt x="211" y="2110"/>
                  </a:lnTo>
                  <a:cubicBezTo>
                    <a:pt x="208" y="2097"/>
                    <a:pt x="216" y="2084"/>
                    <a:pt x="229" y="2081"/>
                  </a:cubicBezTo>
                  <a:cubicBezTo>
                    <a:pt x="241" y="2078"/>
                    <a:pt x="254" y="2085"/>
                    <a:pt x="258" y="2098"/>
                  </a:cubicBezTo>
                  <a:close/>
                  <a:moveTo>
                    <a:pt x="272" y="2438"/>
                  </a:moveTo>
                  <a:lnTo>
                    <a:pt x="272" y="2496"/>
                  </a:lnTo>
                  <a:lnTo>
                    <a:pt x="272" y="2560"/>
                  </a:lnTo>
                  <a:lnTo>
                    <a:pt x="272" y="2555"/>
                  </a:lnTo>
                  <a:lnTo>
                    <a:pt x="277" y="2576"/>
                  </a:lnTo>
                  <a:cubicBezTo>
                    <a:pt x="280" y="2589"/>
                    <a:pt x="272" y="2602"/>
                    <a:pt x="260" y="2605"/>
                  </a:cubicBezTo>
                  <a:cubicBezTo>
                    <a:pt x="247" y="2608"/>
                    <a:pt x="234" y="2600"/>
                    <a:pt x="230" y="2588"/>
                  </a:cubicBezTo>
                  <a:lnTo>
                    <a:pt x="225" y="2566"/>
                  </a:lnTo>
                  <a:cubicBezTo>
                    <a:pt x="225" y="2564"/>
                    <a:pt x="224" y="2562"/>
                    <a:pt x="224" y="2560"/>
                  </a:cubicBezTo>
                  <a:lnTo>
                    <a:pt x="224" y="2496"/>
                  </a:lnTo>
                  <a:lnTo>
                    <a:pt x="224" y="2438"/>
                  </a:lnTo>
                  <a:cubicBezTo>
                    <a:pt x="224" y="2425"/>
                    <a:pt x="235" y="2414"/>
                    <a:pt x="248" y="2414"/>
                  </a:cubicBezTo>
                  <a:cubicBezTo>
                    <a:pt x="262" y="2414"/>
                    <a:pt x="272" y="2425"/>
                    <a:pt x="272" y="2438"/>
                  </a:cubicBezTo>
                  <a:close/>
                  <a:moveTo>
                    <a:pt x="288" y="2772"/>
                  </a:moveTo>
                  <a:lnTo>
                    <a:pt x="288" y="2832"/>
                  </a:lnTo>
                  <a:lnTo>
                    <a:pt x="288" y="2912"/>
                  </a:lnTo>
                  <a:lnTo>
                    <a:pt x="288" y="2916"/>
                  </a:lnTo>
                  <a:cubicBezTo>
                    <a:pt x="288" y="2930"/>
                    <a:pt x="278" y="2940"/>
                    <a:pt x="264" y="2940"/>
                  </a:cubicBezTo>
                  <a:cubicBezTo>
                    <a:pt x="251" y="2940"/>
                    <a:pt x="240" y="2930"/>
                    <a:pt x="240" y="2916"/>
                  </a:cubicBezTo>
                  <a:lnTo>
                    <a:pt x="240" y="2912"/>
                  </a:lnTo>
                  <a:lnTo>
                    <a:pt x="240" y="2832"/>
                  </a:lnTo>
                  <a:lnTo>
                    <a:pt x="240" y="2772"/>
                  </a:lnTo>
                  <a:cubicBezTo>
                    <a:pt x="240" y="2759"/>
                    <a:pt x="251" y="2748"/>
                    <a:pt x="264" y="2748"/>
                  </a:cubicBezTo>
                  <a:cubicBezTo>
                    <a:pt x="278" y="2748"/>
                    <a:pt x="288" y="2759"/>
                    <a:pt x="288" y="2772"/>
                  </a:cubicBezTo>
                  <a:close/>
                  <a:moveTo>
                    <a:pt x="304" y="3107"/>
                  </a:moveTo>
                  <a:lnTo>
                    <a:pt x="304" y="3120"/>
                  </a:lnTo>
                  <a:lnTo>
                    <a:pt x="304" y="3200"/>
                  </a:lnTo>
                  <a:lnTo>
                    <a:pt x="304" y="3251"/>
                  </a:lnTo>
                  <a:cubicBezTo>
                    <a:pt x="304" y="3264"/>
                    <a:pt x="294" y="3275"/>
                    <a:pt x="280" y="3275"/>
                  </a:cubicBezTo>
                  <a:cubicBezTo>
                    <a:pt x="267" y="3275"/>
                    <a:pt x="256" y="3264"/>
                    <a:pt x="256" y="3251"/>
                  </a:cubicBezTo>
                  <a:lnTo>
                    <a:pt x="256" y="3200"/>
                  </a:lnTo>
                  <a:lnTo>
                    <a:pt x="256" y="3120"/>
                  </a:lnTo>
                  <a:lnTo>
                    <a:pt x="256" y="3107"/>
                  </a:lnTo>
                  <a:cubicBezTo>
                    <a:pt x="256" y="3094"/>
                    <a:pt x="267" y="3083"/>
                    <a:pt x="280" y="3083"/>
                  </a:cubicBezTo>
                  <a:cubicBezTo>
                    <a:pt x="294" y="3083"/>
                    <a:pt x="304" y="3094"/>
                    <a:pt x="304" y="3107"/>
                  </a:cubicBezTo>
                  <a:close/>
                  <a:moveTo>
                    <a:pt x="311" y="3437"/>
                  </a:moveTo>
                  <a:lnTo>
                    <a:pt x="320" y="3484"/>
                  </a:lnTo>
                  <a:cubicBezTo>
                    <a:pt x="320" y="3485"/>
                    <a:pt x="320" y="3487"/>
                    <a:pt x="320" y="3488"/>
                  </a:cubicBezTo>
                  <a:lnTo>
                    <a:pt x="320" y="3552"/>
                  </a:lnTo>
                  <a:lnTo>
                    <a:pt x="320" y="3585"/>
                  </a:lnTo>
                  <a:cubicBezTo>
                    <a:pt x="320" y="3598"/>
                    <a:pt x="310" y="3609"/>
                    <a:pt x="296" y="3609"/>
                  </a:cubicBezTo>
                  <a:cubicBezTo>
                    <a:pt x="283" y="3609"/>
                    <a:pt x="272" y="3598"/>
                    <a:pt x="272" y="3585"/>
                  </a:cubicBezTo>
                  <a:lnTo>
                    <a:pt x="272" y="3552"/>
                  </a:lnTo>
                  <a:lnTo>
                    <a:pt x="272" y="3488"/>
                  </a:lnTo>
                  <a:lnTo>
                    <a:pt x="273" y="3493"/>
                  </a:lnTo>
                  <a:lnTo>
                    <a:pt x="264" y="3447"/>
                  </a:lnTo>
                  <a:cubicBezTo>
                    <a:pt x="261" y="3434"/>
                    <a:pt x="269" y="3421"/>
                    <a:pt x="282" y="3419"/>
                  </a:cubicBezTo>
                  <a:cubicBezTo>
                    <a:pt x="295" y="3416"/>
                    <a:pt x="308" y="3424"/>
                    <a:pt x="311" y="3437"/>
                  </a:cubicBezTo>
                  <a:close/>
                  <a:moveTo>
                    <a:pt x="320" y="3772"/>
                  </a:moveTo>
                  <a:lnTo>
                    <a:pt x="336" y="3852"/>
                  </a:lnTo>
                  <a:cubicBezTo>
                    <a:pt x="336" y="3853"/>
                    <a:pt x="336" y="3855"/>
                    <a:pt x="336" y="3856"/>
                  </a:cubicBezTo>
                  <a:lnTo>
                    <a:pt x="336" y="3920"/>
                  </a:lnTo>
                  <a:cubicBezTo>
                    <a:pt x="336" y="3933"/>
                    <a:pt x="326" y="3944"/>
                    <a:pt x="312" y="3944"/>
                  </a:cubicBezTo>
                  <a:cubicBezTo>
                    <a:pt x="299" y="3944"/>
                    <a:pt x="288" y="3933"/>
                    <a:pt x="288" y="3920"/>
                  </a:cubicBezTo>
                  <a:lnTo>
                    <a:pt x="288" y="3856"/>
                  </a:lnTo>
                  <a:lnTo>
                    <a:pt x="289" y="3861"/>
                  </a:lnTo>
                  <a:lnTo>
                    <a:pt x="273" y="3782"/>
                  </a:lnTo>
                  <a:cubicBezTo>
                    <a:pt x="270" y="3769"/>
                    <a:pt x="279" y="3756"/>
                    <a:pt x="292" y="3754"/>
                  </a:cubicBezTo>
                  <a:cubicBezTo>
                    <a:pt x="305" y="3751"/>
                    <a:pt x="318" y="3759"/>
                    <a:pt x="320" y="3772"/>
                  </a:cubicBezTo>
                  <a:close/>
                  <a:moveTo>
                    <a:pt x="336" y="4112"/>
                  </a:moveTo>
                  <a:lnTo>
                    <a:pt x="336" y="4160"/>
                  </a:lnTo>
                  <a:lnTo>
                    <a:pt x="336" y="4155"/>
                  </a:lnTo>
                  <a:lnTo>
                    <a:pt x="352" y="4219"/>
                  </a:lnTo>
                  <a:cubicBezTo>
                    <a:pt x="352" y="4221"/>
                    <a:pt x="352" y="4223"/>
                    <a:pt x="352" y="4224"/>
                  </a:cubicBezTo>
                  <a:lnTo>
                    <a:pt x="352" y="4254"/>
                  </a:lnTo>
                  <a:cubicBezTo>
                    <a:pt x="352" y="4267"/>
                    <a:pt x="342" y="4278"/>
                    <a:pt x="328" y="4278"/>
                  </a:cubicBezTo>
                  <a:cubicBezTo>
                    <a:pt x="315" y="4278"/>
                    <a:pt x="304" y="4267"/>
                    <a:pt x="304" y="4254"/>
                  </a:cubicBezTo>
                  <a:lnTo>
                    <a:pt x="304" y="4224"/>
                  </a:lnTo>
                  <a:lnTo>
                    <a:pt x="305" y="4230"/>
                  </a:lnTo>
                  <a:lnTo>
                    <a:pt x="289" y="4166"/>
                  </a:lnTo>
                  <a:cubicBezTo>
                    <a:pt x="289" y="4164"/>
                    <a:pt x="288" y="4162"/>
                    <a:pt x="288" y="4160"/>
                  </a:cubicBezTo>
                  <a:lnTo>
                    <a:pt x="288" y="4112"/>
                  </a:lnTo>
                  <a:cubicBezTo>
                    <a:pt x="288" y="4098"/>
                    <a:pt x="299" y="4088"/>
                    <a:pt x="312" y="4088"/>
                  </a:cubicBezTo>
                  <a:cubicBezTo>
                    <a:pt x="326" y="4088"/>
                    <a:pt x="336" y="4098"/>
                    <a:pt x="336" y="4112"/>
                  </a:cubicBezTo>
                  <a:close/>
                  <a:moveTo>
                    <a:pt x="352" y="4446"/>
                  </a:moveTo>
                  <a:lnTo>
                    <a:pt x="352" y="4448"/>
                  </a:lnTo>
                  <a:lnTo>
                    <a:pt x="352" y="4444"/>
                  </a:lnTo>
                  <a:lnTo>
                    <a:pt x="368" y="4524"/>
                  </a:lnTo>
                  <a:cubicBezTo>
                    <a:pt x="368" y="4525"/>
                    <a:pt x="368" y="4527"/>
                    <a:pt x="368" y="4528"/>
                  </a:cubicBezTo>
                  <a:lnTo>
                    <a:pt x="368" y="4588"/>
                  </a:lnTo>
                  <a:cubicBezTo>
                    <a:pt x="368" y="4601"/>
                    <a:pt x="358" y="4612"/>
                    <a:pt x="344" y="4612"/>
                  </a:cubicBezTo>
                  <a:cubicBezTo>
                    <a:pt x="331" y="4612"/>
                    <a:pt x="320" y="4601"/>
                    <a:pt x="320" y="4588"/>
                  </a:cubicBezTo>
                  <a:lnTo>
                    <a:pt x="320" y="4528"/>
                  </a:lnTo>
                  <a:lnTo>
                    <a:pt x="321" y="4533"/>
                  </a:lnTo>
                  <a:lnTo>
                    <a:pt x="305" y="4453"/>
                  </a:lnTo>
                  <a:cubicBezTo>
                    <a:pt x="305" y="4452"/>
                    <a:pt x="304" y="4450"/>
                    <a:pt x="304" y="4448"/>
                  </a:cubicBezTo>
                  <a:lnTo>
                    <a:pt x="304" y="4446"/>
                  </a:lnTo>
                  <a:cubicBezTo>
                    <a:pt x="304" y="4432"/>
                    <a:pt x="315" y="4422"/>
                    <a:pt x="328" y="4422"/>
                  </a:cubicBezTo>
                  <a:cubicBezTo>
                    <a:pt x="342" y="4422"/>
                    <a:pt x="352" y="4432"/>
                    <a:pt x="352" y="4446"/>
                  </a:cubicBezTo>
                  <a:close/>
                  <a:moveTo>
                    <a:pt x="373" y="4775"/>
                  </a:moveTo>
                  <a:lnTo>
                    <a:pt x="384" y="4828"/>
                  </a:lnTo>
                  <a:cubicBezTo>
                    <a:pt x="384" y="4829"/>
                    <a:pt x="384" y="4831"/>
                    <a:pt x="384" y="4832"/>
                  </a:cubicBezTo>
                  <a:lnTo>
                    <a:pt x="384" y="4912"/>
                  </a:lnTo>
                  <a:lnTo>
                    <a:pt x="384" y="4922"/>
                  </a:lnTo>
                  <a:cubicBezTo>
                    <a:pt x="384" y="4936"/>
                    <a:pt x="374" y="4946"/>
                    <a:pt x="360" y="4946"/>
                  </a:cubicBezTo>
                  <a:cubicBezTo>
                    <a:pt x="347" y="4946"/>
                    <a:pt x="336" y="4936"/>
                    <a:pt x="336" y="4922"/>
                  </a:cubicBezTo>
                  <a:lnTo>
                    <a:pt x="336" y="4912"/>
                  </a:lnTo>
                  <a:lnTo>
                    <a:pt x="336" y="4832"/>
                  </a:lnTo>
                  <a:lnTo>
                    <a:pt x="337" y="4837"/>
                  </a:lnTo>
                  <a:lnTo>
                    <a:pt x="326" y="4784"/>
                  </a:lnTo>
                  <a:cubicBezTo>
                    <a:pt x="324" y="4771"/>
                    <a:pt x="332" y="4759"/>
                    <a:pt x="345" y="4756"/>
                  </a:cubicBezTo>
                  <a:cubicBezTo>
                    <a:pt x="358" y="4753"/>
                    <a:pt x="371" y="4762"/>
                    <a:pt x="373" y="4775"/>
                  </a:cubicBezTo>
                  <a:close/>
                  <a:moveTo>
                    <a:pt x="395" y="5109"/>
                  </a:moveTo>
                  <a:lnTo>
                    <a:pt x="400" y="5132"/>
                  </a:lnTo>
                  <a:cubicBezTo>
                    <a:pt x="400" y="5133"/>
                    <a:pt x="400" y="5135"/>
                    <a:pt x="400" y="5136"/>
                  </a:cubicBezTo>
                  <a:lnTo>
                    <a:pt x="400" y="5200"/>
                  </a:lnTo>
                  <a:lnTo>
                    <a:pt x="400" y="5257"/>
                  </a:lnTo>
                  <a:cubicBezTo>
                    <a:pt x="400" y="5270"/>
                    <a:pt x="390" y="5281"/>
                    <a:pt x="376" y="5281"/>
                  </a:cubicBezTo>
                  <a:cubicBezTo>
                    <a:pt x="363" y="5281"/>
                    <a:pt x="352" y="5270"/>
                    <a:pt x="352" y="5257"/>
                  </a:cubicBezTo>
                  <a:lnTo>
                    <a:pt x="352" y="5200"/>
                  </a:lnTo>
                  <a:lnTo>
                    <a:pt x="352" y="5136"/>
                  </a:lnTo>
                  <a:lnTo>
                    <a:pt x="353" y="5141"/>
                  </a:lnTo>
                  <a:lnTo>
                    <a:pt x="348" y="5118"/>
                  </a:lnTo>
                  <a:cubicBezTo>
                    <a:pt x="346" y="5105"/>
                    <a:pt x="354" y="5092"/>
                    <a:pt x="367" y="5090"/>
                  </a:cubicBezTo>
                  <a:cubicBezTo>
                    <a:pt x="380" y="5087"/>
                    <a:pt x="393" y="5096"/>
                    <a:pt x="395" y="5109"/>
                  </a:cubicBezTo>
                  <a:close/>
                  <a:moveTo>
                    <a:pt x="416" y="5447"/>
                  </a:moveTo>
                  <a:lnTo>
                    <a:pt x="416" y="5504"/>
                  </a:lnTo>
                  <a:lnTo>
                    <a:pt x="416" y="5568"/>
                  </a:lnTo>
                  <a:lnTo>
                    <a:pt x="416" y="5564"/>
                  </a:lnTo>
                  <a:lnTo>
                    <a:pt x="420" y="5586"/>
                  </a:lnTo>
                  <a:cubicBezTo>
                    <a:pt x="423" y="5599"/>
                    <a:pt x="415" y="5612"/>
                    <a:pt x="402" y="5614"/>
                  </a:cubicBezTo>
                  <a:cubicBezTo>
                    <a:pt x="389" y="5617"/>
                    <a:pt x="376" y="5609"/>
                    <a:pt x="373" y="5596"/>
                  </a:cubicBezTo>
                  <a:lnTo>
                    <a:pt x="369" y="5573"/>
                  </a:lnTo>
                  <a:cubicBezTo>
                    <a:pt x="369" y="5572"/>
                    <a:pt x="368" y="5570"/>
                    <a:pt x="368" y="5568"/>
                  </a:cubicBezTo>
                  <a:lnTo>
                    <a:pt x="368" y="5504"/>
                  </a:lnTo>
                  <a:lnTo>
                    <a:pt x="368" y="5447"/>
                  </a:lnTo>
                  <a:cubicBezTo>
                    <a:pt x="368" y="5434"/>
                    <a:pt x="379" y="5423"/>
                    <a:pt x="392" y="5423"/>
                  </a:cubicBezTo>
                  <a:cubicBezTo>
                    <a:pt x="406" y="5423"/>
                    <a:pt x="416" y="5434"/>
                    <a:pt x="416" y="5447"/>
                  </a:cubicBezTo>
                  <a:close/>
                  <a:moveTo>
                    <a:pt x="445" y="5774"/>
                  </a:moveTo>
                  <a:lnTo>
                    <a:pt x="448" y="5787"/>
                  </a:lnTo>
                  <a:cubicBezTo>
                    <a:pt x="448" y="5789"/>
                    <a:pt x="448" y="5791"/>
                    <a:pt x="448" y="5792"/>
                  </a:cubicBezTo>
                  <a:lnTo>
                    <a:pt x="448" y="5872"/>
                  </a:lnTo>
                  <a:lnTo>
                    <a:pt x="448" y="5924"/>
                  </a:lnTo>
                  <a:cubicBezTo>
                    <a:pt x="448" y="5937"/>
                    <a:pt x="438" y="5948"/>
                    <a:pt x="424" y="5948"/>
                  </a:cubicBezTo>
                  <a:cubicBezTo>
                    <a:pt x="411" y="5948"/>
                    <a:pt x="400" y="5937"/>
                    <a:pt x="400" y="5924"/>
                  </a:cubicBezTo>
                  <a:lnTo>
                    <a:pt x="400" y="5872"/>
                  </a:lnTo>
                  <a:lnTo>
                    <a:pt x="400" y="5792"/>
                  </a:lnTo>
                  <a:lnTo>
                    <a:pt x="401" y="5798"/>
                  </a:lnTo>
                  <a:lnTo>
                    <a:pt x="398" y="5786"/>
                  </a:lnTo>
                  <a:cubicBezTo>
                    <a:pt x="395" y="5773"/>
                    <a:pt x="403" y="5760"/>
                    <a:pt x="416" y="5757"/>
                  </a:cubicBezTo>
                  <a:cubicBezTo>
                    <a:pt x="428" y="5754"/>
                    <a:pt x="441" y="5761"/>
                    <a:pt x="445" y="5774"/>
                  </a:cubicBezTo>
                  <a:close/>
                  <a:moveTo>
                    <a:pt x="471" y="6109"/>
                  </a:moveTo>
                  <a:lnTo>
                    <a:pt x="480" y="6156"/>
                  </a:lnTo>
                  <a:cubicBezTo>
                    <a:pt x="480" y="6157"/>
                    <a:pt x="480" y="6159"/>
                    <a:pt x="480" y="6160"/>
                  </a:cubicBezTo>
                  <a:lnTo>
                    <a:pt x="480" y="6224"/>
                  </a:lnTo>
                  <a:lnTo>
                    <a:pt x="480" y="6257"/>
                  </a:lnTo>
                  <a:cubicBezTo>
                    <a:pt x="480" y="6270"/>
                    <a:pt x="470" y="6281"/>
                    <a:pt x="456" y="6281"/>
                  </a:cubicBezTo>
                  <a:cubicBezTo>
                    <a:pt x="443" y="6281"/>
                    <a:pt x="432" y="6270"/>
                    <a:pt x="432" y="6257"/>
                  </a:cubicBezTo>
                  <a:lnTo>
                    <a:pt x="432" y="6224"/>
                  </a:lnTo>
                  <a:lnTo>
                    <a:pt x="432" y="6160"/>
                  </a:lnTo>
                  <a:lnTo>
                    <a:pt x="433" y="6165"/>
                  </a:lnTo>
                  <a:lnTo>
                    <a:pt x="424" y="6118"/>
                  </a:lnTo>
                  <a:cubicBezTo>
                    <a:pt x="421" y="6105"/>
                    <a:pt x="429" y="6093"/>
                    <a:pt x="442" y="6090"/>
                  </a:cubicBezTo>
                  <a:cubicBezTo>
                    <a:pt x="455" y="6087"/>
                    <a:pt x="468" y="6096"/>
                    <a:pt x="471" y="6109"/>
                  </a:cubicBezTo>
                  <a:close/>
                  <a:moveTo>
                    <a:pt x="499" y="6441"/>
                  </a:moveTo>
                  <a:lnTo>
                    <a:pt x="512" y="6491"/>
                  </a:lnTo>
                  <a:cubicBezTo>
                    <a:pt x="512" y="6493"/>
                    <a:pt x="512" y="6495"/>
                    <a:pt x="512" y="6496"/>
                  </a:cubicBezTo>
                  <a:lnTo>
                    <a:pt x="512" y="6560"/>
                  </a:lnTo>
                  <a:lnTo>
                    <a:pt x="512" y="6556"/>
                  </a:lnTo>
                  <a:lnTo>
                    <a:pt x="518" y="6584"/>
                  </a:lnTo>
                  <a:cubicBezTo>
                    <a:pt x="520" y="6597"/>
                    <a:pt x="512" y="6609"/>
                    <a:pt x="499" y="6612"/>
                  </a:cubicBezTo>
                  <a:cubicBezTo>
                    <a:pt x="486" y="6615"/>
                    <a:pt x="473" y="6606"/>
                    <a:pt x="471" y="6593"/>
                  </a:cubicBezTo>
                  <a:lnTo>
                    <a:pt x="465" y="6565"/>
                  </a:lnTo>
                  <a:cubicBezTo>
                    <a:pt x="465" y="6564"/>
                    <a:pt x="464" y="6562"/>
                    <a:pt x="464" y="6560"/>
                  </a:cubicBezTo>
                  <a:lnTo>
                    <a:pt x="464" y="6496"/>
                  </a:lnTo>
                  <a:lnTo>
                    <a:pt x="465" y="6502"/>
                  </a:lnTo>
                  <a:lnTo>
                    <a:pt x="453" y="6452"/>
                  </a:lnTo>
                  <a:cubicBezTo>
                    <a:pt x="449" y="6440"/>
                    <a:pt x="457" y="6426"/>
                    <a:pt x="470" y="6423"/>
                  </a:cubicBezTo>
                  <a:cubicBezTo>
                    <a:pt x="483" y="6420"/>
                    <a:pt x="496" y="6428"/>
                    <a:pt x="499" y="6441"/>
                  </a:cubicBezTo>
                  <a:close/>
                  <a:moveTo>
                    <a:pt x="546" y="6771"/>
                  </a:moveTo>
                  <a:lnTo>
                    <a:pt x="560" y="6827"/>
                  </a:lnTo>
                  <a:lnTo>
                    <a:pt x="576" y="6891"/>
                  </a:lnTo>
                  <a:cubicBezTo>
                    <a:pt x="576" y="6893"/>
                    <a:pt x="576" y="6895"/>
                    <a:pt x="576" y="6896"/>
                  </a:cubicBezTo>
                  <a:lnTo>
                    <a:pt x="576" y="6918"/>
                  </a:lnTo>
                  <a:cubicBezTo>
                    <a:pt x="576" y="6931"/>
                    <a:pt x="566" y="6942"/>
                    <a:pt x="552" y="6942"/>
                  </a:cubicBezTo>
                  <a:cubicBezTo>
                    <a:pt x="539" y="6942"/>
                    <a:pt x="528" y="6931"/>
                    <a:pt x="528" y="6918"/>
                  </a:cubicBezTo>
                  <a:lnTo>
                    <a:pt x="528" y="6896"/>
                  </a:lnTo>
                  <a:lnTo>
                    <a:pt x="529" y="6902"/>
                  </a:lnTo>
                  <a:lnTo>
                    <a:pt x="513" y="6838"/>
                  </a:lnTo>
                  <a:lnTo>
                    <a:pt x="499" y="6783"/>
                  </a:lnTo>
                  <a:cubicBezTo>
                    <a:pt x="496" y="6770"/>
                    <a:pt x="504" y="6757"/>
                    <a:pt x="517" y="6754"/>
                  </a:cubicBezTo>
                  <a:cubicBezTo>
                    <a:pt x="530" y="6751"/>
                    <a:pt x="543" y="6759"/>
                    <a:pt x="546" y="6771"/>
                  </a:cubicBezTo>
                  <a:close/>
                  <a:moveTo>
                    <a:pt x="612" y="7099"/>
                  </a:moveTo>
                  <a:lnTo>
                    <a:pt x="624" y="7147"/>
                  </a:lnTo>
                  <a:lnTo>
                    <a:pt x="639" y="7193"/>
                  </a:lnTo>
                  <a:lnTo>
                    <a:pt x="651" y="7238"/>
                  </a:lnTo>
                  <a:cubicBezTo>
                    <a:pt x="654" y="7251"/>
                    <a:pt x="646" y="7264"/>
                    <a:pt x="633" y="7267"/>
                  </a:cubicBezTo>
                  <a:cubicBezTo>
                    <a:pt x="620" y="7270"/>
                    <a:pt x="607" y="7262"/>
                    <a:pt x="604" y="7250"/>
                  </a:cubicBezTo>
                  <a:lnTo>
                    <a:pt x="594" y="7208"/>
                  </a:lnTo>
                  <a:lnTo>
                    <a:pt x="577" y="7158"/>
                  </a:lnTo>
                  <a:lnTo>
                    <a:pt x="565" y="7111"/>
                  </a:lnTo>
                  <a:cubicBezTo>
                    <a:pt x="562" y="7098"/>
                    <a:pt x="570" y="7085"/>
                    <a:pt x="583" y="7082"/>
                  </a:cubicBezTo>
                  <a:cubicBezTo>
                    <a:pt x="596" y="7079"/>
                    <a:pt x="609" y="7086"/>
                    <a:pt x="612" y="7099"/>
                  </a:cubicBezTo>
                  <a:close/>
                  <a:moveTo>
                    <a:pt x="701" y="7423"/>
                  </a:moveTo>
                  <a:lnTo>
                    <a:pt x="704" y="7435"/>
                  </a:lnTo>
                  <a:lnTo>
                    <a:pt x="719" y="7481"/>
                  </a:lnTo>
                  <a:lnTo>
                    <a:pt x="716" y="7475"/>
                  </a:lnTo>
                  <a:lnTo>
                    <a:pt x="748" y="7523"/>
                  </a:lnTo>
                  <a:lnTo>
                    <a:pt x="761" y="7547"/>
                  </a:lnTo>
                  <a:cubicBezTo>
                    <a:pt x="766" y="7559"/>
                    <a:pt x="762" y="7573"/>
                    <a:pt x="750" y="7579"/>
                  </a:cubicBezTo>
                  <a:cubicBezTo>
                    <a:pt x="738" y="7585"/>
                    <a:pt x="724" y="7580"/>
                    <a:pt x="718" y="7568"/>
                  </a:cubicBezTo>
                  <a:lnTo>
                    <a:pt x="708" y="7550"/>
                  </a:lnTo>
                  <a:lnTo>
                    <a:pt x="676" y="7502"/>
                  </a:lnTo>
                  <a:cubicBezTo>
                    <a:pt x="675" y="7500"/>
                    <a:pt x="674" y="7498"/>
                    <a:pt x="674" y="7496"/>
                  </a:cubicBezTo>
                  <a:lnTo>
                    <a:pt x="657" y="7446"/>
                  </a:lnTo>
                  <a:lnTo>
                    <a:pt x="654" y="7435"/>
                  </a:lnTo>
                  <a:cubicBezTo>
                    <a:pt x="651" y="7422"/>
                    <a:pt x="659" y="7409"/>
                    <a:pt x="672" y="7406"/>
                  </a:cubicBezTo>
                  <a:cubicBezTo>
                    <a:pt x="685" y="7402"/>
                    <a:pt x="698" y="7410"/>
                    <a:pt x="701" y="7423"/>
                  </a:cubicBezTo>
                  <a:close/>
                  <a:moveTo>
                    <a:pt x="848" y="7713"/>
                  </a:moveTo>
                  <a:lnTo>
                    <a:pt x="860" y="7731"/>
                  </a:lnTo>
                  <a:lnTo>
                    <a:pt x="857" y="7727"/>
                  </a:lnTo>
                  <a:lnTo>
                    <a:pt x="905" y="7775"/>
                  </a:lnTo>
                  <a:lnTo>
                    <a:pt x="902" y="7772"/>
                  </a:lnTo>
                  <a:lnTo>
                    <a:pt x="947" y="7803"/>
                  </a:lnTo>
                  <a:cubicBezTo>
                    <a:pt x="958" y="7810"/>
                    <a:pt x="961" y="7825"/>
                    <a:pt x="954" y="7836"/>
                  </a:cubicBezTo>
                  <a:cubicBezTo>
                    <a:pt x="946" y="7847"/>
                    <a:pt x="931" y="7850"/>
                    <a:pt x="920" y="7843"/>
                  </a:cubicBezTo>
                  <a:lnTo>
                    <a:pt x="875" y="7812"/>
                  </a:lnTo>
                  <a:cubicBezTo>
                    <a:pt x="874" y="7812"/>
                    <a:pt x="873" y="7811"/>
                    <a:pt x="871" y="7809"/>
                  </a:cubicBezTo>
                  <a:lnTo>
                    <a:pt x="823" y="7761"/>
                  </a:lnTo>
                  <a:cubicBezTo>
                    <a:pt x="822" y="7760"/>
                    <a:pt x="821" y="7759"/>
                    <a:pt x="820" y="7758"/>
                  </a:cubicBezTo>
                  <a:lnTo>
                    <a:pt x="808" y="7740"/>
                  </a:lnTo>
                  <a:cubicBezTo>
                    <a:pt x="801" y="7729"/>
                    <a:pt x="804" y="7714"/>
                    <a:pt x="815" y="7706"/>
                  </a:cubicBezTo>
                  <a:cubicBezTo>
                    <a:pt x="826" y="7699"/>
                    <a:pt x="841" y="7702"/>
                    <a:pt x="848" y="7713"/>
                  </a:cubicBezTo>
                  <a:close/>
                  <a:moveTo>
                    <a:pt x="1107" y="7902"/>
                  </a:moveTo>
                  <a:lnTo>
                    <a:pt x="1157" y="7932"/>
                  </a:lnTo>
                  <a:lnTo>
                    <a:pt x="1152" y="7930"/>
                  </a:lnTo>
                  <a:lnTo>
                    <a:pt x="1233" y="7957"/>
                  </a:lnTo>
                  <a:cubicBezTo>
                    <a:pt x="1246" y="7961"/>
                    <a:pt x="1252" y="7974"/>
                    <a:pt x="1248" y="7987"/>
                  </a:cubicBezTo>
                  <a:cubicBezTo>
                    <a:pt x="1244" y="8000"/>
                    <a:pt x="1230" y="8006"/>
                    <a:pt x="1218" y="8002"/>
                  </a:cubicBezTo>
                  <a:lnTo>
                    <a:pt x="1137" y="7975"/>
                  </a:lnTo>
                  <a:cubicBezTo>
                    <a:pt x="1135" y="7975"/>
                    <a:pt x="1134" y="7974"/>
                    <a:pt x="1132" y="7973"/>
                  </a:cubicBezTo>
                  <a:lnTo>
                    <a:pt x="1082" y="7943"/>
                  </a:lnTo>
                  <a:cubicBezTo>
                    <a:pt x="1070" y="7936"/>
                    <a:pt x="1067" y="7921"/>
                    <a:pt x="1074" y="7910"/>
                  </a:cubicBezTo>
                  <a:cubicBezTo>
                    <a:pt x="1080" y="7899"/>
                    <a:pt x="1095" y="7895"/>
                    <a:pt x="1107" y="7902"/>
                  </a:cubicBezTo>
                  <a:close/>
                  <a:moveTo>
                    <a:pt x="1417" y="7998"/>
                  </a:moveTo>
                  <a:lnTo>
                    <a:pt x="1559" y="8021"/>
                  </a:lnTo>
                  <a:cubicBezTo>
                    <a:pt x="1572" y="8023"/>
                    <a:pt x="1581" y="8036"/>
                    <a:pt x="1578" y="8049"/>
                  </a:cubicBezTo>
                  <a:cubicBezTo>
                    <a:pt x="1576" y="8062"/>
                    <a:pt x="1564" y="8071"/>
                    <a:pt x="1551" y="8069"/>
                  </a:cubicBezTo>
                  <a:lnTo>
                    <a:pt x="1409" y="8045"/>
                  </a:lnTo>
                  <a:cubicBezTo>
                    <a:pt x="1396" y="8043"/>
                    <a:pt x="1387" y="8030"/>
                    <a:pt x="1389" y="8017"/>
                  </a:cubicBezTo>
                  <a:cubicBezTo>
                    <a:pt x="1391" y="8004"/>
                    <a:pt x="1404" y="7995"/>
                    <a:pt x="1417" y="7998"/>
                  </a:cubicBezTo>
                  <a:close/>
                  <a:moveTo>
                    <a:pt x="1747" y="8033"/>
                  </a:moveTo>
                  <a:lnTo>
                    <a:pt x="1891" y="8040"/>
                  </a:lnTo>
                  <a:cubicBezTo>
                    <a:pt x="1904" y="8041"/>
                    <a:pt x="1915" y="8052"/>
                    <a:pt x="1914" y="8065"/>
                  </a:cubicBezTo>
                  <a:cubicBezTo>
                    <a:pt x="1913" y="8079"/>
                    <a:pt x="1902" y="8089"/>
                    <a:pt x="1889" y="8088"/>
                  </a:cubicBezTo>
                  <a:lnTo>
                    <a:pt x="1745" y="8081"/>
                  </a:lnTo>
                  <a:cubicBezTo>
                    <a:pt x="1732" y="8080"/>
                    <a:pt x="1722" y="8069"/>
                    <a:pt x="1722" y="8056"/>
                  </a:cubicBezTo>
                  <a:cubicBezTo>
                    <a:pt x="1723" y="8043"/>
                    <a:pt x="1734" y="8032"/>
                    <a:pt x="1747" y="8033"/>
                  </a:cubicBezTo>
                  <a:close/>
                  <a:moveTo>
                    <a:pt x="2083" y="8045"/>
                  </a:moveTo>
                  <a:lnTo>
                    <a:pt x="2227" y="8048"/>
                  </a:lnTo>
                  <a:cubicBezTo>
                    <a:pt x="2240" y="8048"/>
                    <a:pt x="2250" y="8059"/>
                    <a:pt x="2250" y="8073"/>
                  </a:cubicBezTo>
                  <a:cubicBezTo>
                    <a:pt x="2250" y="8086"/>
                    <a:pt x="2239" y="8096"/>
                    <a:pt x="2225" y="8096"/>
                  </a:cubicBezTo>
                  <a:lnTo>
                    <a:pt x="2081" y="8093"/>
                  </a:lnTo>
                  <a:cubicBezTo>
                    <a:pt x="2068" y="8092"/>
                    <a:pt x="2058" y="8081"/>
                    <a:pt x="2058" y="8068"/>
                  </a:cubicBezTo>
                  <a:cubicBezTo>
                    <a:pt x="2058" y="8055"/>
                    <a:pt x="2069" y="8044"/>
                    <a:pt x="2083" y="8045"/>
                  </a:cubicBezTo>
                  <a:close/>
                  <a:moveTo>
                    <a:pt x="2418" y="8052"/>
                  </a:moveTo>
                  <a:lnTo>
                    <a:pt x="2562" y="8056"/>
                  </a:lnTo>
                  <a:cubicBezTo>
                    <a:pt x="2576" y="8056"/>
                    <a:pt x="2586" y="8067"/>
                    <a:pt x="2586" y="8080"/>
                  </a:cubicBezTo>
                  <a:cubicBezTo>
                    <a:pt x="2586" y="8093"/>
                    <a:pt x="2575" y="8104"/>
                    <a:pt x="2561" y="8104"/>
                  </a:cubicBezTo>
                  <a:lnTo>
                    <a:pt x="2417" y="8100"/>
                  </a:lnTo>
                  <a:cubicBezTo>
                    <a:pt x="2404" y="8100"/>
                    <a:pt x="2394" y="8089"/>
                    <a:pt x="2394" y="8076"/>
                  </a:cubicBezTo>
                  <a:cubicBezTo>
                    <a:pt x="2394" y="8063"/>
                    <a:pt x="2405" y="8052"/>
                    <a:pt x="2418" y="8052"/>
                  </a:cubicBezTo>
                  <a:close/>
                </a:path>
              </a:pathLst>
            </a:custGeom>
            <a:solidFill>
              <a:srgbClr val="92D050"/>
            </a:solidFill>
            <a:ln w="7938" cap="flat">
              <a:solidFill>
                <a:srgbClr val="92D05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Rectangle 32"/>
            <p:cNvSpPr>
              <a:spLocks noChangeArrowheads="1"/>
            </p:cNvSpPr>
            <p:nvPr/>
          </p:nvSpPr>
          <p:spPr bwMode="auto">
            <a:xfrm>
              <a:off x="671513" y="5799138"/>
              <a:ext cx="360363" cy="301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0%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Rectangle 33"/>
            <p:cNvSpPr>
              <a:spLocks noChangeArrowheads="1"/>
            </p:cNvSpPr>
            <p:nvPr/>
          </p:nvSpPr>
          <p:spPr bwMode="auto">
            <a:xfrm>
              <a:off x="1773238" y="5799138"/>
              <a:ext cx="360363" cy="301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5%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7" name="Rectangle 34"/>
            <p:cNvSpPr>
              <a:spLocks noChangeArrowheads="1"/>
            </p:cNvSpPr>
            <p:nvPr/>
          </p:nvSpPr>
          <p:spPr bwMode="auto">
            <a:xfrm>
              <a:off x="2824163" y="5799138"/>
              <a:ext cx="461963" cy="301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10%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Rectangle 35"/>
            <p:cNvSpPr>
              <a:spLocks noChangeArrowheads="1"/>
            </p:cNvSpPr>
            <p:nvPr/>
          </p:nvSpPr>
          <p:spPr bwMode="auto">
            <a:xfrm>
              <a:off x="3925888" y="5799138"/>
              <a:ext cx="461963" cy="301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15%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Rectangle 36"/>
            <p:cNvSpPr>
              <a:spLocks noChangeArrowheads="1"/>
            </p:cNvSpPr>
            <p:nvPr/>
          </p:nvSpPr>
          <p:spPr bwMode="auto">
            <a:xfrm>
              <a:off x="5029201" y="5799138"/>
              <a:ext cx="461963" cy="301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0" name="Rectangle 37"/>
            <p:cNvSpPr>
              <a:spLocks noChangeArrowheads="1"/>
            </p:cNvSpPr>
            <p:nvPr/>
          </p:nvSpPr>
          <p:spPr bwMode="auto">
            <a:xfrm>
              <a:off x="6130926" y="5799138"/>
              <a:ext cx="463550" cy="301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25%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7113240" y="476672"/>
            <a:ext cx="2473003" cy="1512168"/>
            <a:chOff x="747713" y="2165350"/>
            <a:chExt cx="6318250" cy="3913346"/>
          </a:xfrm>
        </p:grpSpPr>
        <p:sp>
          <p:nvSpPr>
            <p:cNvPr id="64" name="Rectangle 7"/>
            <p:cNvSpPr>
              <a:spLocks noChangeArrowheads="1"/>
            </p:cNvSpPr>
            <p:nvPr/>
          </p:nvSpPr>
          <p:spPr bwMode="auto">
            <a:xfrm>
              <a:off x="869950" y="5700713"/>
              <a:ext cx="5770563" cy="7937"/>
            </a:xfrm>
            <a:prstGeom prst="rect">
              <a:avLst/>
            </a:pr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600"/>
            </a:p>
          </p:txBody>
        </p:sp>
        <p:sp>
          <p:nvSpPr>
            <p:cNvPr id="65" name="Freeform 8"/>
            <p:cNvSpPr>
              <a:spLocks noEditPoints="1"/>
            </p:cNvSpPr>
            <p:nvPr/>
          </p:nvSpPr>
          <p:spPr bwMode="auto">
            <a:xfrm>
              <a:off x="866775" y="5705475"/>
              <a:ext cx="5776913" cy="6826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43"/>
                </a:cxn>
                <a:cxn ang="0">
                  <a:pos x="0" y="43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735" y="0"/>
                </a:cxn>
                <a:cxn ang="0">
                  <a:pos x="735" y="43"/>
                </a:cxn>
                <a:cxn ang="0">
                  <a:pos x="730" y="43"/>
                </a:cxn>
                <a:cxn ang="0">
                  <a:pos x="730" y="0"/>
                </a:cxn>
                <a:cxn ang="0">
                  <a:pos x="735" y="0"/>
                </a:cxn>
                <a:cxn ang="0">
                  <a:pos x="1461" y="0"/>
                </a:cxn>
                <a:cxn ang="0">
                  <a:pos x="1461" y="43"/>
                </a:cxn>
                <a:cxn ang="0">
                  <a:pos x="1456" y="43"/>
                </a:cxn>
                <a:cxn ang="0">
                  <a:pos x="1456" y="0"/>
                </a:cxn>
                <a:cxn ang="0">
                  <a:pos x="1461" y="0"/>
                </a:cxn>
                <a:cxn ang="0">
                  <a:pos x="2187" y="0"/>
                </a:cxn>
                <a:cxn ang="0">
                  <a:pos x="2187" y="43"/>
                </a:cxn>
                <a:cxn ang="0">
                  <a:pos x="2182" y="43"/>
                </a:cxn>
                <a:cxn ang="0">
                  <a:pos x="2182" y="0"/>
                </a:cxn>
                <a:cxn ang="0">
                  <a:pos x="2187" y="0"/>
                </a:cxn>
                <a:cxn ang="0">
                  <a:pos x="2913" y="0"/>
                </a:cxn>
                <a:cxn ang="0">
                  <a:pos x="2913" y="43"/>
                </a:cxn>
                <a:cxn ang="0">
                  <a:pos x="2908" y="43"/>
                </a:cxn>
                <a:cxn ang="0">
                  <a:pos x="2908" y="0"/>
                </a:cxn>
                <a:cxn ang="0">
                  <a:pos x="2913" y="0"/>
                </a:cxn>
                <a:cxn ang="0">
                  <a:pos x="3639" y="0"/>
                </a:cxn>
                <a:cxn ang="0">
                  <a:pos x="3639" y="43"/>
                </a:cxn>
                <a:cxn ang="0">
                  <a:pos x="3634" y="43"/>
                </a:cxn>
                <a:cxn ang="0">
                  <a:pos x="3634" y="0"/>
                </a:cxn>
                <a:cxn ang="0">
                  <a:pos x="3639" y="0"/>
                </a:cxn>
              </a:cxnLst>
              <a:rect l="0" t="0" r="r" b="b"/>
              <a:pathLst>
                <a:path w="3639" h="43">
                  <a:moveTo>
                    <a:pt x="4" y="0"/>
                  </a:moveTo>
                  <a:lnTo>
                    <a:pt x="4" y="43"/>
                  </a:lnTo>
                  <a:lnTo>
                    <a:pt x="0" y="43"/>
                  </a:lnTo>
                  <a:lnTo>
                    <a:pt x="0" y="0"/>
                  </a:lnTo>
                  <a:lnTo>
                    <a:pt x="4" y="0"/>
                  </a:lnTo>
                  <a:close/>
                  <a:moveTo>
                    <a:pt x="735" y="0"/>
                  </a:moveTo>
                  <a:lnTo>
                    <a:pt x="735" y="43"/>
                  </a:lnTo>
                  <a:lnTo>
                    <a:pt x="730" y="43"/>
                  </a:lnTo>
                  <a:lnTo>
                    <a:pt x="730" y="0"/>
                  </a:lnTo>
                  <a:lnTo>
                    <a:pt x="735" y="0"/>
                  </a:lnTo>
                  <a:close/>
                  <a:moveTo>
                    <a:pt x="1461" y="0"/>
                  </a:moveTo>
                  <a:lnTo>
                    <a:pt x="1461" y="43"/>
                  </a:lnTo>
                  <a:lnTo>
                    <a:pt x="1456" y="43"/>
                  </a:lnTo>
                  <a:lnTo>
                    <a:pt x="1456" y="0"/>
                  </a:lnTo>
                  <a:lnTo>
                    <a:pt x="1461" y="0"/>
                  </a:lnTo>
                  <a:close/>
                  <a:moveTo>
                    <a:pt x="2187" y="0"/>
                  </a:moveTo>
                  <a:lnTo>
                    <a:pt x="2187" y="43"/>
                  </a:lnTo>
                  <a:lnTo>
                    <a:pt x="2182" y="43"/>
                  </a:lnTo>
                  <a:lnTo>
                    <a:pt x="2182" y="0"/>
                  </a:lnTo>
                  <a:lnTo>
                    <a:pt x="2187" y="0"/>
                  </a:lnTo>
                  <a:close/>
                  <a:moveTo>
                    <a:pt x="2913" y="0"/>
                  </a:moveTo>
                  <a:lnTo>
                    <a:pt x="2913" y="43"/>
                  </a:lnTo>
                  <a:lnTo>
                    <a:pt x="2908" y="43"/>
                  </a:lnTo>
                  <a:lnTo>
                    <a:pt x="2908" y="0"/>
                  </a:lnTo>
                  <a:lnTo>
                    <a:pt x="2913" y="0"/>
                  </a:lnTo>
                  <a:close/>
                  <a:moveTo>
                    <a:pt x="3639" y="0"/>
                  </a:moveTo>
                  <a:lnTo>
                    <a:pt x="3639" y="43"/>
                  </a:lnTo>
                  <a:lnTo>
                    <a:pt x="3634" y="43"/>
                  </a:lnTo>
                  <a:lnTo>
                    <a:pt x="3634" y="0"/>
                  </a:lnTo>
                  <a:lnTo>
                    <a:pt x="3639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600"/>
            </a:p>
          </p:txBody>
        </p:sp>
        <p:sp>
          <p:nvSpPr>
            <p:cNvPr id="66" name="Freeform 9"/>
            <p:cNvSpPr>
              <a:spLocks/>
            </p:cNvSpPr>
            <p:nvPr/>
          </p:nvSpPr>
          <p:spPr bwMode="auto">
            <a:xfrm>
              <a:off x="2740025" y="2165350"/>
              <a:ext cx="3106738" cy="3506787"/>
            </a:xfrm>
            <a:custGeom>
              <a:avLst/>
              <a:gdLst/>
              <a:ahLst/>
              <a:cxnLst>
                <a:cxn ang="0">
                  <a:pos x="901" y="5904"/>
                </a:cxn>
                <a:cxn ang="0">
                  <a:pos x="1268" y="4611"/>
                </a:cxn>
                <a:cxn ang="0">
                  <a:pos x="1508" y="3525"/>
                </a:cxn>
                <a:cxn ang="0">
                  <a:pos x="1652" y="2789"/>
                </a:cxn>
                <a:cxn ang="0">
                  <a:pos x="1780" y="2149"/>
                </a:cxn>
                <a:cxn ang="0">
                  <a:pos x="1924" y="1459"/>
                </a:cxn>
                <a:cxn ang="0">
                  <a:pos x="2021" y="1025"/>
                </a:cxn>
                <a:cxn ang="0">
                  <a:pos x="2102" y="702"/>
                </a:cxn>
                <a:cxn ang="0">
                  <a:pos x="2166" y="494"/>
                </a:cxn>
                <a:cxn ang="0">
                  <a:pos x="2246" y="286"/>
                </a:cxn>
                <a:cxn ang="0">
                  <a:pos x="2314" y="167"/>
                </a:cxn>
                <a:cxn ang="0">
                  <a:pos x="2371" y="88"/>
                </a:cxn>
                <a:cxn ang="0">
                  <a:pos x="2443" y="16"/>
                </a:cxn>
                <a:cxn ang="0">
                  <a:pos x="2547" y="40"/>
                </a:cxn>
                <a:cxn ang="0">
                  <a:pos x="2643" y="104"/>
                </a:cxn>
                <a:cxn ang="0">
                  <a:pos x="2700" y="183"/>
                </a:cxn>
                <a:cxn ang="0">
                  <a:pos x="2785" y="366"/>
                </a:cxn>
                <a:cxn ang="0">
                  <a:pos x="2851" y="584"/>
                </a:cxn>
                <a:cxn ang="0">
                  <a:pos x="2930" y="785"/>
                </a:cxn>
                <a:cxn ang="0">
                  <a:pos x="3011" y="1096"/>
                </a:cxn>
                <a:cxn ang="0">
                  <a:pos x="3123" y="1555"/>
                </a:cxn>
                <a:cxn ang="0">
                  <a:pos x="3267" y="2180"/>
                </a:cxn>
                <a:cxn ang="0">
                  <a:pos x="3410" y="2816"/>
                </a:cxn>
                <a:cxn ang="0">
                  <a:pos x="3523" y="3349"/>
                </a:cxn>
                <a:cxn ang="0">
                  <a:pos x="3635" y="3813"/>
                </a:cxn>
                <a:cxn ang="0">
                  <a:pos x="3795" y="4405"/>
                </a:cxn>
                <a:cxn ang="0">
                  <a:pos x="4003" y="5026"/>
                </a:cxn>
                <a:cxn ang="0">
                  <a:pos x="4432" y="6013"/>
                </a:cxn>
                <a:cxn ang="0">
                  <a:pos x="5114" y="6806"/>
                </a:cxn>
                <a:cxn ang="0">
                  <a:pos x="5263" y="6957"/>
                </a:cxn>
                <a:cxn ang="0">
                  <a:pos x="4455" y="6148"/>
                </a:cxn>
                <a:cxn ang="0">
                  <a:pos x="3988" y="5151"/>
                </a:cxn>
                <a:cxn ang="0">
                  <a:pos x="3749" y="4416"/>
                </a:cxn>
                <a:cxn ang="0">
                  <a:pos x="3589" y="3824"/>
                </a:cxn>
                <a:cxn ang="0">
                  <a:pos x="3477" y="3361"/>
                </a:cxn>
                <a:cxn ang="0">
                  <a:pos x="3364" y="2829"/>
                </a:cxn>
                <a:cxn ang="0">
                  <a:pos x="3236" y="2269"/>
                </a:cxn>
                <a:cxn ang="0">
                  <a:pos x="3092" y="1630"/>
                </a:cxn>
                <a:cxn ang="0">
                  <a:pos x="2963" y="1144"/>
                </a:cxn>
                <a:cxn ang="0">
                  <a:pos x="2883" y="792"/>
                </a:cxn>
                <a:cxn ang="0">
                  <a:pos x="2806" y="595"/>
                </a:cxn>
                <a:cxn ang="0">
                  <a:pos x="2758" y="419"/>
                </a:cxn>
                <a:cxn ang="0">
                  <a:pos x="2662" y="211"/>
                </a:cxn>
                <a:cxn ang="0">
                  <a:pos x="2595" y="120"/>
                </a:cxn>
                <a:cxn ang="0">
                  <a:pos x="2523" y="64"/>
                </a:cxn>
                <a:cxn ang="0">
                  <a:pos x="2459" y="64"/>
                </a:cxn>
                <a:cxn ang="0">
                  <a:pos x="2419" y="72"/>
                </a:cxn>
                <a:cxn ang="0">
                  <a:pos x="2353" y="195"/>
                </a:cxn>
                <a:cxn ang="0">
                  <a:pos x="2284" y="313"/>
                </a:cxn>
                <a:cxn ang="0">
                  <a:pos x="2225" y="483"/>
                </a:cxn>
                <a:cxn ang="0">
                  <a:pos x="2161" y="691"/>
                </a:cxn>
                <a:cxn ang="0">
                  <a:pos x="2083" y="974"/>
                </a:cxn>
                <a:cxn ang="0">
                  <a:pos x="1987" y="1406"/>
                </a:cxn>
                <a:cxn ang="0">
                  <a:pos x="1843" y="2077"/>
                </a:cxn>
                <a:cxn ang="0">
                  <a:pos x="1698" y="2800"/>
                </a:cxn>
                <a:cxn ang="0">
                  <a:pos x="1587" y="3423"/>
                </a:cxn>
                <a:cxn ang="0">
                  <a:pos x="1347" y="4494"/>
                </a:cxn>
                <a:cxn ang="0">
                  <a:pos x="994" y="5776"/>
                </a:cxn>
                <a:cxn ang="0">
                  <a:pos x="41" y="7164"/>
                </a:cxn>
              </a:cxnLst>
              <a:rect l="0" t="0" r="r" b="b"/>
              <a:pathLst>
                <a:path w="6470" h="7299">
                  <a:moveTo>
                    <a:pt x="14" y="7125"/>
                  </a:moveTo>
                  <a:lnTo>
                    <a:pt x="286" y="6933"/>
                  </a:lnTo>
                  <a:lnTo>
                    <a:pt x="282" y="6936"/>
                  </a:lnTo>
                  <a:lnTo>
                    <a:pt x="458" y="6744"/>
                  </a:lnTo>
                  <a:lnTo>
                    <a:pt x="584" y="6570"/>
                  </a:lnTo>
                  <a:lnTo>
                    <a:pt x="678" y="6397"/>
                  </a:lnTo>
                  <a:lnTo>
                    <a:pt x="758" y="6238"/>
                  </a:lnTo>
                  <a:lnTo>
                    <a:pt x="838" y="6063"/>
                  </a:lnTo>
                  <a:lnTo>
                    <a:pt x="901" y="5904"/>
                  </a:lnTo>
                  <a:lnTo>
                    <a:pt x="949" y="5761"/>
                  </a:lnTo>
                  <a:lnTo>
                    <a:pt x="996" y="5602"/>
                  </a:lnTo>
                  <a:lnTo>
                    <a:pt x="1045" y="5457"/>
                  </a:lnTo>
                  <a:lnTo>
                    <a:pt x="1093" y="5313"/>
                  </a:lnTo>
                  <a:lnTo>
                    <a:pt x="1141" y="5169"/>
                  </a:lnTo>
                  <a:lnTo>
                    <a:pt x="1172" y="5027"/>
                  </a:lnTo>
                  <a:lnTo>
                    <a:pt x="1204" y="4883"/>
                  </a:lnTo>
                  <a:lnTo>
                    <a:pt x="1236" y="4755"/>
                  </a:lnTo>
                  <a:lnTo>
                    <a:pt x="1268" y="4611"/>
                  </a:lnTo>
                  <a:lnTo>
                    <a:pt x="1300" y="4483"/>
                  </a:lnTo>
                  <a:lnTo>
                    <a:pt x="1332" y="4355"/>
                  </a:lnTo>
                  <a:lnTo>
                    <a:pt x="1364" y="4227"/>
                  </a:lnTo>
                  <a:lnTo>
                    <a:pt x="1396" y="4099"/>
                  </a:lnTo>
                  <a:lnTo>
                    <a:pt x="1412" y="3989"/>
                  </a:lnTo>
                  <a:lnTo>
                    <a:pt x="1444" y="3859"/>
                  </a:lnTo>
                  <a:lnTo>
                    <a:pt x="1460" y="3749"/>
                  </a:lnTo>
                  <a:lnTo>
                    <a:pt x="1492" y="3634"/>
                  </a:lnTo>
                  <a:lnTo>
                    <a:pt x="1508" y="3525"/>
                  </a:lnTo>
                  <a:lnTo>
                    <a:pt x="1540" y="3410"/>
                  </a:lnTo>
                  <a:lnTo>
                    <a:pt x="1556" y="3301"/>
                  </a:lnTo>
                  <a:lnTo>
                    <a:pt x="1572" y="3189"/>
                  </a:lnTo>
                  <a:cubicBezTo>
                    <a:pt x="1572" y="3188"/>
                    <a:pt x="1572" y="3186"/>
                    <a:pt x="1573" y="3185"/>
                  </a:cubicBezTo>
                  <a:lnTo>
                    <a:pt x="1605" y="3089"/>
                  </a:lnTo>
                  <a:lnTo>
                    <a:pt x="1604" y="3093"/>
                  </a:lnTo>
                  <a:lnTo>
                    <a:pt x="1620" y="2981"/>
                  </a:lnTo>
                  <a:lnTo>
                    <a:pt x="1636" y="2885"/>
                  </a:lnTo>
                  <a:lnTo>
                    <a:pt x="1652" y="2789"/>
                  </a:lnTo>
                  <a:cubicBezTo>
                    <a:pt x="1652" y="2787"/>
                    <a:pt x="1652" y="2786"/>
                    <a:pt x="1653" y="2785"/>
                  </a:cubicBezTo>
                  <a:lnTo>
                    <a:pt x="1685" y="2689"/>
                  </a:lnTo>
                  <a:lnTo>
                    <a:pt x="1684" y="2693"/>
                  </a:lnTo>
                  <a:lnTo>
                    <a:pt x="1700" y="2597"/>
                  </a:lnTo>
                  <a:lnTo>
                    <a:pt x="1716" y="2501"/>
                  </a:lnTo>
                  <a:lnTo>
                    <a:pt x="1732" y="2420"/>
                  </a:lnTo>
                  <a:lnTo>
                    <a:pt x="1748" y="2325"/>
                  </a:lnTo>
                  <a:lnTo>
                    <a:pt x="1764" y="2244"/>
                  </a:lnTo>
                  <a:lnTo>
                    <a:pt x="1780" y="2149"/>
                  </a:lnTo>
                  <a:lnTo>
                    <a:pt x="1796" y="2068"/>
                  </a:lnTo>
                  <a:lnTo>
                    <a:pt x="1812" y="1988"/>
                  </a:lnTo>
                  <a:lnTo>
                    <a:pt x="1828" y="1908"/>
                  </a:lnTo>
                  <a:lnTo>
                    <a:pt x="1844" y="1828"/>
                  </a:lnTo>
                  <a:lnTo>
                    <a:pt x="1860" y="1748"/>
                  </a:lnTo>
                  <a:lnTo>
                    <a:pt x="1876" y="1683"/>
                  </a:lnTo>
                  <a:lnTo>
                    <a:pt x="1892" y="1604"/>
                  </a:lnTo>
                  <a:lnTo>
                    <a:pt x="1908" y="1524"/>
                  </a:lnTo>
                  <a:lnTo>
                    <a:pt x="1924" y="1459"/>
                  </a:lnTo>
                  <a:lnTo>
                    <a:pt x="1940" y="1395"/>
                  </a:lnTo>
                  <a:lnTo>
                    <a:pt x="1956" y="1331"/>
                  </a:lnTo>
                  <a:lnTo>
                    <a:pt x="1972" y="1267"/>
                  </a:lnTo>
                  <a:lnTo>
                    <a:pt x="1988" y="1203"/>
                  </a:lnTo>
                  <a:lnTo>
                    <a:pt x="1987" y="1208"/>
                  </a:lnTo>
                  <a:lnTo>
                    <a:pt x="1987" y="1144"/>
                  </a:lnTo>
                  <a:cubicBezTo>
                    <a:pt x="1987" y="1143"/>
                    <a:pt x="1988" y="1141"/>
                    <a:pt x="1988" y="1139"/>
                  </a:cubicBezTo>
                  <a:lnTo>
                    <a:pt x="2004" y="1075"/>
                  </a:lnTo>
                  <a:lnTo>
                    <a:pt x="2021" y="1025"/>
                  </a:lnTo>
                  <a:lnTo>
                    <a:pt x="2036" y="963"/>
                  </a:lnTo>
                  <a:lnTo>
                    <a:pt x="2053" y="913"/>
                  </a:lnTo>
                  <a:lnTo>
                    <a:pt x="2069" y="865"/>
                  </a:lnTo>
                  <a:lnTo>
                    <a:pt x="2084" y="803"/>
                  </a:lnTo>
                  <a:lnTo>
                    <a:pt x="2083" y="808"/>
                  </a:lnTo>
                  <a:lnTo>
                    <a:pt x="2083" y="760"/>
                  </a:lnTo>
                  <a:cubicBezTo>
                    <a:pt x="2083" y="758"/>
                    <a:pt x="2084" y="755"/>
                    <a:pt x="2085" y="753"/>
                  </a:cubicBezTo>
                  <a:lnTo>
                    <a:pt x="2101" y="705"/>
                  </a:lnTo>
                  <a:cubicBezTo>
                    <a:pt x="2101" y="704"/>
                    <a:pt x="2101" y="703"/>
                    <a:pt x="2102" y="702"/>
                  </a:cubicBezTo>
                  <a:lnTo>
                    <a:pt x="2118" y="670"/>
                  </a:lnTo>
                  <a:lnTo>
                    <a:pt x="2117" y="673"/>
                  </a:lnTo>
                  <a:lnTo>
                    <a:pt x="2133" y="625"/>
                  </a:lnTo>
                  <a:lnTo>
                    <a:pt x="2149" y="577"/>
                  </a:lnTo>
                  <a:lnTo>
                    <a:pt x="2147" y="584"/>
                  </a:lnTo>
                  <a:lnTo>
                    <a:pt x="2147" y="552"/>
                  </a:lnTo>
                  <a:cubicBezTo>
                    <a:pt x="2147" y="550"/>
                    <a:pt x="2148" y="547"/>
                    <a:pt x="2149" y="545"/>
                  </a:cubicBezTo>
                  <a:lnTo>
                    <a:pt x="2165" y="497"/>
                  </a:lnTo>
                  <a:cubicBezTo>
                    <a:pt x="2165" y="496"/>
                    <a:pt x="2165" y="495"/>
                    <a:pt x="2166" y="494"/>
                  </a:cubicBezTo>
                  <a:lnTo>
                    <a:pt x="2182" y="462"/>
                  </a:lnTo>
                  <a:lnTo>
                    <a:pt x="2198" y="430"/>
                  </a:lnTo>
                  <a:lnTo>
                    <a:pt x="2197" y="433"/>
                  </a:lnTo>
                  <a:lnTo>
                    <a:pt x="2213" y="385"/>
                  </a:lnTo>
                  <a:lnTo>
                    <a:pt x="2211" y="392"/>
                  </a:lnTo>
                  <a:lnTo>
                    <a:pt x="2211" y="360"/>
                  </a:lnTo>
                  <a:cubicBezTo>
                    <a:pt x="2211" y="357"/>
                    <a:pt x="2212" y="353"/>
                    <a:pt x="2214" y="350"/>
                  </a:cubicBezTo>
                  <a:lnTo>
                    <a:pt x="2230" y="318"/>
                  </a:lnTo>
                  <a:lnTo>
                    <a:pt x="2246" y="286"/>
                  </a:lnTo>
                  <a:cubicBezTo>
                    <a:pt x="2247" y="283"/>
                    <a:pt x="2249" y="281"/>
                    <a:pt x="2250" y="279"/>
                  </a:cubicBezTo>
                  <a:lnTo>
                    <a:pt x="2266" y="263"/>
                  </a:lnTo>
                  <a:lnTo>
                    <a:pt x="2259" y="280"/>
                  </a:lnTo>
                  <a:lnTo>
                    <a:pt x="2259" y="248"/>
                  </a:lnTo>
                  <a:cubicBezTo>
                    <a:pt x="2259" y="245"/>
                    <a:pt x="2260" y="241"/>
                    <a:pt x="2262" y="238"/>
                  </a:cubicBezTo>
                  <a:lnTo>
                    <a:pt x="2278" y="206"/>
                  </a:lnTo>
                  <a:cubicBezTo>
                    <a:pt x="2279" y="203"/>
                    <a:pt x="2281" y="201"/>
                    <a:pt x="2282" y="199"/>
                  </a:cubicBezTo>
                  <a:lnTo>
                    <a:pt x="2298" y="183"/>
                  </a:lnTo>
                  <a:lnTo>
                    <a:pt x="2314" y="167"/>
                  </a:lnTo>
                  <a:lnTo>
                    <a:pt x="2310" y="174"/>
                  </a:lnTo>
                  <a:lnTo>
                    <a:pt x="2326" y="142"/>
                  </a:lnTo>
                  <a:lnTo>
                    <a:pt x="2323" y="152"/>
                  </a:lnTo>
                  <a:lnTo>
                    <a:pt x="2323" y="136"/>
                  </a:lnTo>
                  <a:cubicBezTo>
                    <a:pt x="2323" y="130"/>
                    <a:pt x="2326" y="124"/>
                    <a:pt x="2330" y="119"/>
                  </a:cubicBezTo>
                  <a:lnTo>
                    <a:pt x="2346" y="103"/>
                  </a:lnTo>
                  <a:lnTo>
                    <a:pt x="2362" y="87"/>
                  </a:lnTo>
                  <a:lnTo>
                    <a:pt x="2378" y="71"/>
                  </a:lnTo>
                  <a:lnTo>
                    <a:pt x="2371" y="88"/>
                  </a:lnTo>
                  <a:lnTo>
                    <a:pt x="2371" y="72"/>
                  </a:lnTo>
                  <a:cubicBezTo>
                    <a:pt x="2371" y="59"/>
                    <a:pt x="2382" y="48"/>
                    <a:pt x="2395" y="48"/>
                  </a:cubicBezTo>
                  <a:lnTo>
                    <a:pt x="2411" y="48"/>
                  </a:lnTo>
                  <a:lnTo>
                    <a:pt x="2394" y="55"/>
                  </a:lnTo>
                  <a:lnTo>
                    <a:pt x="2410" y="39"/>
                  </a:lnTo>
                  <a:lnTo>
                    <a:pt x="2403" y="56"/>
                  </a:lnTo>
                  <a:lnTo>
                    <a:pt x="2403" y="40"/>
                  </a:lnTo>
                  <a:cubicBezTo>
                    <a:pt x="2403" y="27"/>
                    <a:pt x="2414" y="16"/>
                    <a:pt x="2427" y="16"/>
                  </a:cubicBezTo>
                  <a:lnTo>
                    <a:pt x="2443" y="16"/>
                  </a:lnTo>
                  <a:lnTo>
                    <a:pt x="2459" y="16"/>
                  </a:lnTo>
                  <a:lnTo>
                    <a:pt x="2442" y="23"/>
                  </a:lnTo>
                  <a:lnTo>
                    <a:pt x="2458" y="7"/>
                  </a:lnTo>
                  <a:cubicBezTo>
                    <a:pt x="2463" y="3"/>
                    <a:pt x="2469" y="0"/>
                    <a:pt x="2475" y="0"/>
                  </a:cubicBezTo>
                  <a:lnTo>
                    <a:pt x="2491" y="0"/>
                  </a:lnTo>
                  <a:lnTo>
                    <a:pt x="2507" y="0"/>
                  </a:lnTo>
                  <a:lnTo>
                    <a:pt x="2523" y="0"/>
                  </a:lnTo>
                  <a:cubicBezTo>
                    <a:pt x="2537" y="0"/>
                    <a:pt x="2547" y="11"/>
                    <a:pt x="2547" y="24"/>
                  </a:cubicBezTo>
                  <a:lnTo>
                    <a:pt x="2547" y="40"/>
                  </a:lnTo>
                  <a:lnTo>
                    <a:pt x="2523" y="16"/>
                  </a:lnTo>
                  <a:lnTo>
                    <a:pt x="2539" y="16"/>
                  </a:lnTo>
                  <a:lnTo>
                    <a:pt x="2555" y="16"/>
                  </a:lnTo>
                  <a:cubicBezTo>
                    <a:pt x="2562" y="16"/>
                    <a:pt x="2568" y="19"/>
                    <a:pt x="2572" y="23"/>
                  </a:cubicBezTo>
                  <a:lnTo>
                    <a:pt x="2588" y="39"/>
                  </a:lnTo>
                  <a:lnTo>
                    <a:pt x="2604" y="55"/>
                  </a:lnTo>
                  <a:lnTo>
                    <a:pt x="2620" y="71"/>
                  </a:lnTo>
                  <a:lnTo>
                    <a:pt x="2636" y="87"/>
                  </a:lnTo>
                  <a:cubicBezTo>
                    <a:pt x="2641" y="92"/>
                    <a:pt x="2643" y="98"/>
                    <a:pt x="2643" y="104"/>
                  </a:cubicBezTo>
                  <a:lnTo>
                    <a:pt x="2643" y="120"/>
                  </a:lnTo>
                  <a:lnTo>
                    <a:pt x="2636" y="103"/>
                  </a:lnTo>
                  <a:lnTo>
                    <a:pt x="2652" y="119"/>
                  </a:lnTo>
                  <a:lnTo>
                    <a:pt x="2668" y="135"/>
                  </a:lnTo>
                  <a:lnTo>
                    <a:pt x="2684" y="151"/>
                  </a:lnTo>
                  <a:cubicBezTo>
                    <a:pt x="2689" y="156"/>
                    <a:pt x="2691" y="162"/>
                    <a:pt x="2691" y="168"/>
                  </a:cubicBezTo>
                  <a:lnTo>
                    <a:pt x="2691" y="184"/>
                  </a:lnTo>
                  <a:lnTo>
                    <a:pt x="2684" y="167"/>
                  </a:lnTo>
                  <a:lnTo>
                    <a:pt x="2700" y="183"/>
                  </a:lnTo>
                  <a:cubicBezTo>
                    <a:pt x="2702" y="185"/>
                    <a:pt x="2704" y="187"/>
                    <a:pt x="2705" y="190"/>
                  </a:cubicBezTo>
                  <a:lnTo>
                    <a:pt x="2721" y="222"/>
                  </a:lnTo>
                  <a:lnTo>
                    <a:pt x="2737" y="254"/>
                  </a:lnTo>
                  <a:cubicBezTo>
                    <a:pt x="2739" y="257"/>
                    <a:pt x="2739" y="261"/>
                    <a:pt x="2739" y="264"/>
                  </a:cubicBezTo>
                  <a:lnTo>
                    <a:pt x="2739" y="280"/>
                  </a:lnTo>
                  <a:lnTo>
                    <a:pt x="2737" y="270"/>
                  </a:lnTo>
                  <a:lnTo>
                    <a:pt x="2753" y="302"/>
                  </a:lnTo>
                  <a:lnTo>
                    <a:pt x="2769" y="334"/>
                  </a:lnTo>
                  <a:lnTo>
                    <a:pt x="2785" y="366"/>
                  </a:lnTo>
                  <a:lnTo>
                    <a:pt x="2801" y="398"/>
                  </a:lnTo>
                  <a:cubicBezTo>
                    <a:pt x="2803" y="401"/>
                    <a:pt x="2803" y="405"/>
                    <a:pt x="2803" y="408"/>
                  </a:cubicBezTo>
                  <a:lnTo>
                    <a:pt x="2803" y="440"/>
                  </a:lnTo>
                  <a:lnTo>
                    <a:pt x="2801" y="430"/>
                  </a:lnTo>
                  <a:lnTo>
                    <a:pt x="2817" y="462"/>
                  </a:lnTo>
                  <a:lnTo>
                    <a:pt x="2833" y="494"/>
                  </a:lnTo>
                  <a:lnTo>
                    <a:pt x="2849" y="526"/>
                  </a:lnTo>
                  <a:cubicBezTo>
                    <a:pt x="2851" y="529"/>
                    <a:pt x="2851" y="533"/>
                    <a:pt x="2851" y="536"/>
                  </a:cubicBezTo>
                  <a:lnTo>
                    <a:pt x="2851" y="584"/>
                  </a:lnTo>
                  <a:lnTo>
                    <a:pt x="2849" y="574"/>
                  </a:lnTo>
                  <a:lnTo>
                    <a:pt x="2865" y="606"/>
                  </a:lnTo>
                  <a:cubicBezTo>
                    <a:pt x="2865" y="607"/>
                    <a:pt x="2866" y="608"/>
                    <a:pt x="2866" y="609"/>
                  </a:cubicBezTo>
                  <a:lnTo>
                    <a:pt x="2882" y="657"/>
                  </a:lnTo>
                  <a:lnTo>
                    <a:pt x="2881" y="654"/>
                  </a:lnTo>
                  <a:lnTo>
                    <a:pt x="2897" y="686"/>
                  </a:lnTo>
                  <a:cubicBezTo>
                    <a:pt x="2897" y="687"/>
                    <a:pt x="2898" y="688"/>
                    <a:pt x="2898" y="689"/>
                  </a:cubicBezTo>
                  <a:lnTo>
                    <a:pt x="2914" y="737"/>
                  </a:lnTo>
                  <a:lnTo>
                    <a:pt x="2930" y="785"/>
                  </a:lnTo>
                  <a:cubicBezTo>
                    <a:pt x="2931" y="787"/>
                    <a:pt x="2931" y="790"/>
                    <a:pt x="2931" y="792"/>
                  </a:cubicBezTo>
                  <a:lnTo>
                    <a:pt x="2931" y="840"/>
                  </a:lnTo>
                  <a:lnTo>
                    <a:pt x="2930" y="833"/>
                  </a:lnTo>
                  <a:lnTo>
                    <a:pt x="2946" y="881"/>
                  </a:lnTo>
                  <a:lnTo>
                    <a:pt x="2962" y="929"/>
                  </a:lnTo>
                  <a:lnTo>
                    <a:pt x="2978" y="977"/>
                  </a:lnTo>
                  <a:lnTo>
                    <a:pt x="2994" y="1025"/>
                  </a:lnTo>
                  <a:lnTo>
                    <a:pt x="3011" y="1091"/>
                  </a:lnTo>
                  <a:cubicBezTo>
                    <a:pt x="3011" y="1093"/>
                    <a:pt x="3011" y="1095"/>
                    <a:pt x="3011" y="1096"/>
                  </a:cubicBezTo>
                  <a:lnTo>
                    <a:pt x="3011" y="1144"/>
                  </a:lnTo>
                  <a:lnTo>
                    <a:pt x="3011" y="1139"/>
                  </a:lnTo>
                  <a:lnTo>
                    <a:pt x="3027" y="1203"/>
                  </a:lnTo>
                  <a:lnTo>
                    <a:pt x="3042" y="1249"/>
                  </a:lnTo>
                  <a:lnTo>
                    <a:pt x="3059" y="1315"/>
                  </a:lnTo>
                  <a:lnTo>
                    <a:pt x="3074" y="1361"/>
                  </a:lnTo>
                  <a:lnTo>
                    <a:pt x="3091" y="1427"/>
                  </a:lnTo>
                  <a:lnTo>
                    <a:pt x="3107" y="1491"/>
                  </a:lnTo>
                  <a:lnTo>
                    <a:pt x="3123" y="1555"/>
                  </a:lnTo>
                  <a:lnTo>
                    <a:pt x="3139" y="1619"/>
                  </a:lnTo>
                  <a:lnTo>
                    <a:pt x="3155" y="1683"/>
                  </a:lnTo>
                  <a:lnTo>
                    <a:pt x="3171" y="1747"/>
                  </a:lnTo>
                  <a:lnTo>
                    <a:pt x="3187" y="1828"/>
                  </a:lnTo>
                  <a:lnTo>
                    <a:pt x="3203" y="1891"/>
                  </a:lnTo>
                  <a:lnTo>
                    <a:pt x="3219" y="1955"/>
                  </a:lnTo>
                  <a:lnTo>
                    <a:pt x="3235" y="2036"/>
                  </a:lnTo>
                  <a:lnTo>
                    <a:pt x="3251" y="2099"/>
                  </a:lnTo>
                  <a:lnTo>
                    <a:pt x="3267" y="2180"/>
                  </a:lnTo>
                  <a:lnTo>
                    <a:pt x="3283" y="2260"/>
                  </a:lnTo>
                  <a:lnTo>
                    <a:pt x="3299" y="2340"/>
                  </a:lnTo>
                  <a:lnTo>
                    <a:pt x="3315" y="2403"/>
                  </a:lnTo>
                  <a:lnTo>
                    <a:pt x="3331" y="2484"/>
                  </a:lnTo>
                  <a:lnTo>
                    <a:pt x="3347" y="2564"/>
                  </a:lnTo>
                  <a:lnTo>
                    <a:pt x="3363" y="2644"/>
                  </a:lnTo>
                  <a:lnTo>
                    <a:pt x="3379" y="2741"/>
                  </a:lnTo>
                  <a:lnTo>
                    <a:pt x="3378" y="2736"/>
                  </a:lnTo>
                  <a:lnTo>
                    <a:pt x="3410" y="2816"/>
                  </a:lnTo>
                  <a:cubicBezTo>
                    <a:pt x="3410" y="2817"/>
                    <a:pt x="3411" y="2818"/>
                    <a:pt x="3411" y="2820"/>
                  </a:cubicBezTo>
                  <a:lnTo>
                    <a:pt x="3427" y="2900"/>
                  </a:lnTo>
                  <a:lnTo>
                    <a:pt x="3443" y="2980"/>
                  </a:lnTo>
                  <a:lnTo>
                    <a:pt x="3459" y="3077"/>
                  </a:lnTo>
                  <a:lnTo>
                    <a:pt x="3458" y="3072"/>
                  </a:lnTo>
                  <a:lnTo>
                    <a:pt x="3490" y="3152"/>
                  </a:lnTo>
                  <a:cubicBezTo>
                    <a:pt x="3490" y="3153"/>
                    <a:pt x="3491" y="3155"/>
                    <a:pt x="3491" y="3157"/>
                  </a:cubicBezTo>
                  <a:lnTo>
                    <a:pt x="3507" y="3253"/>
                  </a:lnTo>
                  <a:lnTo>
                    <a:pt x="3523" y="3349"/>
                  </a:lnTo>
                  <a:lnTo>
                    <a:pt x="3522" y="3344"/>
                  </a:lnTo>
                  <a:lnTo>
                    <a:pt x="3554" y="3424"/>
                  </a:lnTo>
                  <a:cubicBezTo>
                    <a:pt x="3554" y="3425"/>
                    <a:pt x="3555" y="3427"/>
                    <a:pt x="3555" y="3429"/>
                  </a:cubicBezTo>
                  <a:lnTo>
                    <a:pt x="3571" y="3525"/>
                  </a:lnTo>
                  <a:lnTo>
                    <a:pt x="3587" y="3621"/>
                  </a:lnTo>
                  <a:lnTo>
                    <a:pt x="3586" y="3617"/>
                  </a:lnTo>
                  <a:lnTo>
                    <a:pt x="3618" y="3713"/>
                  </a:lnTo>
                  <a:cubicBezTo>
                    <a:pt x="3619" y="3714"/>
                    <a:pt x="3619" y="3715"/>
                    <a:pt x="3619" y="3717"/>
                  </a:cubicBezTo>
                  <a:lnTo>
                    <a:pt x="3635" y="3813"/>
                  </a:lnTo>
                  <a:lnTo>
                    <a:pt x="3634" y="3809"/>
                  </a:lnTo>
                  <a:lnTo>
                    <a:pt x="3666" y="3905"/>
                  </a:lnTo>
                  <a:lnTo>
                    <a:pt x="3698" y="4001"/>
                  </a:lnTo>
                  <a:cubicBezTo>
                    <a:pt x="3699" y="4002"/>
                    <a:pt x="3699" y="4003"/>
                    <a:pt x="3699" y="4005"/>
                  </a:cubicBezTo>
                  <a:lnTo>
                    <a:pt x="3715" y="4101"/>
                  </a:lnTo>
                  <a:lnTo>
                    <a:pt x="3714" y="4097"/>
                  </a:lnTo>
                  <a:lnTo>
                    <a:pt x="3746" y="4193"/>
                  </a:lnTo>
                  <a:lnTo>
                    <a:pt x="3779" y="4306"/>
                  </a:lnTo>
                  <a:lnTo>
                    <a:pt x="3795" y="4405"/>
                  </a:lnTo>
                  <a:lnTo>
                    <a:pt x="3794" y="4401"/>
                  </a:lnTo>
                  <a:lnTo>
                    <a:pt x="3826" y="4497"/>
                  </a:lnTo>
                  <a:lnTo>
                    <a:pt x="3859" y="4610"/>
                  </a:lnTo>
                  <a:lnTo>
                    <a:pt x="3890" y="4705"/>
                  </a:lnTo>
                  <a:lnTo>
                    <a:pt x="3923" y="4818"/>
                  </a:lnTo>
                  <a:lnTo>
                    <a:pt x="3921" y="4814"/>
                  </a:lnTo>
                  <a:lnTo>
                    <a:pt x="3969" y="4910"/>
                  </a:lnTo>
                  <a:cubicBezTo>
                    <a:pt x="3970" y="4911"/>
                    <a:pt x="3970" y="4912"/>
                    <a:pt x="3971" y="4914"/>
                  </a:cubicBezTo>
                  <a:lnTo>
                    <a:pt x="4003" y="5026"/>
                  </a:lnTo>
                  <a:lnTo>
                    <a:pt x="4035" y="5138"/>
                  </a:lnTo>
                  <a:lnTo>
                    <a:pt x="4082" y="5247"/>
                  </a:lnTo>
                  <a:lnTo>
                    <a:pt x="4114" y="5345"/>
                  </a:lnTo>
                  <a:lnTo>
                    <a:pt x="4162" y="5455"/>
                  </a:lnTo>
                  <a:lnTo>
                    <a:pt x="4210" y="5567"/>
                  </a:lnTo>
                  <a:lnTo>
                    <a:pt x="4258" y="5679"/>
                  </a:lnTo>
                  <a:lnTo>
                    <a:pt x="4320" y="5789"/>
                  </a:lnTo>
                  <a:lnTo>
                    <a:pt x="4370" y="5903"/>
                  </a:lnTo>
                  <a:lnTo>
                    <a:pt x="4432" y="6013"/>
                  </a:lnTo>
                  <a:lnTo>
                    <a:pt x="4496" y="6125"/>
                  </a:lnTo>
                  <a:lnTo>
                    <a:pt x="4575" y="6235"/>
                  </a:lnTo>
                  <a:lnTo>
                    <a:pt x="4656" y="6364"/>
                  </a:lnTo>
                  <a:lnTo>
                    <a:pt x="4654" y="6361"/>
                  </a:lnTo>
                  <a:lnTo>
                    <a:pt x="4750" y="6473"/>
                  </a:lnTo>
                  <a:lnTo>
                    <a:pt x="4846" y="6585"/>
                  </a:lnTo>
                  <a:lnTo>
                    <a:pt x="4843" y="6582"/>
                  </a:lnTo>
                  <a:lnTo>
                    <a:pt x="4971" y="6694"/>
                  </a:lnTo>
                  <a:lnTo>
                    <a:pt x="5114" y="6806"/>
                  </a:lnTo>
                  <a:lnTo>
                    <a:pt x="5288" y="6916"/>
                  </a:lnTo>
                  <a:lnTo>
                    <a:pt x="5526" y="7027"/>
                  </a:lnTo>
                  <a:lnTo>
                    <a:pt x="5859" y="7138"/>
                  </a:lnTo>
                  <a:lnTo>
                    <a:pt x="6448" y="7249"/>
                  </a:lnTo>
                  <a:cubicBezTo>
                    <a:pt x="6461" y="7251"/>
                    <a:pt x="6470" y="7264"/>
                    <a:pt x="6467" y="7277"/>
                  </a:cubicBezTo>
                  <a:cubicBezTo>
                    <a:pt x="6465" y="7290"/>
                    <a:pt x="6452" y="7299"/>
                    <a:pt x="6439" y="7296"/>
                  </a:cubicBezTo>
                  <a:lnTo>
                    <a:pt x="5844" y="7183"/>
                  </a:lnTo>
                  <a:lnTo>
                    <a:pt x="5505" y="7070"/>
                  </a:lnTo>
                  <a:lnTo>
                    <a:pt x="5263" y="6957"/>
                  </a:lnTo>
                  <a:lnTo>
                    <a:pt x="5085" y="6843"/>
                  </a:lnTo>
                  <a:lnTo>
                    <a:pt x="4940" y="6731"/>
                  </a:lnTo>
                  <a:lnTo>
                    <a:pt x="4812" y="6619"/>
                  </a:lnTo>
                  <a:cubicBezTo>
                    <a:pt x="4811" y="6618"/>
                    <a:pt x="4810" y="6617"/>
                    <a:pt x="4809" y="6616"/>
                  </a:cubicBezTo>
                  <a:lnTo>
                    <a:pt x="4713" y="6504"/>
                  </a:lnTo>
                  <a:lnTo>
                    <a:pt x="4617" y="6392"/>
                  </a:lnTo>
                  <a:cubicBezTo>
                    <a:pt x="4616" y="6391"/>
                    <a:pt x="4616" y="6390"/>
                    <a:pt x="4615" y="6389"/>
                  </a:cubicBezTo>
                  <a:lnTo>
                    <a:pt x="4536" y="6262"/>
                  </a:lnTo>
                  <a:lnTo>
                    <a:pt x="4455" y="6148"/>
                  </a:lnTo>
                  <a:lnTo>
                    <a:pt x="4391" y="6036"/>
                  </a:lnTo>
                  <a:lnTo>
                    <a:pt x="4325" y="5922"/>
                  </a:lnTo>
                  <a:lnTo>
                    <a:pt x="4279" y="5812"/>
                  </a:lnTo>
                  <a:lnTo>
                    <a:pt x="4213" y="5698"/>
                  </a:lnTo>
                  <a:lnTo>
                    <a:pt x="4165" y="5586"/>
                  </a:lnTo>
                  <a:lnTo>
                    <a:pt x="4117" y="5474"/>
                  </a:lnTo>
                  <a:lnTo>
                    <a:pt x="4069" y="5360"/>
                  </a:lnTo>
                  <a:lnTo>
                    <a:pt x="4037" y="5266"/>
                  </a:lnTo>
                  <a:lnTo>
                    <a:pt x="3988" y="5151"/>
                  </a:lnTo>
                  <a:lnTo>
                    <a:pt x="3956" y="5039"/>
                  </a:lnTo>
                  <a:lnTo>
                    <a:pt x="3924" y="4927"/>
                  </a:lnTo>
                  <a:lnTo>
                    <a:pt x="3926" y="4931"/>
                  </a:lnTo>
                  <a:lnTo>
                    <a:pt x="3878" y="4835"/>
                  </a:lnTo>
                  <a:cubicBezTo>
                    <a:pt x="3877" y="4834"/>
                    <a:pt x="3877" y="4832"/>
                    <a:pt x="3876" y="4831"/>
                  </a:cubicBezTo>
                  <a:lnTo>
                    <a:pt x="3845" y="4720"/>
                  </a:lnTo>
                  <a:lnTo>
                    <a:pt x="3812" y="4623"/>
                  </a:lnTo>
                  <a:lnTo>
                    <a:pt x="3781" y="4512"/>
                  </a:lnTo>
                  <a:lnTo>
                    <a:pt x="3749" y="4416"/>
                  </a:lnTo>
                  <a:cubicBezTo>
                    <a:pt x="3748" y="4415"/>
                    <a:pt x="3748" y="4414"/>
                    <a:pt x="3748" y="4412"/>
                  </a:cubicBezTo>
                  <a:lnTo>
                    <a:pt x="3732" y="4319"/>
                  </a:lnTo>
                  <a:lnTo>
                    <a:pt x="3701" y="4208"/>
                  </a:lnTo>
                  <a:lnTo>
                    <a:pt x="3669" y="4112"/>
                  </a:lnTo>
                  <a:cubicBezTo>
                    <a:pt x="3668" y="4111"/>
                    <a:pt x="3668" y="4110"/>
                    <a:pt x="3668" y="4108"/>
                  </a:cubicBezTo>
                  <a:lnTo>
                    <a:pt x="3652" y="4012"/>
                  </a:lnTo>
                  <a:lnTo>
                    <a:pt x="3653" y="4016"/>
                  </a:lnTo>
                  <a:lnTo>
                    <a:pt x="3621" y="3920"/>
                  </a:lnTo>
                  <a:lnTo>
                    <a:pt x="3589" y="3824"/>
                  </a:lnTo>
                  <a:cubicBezTo>
                    <a:pt x="3588" y="3823"/>
                    <a:pt x="3588" y="3822"/>
                    <a:pt x="3588" y="3820"/>
                  </a:cubicBezTo>
                  <a:lnTo>
                    <a:pt x="3572" y="3724"/>
                  </a:lnTo>
                  <a:lnTo>
                    <a:pt x="3573" y="3728"/>
                  </a:lnTo>
                  <a:lnTo>
                    <a:pt x="3541" y="3632"/>
                  </a:lnTo>
                  <a:cubicBezTo>
                    <a:pt x="3540" y="3631"/>
                    <a:pt x="3540" y="3630"/>
                    <a:pt x="3540" y="3628"/>
                  </a:cubicBezTo>
                  <a:lnTo>
                    <a:pt x="3524" y="3532"/>
                  </a:lnTo>
                  <a:lnTo>
                    <a:pt x="3508" y="3436"/>
                  </a:lnTo>
                  <a:lnTo>
                    <a:pt x="3509" y="3441"/>
                  </a:lnTo>
                  <a:lnTo>
                    <a:pt x="3477" y="3361"/>
                  </a:lnTo>
                  <a:cubicBezTo>
                    <a:pt x="3477" y="3360"/>
                    <a:pt x="3476" y="3358"/>
                    <a:pt x="3476" y="3356"/>
                  </a:cubicBezTo>
                  <a:lnTo>
                    <a:pt x="3460" y="3260"/>
                  </a:lnTo>
                  <a:lnTo>
                    <a:pt x="3444" y="3164"/>
                  </a:lnTo>
                  <a:lnTo>
                    <a:pt x="3445" y="3169"/>
                  </a:lnTo>
                  <a:lnTo>
                    <a:pt x="3413" y="3089"/>
                  </a:lnTo>
                  <a:cubicBezTo>
                    <a:pt x="3413" y="3088"/>
                    <a:pt x="3412" y="3086"/>
                    <a:pt x="3412" y="3084"/>
                  </a:cubicBezTo>
                  <a:lnTo>
                    <a:pt x="3396" y="2989"/>
                  </a:lnTo>
                  <a:lnTo>
                    <a:pt x="3380" y="2909"/>
                  </a:lnTo>
                  <a:lnTo>
                    <a:pt x="3364" y="2829"/>
                  </a:lnTo>
                  <a:lnTo>
                    <a:pt x="3365" y="2833"/>
                  </a:lnTo>
                  <a:lnTo>
                    <a:pt x="3333" y="2753"/>
                  </a:lnTo>
                  <a:cubicBezTo>
                    <a:pt x="3333" y="2752"/>
                    <a:pt x="3332" y="2750"/>
                    <a:pt x="3332" y="2748"/>
                  </a:cubicBezTo>
                  <a:lnTo>
                    <a:pt x="3316" y="2653"/>
                  </a:lnTo>
                  <a:lnTo>
                    <a:pt x="3300" y="2573"/>
                  </a:lnTo>
                  <a:lnTo>
                    <a:pt x="3284" y="2493"/>
                  </a:lnTo>
                  <a:lnTo>
                    <a:pt x="3268" y="2414"/>
                  </a:lnTo>
                  <a:lnTo>
                    <a:pt x="3252" y="2349"/>
                  </a:lnTo>
                  <a:lnTo>
                    <a:pt x="3236" y="2269"/>
                  </a:lnTo>
                  <a:lnTo>
                    <a:pt x="3220" y="2189"/>
                  </a:lnTo>
                  <a:lnTo>
                    <a:pt x="3204" y="2110"/>
                  </a:lnTo>
                  <a:lnTo>
                    <a:pt x="3188" y="2045"/>
                  </a:lnTo>
                  <a:lnTo>
                    <a:pt x="3172" y="1966"/>
                  </a:lnTo>
                  <a:lnTo>
                    <a:pt x="3156" y="1902"/>
                  </a:lnTo>
                  <a:lnTo>
                    <a:pt x="3140" y="1837"/>
                  </a:lnTo>
                  <a:lnTo>
                    <a:pt x="3124" y="1758"/>
                  </a:lnTo>
                  <a:lnTo>
                    <a:pt x="3108" y="1694"/>
                  </a:lnTo>
                  <a:lnTo>
                    <a:pt x="3092" y="1630"/>
                  </a:lnTo>
                  <a:lnTo>
                    <a:pt x="3076" y="1566"/>
                  </a:lnTo>
                  <a:lnTo>
                    <a:pt x="3060" y="1502"/>
                  </a:lnTo>
                  <a:lnTo>
                    <a:pt x="3044" y="1438"/>
                  </a:lnTo>
                  <a:lnTo>
                    <a:pt x="3029" y="1376"/>
                  </a:lnTo>
                  <a:lnTo>
                    <a:pt x="3012" y="1326"/>
                  </a:lnTo>
                  <a:lnTo>
                    <a:pt x="2997" y="1264"/>
                  </a:lnTo>
                  <a:lnTo>
                    <a:pt x="2980" y="1214"/>
                  </a:lnTo>
                  <a:lnTo>
                    <a:pt x="2964" y="1150"/>
                  </a:lnTo>
                  <a:cubicBezTo>
                    <a:pt x="2964" y="1148"/>
                    <a:pt x="2963" y="1146"/>
                    <a:pt x="2963" y="1144"/>
                  </a:cubicBezTo>
                  <a:lnTo>
                    <a:pt x="2963" y="1096"/>
                  </a:lnTo>
                  <a:lnTo>
                    <a:pt x="2964" y="1102"/>
                  </a:lnTo>
                  <a:lnTo>
                    <a:pt x="2949" y="1040"/>
                  </a:lnTo>
                  <a:lnTo>
                    <a:pt x="2933" y="992"/>
                  </a:lnTo>
                  <a:lnTo>
                    <a:pt x="2917" y="944"/>
                  </a:lnTo>
                  <a:lnTo>
                    <a:pt x="2901" y="896"/>
                  </a:lnTo>
                  <a:lnTo>
                    <a:pt x="2885" y="848"/>
                  </a:lnTo>
                  <a:cubicBezTo>
                    <a:pt x="2884" y="846"/>
                    <a:pt x="2883" y="843"/>
                    <a:pt x="2883" y="840"/>
                  </a:cubicBezTo>
                  <a:lnTo>
                    <a:pt x="2883" y="792"/>
                  </a:lnTo>
                  <a:lnTo>
                    <a:pt x="2885" y="800"/>
                  </a:lnTo>
                  <a:lnTo>
                    <a:pt x="2869" y="752"/>
                  </a:lnTo>
                  <a:lnTo>
                    <a:pt x="2853" y="704"/>
                  </a:lnTo>
                  <a:lnTo>
                    <a:pt x="2854" y="707"/>
                  </a:lnTo>
                  <a:lnTo>
                    <a:pt x="2838" y="675"/>
                  </a:lnTo>
                  <a:cubicBezTo>
                    <a:pt x="2837" y="674"/>
                    <a:pt x="2837" y="673"/>
                    <a:pt x="2837" y="672"/>
                  </a:cubicBezTo>
                  <a:lnTo>
                    <a:pt x="2821" y="624"/>
                  </a:lnTo>
                  <a:lnTo>
                    <a:pt x="2822" y="627"/>
                  </a:lnTo>
                  <a:lnTo>
                    <a:pt x="2806" y="595"/>
                  </a:lnTo>
                  <a:cubicBezTo>
                    <a:pt x="2804" y="592"/>
                    <a:pt x="2803" y="588"/>
                    <a:pt x="2803" y="584"/>
                  </a:cubicBezTo>
                  <a:lnTo>
                    <a:pt x="2803" y="536"/>
                  </a:lnTo>
                  <a:lnTo>
                    <a:pt x="2806" y="547"/>
                  </a:lnTo>
                  <a:lnTo>
                    <a:pt x="2790" y="515"/>
                  </a:lnTo>
                  <a:lnTo>
                    <a:pt x="2774" y="483"/>
                  </a:lnTo>
                  <a:lnTo>
                    <a:pt x="2758" y="451"/>
                  </a:lnTo>
                  <a:cubicBezTo>
                    <a:pt x="2756" y="448"/>
                    <a:pt x="2755" y="444"/>
                    <a:pt x="2755" y="440"/>
                  </a:cubicBezTo>
                  <a:lnTo>
                    <a:pt x="2755" y="408"/>
                  </a:lnTo>
                  <a:lnTo>
                    <a:pt x="2758" y="419"/>
                  </a:lnTo>
                  <a:lnTo>
                    <a:pt x="2742" y="387"/>
                  </a:lnTo>
                  <a:lnTo>
                    <a:pt x="2726" y="355"/>
                  </a:lnTo>
                  <a:lnTo>
                    <a:pt x="2710" y="323"/>
                  </a:lnTo>
                  <a:lnTo>
                    <a:pt x="2694" y="291"/>
                  </a:lnTo>
                  <a:cubicBezTo>
                    <a:pt x="2692" y="288"/>
                    <a:pt x="2691" y="284"/>
                    <a:pt x="2691" y="280"/>
                  </a:cubicBezTo>
                  <a:lnTo>
                    <a:pt x="2691" y="264"/>
                  </a:lnTo>
                  <a:lnTo>
                    <a:pt x="2694" y="275"/>
                  </a:lnTo>
                  <a:lnTo>
                    <a:pt x="2678" y="243"/>
                  </a:lnTo>
                  <a:lnTo>
                    <a:pt x="2662" y="211"/>
                  </a:lnTo>
                  <a:lnTo>
                    <a:pt x="2666" y="217"/>
                  </a:lnTo>
                  <a:lnTo>
                    <a:pt x="2650" y="201"/>
                  </a:lnTo>
                  <a:cubicBezTo>
                    <a:pt x="2646" y="197"/>
                    <a:pt x="2643" y="191"/>
                    <a:pt x="2643" y="184"/>
                  </a:cubicBezTo>
                  <a:lnTo>
                    <a:pt x="2643" y="168"/>
                  </a:lnTo>
                  <a:lnTo>
                    <a:pt x="2650" y="185"/>
                  </a:lnTo>
                  <a:lnTo>
                    <a:pt x="2634" y="169"/>
                  </a:lnTo>
                  <a:lnTo>
                    <a:pt x="2618" y="153"/>
                  </a:lnTo>
                  <a:lnTo>
                    <a:pt x="2602" y="137"/>
                  </a:lnTo>
                  <a:cubicBezTo>
                    <a:pt x="2598" y="133"/>
                    <a:pt x="2595" y="127"/>
                    <a:pt x="2595" y="120"/>
                  </a:cubicBezTo>
                  <a:lnTo>
                    <a:pt x="2595" y="104"/>
                  </a:lnTo>
                  <a:lnTo>
                    <a:pt x="2602" y="121"/>
                  </a:lnTo>
                  <a:lnTo>
                    <a:pt x="2586" y="105"/>
                  </a:lnTo>
                  <a:lnTo>
                    <a:pt x="2570" y="89"/>
                  </a:lnTo>
                  <a:lnTo>
                    <a:pt x="2554" y="73"/>
                  </a:lnTo>
                  <a:lnTo>
                    <a:pt x="2538" y="57"/>
                  </a:lnTo>
                  <a:lnTo>
                    <a:pt x="2555" y="64"/>
                  </a:lnTo>
                  <a:lnTo>
                    <a:pt x="2539" y="64"/>
                  </a:lnTo>
                  <a:lnTo>
                    <a:pt x="2523" y="64"/>
                  </a:lnTo>
                  <a:cubicBezTo>
                    <a:pt x="2510" y="64"/>
                    <a:pt x="2499" y="54"/>
                    <a:pt x="2499" y="40"/>
                  </a:cubicBezTo>
                  <a:lnTo>
                    <a:pt x="2499" y="24"/>
                  </a:lnTo>
                  <a:lnTo>
                    <a:pt x="2523" y="48"/>
                  </a:lnTo>
                  <a:lnTo>
                    <a:pt x="2507" y="48"/>
                  </a:lnTo>
                  <a:lnTo>
                    <a:pt x="2491" y="48"/>
                  </a:lnTo>
                  <a:lnTo>
                    <a:pt x="2475" y="48"/>
                  </a:lnTo>
                  <a:lnTo>
                    <a:pt x="2492" y="41"/>
                  </a:lnTo>
                  <a:lnTo>
                    <a:pt x="2476" y="57"/>
                  </a:lnTo>
                  <a:cubicBezTo>
                    <a:pt x="2472" y="62"/>
                    <a:pt x="2466" y="64"/>
                    <a:pt x="2459" y="64"/>
                  </a:cubicBezTo>
                  <a:lnTo>
                    <a:pt x="2443" y="64"/>
                  </a:lnTo>
                  <a:lnTo>
                    <a:pt x="2427" y="64"/>
                  </a:lnTo>
                  <a:lnTo>
                    <a:pt x="2451" y="40"/>
                  </a:lnTo>
                  <a:lnTo>
                    <a:pt x="2451" y="56"/>
                  </a:lnTo>
                  <a:cubicBezTo>
                    <a:pt x="2451" y="63"/>
                    <a:pt x="2449" y="69"/>
                    <a:pt x="2444" y="73"/>
                  </a:cubicBezTo>
                  <a:lnTo>
                    <a:pt x="2428" y="89"/>
                  </a:lnTo>
                  <a:cubicBezTo>
                    <a:pt x="2424" y="94"/>
                    <a:pt x="2418" y="96"/>
                    <a:pt x="2411" y="96"/>
                  </a:cubicBezTo>
                  <a:lnTo>
                    <a:pt x="2395" y="96"/>
                  </a:lnTo>
                  <a:lnTo>
                    <a:pt x="2419" y="72"/>
                  </a:lnTo>
                  <a:lnTo>
                    <a:pt x="2419" y="88"/>
                  </a:lnTo>
                  <a:cubicBezTo>
                    <a:pt x="2419" y="95"/>
                    <a:pt x="2417" y="101"/>
                    <a:pt x="2412" y="105"/>
                  </a:cubicBezTo>
                  <a:lnTo>
                    <a:pt x="2396" y="121"/>
                  </a:lnTo>
                  <a:lnTo>
                    <a:pt x="2380" y="137"/>
                  </a:lnTo>
                  <a:lnTo>
                    <a:pt x="2364" y="153"/>
                  </a:lnTo>
                  <a:lnTo>
                    <a:pt x="2371" y="136"/>
                  </a:lnTo>
                  <a:lnTo>
                    <a:pt x="2371" y="152"/>
                  </a:lnTo>
                  <a:cubicBezTo>
                    <a:pt x="2371" y="156"/>
                    <a:pt x="2371" y="160"/>
                    <a:pt x="2369" y="163"/>
                  </a:cubicBezTo>
                  <a:lnTo>
                    <a:pt x="2353" y="195"/>
                  </a:lnTo>
                  <a:cubicBezTo>
                    <a:pt x="2352" y="198"/>
                    <a:pt x="2350" y="200"/>
                    <a:pt x="2348" y="201"/>
                  </a:cubicBezTo>
                  <a:lnTo>
                    <a:pt x="2332" y="217"/>
                  </a:lnTo>
                  <a:lnTo>
                    <a:pt x="2316" y="233"/>
                  </a:lnTo>
                  <a:lnTo>
                    <a:pt x="2321" y="227"/>
                  </a:lnTo>
                  <a:lnTo>
                    <a:pt x="2305" y="259"/>
                  </a:lnTo>
                  <a:lnTo>
                    <a:pt x="2307" y="248"/>
                  </a:lnTo>
                  <a:lnTo>
                    <a:pt x="2307" y="280"/>
                  </a:lnTo>
                  <a:cubicBezTo>
                    <a:pt x="2307" y="287"/>
                    <a:pt x="2305" y="293"/>
                    <a:pt x="2300" y="297"/>
                  </a:cubicBezTo>
                  <a:lnTo>
                    <a:pt x="2284" y="313"/>
                  </a:lnTo>
                  <a:lnTo>
                    <a:pt x="2289" y="307"/>
                  </a:lnTo>
                  <a:lnTo>
                    <a:pt x="2273" y="339"/>
                  </a:lnTo>
                  <a:lnTo>
                    <a:pt x="2257" y="371"/>
                  </a:lnTo>
                  <a:lnTo>
                    <a:pt x="2259" y="360"/>
                  </a:lnTo>
                  <a:lnTo>
                    <a:pt x="2259" y="392"/>
                  </a:lnTo>
                  <a:cubicBezTo>
                    <a:pt x="2259" y="395"/>
                    <a:pt x="2259" y="398"/>
                    <a:pt x="2258" y="400"/>
                  </a:cubicBezTo>
                  <a:lnTo>
                    <a:pt x="2242" y="448"/>
                  </a:lnTo>
                  <a:cubicBezTo>
                    <a:pt x="2242" y="449"/>
                    <a:pt x="2241" y="450"/>
                    <a:pt x="2241" y="451"/>
                  </a:cubicBezTo>
                  <a:lnTo>
                    <a:pt x="2225" y="483"/>
                  </a:lnTo>
                  <a:lnTo>
                    <a:pt x="2209" y="515"/>
                  </a:lnTo>
                  <a:lnTo>
                    <a:pt x="2210" y="512"/>
                  </a:lnTo>
                  <a:lnTo>
                    <a:pt x="2194" y="560"/>
                  </a:lnTo>
                  <a:lnTo>
                    <a:pt x="2195" y="552"/>
                  </a:lnTo>
                  <a:lnTo>
                    <a:pt x="2195" y="584"/>
                  </a:lnTo>
                  <a:cubicBezTo>
                    <a:pt x="2195" y="587"/>
                    <a:pt x="2195" y="590"/>
                    <a:pt x="2194" y="592"/>
                  </a:cubicBezTo>
                  <a:lnTo>
                    <a:pt x="2178" y="640"/>
                  </a:lnTo>
                  <a:lnTo>
                    <a:pt x="2162" y="688"/>
                  </a:lnTo>
                  <a:cubicBezTo>
                    <a:pt x="2162" y="689"/>
                    <a:pt x="2161" y="690"/>
                    <a:pt x="2161" y="691"/>
                  </a:cubicBezTo>
                  <a:lnTo>
                    <a:pt x="2145" y="723"/>
                  </a:lnTo>
                  <a:lnTo>
                    <a:pt x="2146" y="720"/>
                  </a:lnTo>
                  <a:lnTo>
                    <a:pt x="2130" y="768"/>
                  </a:lnTo>
                  <a:lnTo>
                    <a:pt x="2131" y="760"/>
                  </a:lnTo>
                  <a:lnTo>
                    <a:pt x="2131" y="808"/>
                  </a:lnTo>
                  <a:cubicBezTo>
                    <a:pt x="2131" y="810"/>
                    <a:pt x="2131" y="812"/>
                    <a:pt x="2131" y="814"/>
                  </a:cubicBezTo>
                  <a:lnTo>
                    <a:pt x="2114" y="880"/>
                  </a:lnTo>
                  <a:lnTo>
                    <a:pt x="2098" y="928"/>
                  </a:lnTo>
                  <a:lnTo>
                    <a:pt x="2083" y="974"/>
                  </a:lnTo>
                  <a:lnTo>
                    <a:pt x="2066" y="1040"/>
                  </a:lnTo>
                  <a:lnTo>
                    <a:pt x="2051" y="1086"/>
                  </a:lnTo>
                  <a:lnTo>
                    <a:pt x="2035" y="1150"/>
                  </a:lnTo>
                  <a:lnTo>
                    <a:pt x="2035" y="1144"/>
                  </a:lnTo>
                  <a:lnTo>
                    <a:pt x="2035" y="1208"/>
                  </a:lnTo>
                  <a:cubicBezTo>
                    <a:pt x="2035" y="1210"/>
                    <a:pt x="2035" y="1212"/>
                    <a:pt x="2035" y="1214"/>
                  </a:cubicBezTo>
                  <a:lnTo>
                    <a:pt x="2019" y="1278"/>
                  </a:lnTo>
                  <a:lnTo>
                    <a:pt x="2003" y="1342"/>
                  </a:lnTo>
                  <a:lnTo>
                    <a:pt x="1987" y="1406"/>
                  </a:lnTo>
                  <a:lnTo>
                    <a:pt x="1971" y="1470"/>
                  </a:lnTo>
                  <a:lnTo>
                    <a:pt x="1955" y="1533"/>
                  </a:lnTo>
                  <a:lnTo>
                    <a:pt x="1939" y="1613"/>
                  </a:lnTo>
                  <a:lnTo>
                    <a:pt x="1923" y="1694"/>
                  </a:lnTo>
                  <a:lnTo>
                    <a:pt x="1907" y="1757"/>
                  </a:lnTo>
                  <a:lnTo>
                    <a:pt x="1891" y="1837"/>
                  </a:lnTo>
                  <a:lnTo>
                    <a:pt x="1875" y="1917"/>
                  </a:lnTo>
                  <a:lnTo>
                    <a:pt x="1859" y="1997"/>
                  </a:lnTo>
                  <a:lnTo>
                    <a:pt x="1843" y="2077"/>
                  </a:lnTo>
                  <a:lnTo>
                    <a:pt x="1827" y="2156"/>
                  </a:lnTo>
                  <a:lnTo>
                    <a:pt x="1811" y="2253"/>
                  </a:lnTo>
                  <a:lnTo>
                    <a:pt x="1795" y="2332"/>
                  </a:lnTo>
                  <a:lnTo>
                    <a:pt x="1779" y="2429"/>
                  </a:lnTo>
                  <a:lnTo>
                    <a:pt x="1763" y="2508"/>
                  </a:lnTo>
                  <a:lnTo>
                    <a:pt x="1747" y="2604"/>
                  </a:lnTo>
                  <a:lnTo>
                    <a:pt x="1731" y="2700"/>
                  </a:lnTo>
                  <a:cubicBezTo>
                    <a:pt x="1731" y="2702"/>
                    <a:pt x="1731" y="2703"/>
                    <a:pt x="1730" y="2704"/>
                  </a:cubicBezTo>
                  <a:lnTo>
                    <a:pt x="1698" y="2800"/>
                  </a:lnTo>
                  <a:lnTo>
                    <a:pt x="1699" y="2796"/>
                  </a:lnTo>
                  <a:lnTo>
                    <a:pt x="1683" y="2892"/>
                  </a:lnTo>
                  <a:lnTo>
                    <a:pt x="1667" y="2988"/>
                  </a:lnTo>
                  <a:lnTo>
                    <a:pt x="1651" y="3100"/>
                  </a:lnTo>
                  <a:cubicBezTo>
                    <a:pt x="1651" y="3101"/>
                    <a:pt x="1651" y="3103"/>
                    <a:pt x="1650" y="3104"/>
                  </a:cubicBezTo>
                  <a:lnTo>
                    <a:pt x="1618" y="3200"/>
                  </a:lnTo>
                  <a:lnTo>
                    <a:pt x="1619" y="3196"/>
                  </a:lnTo>
                  <a:lnTo>
                    <a:pt x="1603" y="3308"/>
                  </a:lnTo>
                  <a:lnTo>
                    <a:pt x="1587" y="3423"/>
                  </a:lnTo>
                  <a:lnTo>
                    <a:pt x="1555" y="3532"/>
                  </a:lnTo>
                  <a:lnTo>
                    <a:pt x="1539" y="3647"/>
                  </a:lnTo>
                  <a:lnTo>
                    <a:pt x="1507" y="3756"/>
                  </a:lnTo>
                  <a:lnTo>
                    <a:pt x="1491" y="3870"/>
                  </a:lnTo>
                  <a:lnTo>
                    <a:pt x="1459" y="3996"/>
                  </a:lnTo>
                  <a:lnTo>
                    <a:pt x="1443" y="4110"/>
                  </a:lnTo>
                  <a:lnTo>
                    <a:pt x="1411" y="4238"/>
                  </a:lnTo>
                  <a:lnTo>
                    <a:pt x="1379" y="4366"/>
                  </a:lnTo>
                  <a:lnTo>
                    <a:pt x="1347" y="4494"/>
                  </a:lnTo>
                  <a:lnTo>
                    <a:pt x="1315" y="4622"/>
                  </a:lnTo>
                  <a:lnTo>
                    <a:pt x="1283" y="4766"/>
                  </a:lnTo>
                  <a:lnTo>
                    <a:pt x="1251" y="4894"/>
                  </a:lnTo>
                  <a:lnTo>
                    <a:pt x="1219" y="5038"/>
                  </a:lnTo>
                  <a:lnTo>
                    <a:pt x="1186" y="5184"/>
                  </a:lnTo>
                  <a:lnTo>
                    <a:pt x="1138" y="5328"/>
                  </a:lnTo>
                  <a:lnTo>
                    <a:pt x="1090" y="5472"/>
                  </a:lnTo>
                  <a:lnTo>
                    <a:pt x="1042" y="5615"/>
                  </a:lnTo>
                  <a:lnTo>
                    <a:pt x="994" y="5776"/>
                  </a:lnTo>
                  <a:lnTo>
                    <a:pt x="946" y="5921"/>
                  </a:lnTo>
                  <a:lnTo>
                    <a:pt x="881" y="6082"/>
                  </a:lnTo>
                  <a:lnTo>
                    <a:pt x="801" y="6259"/>
                  </a:lnTo>
                  <a:lnTo>
                    <a:pt x="721" y="6420"/>
                  </a:lnTo>
                  <a:lnTo>
                    <a:pt x="623" y="6599"/>
                  </a:lnTo>
                  <a:lnTo>
                    <a:pt x="493" y="6777"/>
                  </a:lnTo>
                  <a:lnTo>
                    <a:pt x="317" y="6969"/>
                  </a:lnTo>
                  <a:cubicBezTo>
                    <a:pt x="316" y="6970"/>
                    <a:pt x="315" y="6971"/>
                    <a:pt x="313" y="6972"/>
                  </a:cubicBezTo>
                  <a:lnTo>
                    <a:pt x="41" y="7164"/>
                  </a:lnTo>
                  <a:cubicBezTo>
                    <a:pt x="30" y="7172"/>
                    <a:pt x="16" y="7169"/>
                    <a:pt x="8" y="7158"/>
                  </a:cubicBezTo>
                  <a:cubicBezTo>
                    <a:pt x="0" y="7147"/>
                    <a:pt x="3" y="7133"/>
                    <a:pt x="14" y="7125"/>
                  </a:cubicBezTo>
                  <a:close/>
                </a:path>
              </a:pathLst>
            </a:custGeom>
            <a:solidFill>
              <a:srgbClr val="BE4B48"/>
            </a:solidFill>
            <a:ln w="7938" cap="flat">
              <a:solidFill>
                <a:srgbClr val="BE4B48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600"/>
            </a:p>
          </p:txBody>
        </p:sp>
        <p:sp>
          <p:nvSpPr>
            <p:cNvPr id="67" name="Freeform 10"/>
            <p:cNvSpPr>
              <a:spLocks noEditPoints="1"/>
            </p:cNvSpPr>
            <p:nvPr/>
          </p:nvSpPr>
          <p:spPr bwMode="auto">
            <a:xfrm>
              <a:off x="2163763" y="3395663"/>
              <a:ext cx="4902200" cy="2297112"/>
            </a:xfrm>
            <a:custGeom>
              <a:avLst/>
              <a:gdLst/>
              <a:ahLst/>
              <a:cxnLst>
                <a:cxn ang="0">
                  <a:pos x="337" y="4435"/>
                </a:cxn>
                <a:cxn ang="0">
                  <a:pos x="317" y="4445"/>
                </a:cxn>
                <a:cxn ang="0">
                  <a:pos x="585" y="4289"/>
                </a:cxn>
                <a:cxn ang="0">
                  <a:pos x="1039" y="3770"/>
                </a:cxn>
                <a:cxn ang="0">
                  <a:pos x="1224" y="3493"/>
                </a:cxn>
                <a:cxn ang="0">
                  <a:pos x="1394" y="3205"/>
                </a:cxn>
                <a:cxn ang="0">
                  <a:pos x="1557" y="2912"/>
                </a:cxn>
                <a:cxn ang="0">
                  <a:pos x="1650" y="2800"/>
                </a:cxn>
                <a:cxn ang="0">
                  <a:pos x="1753" y="2479"/>
                </a:cxn>
                <a:cxn ang="0">
                  <a:pos x="1845" y="2288"/>
                </a:cxn>
                <a:cxn ang="0">
                  <a:pos x="1837" y="2307"/>
                </a:cxn>
                <a:cxn ang="0">
                  <a:pos x="2012" y="2015"/>
                </a:cxn>
                <a:cxn ang="0">
                  <a:pos x="2201" y="1572"/>
                </a:cxn>
                <a:cxn ang="0">
                  <a:pos x="2247" y="1339"/>
                </a:cxn>
                <a:cxn ang="0">
                  <a:pos x="2291" y="1358"/>
                </a:cxn>
                <a:cxn ang="0">
                  <a:pos x="2434" y="954"/>
                </a:cxn>
                <a:cxn ang="0">
                  <a:pos x="2374" y="1084"/>
                </a:cxn>
                <a:cxn ang="0">
                  <a:pos x="2632" y="652"/>
                </a:cxn>
                <a:cxn ang="0">
                  <a:pos x="2531" y="813"/>
                </a:cxn>
                <a:cxn ang="0">
                  <a:pos x="2762" y="374"/>
                </a:cxn>
                <a:cxn ang="0">
                  <a:pos x="2729" y="515"/>
                </a:cxn>
                <a:cxn ang="0">
                  <a:pos x="2938" y="167"/>
                </a:cxn>
                <a:cxn ang="0">
                  <a:pos x="2966" y="206"/>
                </a:cxn>
                <a:cxn ang="0">
                  <a:pos x="3163" y="16"/>
                </a:cxn>
                <a:cxn ang="0">
                  <a:pos x="3291" y="0"/>
                </a:cxn>
                <a:cxn ang="0">
                  <a:pos x="3212" y="57"/>
                </a:cxn>
                <a:cxn ang="0">
                  <a:pos x="3483" y="48"/>
                </a:cxn>
                <a:cxn ang="0">
                  <a:pos x="3596" y="119"/>
                </a:cxn>
                <a:cxn ang="0">
                  <a:pos x="3514" y="137"/>
                </a:cxn>
                <a:cxn ang="0">
                  <a:pos x="3481" y="52"/>
                </a:cxn>
                <a:cxn ang="0">
                  <a:pos x="3804" y="343"/>
                </a:cxn>
                <a:cxn ang="0">
                  <a:pos x="3766" y="371"/>
                </a:cxn>
                <a:cxn ang="0">
                  <a:pos x="3735" y="258"/>
                </a:cxn>
                <a:cxn ang="0">
                  <a:pos x="3982" y="669"/>
                </a:cxn>
                <a:cxn ang="0">
                  <a:pos x="4117" y="806"/>
                </a:cxn>
                <a:cxn ang="0">
                  <a:pos x="4134" y="931"/>
                </a:cxn>
                <a:cxn ang="0">
                  <a:pos x="4322" y="1153"/>
                </a:cxn>
                <a:cxn ang="0">
                  <a:pos x="4279" y="1174"/>
                </a:cxn>
                <a:cxn ang="0">
                  <a:pos x="4513" y="1516"/>
                </a:cxn>
                <a:cxn ang="0">
                  <a:pos x="4603" y="1676"/>
                </a:cxn>
                <a:cxn ang="0">
                  <a:pos x="4570" y="1670"/>
                </a:cxn>
                <a:cxn ang="0">
                  <a:pos x="4790" y="2115"/>
                </a:cxn>
                <a:cxn ang="0">
                  <a:pos x="4977" y="2318"/>
                </a:cxn>
                <a:cxn ang="0">
                  <a:pos x="4906" y="2281"/>
                </a:cxn>
                <a:cxn ang="0">
                  <a:pos x="5187" y="2690"/>
                </a:cxn>
                <a:cxn ang="0">
                  <a:pos x="5296" y="2811"/>
                </a:cxn>
                <a:cxn ang="0">
                  <a:pos x="5290" y="2873"/>
                </a:cxn>
                <a:cxn ang="0">
                  <a:pos x="5552" y="3223"/>
                </a:cxn>
                <a:cxn ang="0">
                  <a:pos x="5822" y="3437"/>
                </a:cxn>
                <a:cxn ang="0">
                  <a:pos x="5996" y="3623"/>
                </a:cxn>
                <a:cxn ang="0">
                  <a:pos x="6249" y="3812"/>
                </a:cxn>
                <a:cxn ang="0">
                  <a:pos x="6206" y="3784"/>
                </a:cxn>
                <a:cxn ang="0">
                  <a:pos x="6476" y="3980"/>
                </a:cxn>
                <a:cxn ang="0">
                  <a:pos x="6770" y="4137"/>
                </a:cxn>
                <a:cxn ang="0">
                  <a:pos x="7070" y="4281"/>
                </a:cxn>
                <a:cxn ang="0">
                  <a:pos x="7388" y="4386"/>
                </a:cxn>
                <a:cxn ang="0">
                  <a:pos x="7711" y="4469"/>
                </a:cxn>
                <a:cxn ang="0">
                  <a:pos x="8039" y="4537"/>
                </a:cxn>
                <a:cxn ang="0">
                  <a:pos x="8370" y="4590"/>
                </a:cxn>
                <a:cxn ang="0">
                  <a:pos x="9118" y="4673"/>
                </a:cxn>
                <a:cxn ang="0">
                  <a:pos x="9515" y="4696"/>
                </a:cxn>
                <a:cxn ang="0">
                  <a:pos x="9847" y="4764"/>
                </a:cxn>
                <a:cxn ang="0">
                  <a:pos x="10016" y="4749"/>
                </a:cxn>
              </a:cxnLst>
              <a:rect l="0" t="0" r="r" b="b"/>
              <a:pathLst>
                <a:path w="10209" h="4784">
                  <a:moveTo>
                    <a:pt x="17" y="4595"/>
                  </a:moveTo>
                  <a:lnTo>
                    <a:pt x="146" y="4531"/>
                  </a:lnTo>
                  <a:cubicBezTo>
                    <a:pt x="157" y="4525"/>
                    <a:pt x="172" y="4529"/>
                    <a:pt x="178" y="4541"/>
                  </a:cubicBezTo>
                  <a:cubicBezTo>
                    <a:pt x="184" y="4553"/>
                    <a:pt x="179" y="4568"/>
                    <a:pt x="167" y="4574"/>
                  </a:cubicBezTo>
                  <a:lnTo>
                    <a:pt x="38" y="4638"/>
                  </a:lnTo>
                  <a:cubicBezTo>
                    <a:pt x="26" y="4644"/>
                    <a:pt x="12" y="4639"/>
                    <a:pt x="6" y="4627"/>
                  </a:cubicBezTo>
                  <a:cubicBezTo>
                    <a:pt x="0" y="4615"/>
                    <a:pt x="5" y="4601"/>
                    <a:pt x="17" y="4595"/>
                  </a:cubicBezTo>
                  <a:close/>
                  <a:moveTo>
                    <a:pt x="317" y="4445"/>
                  </a:moveTo>
                  <a:lnTo>
                    <a:pt x="337" y="4435"/>
                  </a:lnTo>
                  <a:lnTo>
                    <a:pt x="334" y="4437"/>
                  </a:lnTo>
                  <a:lnTo>
                    <a:pt x="434" y="4367"/>
                  </a:lnTo>
                  <a:cubicBezTo>
                    <a:pt x="445" y="4360"/>
                    <a:pt x="460" y="4362"/>
                    <a:pt x="468" y="4373"/>
                  </a:cubicBezTo>
                  <a:cubicBezTo>
                    <a:pt x="475" y="4384"/>
                    <a:pt x="473" y="4399"/>
                    <a:pt x="462" y="4407"/>
                  </a:cubicBezTo>
                  <a:lnTo>
                    <a:pt x="361" y="4476"/>
                  </a:lnTo>
                  <a:cubicBezTo>
                    <a:pt x="360" y="4477"/>
                    <a:pt x="359" y="4477"/>
                    <a:pt x="358" y="4478"/>
                  </a:cubicBezTo>
                  <a:lnTo>
                    <a:pt x="339" y="4488"/>
                  </a:lnTo>
                  <a:cubicBezTo>
                    <a:pt x="327" y="4494"/>
                    <a:pt x="312" y="4489"/>
                    <a:pt x="307" y="4477"/>
                  </a:cubicBezTo>
                  <a:cubicBezTo>
                    <a:pt x="301" y="4465"/>
                    <a:pt x="305" y="4451"/>
                    <a:pt x="317" y="4445"/>
                  </a:cubicBezTo>
                  <a:close/>
                  <a:moveTo>
                    <a:pt x="588" y="4255"/>
                  </a:moveTo>
                  <a:lnTo>
                    <a:pt x="700" y="4166"/>
                  </a:lnTo>
                  <a:lnTo>
                    <a:pt x="700" y="4166"/>
                  </a:lnTo>
                  <a:lnTo>
                    <a:pt x="699" y="4167"/>
                  </a:lnTo>
                  <a:cubicBezTo>
                    <a:pt x="708" y="4158"/>
                    <a:pt x="723" y="4158"/>
                    <a:pt x="733" y="4167"/>
                  </a:cubicBezTo>
                  <a:cubicBezTo>
                    <a:pt x="742" y="4177"/>
                    <a:pt x="742" y="4192"/>
                    <a:pt x="733" y="4201"/>
                  </a:cubicBezTo>
                  <a:lnTo>
                    <a:pt x="730" y="4203"/>
                  </a:lnTo>
                  <a:lnTo>
                    <a:pt x="618" y="4293"/>
                  </a:lnTo>
                  <a:cubicBezTo>
                    <a:pt x="608" y="4301"/>
                    <a:pt x="593" y="4300"/>
                    <a:pt x="585" y="4289"/>
                  </a:cubicBezTo>
                  <a:cubicBezTo>
                    <a:pt x="576" y="4279"/>
                    <a:pt x="578" y="4264"/>
                    <a:pt x="588" y="4255"/>
                  </a:cubicBezTo>
                  <a:close/>
                  <a:moveTo>
                    <a:pt x="833" y="4032"/>
                  </a:moveTo>
                  <a:lnTo>
                    <a:pt x="928" y="3924"/>
                  </a:lnTo>
                  <a:cubicBezTo>
                    <a:pt x="936" y="3914"/>
                    <a:pt x="952" y="3913"/>
                    <a:pt x="962" y="3922"/>
                  </a:cubicBezTo>
                  <a:cubicBezTo>
                    <a:pt x="972" y="3930"/>
                    <a:pt x="973" y="3945"/>
                    <a:pt x="964" y="3955"/>
                  </a:cubicBezTo>
                  <a:lnTo>
                    <a:pt x="869" y="4064"/>
                  </a:lnTo>
                  <a:cubicBezTo>
                    <a:pt x="860" y="4074"/>
                    <a:pt x="845" y="4075"/>
                    <a:pt x="835" y="4066"/>
                  </a:cubicBezTo>
                  <a:cubicBezTo>
                    <a:pt x="825" y="4057"/>
                    <a:pt x="824" y="4042"/>
                    <a:pt x="833" y="4032"/>
                  </a:cubicBezTo>
                  <a:close/>
                  <a:moveTo>
                    <a:pt x="1039" y="3770"/>
                  </a:moveTo>
                  <a:lnTo>
                    <a:pt x="1096" y="3691"/>
                  </a:lnTo>
                  <a:lnTo>
                    <a:pt x="1123" y="3653"/>
                  </a:lnTo>
                  <a:cubicBezTo>
                    <a:pt x="1130" y="3642"/>
                    <a:pt x="1145" y="3640"/>
                    <a:pt x="1156" y="3648"/>
                  </a:cubicBezTo>
                  <a:cubicBezTo>
                    <a:pt x="1167" y="3655"/>
                    <a:pt x="1169" y="3670"/>
                    <a:pt x="1162" y="3681"/>
                  </a:cubicBezTo>
                  <a:lnTo>
                    <a:pt x="1135" y="3718"/>
                  </a:lnTo>
                  <a:lnTo>
                    <a:pt x="1078" y="3798"/>
                  </a:lnTo>
                  <a:cubicBezTo>
                    <a:pt x="1070" y="3809"/>
                    <a:pt x="1055" y="3811"/>
                    <a:pt x="1045" y="3804"/>
                  </a:cubicBezTo>
                  <a:cubicBezTo>
                    <a:pt x="1034" y="3796"/>
                    <a:pt x="1031" y="3781"/>
                    <a:pt x="1039" y="3770"/>
                  </a:cubicBezTo>
                  <a:close/>
                  <a:moveTo>
                    <a:pt x="1224" y="3493"/>
                  </a:moveTo>
                  <a:lnTo>
                    <a:pt x="1239" y="3469"/>
                  </a:lnTo>
                  <a:lnTo>
                    <a:pt x="1296" y="3368"/>
                  </a:lnTo>
                  <a:cubicBezTo>
                    <a:pt x="1302" y="3357"/>
                    <a:pt x="1317" y="3353"/>
                    <a:pt x="1329" y="3359"/>
                  </a:cubicBezTo>
                  <a:cubicBezTo>
                    <a:pt x="1340" y="3366"/>
                    <a:pt x="1344" y="3381"/>
                    <a:pt x="1338" y="3392"/>
                  </a:cubicBezTo>
                  <a:lnTo>
                    <a:pt x="1280" y="3492"/>
                  </a:lnTo>
                  <a:lnTo>
                    <a:pt x="1266" y="3517"/>
                  </a:lnTo>
                  <a:cubicBezTo>
                    <a:pt x="1260" y="3529"/>
                    <a:pt x="1245" y="3533"/>
                    <a:pt x="1233" y="3526"/>
                  </a:cubicBezTo>
                  <a:cubicBezTo>
                    <a:pt x="1222" y="3520"/>
                    <a:pt x="1218" y="3505"/>
                    <a:pt x="1224" y="3493"/>
                  </a:cubicBezTo>
                  <a:close/>
                  <a:moveTo>
                    <a:pt x="1394" y="3205"/>
                  </a:moveTo>
                  <a:lnTo>
                    <a:pt x="1414" y="3166"/>
                  </a:lnTo>
                  <a:lnTo>
                    <a:pt x="1471" y="3080"/>
                  </a:lnTo>
                  <a:cubicBezTo>
                    <a:pt x="1478" y="3069"/>
                    <a:pt x="1493" y="3066"/>
                    <a:pt x="1504" y="3074"/>
                  </a:cubicBezTo>
                  <a:cubicBezTo>
                    <a:pt x="1515" y="3081"/>
                    <a:pt x="1518" y="3096"/>
                    <a:pt x="1511" y="3107"/>
                  </a:cubicBezTo>
                  <a:lnTo>
                    <a:pt x="1457" y="3187"/>
                  </a:lnTo>
                  <a:lnTo>
                    <a:pt x="1437" y="3227"/>
                  </a:lnTo>
                  <a:cubicBezTo>
                    <a:pt x="1431" y="3239"/>
                    <a:pt x="1417" y="3244"/>
                    <a:pt x="1405" y="3238"/>
                  </a:cubicBezTo>
                  <a:cubicBezTo>
                    <a:pt x="1393" y="3232"/>
                    <a:pt x="1388" y="3217"/>
                    <a:pt x="1394" y="3205"/>
                  </a:cubicBezTo>
                  <a:close/>
                  <a:moveTo>
                    <a:pt x="1557" y="2912"/>
                  </a:moveTo>
                  <a:lnTo>
                    <a:pt x="1574" y="2878"/>
                  </a:lnTo>
                  <a:lnTo>
                    <a:pt x="1573" y="2881"/>
                  </a:lnTo>
                  <a:lnTo>
                    <a:pt x="1605" y="2785"/>
                  </a:lnTo>
                  <a:cubicBezTo>
                    <a:pt x="1605" y="2783"/>
                    <a:pt x="1606" y="2782"/>
                    <a:pt x="1607" y="2780"/>
                  </a:cubicBezTo>
                  <a:lnTo>
                    <a:pt x="1609" y="2776"/>
                  </a:lnTo>
                  <a:cubicBezTo>
                    <a:pt x="1616" y="2765"/>
                    <a:pt x="1631" y="2761"/>
                    <a:pt x="1642" y="2768"/>
                  </a:cubicBezTo>
                  <a:cubicBezTo>
                    <a:pt x="1653" y="2775"/>
                    <a:pt x="1657" y="2790"/>
                    <a:pt x="1650" y="2801"/>
                  </a:cubicBezTo>
                  <a:lnTo>
                    <a:pt x="1648" y="2805"/>
                  </a:lnTo>
                  <a:lnTo>
                    <a:pt x="1650" y="2800"/>
                  </a:lnTo>
                  <a:lnTo>
                    <a:pt x="1618" y="2896"/>
                  </a:lnTo>
                  <a:cubicBezTo>
                    <a:pt x="1618" y="2897"/>
                    <a:pt x="1617" y="2898"/>
                    <a:pt x="1617" y="2899"/>
                  </a:cubicBezTo>
                  <a:lnTo>
                    <a:pt x="1600" y="2934"/>
                  </a:lnTo>
                  <a:cubicBezTo>
                    <a:pt x="1594" y="2945"/>
                    <a:pt x="1579" y="2950"/>
                    <a:pt x="1568" y="2944"/>
                  </a:cubicBezTo>
                  <a:cubicBezTo>
                    <a:pt x="1556" y="2938"/>
                    <a:pt x="1551" y="2924"/>
                    <a:pt x="1557" y="2912"/>
                  </a:cubicBezTo>
                  <a:close/>
                  <a:moveTo>
                    <a:pt x="1688" y="2602"/>
                  </a:moveTo>
                  <a:lnTo>
                    <a:pt x="1735" y="2524"/>
                  </a:lnTo>
                  <a:lnTo>
                    <a:pt x="1733" y="2528"/>
                  </a:lnTo>
                  <a:lnTo>
                    <a:pt x="1753" y="2479"/>
                  </a:lnTo>
                  <a:cubicBezTo>
                    <a:pt x="1758" y="2466"/>
                    <a:pt x="1772" y="2460"/>
                    <a:pt x="1784" y="2465"/>
                  </a:cubicBezTo>
                  <a:cubicBezTo>
                    <a:pt x="1796" y="2470"/>
                    <a:pt x="1802" y="2484"/>
                    <a:pt x="1797" y="2497"/>
                  </a:cubicBezTo>
                  <a:lnTo>
                    <a:pt x="1778" y="2545"/>
                  </a:lnTo>
                  <a:cubicBezTo>
                    <a:pt x="1777" y="2547"/>
                    <a:pt x="1777" y="2548"/>
                    <a:pt x="1776" y="2549"/>
                  </a:cubicBezTo>
                  <a:lnTo>
                    <a:pt x="1729" y="2627"/>
                  </a:lnTo>
                  <a:cubicBezTo>
                    <a:pt x="1722" y="2639"/>
                    <a:pt x="1707" y="2642"/>
                    <a:pt x="1696" y="2635"/>
                  </a:cubicBezTo>
                  <a:cubicBezTo>
                    <a:pt x="1685" y="2629"/>
                    <a:pt x="1681" y="2614"/>
                    <a:pt x="1688" y="2602"/>
                  </a:cubicBezTo>
                  <a:close/>
                  <a:moveTo>
                    <a:pt x="1837" y="2307"/>
                  </a:moveTo>
                  <a:lnTo>
                    <a:pt x="1845" y="2288"/>
                  </a:lnTo>
                  <a:lnTo>
                    <a:pt x="1877" y="2208"/>
                  </a:lnTo>
                  <a:lnTo>
                    <a:pt x="1891" y="2173"/>
                  </a:lnTo>
                  <a:cubicBezTo>
                    <a:pt x="1896" y="2161"/>
                    <a:pt x="1910" y="2155"/>
                    <a:pt x="1922" y="2160"/>
                  </a:cubicBezTo>
                  <a:cubicBezTo>
                    <a:pt x="1934" y="2165"/>
                    <a:pt x="1940" y="2179"/>
                    <a:pt x="1935" y="2191"/>
                  </a:cubicBezTo>
                  <a:lnTo>
                    <a:pt x="1922" y="2225"/>
                  </a:lnTo>
                  <a:lnTo>
                    <a:pt x="1890" y="2305"/>
                  </a:lnTo>
                  <a:lnTo>
                    <a:pt x="1882" y="2325"/>
                  </a:lnTo>
                  <a:cubicBezTo>
                    <a:pt x="1877" y="2337"/>
                    <a:pt x="1863" y="2343"/>
                    <a:pt x="1851" y="2338"/>
                  </a:cubicBezTo>
                  <a:cubicBezTo>
                    <a:pt x="1838" y="2333"/>
                    <a:pt x="1832" y="2319"/>
                    <a:pt x="1837" y="2307"/>
                  </a:cubicBezTo>
                  <a:close/>
                  <a:moveTo>
                    <a:pt x="1968" y="1998"/>
                  </a:moveTo>
                  <a:lnTo>
                    <a:pt x="1973" y="1984"/>
                  </a:lnTo>
                  <a:lnTo>
                    <a:pt x="2006" y="1918"/>
                  </a:lnTo>
                  <a:lnTo>
                    <a:pt x="2032" y="1866"/>
                  </a:lnTo>
                  <a:cubicBezTo>
                    <a:pt x="2038" y="1855"/>
                    <a:pt x="2052" y="1850"/>
                    <a:pt x="2064" y="1856"/>
                  </a:cubicBezTo>
                  <a:cubicBezTo>
                    <a:pt x="2076" y="1862"/>
                    <a:pt x="2081" y="1876"/>
                    <a:pt x="2075" y="1888"/>
                  </a:cubicBezTo>
                  <a:lnTo>
                    <a:pt x="2049" y="1939"/>
                  </a:lnTo>
                  <a:lnTo>
                    <a:pt x="2018" y="2001"/>
                  </a:lnTo>
                  <a:lnTo>
                    <a:pt x="2012" y="2015"/>
                  </a:lnTo>
                  <a:cubicBezTo>
                    <a:pt x="2007" y="2028"/>
                    <a:pt x="1993" y="2034"/>
                    <a:pt x="1981" y="2029"/>
                  </a:cubicBezTo>
                  <a:cubicBezTo>
                    <a:pt x="1969" y="2024"/>
                    <a:pt x="1963" y="2010"/>
                    <a:pt x="1968" y="1998"/>
                  </a:cubicBezTo>
                  <a:close/>
                  <a:moveTo>
                    <a:pt x="2098" y="1687"/>
                  </a:moveTo>
                  <a:lnTo>
                    <a:pt x="2118" y="1646"/>
                  </a:lnTo>
                  <a:lnTo>
                    <a:pt x="2150" y="1582"/>
                  </a:lnTo>
                  <a:lnTo>
                    <a:pt x="2148" y="1587"/>
                  </a:lnTo>
                  <a:lnTo>
                    <a:pt x="2155" y="1561"/>
                  </a:lnTo>
                  <a:cubicBezTo>
                    <a:pt x="2158" y="1548"/>
                    <a:pt x="2171" y="1540"/>
                    <a:pt x="2184" y="1543"/>
                  </a:cubicBezTo>
                  <a:cubicBezTo>
                    <a:pt x="2197" y="1547"/>
                    <a:pt x="2204" y="1560"/>
                    <a:pt x="2201" y="1572"/>
                  </a:cubicBezTo>
                  <a:lnTo>
                    <a:pt x="2195" y="1598"/>
                  </a:lnTo>
                  <a:cubicBezTo>
                    <a:pt x="2194" y="1600"/>
                    <a:pt x="2194" y="1602"/>
                    <a:pt x="2193" y="1603"/>
                  </a:cubicBezTo>
                  <a:lnTo>
                    <a:pt x="2161" y="1667"/>
                  </a:lnTo>
                  <a:lnTo>
                    <a:pt x="2140" y="1708"/>
                  </a:lnTo>
                  <a:cubicBezTo>
                    <a:pt x="2135" y="1720"/>
                    <a:pt x="2120" y="1725"/>
                    <a:pt x="2108" y="1719"/>
                  </a:cubicBezTo>
                  <a:cubicBezTo>
                    <a:pt x="2096" y="1713"/>
                    <a:pt x="2092" y="1699"/>
                    <a:pt x="2098" y="1687"/>
                  </a:cubicBezTo>
                  <a:close/>
                  <a:moveTo>
                    <a:pt x="2234" y="1388"/>
                  </a:moveTo>
                  <a:lnTo>
                    <a:pt x="2244" y="1347"/>
                  </a:lnTo>
                  <a:cubicBezTo>
                    <a:pt x="2245" y="1344"/>
                    <a:pt x="2246" y="1341"/>
                    <a:pt x="2247" y="1339"/>
                  </a:cubicBezTo>
                  <a:lnTo>
                    <a:pt x="2279" y="1291"/>
                  </a:lnTo>
                  <a:lnTo>
                    <a:pt x="2277" y="1297"/>
                  </a:lnTo>
                  <a:lnTo>
                    <a:pt x="2291" y="1255"/>
                  </a:lnTo>
                  <a:cubicBezTo>
                    <a:pt x="2295" y="1243"/>
                    <a:pt x="2308" y="1236"/>
                    <a:pt x="2321" y="1240"/>
                  </a:cubicBezTo>
                  <a:cubicBezTo>
                    <a:pt x="2333" y="1244"/>
                    <a:pt x="2340" y="1258"/>
                    <a:pt x="2336" y="1271"/>
                  </a:cubicBezTo>
                  <a:lnTo>
                    <a:pt x="2322" y="1312"/>
                  </a:lnTo>
                  <a:cubicBezTo>
                    <a:pt x="2322" y="1314"/>
                    <a:pt x="2321" y="1316"/>
                    <a:pt x="2319" y="1318"/>
                  </a:cubicBezTo>
                  <a:lnTo>
                    <a:pt x="2287" y="1366"/>
                  </a:lnTo>
                  <a:lnTo>
                    <a:pt x="2291" y="1358"/>
                  </a:lnTo>
                  <a:lnTo>
                    <a:pt x="2280" y="1400"/>
                  </a:lnTo>
                  <a:cubicBezTo>
                    <a:pt x="2277" y="1412"/>
                    <a:pt x="2264" y="1420"/>
                    <a:pt x="2251" y="1417"/>
                  </a:cubicBezTo>
                  <a:cubicBezTo>
                    <a:pt x="2238" y="1414"/>
                    <a:pt x="2231" y="1401"/>
                    <a:pt x="2234" y="1388"/>
                  </a:cubicBezTo>
                  <a:close/>
                  <a:moveTo>
                    <a:pt x="2374" y="1084"/>
                  </a:moveTo>
                  <a:lnTo>
                    <a:pt x="2389" y="1041"/>
                  </a:lnTo>
                  <a:cubicBezTo>
                    <a:pt x="2389" y="1039"/>
                    <a:pt x="2390" y="1037"/>
                    <a:pt x="2391" y="1035"/>
                  </a:cubicBezTo>
                  <a:lnTo>
                    <a:pt x="2423" y="987"/>
                  </a:lnTo>
                  <a:lnTo>
                    <a:pt x="2421" y="993"/>
                  </a:lnTo>
                  <a:lnTo>
                    <a:pt x="2434" y="954"/>
                  </a:lnTo>
                  <a:cubicBezTo>
                    <a:pt x="2438" y="941"/>
                    <a:pt x="2451" y="935"/>
                    <a:pt x="2464" y="939"/>
                  </a:cubicBezTo>
                  <a:cubicBezTo>
                    <a:pt x="2477" y="943"/>
                    <a:pt x="2483" y="957"/>
                    <a:pt x="2479" y="969"/>
                  </a:cubicBezTo>
                  <a:lnTo>
                    <a:pt x="2466" y="1008"/>
                  </a:lnTo>
                  <a:cubicBezTo>
                    <a:pt x="2466" y="1010"/>
                    <a:pt x="2465" y="1012"/>
                    <a:pt x="2463" y="1014"/>
                  </a:cubicBezTo>
                  <a:lnTo>
                    <a:pt x="2431" y="1062"/>
                  </a:lnTo>
                  <a:lnTo>
                    <a:pt x="2434" y="1056"/>
                  </a:lnTo>
                  <a:lnTo>
                    <a:pt x="2420" y="1099"/>
                  </a:lnTo>
                  <a:cubicBezTo>
                    <a:pt x="2416" y="1112"/>
                    <a:pt x="2402" y="1118"/>
                    <a:pt x="2390" y="1114"/>
                  </a:cubicBezTo>
                  <a:cubicBezTo>
                    <a:pt x="2377" y="1110"/>
                    <a:pt x="2370" y="1096"/>
                    <a:pt x="2374" y="1084"/>
                  </a:cubicBezTo>
                  <a:close/>
                  <a:moveTo>
                    <a:pt x="2525" y="779"/>
                  </a:moveTo>
                  <a:lnTo>
                    <a:pt x="2535" y="763"/>
                  </a:lnTo>
                  <a:lnTo>
                    <a:pt x="2533" y="769"/>
                  </a:lnTo>
                  <a:lnTo>
                    <a:pt x="2549" y="721"/>
                  </a:lnTo>
                  <a:cubicBezTo>
                    <a:pt x="2549" y="720"/>
                    <a:pt x="2549" y="719"/>
                    <a:pt x="2550" y="718"/>
                  </a:cubicBezTo>
                  <a:lnTo>
                    <a:pt x="2566" y="686"/>
                  </a:lnTo>
                  <a:cubicBezTo>
                    <a:pt x="2567" y="683"/>
                    <a:pt x="2569" y="681"/>
                    <a:pt x="2570" y="679"/>
                  </a:cubicBezTo>
                  <a:lnTo>
                    <a:pt x="2598" y="652"/>
                  </a:lnTo>
                  <a:cubicBezTo>
                    <a:pt x="2607" y="643"/>
                    <a:pt x="2622" y="643"/>
                    <a:pt x="2632" y="652"/>
                  </a:cubicBezTo>
                  <a:cubicBezTo>
                    <a:pt x="2641" y="662"/>
                    <a:pt x="2641" y="677"/>
                    <a:pt x="2632" y="686"/>
                  </a:cubicBezTo>
                  <a:lnTo>
                    <a:pt x="2604" y="713"/>
                  </a:lnTo>
                  <a:lnTo>
                    <a:pt x="2609" y="707"/>
                  </a:lnTo>
                  <a:lnTo>
                    <a:pt x="2593" y="739"/>
                  </a:lnTo>
                  <a:lnTo>
                    <a:pt x="2594" y="736"/>
                  </a:lnTo>
                  <a:lnTo>
                    <a:pt x="2578" y="784"/>
                  </a:lnTo>
                  <a:cubicBezTo>
                    <a:pt x="2578" y="786"/>
                    <a:pt x="2577" y="788"/>
                    <a:pt x="2575" y="790"/>
                  </a:cubicBezTo>
                  <a:lnTo>
                    <a:pt x="2565" y="806"/>
                  </a:lnTo>
                  <a:cubicBezTo>
                    <a:pt x="2557" y="817"/>
                    <a:pt x="2542" y="820"/>
                    <a:pt x="2531" y="813"/>
                  </a:cubicBezTo>
                  <a:cubicBezTo>
                    <a:pt x="2520" y="805"/>
                    <a:pt x="2517" y="790"/>
                    <a:pt x="2525" y="779"/>
                  </a:cubicBezTo>
                  <a:close/>
                  <a:moveTo>
                    <a:pt x="2686" y="494"/>
                  </a:moveTo>
                  <a:lnTo>
                    <a:pt x="2694" y="478"/>
                  </a:lnTo>
                  <a:lnTo>
                    <a:pt x="2710" y="446"/>
                  </a:lnTo>
                  <a:cubicBezTo>
                    <a:pt x="2711" y="443"/>
                    <a:pt x="2713" y="441"/>
                    <a:pt x="2714" y="439"/>
                  </a:cubicBezTo>
                  <a:lnTo>
                    <a:pt x="2746" y="407"/>
                  </a:lnTo>
                  <a:lnTo>
                    <a:pt x="2742" y="414"/>
                  </a:lnTo>
                  <a:lnTo>
                    <a:pt x="2758" y="382"/>
                  </a:lnTo>
                  <a:lnTo>
                    <a:pt x="2762" y="374"/>
                  </a:lnTo>
                  <a:cubicBezTo>
                    <a:pt x="2768" y="362"/>
                    <a:pt x="2782" y="357"/>
                    <a:pt x="2794" y="363"/>
                  </a:cubicBezTo>
                  <a:cubicBezTo>
                    <a:pt x="2806" y="369"/>
                    <a:pt x="2811" y="383"/>
                    <a:pt x="2805" y="395"/>
                  </a:cubicBezTo>
                  <a:lnTo>
                    <a:pt x="2801" y="403"/>
                  </a:lnTo>
                  <a:lnTo>
                    <a:pt x="2785" y="435"/>
                  </a:lnTo>
                  <a:cubicBezTo>
                    <a:pt x="2784" y="438"/>
                    <a:pt x="2782" y="440"/>
                    <a:pt x="2780" y="441"/>
                  </a:cubicBezTo>
                  <a:lnTo>
                    <a:pt x="2748" y="473"/>
                  </a:lnTo>
                  <a:lnTo>
                    <a:pt x="2753" y="467"/>
                  </a:lnTo>
                  <a:lnTo>
                    <a:pt x="2737" y="499"/>
                  </a:lnTo>
                  <a:lnTo>
                    <a:pt x="2729" y="515"/>
                  </a:lnTo>
                  <a:cubicBezTo>
                    <a:pt x="2723" y="527"/>
                    <a:pt x="2708" y="532"/>
                    <a:pt x="2697" y="526"/>
                  </a:cubicBezTo>
                  <a:cubicBezTo>
                    <a:pt x="2685" y="520"/>
                    <a:pt x="2680" y="506"/>
                    <a:pt x="2686" y="494"/>
                  </a:cubicBezTo>
                  <a:close/>
                  <a:moveTo>
                    <a:pt x="2883" y="223"/>
                  </a:moveTo>
                  <a:lnTo>
                    <a:pt x="2890" y="215"/>
                  </a:lnTo>
                  <a:lnTo>
                    <a:pt x="2886" y="222"/>
                  </a:lnTo>
                  <a:lnTo>
                    <a:pt x="2902" y="190"/>
                  </a:lnTo>
                  <a:cubicBezTo>
                    <a:pt x="2904" y="185"/>
                    <a:pt x="2908" y="181"/>
                    <a:pt x="2913" y="179"/>
                  </a:cubicBezTo>
                  <a:lnTo>
                    <a:pt x="2945" y="163"/>
                  </a:lnTo>
                  <a:lnTo>
                    <a:pt x="2938" y="167"/>
                  </a:lnTo>
                  <a:lnTo>
                    <a:pt x="2954" y="151"/>
                  </a:lnTo>
                  <a:lnTo>
                    <a:pt x="2970" y="135"/>
                  </a:lnTo>
                  <a:lnTo>
                    <a:pt x="2983" y="123"/>
                  </a:lnTo>
                  <a:cubicBezTo>
                    <a:pt x="2992" y="114"/>
                    <a:pt x="3007" y="114"/>
                    <a:pt x="3017" y="123"/>
                  </a:cubicBezTo>
                  <a:cubicBezTo>
                    <a:pt x="3026" y="133"/>
                    <a:pt x="3026" y="148"/>
                    <a:pt x="3017" y="157"/>
                  </a:cubicBezTo>
                  <a:lnTo>
                    <a:pt x="3004" y="169"/>
                  </a:lnTo>
                  <a:lnTo>
                    <a:pt x="2988" y="185"/>
                  </a:lnTo>
                  <a:lnTo>
                    <a:pt x="2972" y="201"/>
                  </a:lnTo>
                  <a:cubicBezTo>
                    <a:pt x="2971" y="203"/>
                    <a:pt x="2969" y="205"/>
                    <a:pt x="2966" y="206"/>
                  </a:cubicBezTo>
                  <a:lnTo>
                    <a:pt x="2934" y="222"/>
                  </a:lnTo>
                  <a:lnTo>
                    <a:pt x="2945" y="211"/>
                  </a:lnTo>
                  <a:lnTo>
                    <a:pt x="2929" y="243"/>
                  </a:lnTo>
                  <a:cubicBezTo>
                    <a:pt x="2928" y="246"/>
                    <a:pt x="2926" y="248"/>
                    <a:pt x="2924" y="249"/>
                  </a:cubicBezTo>
                  <a:lnTo>
                    <a:pt x="2917" y="256"/>
                  </a:lnTo>
                  <a:cubicBezTo>
                    <a:pt x="2908" y="266"/>
                    <a:pt x="2893" y="266"/>
                    <a:pt x="2883" y="256"/>
                  </a:cubicBezTo>
                  <a:cubicBezTo>
                    <a:pt x="2874" y="247"/>
                    <a:pt x="2874" y="232"/>
                    <a:pt x="2883" y="223"/>
                  </a:cubicBezTo>
                  <a:close/>
                  <a:moveTo>
                    <a:pt x="3153" y="16"/>
                  </a:moveTo>
                  <a:lnTo>
                    <a:pt x="3163" y="16"/>
                  </a:lnTo>
                  <a:lnTo>
                    <a:pt x="3195" y="16"/>
                  </a:lnTo>
                  <a:lnTo>
                    <a:pt x="3178" y="23"/>
                  </a:lnTo>
                  <a:lnTo>
                    <a:pt x="3194" y="7"/>
                  </a:lnTo>
                  <a:cubicBezTo>
                    <a:pt x="3199" y="3"/>
                    <a:pt x="3205" y="0"/>
                    <a:pt x="3211" y="0"/>
                  </a:cubicBezTo>
                  <a:lnTo>
                    <a:pt x="3227" y="0"/>
                  </a:lnTo>
                  <a:lnTo>
                    <a:pt x="3243" y="0"/>
                  </a:lnTo>
                  <a:lnTo>
                    <a:pt x="3259" y="0"/>
                  </a:lnTo>
                  <a:lnTo>
                    <a:pt x="3275" y="0"/>
                  </a:lnTo>
                  <a:lnTo>
                    <a:pt x="3291" y="0"/>
                  </a:lnTo>
                  <a:cubicBezTo>
                    <a:pt x="3304" y="0"/>
                    <a:pt x="3315" y="11"/>
                    <a:pt x="3315" y="24"/>
                  </a:cubicBezTo>
                  <a:cubicBezTo>
                    <a:pt x="3315" y="38"/>
                    <a:pt x="3304" y="48"/>
                    <a:pt x="3291" y="48"/>
                  </a:cubicBezTo>
                  <a:lnTo>
                    <a:pt x="3275" y="48"/>
                  </a:lnTo>
                  <a:lnTo>
                    <a:pt x="3259" y="48"/>
                  </a:lnTo>
                  <a:lnTo>
                    <a:pt x="3243" y="48"/>
                  </a:lnTo>
                  <a:lnTo>
                    <a:pt x="3227" y="48"/>
                  </a:lnTo>
                  <a:lnTo>
                    <a:pt x="3211" y="48"/>
                  </a:lnTo>
                  <a:lnTo>
                    <a:pt x="3228" y="41"/>
                  </a:lnTo>
                  <a:lnTo>
                    <a:pt x="3212" y="57"/>
                  </a:lnTo>
                  <a:cubicBezTo>
                    <a:pt x="3208" y="62"/>
                    <a:pt x="3202" y="64"/>
                    <a:pt x="3195" y="64"/>
                  </a:cubicBezTo>
                  <a:lnTo>
                    <a:pt x="3163" y="64"/>
                  </a:lnTo>
                  <a:lnTo>
                    <a:pt x="3153" y="64"/>
                  </a:lnTo>
                  <a:cubicBezTo>
                    <a:pt x="3140" y="64"/>
                    <a:pt x="3129" y="54"/>
                    <a:pt x="3129" y="40"/>
                  </a:cubicBezTo>
                  <a:cubicBezTo>
                    <a:pt x="3129" y="27"/>
                    <a:pt x="3140" y="16"/>
                    <a:pt x="3153" y="16"/>
                  </a:cubicBezTo>
                  <a:close/>
                  <a:moveTo>
                    <a:pt x="3481" y="52"/>
                  </a:moveTo>
                  <a:lnTo>
                    <a:pt x="3484" y="55"/>
                  </a:lnTo>
                  <a:lnTo>
                    <a:pt x="3467" y="48"/>
                  </a:lnTo>
                  <a:lnTo>
                    <a:pt x="3483" y="48"/>
                  </a:lnTo>
                  <a:cubicBezTo>
                    <a:pt x="3490" y="48"/>
                    <a:pt x="3496" y="51"/>
                    <a:pt x="3500" y="55"/>
                  </a:cubicBezTo>
                  <a:lnTo>
                    <a:pt x="3516" y="71"/>
                  </a:lnTo>
                  <a:lnTo>
                    <a:pt x="3532" y="87"/>
                  </a:lnTo>
                  <a:lnTo>
                    <a:pt x="3548" y="103"/>
                  </a:lnTo>
                  <a:lnTo>
                    <a:pt x="3531" y="96"/>
                  </a:lnTo>
                  <a:lnTo>
                    <a:pt x="3547" y="96"/>
                  </a:lnTo>
                  <a:cubicBezTo>
                    <a:pt x="3551" y="96"/>
                    <a:pt x="3555" y="97"/>
                    <a:pt x="3558" y="99"/>
                  </a:cubicBezTo>
                  <a:lnTo>
                    <a:pt x="3590" y="115"/>
                  </a:lnTo>
                  <a:cubicBezTo>
                    <a:pt x="3593" y="116"/>
                    <a:pt x="3595" y="118"/>
                    <a:pt x="3596" y="119"/>
                  </a:cubicBezTo>
                  <a:lnTo>
                    <a:pt x="3599" y="122"/>
                  </a:lnTo>
                  <a:cubicBezTo>
                    <a:pt x="3608" y="131"/>
                    <a:pt x="3608" y="147"/>
                    <a:pt x="3599" y="156"/>
                  </a:cubicBezTo>
                  <a:cubicBezTo>
                    <a:pt x="3590" y="165"/>
                    <a:pt x="3574" y="165"/>
                    <a:pt x="3565" y="156"/>
                  </a:cubicBezTo>
                  <a:lnTo>
                    <a:pt x="3562" y="153"/>
                  </a:lnTo>
                  <a:lnTo>
                    <a:pt x="3569" y="158"/>
                  </a:lnTo>
                  <a:lnTo>
                    <a:pt x="3537" y="142"/>
                  </a:lnTo>
                  <a:lnTo>
                    <a:pt x="3547" y="144"/>
                  </a:lnTo>
                  <a:lnTo>
                    <a:pt x="3531" y="144"/>
                  </a:lnTo>
                  <a:cubicBezTo>
                    <a:pt x="3525" y="144"/>
                    <a:pt x="3519" y="142"/>
                    <a:pt x="3514" y="137"/>
                  </a:cubicBezTo>
                  <a:lnTo>
                    <a:pt x="3498" y="121"/>
                  </a:lnTo>
                  <a:lnTo>
                    <a:pt x="3482" y="105"/>
                  </a:lnTo>
                  <a:lnTo>
                    <a:pt x="3466" y="89"/>
                  </a:lnTo>
                  <a:lnTo>
                    <a:pt x="3483" y="96"/>
                  </a:lnTo>
                  <a:lnTo>
                    <a:pt x="3467" y="96"/>
                  </a:lnTo>
                  <a:cubicBezTo>
                    <a:pt x="3461" y="96"/>
                    <a:pt x="3455" y="94"/>
                    <a:pt x="3450" y="89"/>
                  </a:cubicBezTo>
                  <a:lnTo>
                    <a:pt x="3447" y="86"/>
                  </a:lnTo>
                  <a:cubicBezTo>
                    <a:pt x="3438" y="77"/>
                    <a:pt x="3438" y="61"/>
                    <a:pt x="3447" y="52"/>
                  </a:cubicBezTo>
                  <a:cubicBezTo>
                    <a:pt x="3456" y="43"/>
                    <a:pt x="3472" y="43"/>
                    <a:pt x="3481" y="52"/>
                  </a:cubicBezTo>
                  <a:close/>
                  <a:moveTo>
                    <a:pt x="3735" y="258"/>
                  </a:moveTo>
                  <a:lnTo>
                    <a:pt x="3740" y="263"/>
                  </a:lnTo>
                  <a:cubicBezTo>
                    <a:pt x="3742" y="265"/>
                    <a:pt x="3744" y="267"/>
                    <a:pt x="3745" y="270"/>
                  </a:cubicBezTo>
                  <a:lnTo>
                    <a:pt x="3761" y="302"/>
                  </a:lnTo>
                  <a:lnTo>
                    <a:pt x="3750" y="291"/>
                  </a:lnTo>
                  <a:lnTo>
                    <a:pt x="3782" y="307"/>
                  </a:lnTo>
                  <a:cubicBezTo>
                    <a:pt x="3787" y="309"/>
                    <a:pt x="3791" y="313"/>
                    <a:pt x="3793" y="318"/>
                  </a:cubicBezTo>
                  <a:lnTo>
                    <a:pt x="3809" y="350"/>
                  </a:lnTo>
                  <a:lnTo>
                    <a:pt x="3804" y="343"/>
                  </a:lnTo>
                  <a:lnTo>
                    <a:pt x="3820" y="359"/>
                  </a:lnTo>
                  <a:cubicBezTo>
                    <a:pt x="3822" y="361"/>
                    <a:pt x="3824" y="363"/>
                    <a:pt x="3825" y="366"/>
                  </a:cubicBezTo>
                  <a:lnTo>
                    <a:pt x="3828" y="371"/>
                  </a:lnTo>
                  <a:cubicBezTo>
                    <a:pt x="3834" y="383"/>
                    <a:pt x="3829" y="397"/>
                    <a:pt x="3817" y="403"/>
                  </a:cubicBezTo>
                  <a:cubicBezTo>
                    <a:pt x="3805" y="409"/>
                    <a:pt x="3791" y="404"/>
                    <a:pt x="3785" y="393"/>
                  </a:cubicBezTo>
                  <a:lnTo>
                    <a:pt x="3782" y="387"/>
                  </a:lnTo>
                  <a:lnTo>
                    <a:pt x="3786" y="393"/>
                  </a:lnTo>
                  <a:lnTo>
                    <a:pt x="3770" y="377"/>
                  </a:lnTo>
                  <a:cubicBezTo>
                    <a:pt x="3769" y="376"/>
                    <a:pt x="3767" y="374"/>
                    <a:pt x="3766" y="371"/>
                  </a:cubicBezTo>
                  <a:lnTo>
                    <a:pt x="3750" y="339"/>
                  </a:lnTo>
                  <a:lnTo>
                    <a:pt x="3761" y="350"/>
                  </a:lnTo>
                  <a:lnTo>
                    <a:pt x="3729" y="334"/>
                  </a:lnTo>
                  <a:cubicBezTo>
                    <a:pt x="3724" y="332"/>
                    <a:pt x="3720" y="328"/>
                    <a:pt x="3718" y="323"/>
                  </a:cubicBezTo>
                  <a:lnTo>
                    <a:pt x="3702" y="291"/>
                  </a:lnTo>
                  <a:lnTo>
                    <a:pt x="3706" y="297"/>
                  </a:lnTo>
                  <a:lnTo>
                    <a:pt x="3701" y="292"/>
                  </a:lnTo>
                  <a:cubicBezTo>
                    <a:pt x="3691" y="282"/>
                    <a:pt x="3691" y="267"/>
                    <a:pt x="3701" y="258"/>
                  </a:cubicBezTo>
                  <a:cubicBezTo>
                    <a:pt x="3710" y="248"/>
                    <a:pt x="3725" y="248"/>
                    <a:pt x="3735" y="258"/>
                  </a:cubicBezTo>
                  <a:close/>
                  <a:moveTo>
                    <a:pt x="3933" y="520"/>
                  </a:moveTo>
                  <a:lnTo>
                    <a:pt x="3964" y="551"/>
                  </a:lnTo>
                  <a:cubicBezTo>
                    <a:pt x="3966" y="553"/>
                    <a:pt x="3968" y="555"/>
                    <a:pt x="3969" y="558"/>
                  </a:cubicBezTo>
                  <a:lnTo>
                    <a:pt x="3985" y="590"/>
                  </a:lnTo>
                  <a:lnTo>
                    <a:pt x="4001" y="622"/>
                  </a:lnTo>
                  <a:lnTo>
                    <a:pt x="3996" y="615"/>
                  </a:lnTo>
                  <a:lnTo>
                    <a:pt x="4016" y="635"/>
                  </a:lnTo>
                  <a:cubicBezTo>
                    <a:pt x="4025" y="644"/>
                    <a:pt x="4025" y="659"/>
                    <a:pt x="4016" y="669"/>
                  </a:cubicBezTo>
                  <a:cubicBezTo>
                    <a:pt x="4006" y="678"/>
                    <a:pt x="3991" y="678"/>
                    <a:pt x="3982" y="669"/>
                  </a:cubicBezTo>
                  <a:lnTo>
                    <a:pt x="3962" y="649"/>
                  </a:lnTo>
                  <a:cubicBezTo>
                    <a:pt x="3961" y="648"/>
                    <a:pt x="3959" y="646"/>
                    <a:pt x="3958" y="643"/>
                  </a:cubicBezTo>
                  <a:lnTo>
                    <a:pt x="3942" y="611"/>
                  </a:lnTo>
                  <a:lnTo>
                    <a:pt x="3926" y="579"/>
                  </a:lnTo>
                  <a:lnTo>
                    <a:pt x="3930" y="585"/>
                  </a:lnTo>
                  <a:lnTo>
                    <a:pt x="3899" y="554"/>
                  </a:lnTo>
                  <a:cubicBezTo>
                    <a:pt x="3889" y="544"/>
                    <a:pt x="3889" y="529"/>
                    <a:pt x="3899" y="520"/>
                  </a:cubicBezTo>
                  <a:cubicBezTo>
                    <a:pt x="3908" y="510"/>
                    <a:pt x="3923" y="510"/>
                    <a:pt x="3933" y="520"/>
                  </a:cubicBezTo>
                  <a:close/>
                  <a:moveTo>
                    <a:pt x="4117" y="806"/>
                  </a:moveTo>
                  <a:lnTo>
                    <a:pt x="4129" y="830"/>
                  </a:lnTo>
                  <a:lnTo>
                    <a:pt x="4159" y="875"/>
                  </a:lnTo>
                  <a:lnTo>
                    <a:pt x="4177" y="910"/>
                  </a:lnTo>
                  <a:lnTo>
                    <a:pt x="4172" y="903"/>
                  </a:lnTo>
                  <a:lnTo>
                    <a:pt x="4189" y="920"/>
                  </a:lnTo>
                  <a:cubicBezTo>
                    <a:pt x="4199" y="930"/>
                    <a:pt x="4199" y="945"/>
                    <a:pt x="4189" y="954"/>
                  </a:cubicBezTo>
                  <a:cubicBezTo>
                    <a:pt x="4180" y="964"/>
                    <a:pt x="4165" y="964"/>
                    <a:pt x="4155" y="954"/>
                  </a:cubicBezTo>
                  <a:lnTo>
                    <a:pt x="4138" y="937"/>
                  </a:lnTo>
                  <a:cubicBezTo>
                    <a:pt x="4137" y="936"/>
                    <a:pt x="4135" y="934"/>
                    <a:pt x="4134" y="931"/>
                  </a:cubicBezTo>
                  <a:lnTo>
                    <a:pt x="4119" y="902"/>
                  </a:lnTo>
                  <a:lnTo>
                    <a:pt x="4086" y="851"/>
                  </a:lnTo>
                  <a:lnTo>
                    <a:pt x="4074" y="827"/>
                  </a:lnTo>
                  <a:cubicBezTo>
                    <a:pt x="4068" y="815"/>
                    <a:pt x="4073" y="801"/>
                    <a:pt x="4085" y="795"/>
                  </a:cubicBezTo>
                  <a:cubicBezTo>
                    <a:pt x="4097" y="789"/>
                    <a:pt x="4111" y="794"/>
                    <a:pt x="4117" y="806"/>
                  </a:cubicBezTo>
                  <a:close/>
                  <a:moveTo>
                    <a:pt x="4285" y="1093"/>
                  </a:moveTo>
                  <a:lnTo>
                    <a:pt x="4289" y="1102"/>
                  </a:lnTo>
                  <a:lnTo>
                    <a:pt x="4319" y="1147"/>
                  </a:lnTo>
                  <a:cubicBezTo>
                    <a:pt x="4321" y="1149"/>
                    <a:pt x="4322" y="1151"/>
                    <a:pt x="4322" y="1153"/>
                  </a:cubicBezTo>
                  <a:lnTo>
                    <a:pt x="4338" y="1201"/>
                  </a:lnTo>
                  <a:lnTo>
                    <a:pt x="4335" y="1195"/>
                  </a:lnTo>
                  <a:lnTo>
                    <a:pt x="4350" y="1217"/>
                  </a:lnTo>
                  <a:cubicBezTo>
                    <a:pt x="4357" y="1228"/>
                    <a:pt x="4354" y="1243"/>
                    <a:pt x="4343" y="1250"/>
                  </a:cubicBezTo>
                  <a:cubicBezTo>
                    <a:pt x="4332" y="1258"/>
                    <a:pt x="4317" y="1255"/>
                    <a:pt x="4310" y="1244"/>
                  </a:cubicBezTo>
                  <a:lnTo>
                    <a:pt x="4295" y="1222"/>
                  </a:lnTo>
                  <a:cubicBezTo>
                    <a:pt x="4294" y="1220"/>
                    <a:pt x="4293" y="1218"/>
                    <a:pt x="4293" y="1216"/>
                  </a:cubicBezTo>
                  <a:lnTo>
                    <a:pt x="4277" y="1168"/>
                  </a:lnTo>
                  <a:lnTo>
                    <a:pt x="4279" y="1174"/>
                  </a:lnTo>
                  <a:lnTo>
                    <a:pt x="4246" y="1123"/>
                  </a:lnTo>
                  <a:lnTo>
                    <a:pt x="4242" y="1115"/>
                  </a:lnTo>
                  <a:cubicBezTo>
                    <a:pt x="4236" y="1103"/>
                    <a:pt x="4241" y="1089"/>
                    <a:pt x="4253" y="1083"/>
                  </a:cubicBezTo>
                  <a:cubicBezTo>
                    <a:pt x="4264" y="1077"/>
                    <a:pt x="4279" y="1082"/>
                    <a:pt x="4285" y="1093"/>
                  </a:cubicBezTo>
                  <a:close/>
                  <a:moveTo>
                    <a:pt x="4441" y="1385"/>
                  </a:moveTo>
                  <a:lnTo>
                    <a:pt x="4463" y="1419"/>
                  </a:lnTo>
                  <a:lnTo>
                    <a:pt x="4495" y="1467"/>
                  </a:lnTo>
                  <a:cubicBezTo>
                    <a:pt x="4497" y="1469"/>
                    <a:pt x="4498" y="1471"/>
                    <a:pt x="4498" y="1473"/>
                  </a:cubicBezTo>
                  <a:lnTo>
                    <a:pt x="4513" y="1516"/>
                  </a:lnTo>
                  <a:cubicBezTo>
                    <a:pt x="4517" y="1528"/>
                    <a:pt x="4510" y="1542"/>
                    <a:pt x="4497" y="1546"/>
                  </a:cubicBezTo>
                  <a:cubicBezTo>
                    <a:pt x="4485" y="1550"/>
                    <a:pt x="4471" y="1544"/>
                    <a:pt x="4467" y="1531"/>
                  </a:cubicBezTo>
                  <a:lnTo>
                    <a:pt x="4453" y="1488"/>
                  </a:lnTo>
                  <a:lnTo>
                    <a:pt x="4455" y="1494"/>
                  </a:lnTo>
                  <a:lnTo>
                    <a:pt x="4423" y="1446"/>
                  </a:lnTo>
                  <a:lnTo>
                    <a:pt x="4401" y="1412"/>
                  </a:lnTo>
                  <a:cubicBezTo>
                    <a:pt x="4393" y="1401"/>
                    <a:pt x="4396" y="1386"/>
                    <a:pt x="4407" y="1378"/>
                  </a:cubicBezTo>
                  <a:cubicBezTo>
                    <a:pt x="4418" y="1371"/>
                    <a:pt x="4433" y="1374"/>
                    <a:pt x="4441" y="1385"/>
                  </a:cubicBezTo>
                  <a:close/>
                  <a:moveTo>
                    <a:pt x="4603" y="1676"/>
                  </a:moveTo>
                  <a:lnTo>
                    <a:pt x="4623" y="1707"/>
                  </a:lnTo>
                  <a:lnTo>
                    <a:pt x="4657" y="1774"/>
                  </a:lnTo>
                  <a:lnTo>
                    <a:pt x="4675" y="1801"/>
                  </a:lnTo>
                  <a:cubicBezTo>
                    <a:pt x="4682" y="1812"/>
                    <a:pt x="4679" y="1827"/>
                    <a:pt x="4668" y="1834"/>
                  </a:cubicBezTo>
                  <a:cubicBezTo>
                    <a:pt x="4657" y="1841"/>
                    <a:pt x="4643" y="1838"/>
                    <a:pt x="4635" y="1827"/>
                  </a:cubicBezTo>
                  <a:lnTo>
                    <a:pt x="4614" y="1795"/>
                  </a:lnTo>
                  <a:lnTo>
                    <a:pt x="4583" y="1734"/>
                  </a:lnTo>
                  <a:lnTo>
                    <a:pt x="4563" y="1703"/>
                  </a:lnTo>
                  <a:cubicBezTo>
                    <a:pt x="4556" y="1692"/>
                    <a:pt x="4559" y="1677"/>
                    <a:pt x="4570" y="1670"/>
                  </a:cubicBezTo>
                  <a:cubicBezTo>
                    <a:pt x="4581" y="1662"/>
                    <a:pt x="4596" y="1665"/>
                    <a:pt x="4603" y="1676"/>
                  </a:cubicBezTo>
                  <a:close/>
                  <a:moveTo>
                    <a:pt x="4764" y="1973"/>
                  </a:moveTo>
                  <a:lnTo>
                    <a:pt x="4769" y="1982"/>
                  </a:lnTo>
                  <a:lnTo>
                    <a:pt x="4799" y="2027"/>
                  </a:lnTo>
                  <a:lnTo>
                    <a:pt x="4833" y="2094"/>
                  </a:lnTo>
                  <a:lnTo>
                    <a:pt x="4834" y="2095"/>
                  </a:lnTo>
                  <a:cubicBezTo>
                    <a:pt x="4841" y="2106"/>
                    <a:pt x="4838" y="2121"/>
                    <a:pt x="4827" y="2128"/>
                  </a:cubicBezTo>
                  <a:cubicBezTo>
                    <a:pt x="4816" y="2136"/>
                    <a:pt x="4801" y="2133"/>
                    <a:pt x="4794" y="2122"/>
                  </a:cubicBezTo>
                  <a:lnTo>
                    <a:pt x="4790" y="2115"/>
                  </a:lnTo>
                  <a:lnTo>
                    <a:pt x="4759" y="2054"/>
                  </a:lnTo>
                  <a:lnTo>
                    <a:pt x="4726" y="2003"/>
                  </a:lnTo>
                  <a:lnTo>
                    <a:pt x="4721" y="1994"/>
                  </a:lnTo>
                  <a:cubicBezTo>
                    <a:pt x="4716" y="1982"/>
                    <a:pt x="4720" y="1968"/>
                    <a:pt x="4732" y="1962"/>
                  </a:cubicBezTo>
                  <a:cubicBezTo>
                    <a:pt x="4744" y="1956"/>
                    <a:pt x="4758" y="1961"/>
                    <a:pt x="4764" y="1973"/>
                  </a:cubicBezTo>
                  <a:close/>
                  <a:moveTo>
                    <a:pt x="4940" y="2247"/>
                  </a:moveTo>
                  <a:lnTo>
                    <a:pt x="4940" y="2247"/>
                  </a:lnTo>
                  <a:cubicBezTo>
                    <a:pt x="4942" y="2249"/>
                    <a:pt x="4944" y="2251"/>
                    <a:pt x="4945" y="2254"/>
                  </a:cubicBezTo>
                  <a:lnTo>
                    <a:pt x="4977" y="2318"/>
                  </a:lnTo>
                  <a:lnTo>
                    <a:pt x="5007" y="2363"/>
                  </a:lnTo>
                  <a:lnTo>
                    <a:pt x="5015" y="2379"/>
                  </a:lnTo>
                  <a:cubicBezTo>
                    <a:pt x="5021" y="2390"/>
                    <a:pt x="5016" y="2405"/>
                    <a:pt x="5005" y="2411"/>
                  </a:cubicBezTo>
                  <a:cubicBezTo>
                    <a:pt x="4993" y="2417"/>
                    <a:pt x="4978" y="2412"/>
                    <a:pt x="4972" y="2400"/>
                  </a:cubicBezTo>
                  <a:lnTo>
                    <a:pt x="4967" y="2390"/>
                  </a:lnTo>
                  <a:lnTo>
                    <a:pt x="4934" y="2339"/>
                  </a:lnTo>
                  <a:lnTo>
                    <a:pt x="4902" y="2275"/>
                  </a:lnTo>
                  <a:lnTo>
                    <a:pt x="4906" y="2281"/>
                  </a:lnTo>
                  <a:lnTo>
                    <a:pt x="4906" y="2281"/>
                  </a:lnTo>
                  <a:cubicBezTo>
                    <a:pt x="4897" y="2272"/>
                    <a:pt x="4897" y="2257"/>
                    <a:pt x="4906" y="2247"/>
                  </a:cubicBezTo>
                  <a:cubicBezTo>
                    <a:pt x="4916" y="2238"/>
                    <a:pt x="4931" y="2238"/>
                    <a:pt x="4940" y="2247"/>
                  </a:cubicBezTo>
                  <a:close/>
                  <a:moveTo>
                    <a:pt x="5113" y="2532"/>
                  </a:moveTo>
                  <a:lnTo>
                    <a:pt x="5116" y="2535"/>
                  </a:lnTo>
                  <a:cubicBezTo>
                    <a:pt x="5118" y="2537"/>
                    <a:pt x="5120" y="2539"/>
                    <a:pt x="5121" y="2542"/>
                  </a:cubicBezTo>
                  <a:lnTo>
                    <a:pt x="5153" y="2606"/>
                  </a:lnTo>
                  <a:lnTo>
                    <a:pt x="5151" y="2602"/>
                  </a:lnTo>
                  <a:lnTo>
                    <a:pt x="5191" y="2656"/>
                  </a:lnTo>
                  <a:cubicBezTo>
                    <a:pt x="5199" y="2667"/>
                    <a:pt x="5197" y="2682"/>
                    <a:pt x="5187" y="2690"/>
                  </a:cubicBezTo>
                  <a:cubicBezTo>
                    <a:pt x="5176" y="2698"/>
                    <a:pt x="5161" y="2696"/>
                    <a:pt x="5153" y="2685"/>
                  </a:cubicBezTo>
                  <a:lnTo>
                    <a:pt x="5112" y="2631"/>
                  </a:lnTo>
                  <a:cubicBezTo>
                    <a:pt x="5111" y="2630"/>
                    <a:pt x="5111" y="2628"/>
                    <a:pt x="5110" y="2627"/>
                  </a:cubicBezTo>
                  <a:lnTo>
                    <a:pt x="5078" y="2563"/>
                  </a:lnTo>
                  <a:lnTo>
                    <a:pt x="5082" y="2569"/>
                  </a:lnTo>
                  <a:lnTo>
                    <a:pt x="5079" y="2566"/>
                  </a:lnTo>
                  <a:cubicBezTo>
                    <a:pt x="5070" y="2557"/>
                    <a:pt x="5070" y="2542"/>
                    <a:pt x="5079" y="2532"/>
                  </a:cubicBezTo>
                  <a:cubicBezTo>
                    <a:pt x="5089" y="2523"/>
                    <a:pt x="5104" y="2523"/>
                    <a:pt x="5113" y="2532"/>
                  </a:cubicBezTo>
                  <a:close/>
                  <a:moveTo>
                    <a:pt x="5296" y="2811"/>
                  </a:moveTo>
                  <a:lnTo>
                    <a:pt x="5324" y="2839"/>
                  </a:lnTo>
                  <a:cubicBezTo>
                    <a:pt x="5325" y="2840"/>
                    <a:pt x="5326" y="2841"/>
                    <a:pt x="5327" y="2842"/>
                  </a:cubicBezTo>
                  <a:lnTo>
                    <a:pt x="5375" y="2906"/>
                  </a:lnTo>
                  <a:lnTo>
                    <a:pt x="5389" y="2926"/>
                  </a:lnTo>
                  <a:cubicBezTo>
                    <a:pt x="5397" y="2936"/>
                    <a:pt x="5395" y="2951"/>
                    <a:pt x="5384" y="2959"/>
                  </a:cubicBezTo>
                  <a:cubicBezTo>
                    <a:pt x="5374" y="2967"/>
                    <a:pt x="5359" y="2965"/>
                    <a:pt x="5351" y="2954"/>
                  </a:cubicBezTo>
                  <a:lnTo>
                    <a:pt x="5336" y="2935"/>
                  </a:lnTo>
                  <a:lnTo>
                    <a:pt x="5288" y="2871"/>
                  </a:lnTo>
                  <a:lnTo>
                    <a:pt x="5290" y="2873"/>
                  </a:lnTo>
                  <a:lnTo>
                    <a:pt x="5262" y="2845"/>
                  </a:lnTo>
                  <a:cubicBezTo>
                    <a:pt x="5253" y="2836"/>
                    <a:pt x="5253" y="2821"/>
                    <a:pt x="5262" y="2811"/>
                  </a:cubicBezTo>
                  <a:cubicBezTo>
                    <a:pt x="5272" y="2802"/>
                    <a:pt x="5287" y="2802"/>
                    <a:pt x="5296" y="2811"/>
                  </a:cubicBezTo>
                  <a:close/>
                  <a:moveTo>
                    <a:pt x="5504" y="3079"/>
                  </a:moveTo>
                  <a:lnTo>
                    <a:pt x="5519" y="3098"/>
                  </a:lnTo>
                  <a:lnTo>
                    <a:pt x="5567" y="3162"/>
                  </a:lnTo>
                  <a:lnTo>
                    <a:pt x="5591" y="3194"/>
                  </a:lnTo>
                  <a:cubicBezTo>
                    <a:pt x="5599" y="3205"/>
                    <a:pt x="5597" y="3220"/>
                    <a:pt x="5586" y="3228"/>
                  </a:cubicBezTo>
                  <a:cubicBezTo>
                    <a:pt x="5575" y="3236"/>
                    <a:pt x="5560" y="3234"/>
                    <a:pt x="5552" y="3223"/>
                  </a:cubicBezTo>
                  <a:lnTo>
                    <a:pt x="5528" y="3191"/>
                  </a:lnTo>
                  <a:lnTo>
                    <a:pt x="5480" y="3127"/>
                  </a:lnTo>
                  <a:lnTo>
                    <a:pt x="5466" y="3108"/>
                  </a:lnTo>
                  <a:cubicBezTo>
                    <a:pt x="5458" y="3097"/>
                    <a:pt x="5460" y="3082"/>
                    <a:pt x="5471" y="3074"/>
                  </a:cubicBezTo>
                  <a:cubicBezTo>
                    <a:pt x="5481" y="3066"/>
                    <a:pt x="5497" y="3069"/>
                    <a:pt x="5504" y="3079"/>
                  </a:cubicBezTo>
                  <a:close/>
                  <a:moveTo>
                    <a:pt x="5720" y="3331"/>
                  </a:moveTo>
                  <a:lnTo>
                    <a:pt x="5740" y="3351"/>
                  </a:lnTo>
                  <a:lnTo>
                    <a:pt x="5804" y="3415"/>
                  </a:lnTo>
                  <a:lnTo>
                    <a:pt x="5822" y="3437"/>
                  </a:lnTo>
                  <a:cubicBezTo>
                    <a:pt x="5830" y="3447"/>
                    <a:pt x="5828" y="3462"/>
                    <a:pt x="5818" y="3471"/>
                  </a:cubicBezTo>
                  <a:cubicBezTo>
                    <a:pt x="5808" y="3479"/>
                    <a:pt x="5792" y="3477"/>
                    <a:pt x="5784" y="3467"/>
                  </a:cubicBezTo>
                  <a:lnTo>
                    <a:pt x="5770" y="3449"/>
                  </a:lnTo>
                  <a:lnTo>
                    <a:pt x="5706" y="3385"/>
                  </a:lnTo>
                  <a:lnTo>
                    <a:pt x="5686" y="3365"/>
                  </a:lnTo>
                  <a:cubicBezTo>
                    <a:pt x="5677" y="3356"/>
                    <a:pt x="5677" y="3341"/>
                    <a:pt x="5686" y="3331"/>
                  </a:cubicBezTo>
                  <a:cubicBezTo>
                    <a:pt x="5696" y="3322"/>
                    <a:pt x="5711" y="3322"/>
                    <a:pt x="5720" y="3331"/>
                  </a:cubicBezTo>
                  <a:close/>
                  <a:moveTo>
                    <a:pt x="5949" y="3576"/>
                  </a:moveTo>
                  <a:lnTo>
                    <a:pt x="5996" y="3623"/>
                  </a:lnTo>
                  <a:lnTo>
                    <a:pt x="6055" y="3670"/>
                  </a:lnTo>
                  <a:cubicBezTo>
                    <a:pt x="6065" y="3678"/>
                    <a:pt x="6067" y="3693"/>
                    <a:pt x="6059" y="3704"/>
                  </a:cubicBezTo>
                  <a:cubicBezTo>
                    <a:pt x="6050" y="3714"/>
                    <a:pt x="6035" y="3716"/>
                    <a:pt x="6025" y="3708"/>
                  </a:cubicBezTo>
                  <a:lnTo>
                    <a:pt x="5962" y="3657"/>
                  </a:lnTo>
                  <a:lnTo>
                    <a:pt x="5915" y="3610"/>
                  </a:lnTo>
                  <a:cubicBezTo>
                    <a:pt x="5906" y="3601"/>
                    <a:pt x="5906" y="3586"/>
                    <a:pt x="5915" y="3576"/>
                  </a:cubicBezTo>
                  <a:cubicBezTo>
                    <a:pt x="5925" y="3567"/>
                    <a:pt x="5940" y="3567"/>
                    <a:pt x="5949" y="3576"/>
                  </a:cubicBezTo>
                  <a:close/>
                  <a:moveTo>
                    <a:pt x="6206" y="3784"/>
                  </a:moveTo>
                  <a:lnTo>
                    <a:pt x="6249" y="3812"/>
                  </a:lnTo>
                  <a:cubicBezTo>
                    <a:pt x="6250" y="3813"/>
                    <a:pt x="6251" y="3814"/>
                    <a:pt x="6252" y="3815"/>
                  </a:cubicBezTo>
                  <a:lnTo>
                    <a:pt x="6318" y="3881"/>
                  </a:lnTo>
                  <a:cubicBezTo>
                    <a:pt x="6328" y="3891"/>
                    <a:pt x="6328" y="3906"/>
                    <a:pt x="6318" y="3915"/>
                  </a:cubicBezTo>
                  <a:cubicBezTo>
                    <a:pt x="6309" y="3925"/>
                    <a:pt x="6294" y="3925"/>
                    <a:pt x="6284" y="3915"/>
                  </a:cubicBezTo>
                  <a:lnTo>
                    <a:pt x="6218" y="3849"/>
                  </a:lnTo>
                  <a:lnTo>
                    <a:pt x="6222" y="3852"/>
                  </a:lnTo>
                  <a:lnTo>
                    <a:pt x="6180" y="3824"/>
                  </a:lnTo>
                  <a:cubicBezTo>
                    <a:pt x="6169" y="3817"/>
                    <a:pt x="6166" y="3802"/>
                    <a:pt x="6173" y="3791"/>
                  </a:cubicBezTo>
                  <a:cubicBezTo>
                    <a:pt x="6180" y="3780"/>
                    <a:pt x="6195" y="3777"/>
                    <a:pt x="6206" y="3784"/>
                  </a:cubicBezTo>
                  <a:close/>
                  <a:moveTo>
                    <a:pt x="6476" y="3980"/>
                  </a:moveTo>
                  <a:lnTo>
                    <a:pt x="6537" y="4020"/>
                  </a:lnTo>
                  <a:lnTo>
                    <a:pt x="6598" y="4051"/>
                  </a:lnTo>
                  <a:cubicBezTo>
                    <a:pt x="6610" y="4057"/>
                    <a:pt x="6615" y="4071"/>
                    <a:pt x="6609" y="4083"/>
                  </a:cubicBezTo>
                  <a:cubicBezTo>
                    <a:pt x="6603" y="4095"/>
                    <a:pt x="6589" y="4100"/>
                    <a:pt x="6577" y="4094"/>
                  </a:cubicBezTo>
                  <a:lnTo>
                    <a:pt x="6510" y="4060"/>
                  </a:lnTo>
                  <a:lnTo>
                    <a:pt x="6450" y="4020"/>
                  </a:lnTo>
                  <a:cubicBezTo>
                    <a:pt x="6439" y="4013"/>
                    <a:pt x="6436" y="3998"/>
                    <a:pt x="6443" y="3987"/>
                  </a:cubicBezTo>
                  <a:cubicBezTo>
                    <a:pt x="6451" y="3976"/>
                    <a:pt x="6465" y="3973"/>
                    <a:pt x="6476" y="3980"/>
                  </a:cubicBezTo>
                  <a:close/>
                  <a:moveTo>
                    <a:pt x="6770" y="4137"/>
                  </a:moveTo>
                  <a:lnTo>
                    <a:pt x="6790" y="4147"/>
                  </a:lnTo>
                  <a:lnTo>
                    <a:pt x="6897" y="4206"/>
                  </a:lnTo>
                  <a:cubicBezTo>
                    <a:pt x="6909" y="4213"/>
                    <a:pt x="6913" y="4227"/>
                    <a:pt x="6906" y="4239"/>
                  </a:cubicBezTo>
                  <a:cubicBezTo>
                    <a:pt x="6900" y="4251"/>
                    <a:pt x="6885" y="4255"/>
                    <a:pt x="6874" y="4248"/>
                  </a:cubicBezTo>
                  <a:lnTo>
                    <a:pt x="6769" y="4190"/>
                  </a:lnTo>
                  <a:lnTo>
                    <a:pt x="6748" y="4180"/>
                  </a:lnTo>
                  <a:cubicBezTo>
                    <a:pt x="6737" y="4174"/>
                    <a:pt x="6732" y="4159"/>
                    <a:pt x="6738" y="4148"/>
                  </a:cubicBezTo>
                  <a:cubicBezTo>
                    <a:pt x="6744" y="4136"/>
                    <a:pt x="6758" y="4131"/>
                    <a:pt x="6770" y="4137"/>
                  </a:cubicBezTo>
                  <a:close/>
                  <a:moveTo>
                    <a:pt x="7070" y="4281"/>
                  </a:moveTo>
                  <a:lnTo>
                    <a:pt x="7092" y="4290"/>
                  </a:lnTo>
                  <a:lnTo>
                    <a:pt x="7205" y="4328"/>
                  </a:lnTo>
                  <a:cubicBezTo>
                    <a:pt x="7218" y="4332"/>
                    <a:pt x="7225" y="4346"/>
                    <a:pt x="7220" y="4358"/>
                  </a:cubicBezTo>
                  <a:cubicBezTo>
                    <a:pt x="7216" y="4371"/>
                    <a:pt x="7203" y="4377"/>
                    <a:pt x="7190" y="4373"/>
                  </a:cubicBezTo>
                  <a:lnTo>
                    <a:pt x="7075" y="4335"/>
                  </a:lnTo>
                  <a:lnTo>
                    <a:pt x="7053" y="4326"/>
                  </a:lnTo>
                  <a:cubicBezTo>
                    <a:pt x="7040" y="4321"/>
                    <a:pt x="7034" y="4307"/>
                    <a:pt x="7039" y="4295"/>
                  </a:cubicBezTo>
                  <a:cubicBezTo>
                    <a:pt x="7044" y="4282"/>
                    <a:pt x="7058" y="4276"/>
                    <a:pt x="7070" y="4281"/>
                  </a:cubicBezTo>
                  <a:close/>
                  <a:moveTo>
                    <a:pt x="7388" y="4386"/>
                  </a:moveTo>
                  <a:lnTo>
                    <a:pt x="7491" y="4418"/>
                  </a:lnTo>
                  <a:lnTo>
                    <a:pt x="7524" y="4425"/>
                  </a:lnTo>
                  <a:cubicBezTo>
                    <a:pt x="7537" y="4428"/>
                    <a:pt x="7545" y="4441"/>
                    <a:pt x="7542" y="4454"/>
                  </a:cubicBezTo>
                  <a:cubicBezTo>
                    <a:pt x="7539" y="4467"/>
                    <a:pt x="7526" y="4475"/>
                    <a:pt x="7513" y="4472"/>
                  </a:cubicBezTo>
                  <a:lnTo>
                    <a:pt x="7476" y="4463"/>
                  </a:lnTo>
                  <a:lnTo>
                    <a:pt x="7373" y="4432"/>
                  </a:lnTo>
                  <a:cubicBezTo>
                    <a:pt x="7361" y="4428"/>
                    <a:pt x="7354" y="4414"/>
                    <a:pt x="7358" y="4402"/>
                  </a:cubicBezTo>
                  <a:cubicBezTo>
                    <a:pt x="7361" y="4389"/>
                    <a:pt x="7375" y="4382"/>
                    <a:pt x="7388" y="4386"/>
                  </a:cubicBezTo>
                  <a:close/>
                  <a:moveTo>
                    <a:pt x="7711" y="4469"/>
                  </a:moveTo>
                  <a:lnTo>
                    <a:pt x="7761" y="4481"/>
                  </a:lnTo>
                  <a:lnTo>
                    <a:pt x="7851" y="4499"/>
                  </a:lnTo>
                  <a:cubicBezTo>
                    <a:pt x="7864" y="4502"/>
                    <a:pt x="7873" y="4514"/>
                    <a:pt x="7870" y="4527"/>
                  </a:cubicBezTo>
                  <a:cubicBezTo>
                    <a:pt x="7867" y="4540"/>
                    <a:pt x="7855" y="4549"/>
                    <a:pt x="7842" y="4546"/>
                  </a:cubicBezTo>
                  <a:lnTo>
                    <a:pt x="7750" y="4528"/>
                  </a:lnTo>
                  <a:lnTo>
                    <a:pt x="7700" y="4516"/>
                  </a:lnTo>
                  <a:cubicBezTo>
                    <a:pt x="7687" y="4513"/>
                    <a:pt x="7679" y="4500"/>
                    <a:pt x="7682" y="4487"/>
                  </a:cubicBezTo>
                  <a:cubicBezTo>
                    <a:pt x="7685" y="4474"/>
                    <a:pt x="7698" y="4466"/>
                    <a:pt x="7711" y="4469"/>
                  </a:cubicBezTo>
                  <a:close/>
                  <a:moveTo>
                    <a:pt x="8039" y="4537"/>
                  </a:moveTo>
                  <a:lnTo>
                    <a:pt x="8080" y="4545"/>
                  </a:lnTo>
                  <a:lnTo>
                    <a:pt x="8180" y="4560"/>
                  </a:lnTo>
                  <a:cubicBezTo>
                    <a:pt x="8194" y="4562"/>
                    <a:pt x="8202" y="4575"/>
                    <a:pt x="8200" y="4588"/>
                  </a:cubicBezTo>
                  <a:cubicBezTo>
                    <a:pt x="8198" y="4601"/>
                    <a:pt x="8186" y="4610"/>
                    <a:pt x="8173" y="4608"/>
                  </a:cubicBezTo>
                  <a:lnTo>
                    <a:pt x="8071" y="4592"/>
                  </a:lnTo>
                  <a:lnTo>
                    <a:pt x="8030" y="4584"/>
                  </a:lnTo>
                  <a:cubicBezTo>
                    <a:pt x="8017" y="4581"/>
                    <a:pt x="8009" y="4569"/>
                    <a:pt x="8011" y="4556"/>
                  </a:cubicBezTo>
                  <a:cubicBezTo>
                    <a:pt x="8014" y="4543"/>
                    <a:pt x="8026" y="4534"/>
                    <a:pt x="8039" y="4537"/>
                  </a:cubicBezTo>
                  <a:close/>
                  <a:moveTo>
                    <a:pt x="8370" y="4590"/>
                  </a:moveTo>
                  <a:lnTo>
                    <a:pt x="8495" y="4609"/>
                  </a:lnTo>
                  <a:lnTo>
                    <a:pt x="8511" y="4610"/>
                  </a:lnTo>
                  <a:cubicBezTo>
                    <a:pt x="8525" y="4612"/>
                    <a:pt x="8534" y="4624"/>
                    <a:pt x="8533" y="4637"/>
                  </a:cubicBezTo>
                  <a:cubicBezTo>
                    <a:pt x="8531" y="4650"/>
                    <a:pt x="8520" y="4659"/>
                    <a:pt x="8507" y="4658"/>
                  </a:cubicBezTo>
                  <a:lnTo>
                    <a:pt x="8488" y="4656"/>
                  </a:lnTo>
                  <a:lnTo>
                    <a:pt x="8363" y="4637"/>
                  </a:lnTo>
                  <a:cubicBezTo>
                    <a:pt x="8350" y="4635"/>
                    <a:pt x="8341" y="4623"/>
                    <a:pt x="8343" y="4610"/>
                  </a:cubicBezTo>
                  <a:cubicBezTo>
                    <a:pt x="8345" y="4596"/>
                    <a:pt x="8357" y="4588"/>
                    <a:pt x="8370" y="4590"/>
                  </a:cubicBezTo>
                  <a:close/>
                  <a:moveTo>
                    <a:pt x="8702" y="4630"/>
                  </a:moveTo>
                  <a:lnTo>
                    <a:pt x="8846" y="4645"/>
                  </a:lnTo>
                  <a:cubicBezTo>
                    <a:pt x="8859" y="4646"/>
                    <a:pt x="8868" y="4658"/>
                    <a:pt x="8867" y="4671"/>
                  </a:cubicBezTo>
                  <a:cubicBezTo>
                    <a:pt x="8866" y="4684"/>
                    <a:pt x="8854" y="4694"/>
                    <a:pt x="8841" y="4692"/>
                  </a:cubicBezTo>
                  <a:lnTo>
                    <a:pt x="8698" y="4678"/>
                  </a:lnTo>
                  <a:cubicBezTo>
                    <a:pt x="8684" y="4676"/>
                    <a:pt x="8675" y="4665"/>
                    <a:pt x="8676" y="4651"/>
                  </a:cubicBezTo>
                  <a:cubicBezTo>
                    <a:pt x="8677" y="4638"/>
                    <a:pt x="8689" y="4629"/>
                    <a:pt x="8702" y="4630"/>
                  </a:cubicBezTo>
                  <a:close/>
                  <a:moveTo>
                    <a:pt x="9037" y="4664"/>
                  </a:moveTo>
                  <a:lnTo>
                    <a:pt x="9118" y="4673"/>
                  </a:lnTo>
                  <a:lnTo>
                    <a:pt x="9179" y="4676"/>
                  </a:lnTo>
                  <a:cubicBezTo>
                    <a:pt x="9192" y="4677"/>
                    <a:pt x="9202" y="4688"/>
                    <a:pt x="9202" y="4702"/>
                  </a:cubicBezTo>
                  <a:cubicBezTo>
                    <a:pt x="9201" y="4715"/>
                    <a:pt x="9190" y="4725"/>
                    <a:pt x="9176" y="4724"/>
                  </a:cubicBezTo>
                  <a:lnTo>
                    <a:pt x="9113" y="4720"/>
                  </a:lnTo>
                  <a:lnTo>
                    <a:pt x="9032" y="4712"/>
                  </a:lnTo>
                  <a:cubicBezTo>
                    <a:pt x="9019" y="4711"/>
                    <a:pt x="9009" y="4699"/>
                    <a:pt x="9010" y="4686"/>
                  </a:cubicBezTo>
                  <a:cubicBezTo>
                    <a:pt x="9012" y="4672"/>
                    <a:pt x="9023" y="4663"/>
                    <a:pt x="9037" y="4664"/>
                  </a:cubicBezTo>
                  <a:close/>
                  <a:moveTo>
                    <a:pt x="9371" y="4687"/>
                  </a:moveTo>
                  <a:lnTo>
                    <a:pt x="9515" y="4696"/>
                  </a:lnTo>
                  <a:cubicBezTo>
                    <a:pt x="9528" y="4697"/>
                    <a:pt x="9538" y="4708"/>
                    <a:pt x="9537" y="4721"/>
                  </a:cubicBezTo>
                  <a:cubicBezTo>
                    <a:pt x="9536" y="4734"/>
                    <a:pt x="9525" y="4745"/>
                    <a:pt x="9512" y="4744"/>
                  </a:cubicBezTo>
                  <a:lnTo>
                    <a:pt x="9368" y="4735"/>
                  </a:lnTo>
                  <a:cubicBezTo>
                    <a:pt x="9355" y="4735"/>
                    <a:pt x="9345" y="4723"/>
                    <a:pt x="9345" y="4710"/>
                  </a:cubicBezTo>
                  <a:cubicBezTo>
                    <a:pt x="9346" y="4697"/>
                    <a:pt x="9358" y="4687"/>
                    <a:pt x="9371" y="4687"/>
                  </a:cubicBezTo>
                  <a:close/>
                  <a:moveTo>
                    <a:pt x="9706" y="4707"/>
                  </a:moveTo>
                  <a:lnTo>
                    <a:pt x="9850" y="4716"/>
                  </a:lnTo>
                  <a:cubicBezTo>
                    <a:pt x="9863" y="4716"/>
                    <a:pt x="9873" y="4728"/>
                    <a:pt x="9872" y="4741"/>
                  </a:cubicBezTo>
                  <a:cubicBezTo>
                    <a:pt x="9872" y="4754"/>
                    <a:pt x="9860" y="4764"/>
                    <a:pt x="9847" y="4764"/>
                  </a:cubicBezTo>
                  <a:lnTo>
                    <a:pt x="9703" y="4755"/>
                  </a:lnTo>
                  <a:cubicBezTo>
                    <a:pt x="9690" y="4754"/>
                    <a:pt x="9680" y="4743"/>
                    <a:pt x="9681" y="4730"/>
                  </a:cubicBezTo>
                  <a:cubicBezTo>
                    <a:pt x="9682" y="4716"/>
                    <a:pt x="9693" y="4706"/>
                    <a:pt x="9706" y="4707"/>
                  </a:cubicBezTo>
                  <a:close/>
                  <a:moveTo>
                    <a:pt x="10042" y="4727"/>
                  </a:moveTo>
                  <a:lnTo>
                    <a:pt x="10185" y="4735"/>
                  </a:lnTo>
                  <a:cubicBezTo>
                    <a:pt x="10199" y="4736"/>
                    <a:pt x="10209" y="4747"/>
                    <a:pt x="10208" y="4761"/>
                  </a:cubicBezTo>
                  <a:cubicBezTo>
                    <a:pt x="10207" y="4774"/>
                    <a:pt x="10196" y="4784"/>
                    <a:pt x="10183" y="4783"/>
                  </a:cubicBezTo>
                  <a:lnTo>
                    <a:pt x="10039" y="4775"/>
                  </a:lnTo>
                  <a:cubicBezTo>
                    <a:pt x="10026" y="4774"/>
                    <a:pt x="10015" y="4763"/>
                    <a:pt x="10016" y="4749"/>
                  </a:cubicBezTo>
                  <a:cubicBezTo>
                    <a:pt x="10017" y="4736"/>
                    <a:pt x="10028" y="4726"/>
                    <a:pt x="10042" y="4727"/>
                  </a:cubicBezTo>
                  <a:close/>
                </a:path>
              </a:pathLst>
            </a:custGeom>
            <a:solidFill>
              <a:srgbClr val="BE4B48"/>
            </a:solidFill>
            <a:ln w="7938" cap="flat">
              <a:solidFill>
                <a:srgbClr val="BE4B48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600"/>
            </a:p>
          </p:txBody>
        </p:sp>
        <p:sp>
          <p:nvSpPr>
            <p:cNvPr id="68" name="Rectangle 11"/>
            <p:cNvSpPr>
              <a:spLocks noChangeArrowheads="1"/>
            </p:cNvSpPr>
            <p:nvPr/>
          </p:nvSpPr>
          <p:spPr bwMode="auto">
            <a:xfrm>
              <a:off x="747713" y="5832475"/>
              <a:ext cx="251672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0%</a:t>
              </a:r>
              <a:endParaRPr kumimoji="0" lang="en-US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9" name="Rectangle 12"/>
            <p:cNvSpPr>
              <a:spLocks noChangeArrowheads="1"/>
            </p:cNvSpPr>
            <p:nvPr/>
          </p:nvSpPr>
          <p:spPr bwMode="auto">
            <a:xfrm>
              <a:off x="1901825" y="5832475"/>
              <a:ext cx="251672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5%</a:t>
              </a: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0" name="Rectangle 13"/>
            <p:cNvSpPr>
              <a:spLocks noChangeArrowheads="1"/>
            </p:cNvSpPr>
            <p:nvPr/>
          </p:nvSpPr>
          <p:spPr bwMode="auto">
            <a:xfrm>
              <a:off x="3001963" y="5832475"/>
              <a:ext cx="355867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10%</a:t>
              </a: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1" name="Rectangle 14"/>
            <p:cNvSpPr>
              <a:spLocks noChangeArrowheads="1"/>
            </p:cNvSpPr>
            <p:nvPr/>
          </p:nvSpPr>
          <p:spPr bwMode="auto">
            <a:xfrm>
              <a:off x="4156075" y="5832475"/>
              <a:ext cx="355867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15%</a:t>
              </a: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2" name="Rectangle 15"/>
            <p:cNvSpPr>
              <a:spLocks noChangeArrowheads="1"/>
            </p:cNvSpPr>
            <p:nvPr/>
          </p:nvSpPr>
          <p:spPr bwMode="auto">
            <a:xfrm>
              <a:off x="5310188" y="5832475"/>
              <a:ext cx="355867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20%</a:t>
              </a: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3" name="Rectangle 16"/>
            <p:cNvSpPr>
              <a:spLocks noChangeArrowheads="1"/>
            </p:cNvSpPr>
            <p:nvPr/>
          </p:nvSpPr>
          <p:spPr bwMode="auto">
            <a:xfrm>
              <a:off x="6464300" y="5832475"/>
              <a:ext cx="355867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6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25%</a:t>
              </a:r>
              <a:endParaRPr kumimoji="0" lang="en-US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7185248" y="4077072"/>
            <a:ext cx="2448272" cy="1448222"/>
            <a:chOff x="750888" y="1889125"/>
            <a:chExt cx="6329362" cy="4400550"/>
          </a:xfrm>
        </p:grpSpPr>
        <p:sp>
          <p:nvSpPr>
            <p:cNvPr id="75" name="Rectangle 8"/>
            <p:cNvSpPr>
              <a:spLocks noChangeArrowheads="1"/>
            </p:cNvSpPr>
            <p:nvPr/>
          </p:nvSpPr>
          <p:spPr bwMode="auto">
            <a:xfrm>
              <a:off x="874713" y="5834063"/>
              <a:ext cx="5948363" cy="7937"/>
            </a:xfrm>
            <a:prstGeom prst="rect">
              <a:avLst/>
            </a:pr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Freeform 9"/>
            <p:cNvSpPr>
              <a:spLocks noEditPoints="1"/>
            </p:cNvSpPr>
            <p:nvPr/>
          </p:nvSpPr>
          <p:spPr bwMode="auto">
            <a:xfrm>
              <a:off x="871538" y="5838825"/>
              <a:ext cx="5954713" cy="698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44"/>
                </a:cxn>
                <a:cxn ang="0">
                  <a:pos x="0" y="44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756" y="0"/>
                </a:cxn>
                <a:cxn ang="0">
                  <a:pos x="756" y="44"/>
                </a:cxn>
                <a:cxn ang="0">
                  <a:pos x="751" y="44"/>
                </a:cxn>
                <a:cxn ang="0">
                  <a:pos x="751" y="0"/>
                </a:cxn>
                <a:cxn ang="0">
                  <a:pos x="756" y="0"/>
                </a:cxn>
                <a:cxn ang="0">
                  <a:pos x="1507" y="0"/>
                </a:cxn>
                <a:cxn ang="0">
                  <a:pos x="1507" y="44"/>
                </a:cxn>
                <a:cxn ang="0">
                  <a:pos x="1502" y="44"/>
                </a:cxn>
                <a:cxn ang="0">
                  <a:pos x="1502" y="0"/>
                </a:cxn>
                <a:cxn ang="0">
                  <a:pos x="1507" y="0"/>
                </a:cxn>
                <a:cxn ang="0">
                  <a:pos x="2254" y="0"/>
                </a:cxn>
                <a:cxn ang="0">
                  <a:pos x="2254" y="44"/>
                </a:cxn>
                <a:cxn ang="0">
                  <a:pos x="2249" y="44"/>
                </a:cxn>
                <a:cxn ang="0">
                  <a:pos x="2249" y="0"/>
                </a:cxn>
                <a:cxn ang="0">
                  <a:pos x="2254" y="0"/>
                </a:cxn>
                <a:cxn ang="0">
                  <a:pos x="3005" y="0"/>
                </a:cxn>
                <a:cxn ang="0">
                  <a:pos x="3005" y="44"/>
                </a:cxn>
                <a:cxn ang="0">
                  <a:pos x="3000" y="44"/>
                </a:cxn>
                <a:cxn ang="0">
                  <a:pos x="3000" y="0"/>
                </a:cxn>
                <a:cxn ang="0">
                  <a:pos x="3005" y="0"/>
                </a:cxn>
                <a:cxn ang="0">
                  <a:pos x="3751" y="0"/>
                </a:cxn>
                <a:cxn ang="0">
                  <a:pos x="3751" y="44"/>
                </a:cxn>
                <a:cxn ang="0">
                  <a:pos x="3746" y="44"/>
                </a:cxn>
                <a:cxn ang="0">
                  <a:pos x="3746" y="0"/>
                </a:cxn>
                <a:cxn ang="0">
                  <a:pos x="3751" y="0"/>
                </a:cxn>
              </a:cxnLst>
              <a:rect l="0" t="0" r="r" b="b"/>
              <a:pathLst>
                <a:path w="3751" h="44">
                  <a:moveTo>
                    <a:pt x="5" y="0"/>
                  </a:moveTo>
                  <a:lnTo>
                    <a:pt x="5" y="44"/>
                  </a:lnTo>
                  <a:lnTo>
                    <a:pt x="0" y="44"/>
                  </a:lnTo>
                  <a:lnTo>
                    <a:pt x="0" y="0"/>
                  </a:lnTo>
                  <a:lnTo>
                    <a:pt x="5" y="0"/>
                  </a:lnTo>
                  <a:close/>
                  <a:moveTo>
                    <a:pt x="756" y="0"/>
                  </a:moveTo>
                  <a:lnTo>
                    <a:pt x="756" y="44"/>
                  </a:lnTo>
                  <a:lnTo>
                    <a:pt x="751" y="44"/>
                  </a:lnTo>
                  <a:lnTo>
                    <a:pt x="751" y="0"/>
                  </a:lnTo>
                  <a:lnTo>
                    <a:pt x="756" y="0"/>
                  </a:lnTo>
                  <a:close/>
                  <a:moveTo>
                    <a:pt x="1507" y="0"/>
                  </a:moveTo>
                  <a:lnTo>
                    <a:pt x="1507" y="44"/>
                  </a:lnTo>
                  <a:lnTo>
                    <a:pt x="1502" y="44"/>
                  </a:lnTo>
                  <a:lnTo>
                    <a:pt x="1502" y="0"/>
                  </a:lnTo>
                  <a:lnTo>
                    <a:pt x="1507" y="0"/>
                  </a:lnTo>
                  <a:close/>
                  <a:moveTo>
                    <a:pt x="2254" y="0"/>
                  </a:moveTo>
                  <a:lnTo>
                    <a:pt x="2254" y="44"/>
                  </a:lnTo>
                  <a:lnTo>
                    <a:pt x="2249" y="44"/>
                  </a:lnTo>
                  <a:lnTo>
                    <a:pt x="2249" y="0"/>
                  </a:lnTo>
                  <a:lnTo>
                    <a:pt x="2254" y="0"/>
                  </a:lnTo>
                  <a:close/>
                  <a:moveTo>
                    <a:pt x="3005" y="0"/>
                  </a:moveTo>
                  <a:lnTo>
                    <a:pt x="3005" y="44"/>
                  </a:lnTo>
                  <a:lnTo>
                    <a:pt x="3000" y="44"/>
                  </a:lnTo>
                  <a:lnTo>
                    <a:pt x="3000" y="0"/>
                  </a:lnTo>
                  <a:lnTo>
                    <a:pt x="3005" y="0"/>
                  </a:lnTo>
                  <a:close/>
                  <a:moveTo>
                    <a:pt x="3751" y="0"/>
                  </a:moveTo>
                  <a:lnTo>
                    <a:pt x="3751" y="44"/>
                  </a:lnTo>
                  <a:lnTo>
                    <a:pt x="3746" y="44"/>
                  </a:lnTo>
                  <a:lnTo>
                    <a:pt x="3746" y="0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Freeform 10"/>
            <p:cNvSpPr>
              <a:spLocks/>
            </p:cNvSpPr>
            <p:nvPr/>
          </p:nvSpPr>
          <p:spPr bwMode="auto">
            <a:xfrm>
              <a:off x="1725613" y="3081338"/>
              <a:ext cx="5046663" cy="2744787"/>
            </a:xfrm>
            <a:custGeom>
              <a:avLst/>
              <a:gdLst/>
              <a:ahLst/>
              <a:cxnLst>
                <a:cxn ang="0">
                  <a:pos x="948" y="3872"/>
                </a:cxn>
                <a:cxn ang="0">
                  <a:pos x="1348" y="2721"/>
                </a:cxn>
                <a:cxn ang="0">
                  <a:pos x="1540" y="2080"/>
                </a:cxn>
                <a:cxn ang="0">
                  <a:pos x="1717" y="1550"/>
                </a:cxn>
                <a:cxn ang="0">
                  <a:pos x="1827" y="1235"/>
                </a:cxn>
                <a:cxn ang="0">
                  <a:pos x="1972" y="801"/>
                </a:cxn>
                <a:cxn ang="0">
                  <a:pos x="2069" y="574"/>
                </a:cxn>
                <a:cxn ang="0">
                  <a:pos x="2197" y="334"/>
                </a:cxn>
                <a:cxn ang="0">
                  <a:pos x="2281" y="199"/>
                </a:cxn>
                <a:cxn ang="0">
                  <a:pos x="2394" y="96"/>
                </a:cxn>
                <a:cxn ang="0">
                  <a:pos x="2489" y="23"/>
                </a:cxn>
                <a:cxn ang="0">
                  <a:pos x="2618" y="0"/>
                </a:cxn>
                <a:cxn ang="0">
                  <a:pos x="2714" y="32"/>
                </a:cxn>
                <a:cxn ang="0">
                  <a:pos x="2843" y="119"/>
                </a:cxn>
                <a:cxn ang="0">
                  <a:pos x="2955" y="231"/>
                </a:cxn>
                <a:cxn ang="0">
                  <a:pos x="3040" y="350"/>
                </a:cxn>
                <a:cxn ang="0">
                  <a:pos x="3152" y="526"/>
                </a:cxn>
                <a:cxn ang="0">
                  <a:pos x="3264" y="734"/>
                </a:cxn>
                <a:cxn ang="0">
                  <a:pos x="3361" y="929"/>
                </a:cxn>
                <a:cxn ang="0">
                  <a:pos x="3486" y="1243"/>
                </a:cxn>
                <a:cxn ang="0">
                  <a:pos x="3616" y="1534"/>
                </a:cxn>
                <a:cxn ang="0">
                  <a:pos x="3746" y="1811"/>
                </a:cxn>
                <a:cxn ang="0">
                  <a:pos x="3890" y="2163"/>
                </a:cxn>
                <a:cxn ang="0">
                  <a:pos x="4096" y="2574"/>
                </a:cxn>
                <a:cxn ang="0">
                  <a:pos x="4288" y="2974"/>
                </a:cxn>
                <a:cxn ang="0">
                  <a:pos x="4591" y="3516"/>
                </a:cxn>
                <a:cxn ang="0">
                  <a:pos x="5115" y="4215"/>
                </a:cxn>
                <a:cxn ang="0">
                  <a:pos x="5686" y="4708"/>
                </a:cxn>
                <a:cxn ang="0">
                  <a:pos x="6960" y="5265"/>
                </a:cxn>
                <a:cxn ang="0">
                  <a:pos x="7623" y="5440"/>
                </a:cxn>
                <a:cxn ang="0">
                  <a:pos x="5755" y="4827"/>
                </a:cxn>
                <a:cxn ang="0">
                  <a:pos x="5225" y="4393"/>
                </a:cxn>
                <a:cxn ang="0">
                  <a:pos x="4647" y="3671"/>
                </a:cxn>
                <a:cxn ang="0">
                  <a:pos x="4309" y="3123"/>
                </a:cxn>
                <a:cxn ang="0">
                  <a:pos x="4067" y="2654"/>
                </a:cxn>
                <a:cxn ang="0">
                  <a:pos x="3878" y="2230"/>
                </a:cxn>
                <a:cxn ang="0">
                  <a:pos x="3718" y="1894"/>
                </a:cxn>
                <a:cxn ang="0">
                  <a:pos x="3604" y="1616"/>
                </a:cxn>
                <a:cxn ang="0">
                  <a:pos x="3476" y="1312"/>
                </a:cxn>
                <a:cxn ang="0">
                  <a:pos x="3348" y="1040"/>
                </a:cxn>
                <a:cxn ang="0">
                  <a:pos x="3236" y="784"/>
                </a:cxn>
                <a:cxn ang="0">
                  <a:pos x="3141" y="611"/>
                </a:cxn>
                <a:cxn ang="0">
                  <a:pos x="3029" y="435"/>
                </a:cxn>
                <a:cxn ang="0">
                  <a:pos x="2933" y="275"/>
                </a:cxn>
                <a:cxn ang="0">
                  <a:pos x="2841" y="185"/>
                </a:cxn>
                <a:cxn ang="0">
                  <a:pos x="2713" y="73"/>
                </a:cxn>
                <a:cxn ang="0">
                  <a:pos x="2650" y="48"/>
                </a:cxn>
                <a:cxn ang="0">
                  <a:pos x="2522" y="64"/>
                </a:cxn>
                <a:cxn ang="0">
                  <a:pos x="2427" y="137"/>
                </a:cxn>
                <a:cxn ang="0">
                  <a:pos x="2325" y="222"/>
                </a:cxn>
                <a:cxn ang="0">
                  <a:pos x="2251" y="345"/>
                </a:cxn>
                <a:cxn ang="0">
                  <a:pos x="2123" y="569"/>
                </a:cxn>
                <a:cxn ang="0">
                  <a:pos x="2046" y="774"/>
                </a:cxn>
                <a:cxn ang="0">
                  <a:pos x="1906" y="1118"/>
                </a:cxn>
                <a:cxn ang="0">
                  <a:pos x="1778" y="1485"/>
                </a:cxn>
                <a:cxn ang="0">
                  <a:pos x="1618" y="2013"/>
                </a:cxn>
                <a:cxn ang="0">
                  <a:pos x="1457" y="2544"/>
                </a:cxn>
                <a:cxn ang="0">
                  <a:pos x="1089" y="3634"/>
                </a:cxn>
                <a:cxn ang="0">
                  <a:pos x="283" y="5146"/>
                </a:cxn>
              </a:cxnLst>
              <a:rect l="0" t="0" r="r" b="b"/>
              <a:pathLst>
                <a:path w="10291" h="5601">
                  <a:moveTo>
                    <a:pt x="10" y="5335"/>
                  </a:moveTo>
                  <a:lnTo>
                    <a:pt x="250" y="5111"/>
                  </a:lnTo>
                  <a:lnTo>
                    <a:pt x="408" y="4921"/>
                  </a:lnTo>
                  <a:lnTo>
                    <a:pt x="518" y="4748"/>
                  </a:lnTo>
                  <a:lnTo>
                    <a:pt x="614" y="4588"/>
                  </a:lnTo>
                  <a:lnTo>
                    <a:pt x="693" y="4430"/>
                  </a:lnTo>
                  <a:lnTo>
                    <a:pt x="773" y="4285"/>
                  </a:lnTo>
                  <a:lnTo>
                    <a:pt x="837" y="4143"/>
                  </a:lnTo>
                  <a:lnTo>
                    <a:pt x="901" y="3999"/>
                  </a:lnTo>
                  <a:lnTo>
                    <a:pt x="948" y="3872"/>
                  </a:lnTo>
                  <a:lnTo>
                    <a:pt x="996" y="3729"/>
                  </a:lnTo>
                  <a:lnTo>
                    <a:pt x="1044" y="3615"/>
                  </a:lnTo>
                  <a:lnTo>
                    <a:pt x="1092" y="3488"/>
                  </a:lnTo>
                  <a:lnTo>
                    <a:pt x="1140" y="3360"/>
                  </a:lnTo>
                  <a:lnTo>
                    <a:pt x="1171" y="3250"/>
                  </a:lnTo>
                  <a:lnTo>
                    <a:pt x="1203" y="3138"/>
                  </a:lnTo>
                  <a:lnTo>
                    <a:pt x="1252" y="3023"/>
                  </a:lnTo>
                  <a:lnTo>
                    <a:pt x="1284" y="2929"/>
                  </a:lnTo>
                  <a:lnTo>
                    <a:pt x="1315" y="2818"/>
                  </a:lnTo>
                  <a:lnTo>
                    <a:pt x="1348" y="2721"/>
                  </a:lnTo>
                  <a:lnTo>
                    <a:pt x="1380" y="2625"/>
                  </a:lnTo>
                  <a:lnTo>
                    <a:pt x="1412" y="2529"/>
                  </a:lnTo>
                  <a:lnTo>
                    <a:pt x="1444" y="2433"/>
                  </a:lnTo>
                  <a:lnTo>
                    <a:pt x="1443" y="2437"/>
                  </a:lnTo>
                  <a:lnTo>
                    <a:pt x="1459" y="2341"/>
                  </a:lnTo>
                  <a:cubicBezTo>
                    <a:pt x="1459" y="2339"/>
                    <a:pt x="1460" y="2337"/>
                    <a:pt x="1460" y="2336"/>
                  </a:cubicBezTo>
                  <a:lnTo>
                    <a:pt x="1492" y="2256"/>
                  </a:lnTo>
                  <a:lnTo>
                    <a:pt x="1524" y="2161"/>
                  </a:lnTo>
                  <a:lnTo>
                    <a:pt x="1539" y="2084"/>
                  </a:lnTo>
                  <a:cubicBezTo>
                    <a:pt x="1539" y="2082"/>
                    <a:pt x="1540" y="2081"/>
                    <a:pt x="1540" y="2080"/>
                  </a:cubicBezTo>
                  <a:lnTo>
                    <a:pt x="1572" y="2000"/>
                  </a:lnTo>
                  <a:lnTo>
                    <a:pt x="1571" y="2004"/>
                  </a:lnTo>
                  <a:lnTo>
                    <a:pt x="1587" y="1924"/>
                  </a:lnTo>
                  <a:cubicBezTo>
                    <a:pt x="1587" y="1922"/>
                    <a:pt x="1588" y="1921"/>
                    <a:pt x="1588" y="1920"/>
                  </a:cubicBezTo>
                  <a:lnTo>
                    <a:pt x="1620" y="1840"/>
                  </a:lnTo>
                  <a:lnTo>
                    <a:pt x="1652" y="1760"/>
                  </a:lnTo>
                  <a:lnTo>
                    <a:pt x="1667" y="1699"/>
                  </a:lnTo>
                  <a:lnTo>
                    <a:pt x="1683" y="1620"/>
                  </a:lnTo>
                  <a:cubicBezTo>
                    <a:pt x="1683" y="1618"/>
                    <a:pt x="1684" y="1616"/>
                    <a:pt x="1685" y="1614"/>
                  </a:cubicBezTo>
                  <a:lnTo>
                    <a:pt x="1717" y="1550"/>
                  </a:lnTo>
                  <a:lnTo>
                    <a:pt x="1715" y="1556"/>
                  </a:lnTo>
                  <a:lnTo>
                    <a:pt x="1731" y="1476"/>
                  </a:lnTo>
                  <a:cubicBezTo>
                    <a:pt x="1731" y="1474"/>
                    <a:pt x="1732" y="1472"/>
                    <a:pt x="1733" y="1470"/>
                  </a:cubicBezTo>
                  <a:lnTo>
                    <a:pt x="1765" y="1406"/>
                  </a:lnTo>
                  <a:lnTo>
                    <a:pt x="1763" y="1411"/>
                  </a:lnTo>
                  <a:lnTo>
                    <a:pt x="1779" y="1347"/>
                  </a:lnTo>
                  <a:lnTo>
                    <a:pt x="1795" y="1283"/>
                  </a:lnTo>
                  <a:cubicBezTo>
                    <a:pt x="1796" y="1280"/>
                    <a:pt x="1797" y="1277"/>
                    <a:pt x="1798" y="1275"/>
                  </a:cubicBezTo>
                  <a:lnTo>
                    <a:pt x="1830" y="1227"/>
                  </a:lnTo>
                  <a:lnTo>
                    <a:pt x="1827" y="1235"/>
                  </a:lnTo>
                  <a:lnTo>
                    <a:pt x="1843" y="1171"/>
                  </a:lnTo>
                  <a:lnTo>
                    <a:pt x="1859" y="1107"/>
                  </a:lnTo>
                  <a:lnTo>
                    <a:pt x="1876" y="1057"/>
                  </a:lnTo>
                  <a:cubicBezTo>
                    <a:pt x="1876" y="1056"/>
                    <a:pt x="1876" y="1055"/>
                    <a:pt x="1877" y="1054"/>
                  </a:cubicBezTo>
                  <a:lnTo>
                    <a:pt x="1909" y="990"/>
                  </a:lnTo>
                  <a:lnTo>
                    <a:pt x="1908" y="993"/>
                  </a:lnTo>
                  <a:lnTo>
                    <a:pt x="1924" y="945"/>
                  </a:lnTo>
                  <a:lnTo>
                    <a:pt x="1940" y="897"/>
                  </a:lnTo>
                  <a:lnTo>
                    <a:pt x="1956" y="849"/>
                  </a:lnTo>
                  <a:lnTo>
                    <a:pt x="1972" y="801"/>
                  </a:lnTo>
                  <a:cubicBezTo>
                    <a:pt x="1972" y="799"/>
                    <a:pt x="1973" y="797"/>
                    <a:pt x="1974" y="795"/>
                  </a:cubicBezTo>
                  <a:lnTo>
                    <a:pt x="2006" y="747"/>
                  </a:lnTo>
                  <a:lnTo>
                    <a:pt x="2004" y="753"/>
                  </a:lnTo>
                  <a:lnTo>
                    <a:pt x="2020" y="705"/>
                  </a:lnTo>
                  <a:cubicBezTo>
                    <a:pt x="2020" y="704"/>
                    <a:pt x="2020" y="703"/>
                    <a:pt x="2021" y="702"/>
                  </a:cubicBezTo>
                  <a:lnTo>
                    <a:pt x="2037" y="670"/>
                  </a:lnTo>
                  <a:lnTo>
                    <a:pt x="2036" y="673"/>
                  </a:lnTo>
                  <a:lnTo>
                    <a:pt x="2052" y="625"/>
                  </a:lnTo>
                  <a:lnTo>
                    <a:pt x="2068" y="577"/>
                  </a:lnTo>
                  <a:cubicBezTo>
                    <a:pt x="2068" y="576"/>
                    <a:pt x="2068" y="575"/>
                    <a:pt x="2069" y="574"/>
                  </a:cubicBezTo>
                  <a:lnTo>
                    <a:pt x="2085" y="542"/>
                  </a:lnTo>
                  <a:cubicBezTo>
                    <a:pt x="2086" y="539"/>
                    <a:pt x="2088" y="537"/>
                    <a:pt x="2089" y="535"/>
                  </a:cubicBezTo>
                  <a:lnTo>
                    <a:pt x="2121" y="503"/>
                  </a:lnTo>
                  <a:lnTo>
                    <a:pt x="2116" y="513"/>
                  </a:lnTo>
                  <a:lnTo>
                    <a:pt x="2132" y="465"/>
                  </a:lnTo>
                  <a:cubicBezTo>
                    <a:pt x="2132" y="464"/>
                    <a:pt x="2132" y="463"/>
                    <a:pt x="2133" y="462"/>
                  </a:cubicBezTo>
                  <a:lnTo>
                    <a:pt x="2149" y="430"/>
                  </a:lnTo>
                  <a:lnTo>
                    <a:pt x="2165" y="398"/>
                  </a:lnTo>
                  <a:lnTo>
                    <a:pt x="2181" y="366"/>
                  </a:lnTo>
                  <a:lnTo>
                    <a:pt x="2197" y="334"/>
                  </a:lnTo>
                  <a:cubicBezTo>
                    <a:pt x="2198" y="331"/>
                    <a:pt x="2200" y="329"/>
                    <a:pt x="2201" y="327"/>
                  </a:cubicBezTo>
                  <a:lnTo>
                    <a:pt x="2217" y="311"/>
                  </a:lnTo>
                  <a:lnTo>
                    <a:pt x="2213" y="318"/>
                  </a:lnTo>
                  <a:lnTo>
                    <a:pt x="2229" y="286"/>
                  </a:lnTo>
                  <a:lnTo>
                    <a:pt x="2245" y="254"/>
                  </a:lnTo>
                  <a:cubicBezTo>
                    <a:pt x="2246" y="251"/>
                    <a:pt x="2248" y="249"/>
                    <a:pt x="2249" y="247"/>
                  </a:cubicBezTo>
                  <a:lnTo>
                    <a:pt x="2265" y="231"/>
                  </a:lnTo>
                  <a:lnTo>
                    <a:pt x="2261" y="238"/>
                  </a:lnTo>
                  <a:lnTo>
                    <a:pt x="2277" y="206"/>
                  </a:lnTo>
                  <a:cubicBezTo>
                    <a:pt x="2278" y="203"/>
                    <a:pt x="2280" y="201"/>
                    <a:pt x="2281" y="199"/>
                  </a:cubicBezTo>
                  <a:lnTo>
                    <a:pt x="2297" y="183"/>
                  </a:lnTo>
                  <a:cubicBezTo>
                    <a:pt x="2299" y="182"/>
                    <a:pt x="2301" y="180"/>
                    <a:pt x="2304" y="179"/>
                  </a:cubicBezTo>
                  <a:lnTo>
                    <a:pt x="2336" y="163"/>
                  </a:lnTo>
                  <a:lnTo>
                    <a:pt x="2329" y="167"/>
                  </a:lnTo>
                  <a:lnTo>
                    <a:pt x="2345" y="151"/>
                  </a:lnTo>
                  <a:lnTo>
                    <a:pt x="2341" y="158"/>
                  </a:lnTo>
                  <a:lnTo>
                    <a:pt x="2357" y="126"/>
                  </a:lnTo>
                  <a:cubicBezTo>
                    <a:pt x="2358" y="123"/>
                    <a:pt x="2360" y="121"/>
                    <a:pt x="2361" y="119"/>
                  </a:cubicBezTo>
                  <a:lnTo>
                    <a:pt x="2377" y="103"/>
                  </a:lnTo>
                  <a:cubicBezTo>
                    <a:pt x="2382" y="99"/>
                    <a:pt x="2388" y="96"/>
                    <a:pt x="2394" y="96"/>
                  </a:cubicBezTo>
                  <a:lnTo>
                    <a:pt x="2410" y="96"/>
                  </a:lnTo>
                  <a:lnTo>
                    <a:pt x="2393" y="103"/>
                  </a:lnTo>
                  <a:lnTo>
                    <a:pt x="2409" y="87"/>
                  </a:lnTo>
                  <a:lnTo>
                    <a:pt x="2425" y="71"/>
                  </a:lnTo>
                  <a:lnTo>
                    <a:pt x="2441" y="55"/>
                  </a:lnTo>
                  <a:lnTo>
                    <a:pt x="2457" y="39"/>
                  </a:lnTo>
                  <a:cubicBezTo>
                    <a:pt x="2462" y="35"/>
                    <a:pt x="2468" y="32"/>
                    <a:pt x="2474" y="32"/>
                  </a:cubicBezTo>
                  <a:lnTo>
                    <a:pt x="2490" y="32"/>
                  </a:lnTo>
                  <a:lnTo>
                    <a:pt x="2473" y="39"/>
                  </a:lnTo>
                  <a:lnTo>
                    <a:pt x="2489" y="23"/>
                  </a:lnTo>
                  <a:cubicBezTo>
                    <a:pt x="2494" y="19"/>
                    <a:pt x="2500" y="16"/>
                    <a:pt x="2506" y="16"/>
                  </a:cubicBezTo>
                  <a:lnTo>
                    <a:pt x="2522" y="16"/>
                  </a:lnTo>
                  <a:lnTo>
                    <a:pt x="2538" y="16"/>
                  </a:lnTo>
                  <a:lnTo>
                    <a:pt x="2521" y="23"/>
                  </a:lnTo>
                  <a:lnTo>
                    <a:pt x="2537" y="7"/>
                  </a:lnTo>
                  <a:cubicBezTo>
                    <a:pt x="2542" y="3"/>
                    <a:pt x="2548" y="0"/>
                    <a:pt x="2554" y="0"/>
                  </a:cubicBezTo>
                  <a:lnTo>
                    <a:pt x="2570" y="0"/>
                  </a:lnTo>
                  <a:lnTo>
                    <a:pt x="2586" y="0"/>
                  </a:lnTo>
                  <a:lnTo>
                    <a:pt x="2602" y="0"/>
                  </a:lnTo>
                  <a:lnTo>
                    <a:pt x="2618" y="0"/>
                  </a:lnTo>
                  <a:lnTo>
                    <a:pt x="2634" y="0"/>
                  </a:lnTo>
                  <a:lnTo>
                    <a:pt x="2650" y="0"/>
                  </a:lnTo>
                  <a:cubicBezTo>
                    <a:pt x="2657" y="0"/>
                    <a:pt x="2663" y="3"/>
                    <a:pt x="2667" y="7"/>
                  </a:cubicBezTo>
                  <a:lnTo>
                    <a:pt x="2683" y="23"/>
                  </a:lnTo>
                  <a:lnTo>
                    <a:pt x="2666" y="16"/>
                  </a:lnTo>
                  <a:lnTo>
                    <a:pt x="2682" y="16"/>
                  </a:lnTo>
                  <a:lnTo>
                    <a:pt x="2698" y="16"/>
                  </a:lnTo>
                  <a:cubicBezTo>
                    <a:pt x="2705" y="16"/>
                    <a:pt x="2711" y="19"/>
                    <a:pt x="2715" y="23"/>
                  </a:cubicBezTo>
                  <a:lnTo>
                    <a:pt x="2731" y="39"/>
                  </a:lnTo>
                  <a:lnTo>
                    <a:pt x="2714" y="32"/>
                  </a:lnTo>
                  <a:lnTo>
                    <a:pt x="2730" y="32"/>
                  </a:lnTo>
                  <a:cubicBezTo>
                    <a:pt x="2737" y="32"/>
                    <a:pt x="2743" y="35"/>
                    <a:pt x="2747" y="39"/>
                  </a:cubicBezTo>
                  <a:lnTo>
                    <a:pt x="2763" y="55"/>
                  </a:lnTo>
                  <a:lnTo>
                    <a:pt x="2779" y="71"/>
                  </a:lnTo>
                  <a:lnTo>
                    <a:pt x="2762" y="64"/>
                  </a:lnTo>
                  <a:lnTo>
                    <a:pt x="2778" y="64"/>
                  </a:lnTo>
                  <a:cubicBezTo>
                    <a:pt x="2785" y="64"/>
                    <a:pt x="2791" y="67"/>
                    <a:pt x="2795" y="71"/>
                  </a:cubicBezTo>
                  <a:lnTo>
                    <a:pt x="2811" y="87"/>
                  </a:lnTo>
                  <a:lnTo>
                    <a:pt x="2827" y="103"/>
                  </a:lnTo>
                  <a:lnTo>
                    <a:pt x="2843" y="119"/>
                  </a:lnTo>
                  <a:lnTo>
                    <a:pt x="2859" y="135"/>
                  </a:lnTo>
                  <a:lnTo>
                    <a:pt x="2875" y="151"/>
                  </a:lnTo>
                  <a:lnTo>
                    <a:pt x="2869" y="147"/>
                  </a:lnTo>
                  <a:lnTo>
                    <a:pt x="2901" y="163"/>
                  </a:lnTo>
                  <a:cubicBezTo>
                    <a:pt x="2904" y="164"/>
                    <a:pt x="2906" y="166"/>
                    <a:pt x="2907" y="167"/>
                  </a:cubicBezTo>
                  <a:lnTo>
                    <a:pt x="2923" y="183"/>
                  </a:lnTo>
                  <a:lnTo>
                    <a:pt x="2939" y="199"/>
                  </a:lnTo>
                  <a:cubicBezTo>
                    <a:pt x="2941" y="201"/>
                    <a:pt x="2943" y="203"/>
                    <a:pt x="2944" y="206"/>
                  </a:cubicBezTo>
                  <a:lnTo>
                    <a:pt x="2960" y="238"/>
                  </a:lnTo>
                  <a:lnTo>
                    <a:pt x="2955" y="231"/>
                  </a:lnTo>
                  <a:lnTo>
                    <a:pt x="2971" y="247"/>
                  </a:lnTo>
                  <a:cubicBezTo>
                    <a:pt x="2973" y="249"/>
                    <a:pt x="2975" y="251"/>
                    <a:pt x="2976" y="254"/>
                  </a:cubicBezTo>
                  <a:lnTo>
                    <a:pt x="2992" y="286"/>
                  </a:lnTo>
                  <a:lnTo>
                    <a:pt x="2987" y="279"/>
                  </a:lnTo>
                  <a:lnTo>
                    <a:pt x="3003" y="295"/>
                  </a:lnTo>
                  <a:cubicBezTo>
                    <a:pt x="3005" y="297"/>
                    <a:pt x="3007" y="299"/>
                    <a:pt x="3008" y="302"/>
                  </a:cubicBezTo>
                  <a:lnTo>
                    <a:pt x="3024" y="334"/>
                  </a:lnTo>
                  <a:lnTo>
                    <a:pt x="3019" y="327"/>
                  </a:lnTo>
                  <a:lnTo>
                    <a:pt x="3035" y="343"/>
                  </a:lnTo>
                  <a:cubicBezTo>
                    <a:pt x="3037" y="345"/>
                    <a:pt x="3039" y="347"/>
                    <a:pt x="3040" y="350"/>
                  </a:cubicBezTo>
                  <a:lnTo>
                    <a:pt x="3056" y="382"/>
                  </a:lnTo>
                  <a:lnTo>
                    <a:pt x="3072" y="414"/>
                  </a:lnTo>
                  <a:lnTo>
                    <a:pt x="3067" y="407"/>
                  </a:lnTo>
                  <a:lnTo>
                    <a:pt x="3083" y="423"/>
                  </a:lnTo>
                  <a:cubicBezTo>
                    <a:pt x="3085" y="425"/>
                    <a:pt x="3087" y="427"/>
                    <a:pt x="3088" y="430"/>
                  </a:cubicBezTo>
                  <a:lnTo>
                    <a:pt x="3104" y="462"/>
                  </a:lnTo>
                  <a:lnTo>
                    <a:pt x="3099" y="455"/>
                  </a:lnTo>
                  <a:lnTo>
                    <a:pt x="3131" y="487"/>
                  </a:lnTo>
                  <a:cubicBezTo>
                    <a:pt x="3133" y="489"/>
                    <a:pt x="3135" y="491"/>
                    <a:pt x="3136" y="494"/>
                  </a:cubicBezTo>
                  <a:lnTo>
                    <a:pt x="3152" y="526"/>
                  </a:lnTo>
                  <a:lnTo>
                    <a:pt x="3168" y="558"/>
                  </a:lnTo>
                  <a:lnTo>
                    <a:pt x="3184" y="590"/>
                  </a:lnTo>
                  <a:lnTo>
                    <a:pt x="3200" y="622"/>
                  </a:lnTo>
                  <a:cubicBezTo>
                    <a:pt x="3200" y="623"/>
                    <a:pt x="3201" y="624"/>
                    <a:pt x="3201" y="625"/>
                  </a:cubicBezTo>
                  <a:lnTo>
                    <a:pt x="3217" y="673"/>
                  </a:lnTo>
                  <a:lnTo>
                    <a:pt x="3216" y="670"/>
                  </a:lnTo>
                  <a:lnTo>
                    <a:pt x="3232" y="702"/>
                  </a:lnTo>
                  <a:lnTo>
                    <a:pt x="3227" y="695"/>
                  </a:lnTo>
                  <a:lnTo>
                    <a:pt x="3259" y="727"/>
                  </a:lnTo>
                  <a:cubicBezTo>
                    <a:pt x="3261" y="729"/>
                    <a:pt x="3263" y="731"/>
                    <a:pt x="3264" y="734"/>
                  </a:cubicBezTo>
                  <a:lnTo>
                    <a:pt x="3280" y="766"/>
                  </a:lnTo>
                  <a:cubicBezTo>
                    <a:pt x="3280" y="767"/>
                    <a:pt x="3281" y="768"/>
                    <a:pt x="3281" y="769"/>
                  </a:cubicBezTo>
                  <a:lnTo>
                    <a:pt x="3297" y="817"/>
                  </a:lnTo>
                  <a:lnTo>
                    <a:pt x="3296" y="814"/>
                  </a:lnTo>
                  <a:lnTo>
                    <a:pt x="3312" y="846"/>
                  </a:lnTo>
                  <a:cubicBezTo>
                    <a:pt x="3312" y="847"/>
                    <a:pt x="3313" y="848"/>
                    <a:pt x="3313" y="849"/>
                  </a:cubicBezTo>
                  <a:lnTo>
                    <a:pt x="3329" y="897"/>
                  </a:lnTo>
                  <a:lnTo>
                    <a:pt x="3323" y="887"/>
                  </a:lnTo>
                  <a:lnTo>
                    <a:pt x="3355" y="919"/>
                  </a:lnTo>
                  <a:cubicBezTo>
                    <a:pt x="3358" y="922"/>
                    <a:pt x="3360" y="925"/>
                    <a:pt x="3361" y="929"/>
                  </a:cubicBezTo>
                  <a:lnTo>
                    <a:pt x="3377" y="977"/>
                  </a:lnTo>
                  <a:lnTo>
                    <a:pt x="3393" y="1025"/>
                  </a:lnTo>
                  <a:lnTo>
                    <a:pt x="3392" y="1022"/>
                  </a:lnTo>
                  <a:lnTo>
                    <a:pt x="3408" y="1054"/>
                  </a:lnTo>
                  <a:lnTo>
                    <a:pt x="3438" y="1099"/>
                  </a:lnTo>
                  <a:cubicBezTo>
                    <a:pt x="3440" y="1101"/>
                    <a:pt x="3441" y="1103"/>
                    <a:pt x="3441" y="1105"/>
                  </a:cubicBezTo>
                  <a:lnTo>
                    <a:pt x="3457" y="1153"/>
                  </a:lnTo>
                  <a:lnTo>
                    <a:pt x="3473" y="1201"/>
                  </a:lnTo>
                  <a:lnTo>
                    <a:pt x="3489" y="1249"/>
                  </a:lnTo>
                  <a:lnTo>
                    <a:pt x="3486" y="1243"/>
                  </a:lnTo>
                  <a:lnTo>
                    <a:pt x="3518" y="1291"/>
                  </a:lnTo>
                  <a:cubicBezTo>
                    <a:pt x="3520" y="1293"/>
                    <a:pt x="3521" y="1295"/>
                    <a:pt x="3521" y="1297"/>
                  </a:cubicBezTo>
                  <a:lnTo>
                    <a:pt x="3537" y="1345"/>
                  </a:lnTo>
                  <a:lnTo>
                    <a:pt x="3553" y="1393"/>
                  </a:lnTo>
                  <a:lnTo>
                    <a:pt x="3550" y="1387"/>
                  </a:lnTo>
                  <a:lnTo>
                    <a:pt x="3582" y="1435"/>
                  </a:lnTo>
                  <a:cubicBezTo>
                    <a:pt x="3584" y="1437"/>
                    <a:pt x="3585" y="1439"/>
                    <a:pt x="3585" y="1441"/>
                  </a:cubicBezTo>
                  <a:lnTo>
                    <a:pt x="3601" y="1489"/>
                  </a:lnTo>
                  <a:lnTo>
                    <a:pt x="3617" y="1537"/>
                  </a:lnTo>
                  <a:lnTo>
                    <a:pt x="3616" y="1534"/>
                  </a:lnTo>
                  <a:lnTo>
                    <a:pt x="3648" y="1598"/>
                  </a:lnTo>
                  <a:cubicBezTo>
                    <a:pt x="3648" y="1599"/>
                    <a:pt x="3649" y="1600"/>
                    <a:pt x="3649" y="1601"/>
                  </a:cubicBezTo>
                  <a:lnTo>
                    <a:pt x="3665" y="1649"/>
                  </a:lnTo>
                  <a:lnTo>
                    <a:pt x="3662" y="1643"/>
                  </a:lnTo>
                  <a:lnTo>
                    <a:pt x="3694" y="1691"/>
                  </a:lnTo>
                  <a:cubicBezTo>
                    <a:pt x="3696" y="1693"/>
                    <a:pt x="3697" y="1696"/>
                    <a:pt x="3698" y="1699"/>
                  </a:cubicBezTo>
                  <a:lnTo>
                    <a:pt x="3714" y="1763"/>
                  </a:lnTo>
                  <a:lnTo>
                    <a:pt x="3710" y="1755"/>
                  </a:lnTo>
                  <a:lnTo>
                    <a:pt x="3742" y="1803"/>
                  </a:lnTo>
                  <a:cubicBezTo>
                    <a:pt x="3744" y="1805"/>
                    <a:pt x="3745" y="1808"/>
                    <a:pt x="3746" y="1811"/>
                  </a:cubicBezTo>
                  <a:lnTo>
                    <a:pt x="3762" y="1875"/>
                  </a:lnTo>
                  <a:lnTo>
                    <a:pt x="3758" y="1867"/>
                  </a:lnTo>
                  <a:lnTo>
                    <a:pt x="3790" y="1915"/>
                  </a:lnTo>
                  <a:cubicBezTo>
                    <a:pt x="3792" y="1917"/>
                    <a:pt x="3793" y="1920"/>
                    <a:pt x="3794" y="1923"/>
                  </a:cubicBezTo>
                  <a:lnTo>
                    <a:pt x="3810" y="1987"/>
                  </a:lnTo>
                  <a:lnTo>
                    <a:pt x="3806" y="1979"/>
                  </a:lnTo>
                  <a:lnTo>
                    <a:pt x="3838" y="2027"/>
                  </a:lnTo>
                  <a:lnTo>
                    <a:pt x="3872" y="2094"/>
                  </a:lnTo>
                  <a:cubicBezTo>
                    <a:pt x="3873" y="2095"/>
                    <a:pt x="3873" y="2097"/>
                    <a:pt x="3874" y="2099"/>
                  </a:cubicBezTo>
                  <a:lnTo>
                    <a:pt x="3890" y="2163"/>
                  </a:lnTo>
                  <a:lnTo>
                    <a:pt x="3886" y="2155"/>
                  </a:lnTo>
                  <a:lnTo>
                    <a:pt x="3918" y="2203"/>
                  </a:lnTo>
                  <a:lnTo>
                    <a:pt x="3952" y="2270"/>
                  </a:lnTo>
                  <a:cubicBezTo>
                    <a:pt x="3953" y="2271"/>
                    <a:pt x="3953" y="2273"/>
                    <a:pt x="3954" y="2275"/>
                  </a:cubicBezTo>
                  <a:lnTo>
                    <a:pt x="3970" y="2339"/>
                  </a:lnTo>
                  <a:lnTo>
                    <a:pt x="3968" y="2334"/>
                  </a:lnTo>
                  <a:lnTo>
                    <a:pt x="4000" y="2398"/>
                  </a:lnTo>
                  <a:lnTo>
                    <a:pt x="4032" y="2462"/>
                  </a:lnTo>
                  <a:lnTo>
                    <a:pt x="4062" y="2507"/>
                  </a:lnTo>
                  <a:lnTo>
                    <a:pt x="4096" y="2574"/>
                  </a:lnTo>
                  <a:cubicBezTo>
                    <a:pt x="4097" y="2575"/>
                    <a:pt x="4097" y="2577"/>
                    <a:pt x="4098" y="2579"/>
                  </a:cubicBezTo>
                  <a:lnTo>
                    <a:pt x="4114" y="2643"/>
                  </a:lnTo>
                  <a:lnTo>
                    <a:pt x="4112" y="2638"/>
                  </a:lnTo>
                  <a:lnTo>
                    <a:pt x="4144" y="2702"/>
                  </a:lnTo>
                  <a:lnTo>
                    <a:pt x="4176" y="2766"/>
                  </a:lnTo>
                  <a:lnTo>
                    <a:pt x="4209" y="2848"/>
                  </a:lnTo>
                  <a:lnTo>
                    <a:pt x="4240" y="2910"/>
                  </a:lnTo>
                  <a:lnTo>
                    <a:pt x="4238" y="2906"/>
                  </a:lnTo>
                  <a:lnTo>
                    <a:pt x="4286" y="2970"/>
                  </a:lnTo>
                  <a:cubicBezTo>
                    <a:pt x="4287" y="2971"/>
                    <a:pt x="4287" y="2972"/>
                    <a:pt x="4288" y="2974"/>
                  </a:cubicBezTo>
                  <a:lnTo>
                    <a:pt x="4320" y="3038"/>
                  </a:lnTo>
                  <a:lnTo>
                    <a:pt x="4352" y="3102"/>
                  </a:lnTo>
                  <a:lnTo>
                    <a:pt x="4384" y="3166"/>
                  </a:lnTo>
                  <a:lnTo>
                    <a:pt x="4431" y="3244"/>
                  </a:lnTo>
                  <a:lnTo>
                    <a:pt x="4464" y="3310"/>
                  </a:lnTo>
                  <a:lnTo>
                    <a:pt x="4462" y="3306"/>
                  </a:lnTo>
                  <a:lnTo>
                    <a:pt x="4510" y="3370"/>
                  </a:lnTo>
                  <a:cubicBezTo>
                    <a:pt x="4511" y="3371"/>
                    <a:pt x="4511" y="3372"/>
                    <a:pt x="4512" y="3374"/>
                  </a:cubicBezTo>
                  <a:lnTo>
                    <a:pt x="4544" y="3438"/>
                  </a:lnTo>
                  <a:lnTo>
                    <a:pt x="4591" y="3516"/>
                  </a:lnTo>
                  <a:lnTo>
                    <a:pt x="4638" y="3578"/>
                  </a:lnTo>
                  <a:lnTo>
                    <a:pt x="4686" y="3642"/>
                  </a:lnTo>
                  <a:lnTo>
                    <a:pt x="4735" y="3724"/>
                  </a:lnTo>
                  <a:lnTo>
                    <a:pt x="4782" y="3786"/>
                  </a:lnTo>
                  <a:lnTo>
                    <a:pt x="4831" y="3868"/>
                  </a:lnTo>
                  <a:lnTo>
                    <a:pt x="4878" y="3930"/>
                  </a:lnTo>
                  <a:lnTo>
                    <a:pt x="4941" y="4009"/>
                  </a:lnTo>
                  <a:lnTo>
                    <a:pt x="4990" y="4074"/>
                  </a:lnTo>
                  <a:lnTo>
                    <a:pt x="5053" y="4153"/>
                  </a:lnTo>
                  <a:lnTo>
                    <a:pt x="5115" y="4215"/>
                  </a:lnTo>
                  <a:lnTo>
                    <a:pt x="5179" y="4279"/>
                  </a:lnTo>
                  <a:lnTo>
                    <a:pt x="5259" y="4359"/>
                  </a:lnTo>
                  <a:lnTo>
                    <a:pt x="5323" y="4423"/>
                  </a:lnTo>
                  <a:lnTo>
                    <a:pt x="5403" y="4503"/>
                  </a:lnTo>
                  <a:lnTo>
                    <a:pt x="5400" y="4500"/>
                  </a:lnTo>
                  <a:lnTo>
                    <a:pt x="5496" y="4564"/>
                  </a:lnTo>
                  <a:cubicBezTo>
                    <a:pt x="5497" y="4565"/>
                    <a:pt x="5498" y="4566"/>
                    <a:pt x="5499" y="4567"/>
                  </a:cubicBezTo>
                  <a:lnTo>
                    <a:pt x="5579" y="4647"/>
                  </a:lnTo>
                  <a:lnTo>
                    <a:pt x="5574" y="4644"/>
                  </a:lnTo>
                  <a:lnTo>
                    <a:pt x="5686" y="4708"/>
                  </a:lnTo>
                  <a:cubicBezTo>
                    <a:pt x="5688" y="4708"/>
                    <a:pt x="5689" y="4709"/>
                    <a:pt x="5690" y="4710"/>
                  </a:cubicBezTo>
                  <a:lnTo>
                    <a:pt x="5786" y="4790"/>
                  </a:lnTo>
                  <a:lnTo>
                    <a:pt x="5781" y="4787"/>
                  </a:lnTo>
                  <a:lnTo>
                    <a:pt x="5909" y="4851"/>
                  </a:lnTo>
                  <a:lnTo>
                    <a:pt x="6039" y="4932"/>
                  </a:lnTo>
                  <a:lnTo>
                    <a:pt x="6165" y="4995"/>
                  </a:lnTo>
                  <a:lnTo>
                    <a:pt x="6323" y="5058"/>
                  </a:lnTo>
                  <a:lnTo>
                    <a:pt x="6499" y="5122"/>
                  </a:lnTo>
                  <a:lnTo>
                    <a:pt x="6707" y="5202"/>
                  </a:lnTo>
                  <a:lnTo>
                    <a:pt x="6960" y="5265"/>
                  </a:lnTo>
                  <a:lnTo>
                    <a:pt x="7248" y="5329"/>
                  </a:lnTo>
                  <a:lnTo>
                    <a:pt x="7630" y="5393"/>
                  </a:lnTo>
                  <a:lnTo>
                    <a:pt x="8126" y="5457"/>
                  </a:lnTo>
                  <a:lnTo>
                    <a:pt x="8876" y="5505"/>
                  </a:lnTo>
                  <a:lnTo>
                    <a:pt x="10267" y="5552"/>
                  </a:lnTo>
                  <a:cubicBezTo>
                    <a:pt x="10281" y="5553"/>
                    <a:pt x="10291" y="5564"/>
                    <a:pt x="10290" y="5577"/>
                  </a:cubicBezTo>
                  <a:cubicBezTo>
                    <a:pt x="10290" y="5591"/>
                    <a:pt x="10279" y="5601"/>
                    <a:pt x="10266" y="5600"/>
                  </a:cubicBezTo>
                  <a:lnTo>
                    <a:pt x="8873" y="5552"/>
                  </a:lnTo>
                  <a:lnTo>
                    <a:pt x="8119" y="5504"/>
                  </a:lnTo>
                  <a:lnTo>
                    <a:pt x="7623" y="5440"/>
                  </a:lnTo>
                  <a:lnTo>
                    <a:pt x="7237" y="5376"/>
                  </a:lnTo>
                  <a:lnTo>
                    <a:pt x="6949" y="5312"/>
                  </a:lnTo>
                  <a:lnTo>
                    <a:pt x="6690" y="5247"/>
                  </a:lnTo>
                  <a:lnTo>
                    <a:pt x="6482" y="5167"/>
                  </a:lnTo>
                  <a:lnTo>
                    <a:pt x="6306" y="5103"/>
                  </a:lnTo>
                  <a:lnTo>
                    <a:pt x="6144" y="5038"/>
                  </a:lnTo>
                  <a:lnTo>
                    <a:pt x="6014" y="4973"/>
                  </a:lnTo>
                  <a:lnTo>
                    <a:pt x="5888" y="4894"/>
                  </a:lnTo>
                  <a:lnTo>
                    <a:pt x="5760" y="4830"/>
                  </a:lnTo>
                  <a:cubicBezTo>
                    <a:pt x="5758" y="4829"/>
                    <a:pt x="5757" y="4828"/>
                    <a:pt x="5755" y="4827"/>
                  </a:cubicBezTo>
                  <a:lnTo>
                    <a:pt x="5659" y="4747"/>
                  </a:lnTo>
                  <a:lnTo>
                    <a:pt x="5663" y="4749"/>
                  </a:lnTo>
                  <a:lnTo>
                    <a:pt x="5551" y="4685"/>
                  </a:lnTo>
                  <a:cubicBezTo>
                    <a:pt x="5549" y="4684"/>
                    <a:pt x="5547" y="4683"/>
                    <a:pt x="5545" y="4681"/>
                  </a:cubicBezTo>
                  <a:lnTo>
                    <a:pt x="5465" y="4601"/>
                  </a:lnTo>
                  <a:lnTo>
                    <a:pt x="5469" y="4604"/>
                  </a:lnTo>
                  <a:lnTo>
                    <a:pt x="5373" y="4540"/>
                  </a:lnTo>
                  <a:cubicBezTo>
                    <a:pt x="5372" y="4540"/>
                    <a:pt x="5371" y="4539"/>
                    <a:pt x="5369" y="4537"/>
                  </a:cubicBezTo>
                  <a:lnTo>
                    <a:pt x="5289" y="4457"/>
                  </a:lnTo>
                  <a:lnTo>
                    <a:pt x="5225" y="4393"/>
                  </a:lnTo>
                  <a:lnTo>
                    <a:pt x="5145" y="4313"/>
                  </a:lnTo>
                  <a:lnTo>
                    <a:pt x="5081" y="4249"/>
                  </a:lnTo>
                  <a:lnTo>
                    <a:pt x="5016" y="4183"/>
                  </a:lnTo>
                  <a:lnTo>
                    <a:pt x="4951" y="4103"/>
                  </a:lnTo>
                  <a:lnTo>
                    <a:pt x="4904" y="4039"/>
                  </a:lnTo>
                  <a:lnTo>
                    <a:pt x="4839" y="3959"/>
                  </a:lnTo>
                  <a:lnTo>
                    <a:pt x="4790" y="3893"/>
                  </a:lnTo>
                  <a:lnTo>
                    <a:pt x="4743" y="3815"/>
                  </a:lnTo>
                  <a:lnTo>
                    <a:pt x="4694" y="3749"/>
                  </a:lnTo>
                  <a:lnTo>
                    <a:pt x="4647" y="3671"/>
                  </a:lnTo>
                  <a:lnTo>
                    <a:pt x="4599" y="3607"/>
                  </a:lnTo>
                  <a:lnTo>
                    <a:pt x="4550" y="3541"/>
                  </a:lnTo>
                  <a:lnTo>
                    <a:pt x="4501" y="3459"/>
                  </a:lnTo>
                  <a:lnTo>
                    <a:pt x="4469" y="3395"/>
                  </a:lnTo>
                  <a:lnTo>
                    <a:pt x="4471" y="3399"/>
                  </a:lnTo>
                  <a:lnTo>
                    <a:pt x="4423" y="3335"/>
                  </a:lnTo>
                  <a:cubicBezTo>
                    <a:pt x="4422" y="3334"/>
                    <a:pt x="4422" y="3332"/>
                    <a:pt x="4421" y="3331"/>
                  </a:cubicBezTo>
                  <a:lnTo>
                    <a:pt x="4390" y="3269"/>
                  </a:lnTo>
                  <a:lnTo>
                    <a:pt x="4341" y="3187"/>
                  </a:lnTo>
                  <a:lnTo>
                    <a:pt x="4309" y="3123"/>
                  </a:lnTo>
                  <a:lnTo>
                    <a:pt x="4277" y="3059"/>
                  </a:lnTo>
                  <a:lnTo>
                    <a:pt x="4245" y="2995"/>
                  </a:lnTo>
                  <a:lnTo>
                    <a:pt x="4247" y="2999"/>
                  </a:lnTo>
                  <a:lnTo>
                    <a:pt x="4199" y="2935"/>
                  </a:lnTo>
                  <a:cubicBezTo>
                    <a:pt x="4198" y="2934"/>
                    <a:pt x="4198" y="2932"/>
                    <a:pt x="4197" y="2931"/>
                  </a:cubicBezTo>
                  <a:lnTo>
                    <a:pt x="4164" y="2865"/>
                  </a:lnTo>
                  <a:lnTo>
                    <a:pt x="4133" y="2787"/>
                  </a:lnTo>
                  <a:lnTo>
                    <a:pt x="4101" y="2723"/>
                  </a:lnTo>
                  <a:lnTo>
                    <a:pt x="4069" y="2659"/>
                  </a:lnTo>
                  <a:cubicBezTo>
                    <a:pt x="4068" y="2658"/>
                    <a:pt x="4068" y="2656"/>
                    <a:pt x="4067" y="2654"/>
                  </a:cubicBezTo>
                  <a:lnTo>
                    <a:pt x="4051" y="2590"/>
                  </a:lnTo>
                  <a:lnTo>
                    <a:pt x="4053" y="2595"/>
                  </a:lnTo>
                  <a:lnTo>
                    <a:pt x="4022" y="2534"/>
                  </a:lnTo>
                  <a:lnTo>
                    <a:pt x="3989" y="2483"/>
                  </a:lnTo>
                  <a:lnTo>
                    <a:pt x="3957" y="2419"/>
                  </a:lnTo>
                  <a:lnTo>
                    <a:pt x="3925" y="2355"/>
                  </a:lnTo>
                  <a:cubicBezTo>
                    <a:pt x="3924" y="2354"/>
                    <a:pt x="3924" y="2352"/>
                    <a:pt x="3923" y="2350"/>
                  </a:cubicBezTo>
                  <a:lnTo>
                    <a:pt x="3907" y="2286"/>
                  </a:lnTo>
                  <a:lnTo>
                    <a:pt x="3909" y="2291"/>
                  </a:lnTo>
                  <a:lnTo>
                    <a:pt x="3878" y="2230"/>
                  </a:lnTo>
                  <a:lnTo>
                    <a:pt x="3846" y="2182"/>
                  </a:lnTo>
                  <a:cubicBezTo>
                    <a:pt x="3845" y="2179"/>
                    <a:pt x="3844" y="2177"/>
                    <a:pt x="3843" y="2174"/>
                  </a:cubicBezTo>
                  <a:lnTo>
                    <a:pt x="3827" y="2110"/>
                  </a:lnTo>
                  <a:lnTo>
                    <a:pt x="3829" y="2115"/>
                  </a:lnTo>
                  <a:lnTo>
                    <a:pt x="3798" y="2054"/>
                  </a:lnTo>
                  <a:lnTo>
                    <a:pt x="3766" y="2006"/>
                  </a:lnTo>
                  <a:cubicBezTo>
                    <a:pt x="3765" y="2003"/>
                    <a:pt x="3764" y="2001"/>
                    <a:pt x="3763" y="1998"/>
                  </a:cubicBezTo>
                  <a:lnTo>
                    <a:pt x="3747" y="1934"/>
                  </a:lnTo>
                  <a:lnTo>
                    <a:pt x="3750" y="1942"/>
                  </a:lnTo>
                  <a:lnTo>
                    <a:pt x="3718" y="1894"/>
                  </a:lnTo>
                  <a:cubicBezTo>
                    <a:pt x="3717" y="1891"/>
                    <a:pt x="3716" y="1889"/>
                    <a:pt x="3715" y="1886"/>
                  </a:cubicBezTo>
                  <a:lnTo>
                    <a:pt x="3699" y="1822"/>
                  </a:lnTo>
                  <a:lnTo>
                    <a:pt x="3702" y="1830"/>
                  </a:lnTo>
                  <a:lnTo>
                    <a:pt x="3670" y="1782"/>
                  </a:lnTo>
                  <a:cubicBezTo>
                    <a:pt x="3669" y="1779"/>
                    <a:pt x="3668" y="1777"/>
                    <a:pt x="3667" y="1774"/>
                  </a:cubicBezTo>
                  <a:lnTo>
                    <a:pt x="3651" y="1710"/>
                  </a:lnTo>
                  <a:lnTo>
                    <a:pt x="3654" y="1718"/>
                  </a:lnTo>
                  <a:lnTo>
                    <a:pt x="3622" y="1670"/>
                  </a:lnTo>
                  <a:cubicBezTo>
                    <a:pt x="3621" y="1668"/>
                    <a:pt x="3620" y="1666"/>
                    <a:pt x="3620" y="1664"/>
                  </a:cubicBezTo>
                  <a:lnTo>
                    <a:pt x="3604" y="1616"/>
                  </a:lnTo>
                  <a:lnTo>
                    <a:pt x="3605" y="1619"/>
                  </a:lnTo>
                  <a:lnTo>
                    <a:pt x="3573" y="1555"/>
                  </a:lnTo>
                  <a:cubicBezTo>
                    <a:pt x="3572" y="1554"/>
                    <a:pt x="3572" y="1553"/>
                    <a:pt x="3572" y="1552"/>
                  </a:cubicBezTo>
                  <a:lnTo>
                    <a:pt x="3556" y="1504"/>
                  </a:lnTo>
                  <a:lnTo>
                    <a:pt x="3540" y="1456"/>
                  </a:lnTo>
                  <a:lnTo>
                    <a:pt x="3542" y="1462"/>
                  </a:lnTo>
                  <a:lnTo>
                    <a:pt x="3510" y="1414"/>
                  </a:lnTo>
                  <a:cubicBezTo>
                    <a:pt x="3509" y="1412"/>
                    <a:pt x="3508" y="1410"/>
                    <a:pt x="3508" y="1408"/>
                  </a:cubicBezTo>
                  <a:lnTo>
                    <a:pt x="3492" y="1360"/>
                  </a:lnTo>
                  <a:lnTo>
                    <a:pt x="3476" y="1312"/>
                  </a:lnTo>
                  <a:lnTo>
                    <a:pt x="3478" y="1318"/>
                  </a:lnTo>
                  <a:lnTo>
                    <a:pt x="3446" y="1270"/>
                  </a:lnTo>
                  <a:cubicBezTo>
                    <a:pt x="3445" y="1268"/>
                    <a:pt x="3444" y="1266"/>
                    <a:pt x="3444" y="1264"/>
                  </a:cubicBezTo>
                  <a:lnTo>
                    <a:pt x="3428" y="1216"/>
                  </a:lnTo>
                  <a:lnTo>
                    <a:pt x="3412" y="1168"/>
                  </a:lnTo>
                  <a:lnTo>
                    <a:pt x="3396" y="1120"/>
                  </a:lnTo>
                  <a:lnTo>
                    <a:pt x="3398" y="1126"/>
                  </a:lnTo>
                  <a:lnTo>
                    <a:pt x="3365" y="1075"/>
                  </a:lnTo>
                  <a:lnTo>
                    <a:pt x="3349" y="1043"/>
                  </a:lnTo>
                  <a:cubicBezTo>
                    <a:pt x="3348" y="1042"/>
                    <a:pt x="3348" y="1041"/>
                    <a:pt x="3348" y="1040"/>
                  </a:cubicBezTo>
                  <a:lnTo>
                    <a:pt x="3332" y="992"/>
                  </a:lnTo>
                  <a:lnTo>
                    <a:pt x="3316" y="944"/>
                  </a:lnTo>
                  <a:lnTo>
                    <a:pt x="3321" y="953"/>
                  </a:lnTo>
                  <a:lnTo>
                    <a:pt x="3289" y="921"/>
                  </a:lnTo>
                  <a:cubicBezTo>
                    <a:pt x="3287" y="919"/>
                    <a:pt x="3285" y="916"/>
                    <a:pt x="3284" y="912"/>
                  </a:cubicBezTo>
                  <a:lnTo>
                    <a:pt x="3268" y="864"/>
                  </a:lnTo>
                  <a:lnTo>
                    <a:pt x="3269" y="867"/>
                  </a:lnTo>
                  <a:lnTo>
                    <a:pt x="3253" y="835"/>
                  </a:lnTo>
                  <a:cubicBezTo>
                    <a:pt x="3252" y="834"/>
                    <a:pt x="3252" y="833"/>
                    <a:pt x="3252" y="832"/>
                  </a:cubicBezTo>
                  <a:lnTo>
                    <a:pt x="3236" y="784"/>
                  </a:lnTo>
                  <a:lnTo>
                    <a:pt x="3237" y="787"/>
                  </a:lnTo>
                  <a:lnTo>
                    <a:pt x="3221" y="755"/>
                  </a:lnTo>
                  <a:lnTo>
                    <a:pt x="3225" y="761"/>
                  </a:lnTo>
                  <a:lnTo>
                    <a:pt x="3193" y="729"/>
                  </a:lnTo>
                  <a:cubicBezTo>
                    <a:pt x="3192" y="728"/>
                    <a:pt x="3190" y="726"/>
                    <a:pt x="3189" y="723"/>
                  </a:cubicBezTo>
                  <a:lnTo>
                    <a:pt x="3173" y="691"/>
                  </a:lnTo>
                  <a:cubicBezTo>
                    <a:pt x="3172" y="690"/>
                    <a:pt x="3172" y="689"/>
                    <a:pt x="3172" y="688"/>
                  </a:cubicBezTo>
                  <a:lnTo>
                    <a:pt x="3156" y="640"/>
                  </a:lnTo>
                  <a:lnTo>
                    <a:pt x="3157" y="643"/>
                  </a:lnTo>
                  <a:lnTo>
                    <a:pt x="3141" y="611"/>
                  </a:lnTo>
                  <a:lnTo>
                    <a:pt x="3125" y="579"/>
                  </a:lnTo>
                  <a:lnTo>
                    <a:pt x="3109" y="547"/>
                  </a:lnTo>
                  <a:lnTo>
                    <a:pt x="3093" y="515"/>
                  </a:lnTo>
                  <a:lnTo>
                    <a:pt x="3097" y="521"/>
                  </a:lnTo>
                  <a:lnTo>
                    <a:pt x="3065" y="489"/>
                  </a:lnTo>
                  <a:cubicBezTo>
                    <a:pt x="3064" y="488"/>
                    <a:pt x="3062" y="486"/>
                    <a:pt x="3061" y="483"/>
                  </a:cubicBezTo>
                  <a:lnTo>
                    <a:pt x="3045" y="451"/>
                  </a:lnTo>
                  <a:lnTo>
                    <a:pt x="3049" y="457"/>
                  </a:lnTo>
                  <a:lnTo>
                    <a:pt x="3033" y="441"/>
                  </a:lnTo>
                  <a:cubicBezTo>
                    <a:pt x="3032" y="440"/>
                    <a:pt x="3030" y="438"/>
                    <a:pt x="3029" y="435"/>
                  </a:cubicBezTo>
                  <a:lnTo>
                    <a:pt x="3013" y="403"/>
                  </a:lnTo>
                  <a:lnTo>
                    <a:pt x="2997" y="371"/>
                  </a:lnTo>
                  <a:lnTo>
                    <a:pt x="3001" y="377"/>
                  </a:lnTo>
                  <a:lnTo>
                    <a:pt x="2985" y="361"/>
                  </a:lnTo>
                  <a:cubicBezTo>
                    <a:pt x="2984" y="360"/>
                    <a:pt x="2982" y="358"/>
                    <a:pt x="2981" y="355"/>
                  </a:cubicBezTo>
                  <a:lnTo>
                    <a:pt x="2965" y="323"/>
                  </a:lnTo>
                  <a:lnTo>
                    <a:pt x="2969" y="329"/>
                  </a:lnTo>
                  <a:lnTo>
                    <a:pt x="2953" y="313"/>
                  </a:lnTo>
                  <a:cubicBezTo>
                    <a:pt x="2952" y="312"/>
                    <a:pt x="2950" y="310"/>
                    <a:pt x="2949" y="307"/>
                  </a:cubicBezTo>
                  <a:lnTo>
                    <a:pt x="2933" y="275"/>
                  </a:lnTo>
                  <a:lnTo>
                    <a:pt x="2937" y="281"/>
                  </a:lnTo>
                  <a:lnTo>
                    <a:pt x="2921" y="265"/>
                  </a:lnTo>
                  <a:cubicBezTo>
                    <a:pt x="2920" y="264"/>
                    <a:pt x="2918" y="262"/>
                    <a:pt x="2917" y="259"/>
                  </a:cubicBezTo>
                  <a:lnTo>
                    <a:pt x="2901" y="227"/>
                  </a:lnTo>
                  <a:lnTo>
                    <a:pt x="2905" y="233"/>
                  </a:lnTo>
                  <a:lnTo>
                    <a:pt x="2889" y="217"/>
                  </a:lnTo>
                  <a:lnTo>
                    <a:pt x="2873" y="201"/>
                  </a:lnTo>
                  <a:lnTo>
                    <a:pt x="2880" y="206"/>
                  </a:lnTo>
                  <a:lnTo>
                    <a:pt x="2848" y="190"/>
                  </a:lnTo>
                  <a:cubicBezTo>
                    <a:pt x="2845" y="189"/>
                    <a:pt x="2843" y="187"/>
                    <a:pt x="2841" y="185"/>
                  </a:cubicBezTo>
                  <a:lnTo>
                    <a:pt x="2825" y="169"/>
                  </a:lnTo>
                  <a:lnTo>
                    <a:pt x="2809" y="153"/>
                  </a:lnTo>
                  <a:lnTo>
                    <a:pt x="2793" y="137"/>
                  </a:lnTo>
                  <a:lnTo>
                    <a:pt x="2777" y="121"/>
                  </a:lnTo>
                  <a:lnTo>
                    <a:pt x="2761" y="105"/>
                  </a:lnTo>
                  <a:lnTo>
                    <a:pt x="2778" y="112"/>
                  </a:lnTo>
                  <a:lnTo>
                    <a:pt x="2762" y="112"/>
                  </a:lnTo>
                  <a:cubicBezTo>
                    <a:pt x="2756" y="112"/>
                    <a:pt x="2750" y="110"/>
                    <a:pt x="2745" y="105"/>
                  </a:cubicBezTo>
                  <a:lnTo>
                    <a:pt x="2729" y="89"/>
                  </a:lnTo>
                  <a:lnTo>
                    <a:pt x="2713" y="73"/>
                  </a:lnTo>
                  <a:lnTo>
                    <a:pt x="2730" y="80"/>
                  </a:lnTo>
                  <a:lnTo>
                    <a:pt x="2714" y="80"/>
                  </a:lnTo>
                  <a:cubicBezTo>
                    <a:pt x="2708" y="80"/>
                    <a:pt x="2702" y="78"/>
                    <a:pt x="2697" y="73"/>
                  </a:cubicBezTo>
                  <a:lnTo>
                    <a:pt x="2681" y="57"/>
                  </a:lnTo>
                  <a:lnTo>
                    <a:pt x="2698" y="64"/>
                  </a:lnTo>
                  <a:lnTo>
                    <a:pt x="2682" y="64"/>
                  </a:lnTo>
                  <a:lnTo>
                    <a:pt x="2666" y="64"/>
                  </a:lnTo>
                  <a:cubicBezTo>
                    <a:pt x="2660" y="64"/>
                    <a:pt x="2654" y="62"/>
                    <a:pt x="2649" y="57"/>
                  </a:cubicBezTo>
                  <a:lnTo>
                    <a:pt x="2633" y="41"/>
                  </a:lnTo>
                  <a:lnTo>
                    <a:pt x="2650" y="48"/>
                  </a:lnTo>
                  <a:lnTo>
                    <a:pt x="2634" y="48"/>
                  </a:lnTo>
                  <a:lnTo>
                    <a:pt x="2618" y="48"/>
                  </a:lnTo>
                  <a:lnTo>
                    <a:pt x="2602" y="48"/>
                  </a:lnTo>
                  <a:lnTo>
                    <a:pt x="2586" y="48"/>
                  </a:lnTo>
                  <a:lnTo>
                    <a:pt x="2570" y="48"/>
                  </a:lnTo>
                  <a:lnTo>
                    <a:pt x="2554" y="48"/>
                  </a:lnTo>
                  <a:lnTo>
                    <a:pt x="2571" y="41"/>
                  </a:lnTo>
                  <a:lnTo>
                    <a:pt x="2555" y="57"/>
                  </a:lnTo>
                  <a:cubicBezTo>
                    <a:pt x="2551" y="62"/>
                    <a:pt x="2545" y="64"/>
                    <a:pt x="2538" y="64"/>
                  </a:cubicBezTo>
                  <a:lnTo>
                    <a:pt x="2522" y="64"/>
                  </a:lnTo>
                  <a:lnTo>
                    <a:pt x="2506" y="64"/>
                  </a:lnTo>
                  <a:lnTo>
                    <a:pt x="2523" y="57"/>
                  </a:lnTo>
                  <a:lnTo>
                    <a:pt x="2507" y="73"/>
                  </a:lnTo>
                  <a:cubicBezTo>
                    <a:pt x="2503" y="78"/>
                    <a:pt x="2497" y="80"/>
                    <a:pt x="2490" y="80"/>
                  </a:cubicBezTo>
                  <a:lnTo>
                    <a:pt x="2474" y="80"/>
                  </a:lnTo>
                  <a:lnTo>
                    <a:pt x="2491" y="73"/>
                  </a:lnTo>
                  <a:lnTo>
                    <a:pt x="2475" y="89"/>
                  </a:lnTo>
                  <a:lnTo>
                    <a:pt x="2459" y="105"/>
                  </a:lnTo>
                  <a:lnTo>
                    <a:pt x="2443" y="121"/>
                  </a:lnTo>
                  <a:lnTo>
                    <a:pt x="2427" y="137"/>
                  </a:lnTo>
                  <a:cubicBezTo>
                    <a:pt x="2423" y="142"/>
                    <a:pt x="2417" y="144"/>
                    <a:pt x="2410" y="144"/>
                  </a:cubicBezTo>
                  <a:lnTo>
                    <a:pt x="2394" y="144"/>
                  </a:lnTo>
                  <a:lnTo>
                    <a:pt x="2411" y="137"/>
                  </a:lnTo>
                  <a:lnTo>
                    <a:pt x="2395" y="153"/>
                  </a:lnTo>
                  <a:lnTo>
                    <a:pt x="2400" y="147"/>
                  </a:lnTo>
                  <a:lnTo>
                    <a:pt x="2384" y="179"/>
                  </a:lnTo>
                  <a:cubicBezTo>
                    <a:pt x="2383" y="182"/>
                    <a:pt x="2381" y="184"/>
                    <a:pt x="2379" y="185"/>
                  </a:cubicBezTo>
                  <a:lnTo>
                    <a:pt x="2363" y="201"/>
                  </a:lnTo>
                  <a:cubicBezTo>
                    <a:pt x="2362" y="203"/>
                    <a:pt x="2360" y="205"/>
                    <a:pt x="2357" y="206"/>
                  </a:cubicBezTo>
                  <a:lnTo>
                    <a:pt x="2325" y="222"/>
                  </a:lnTo>
                  <a:lnTo>
                    <a:pt x="2331" y="217"/>
                  </a:lnTo>
                  <a:lnTo>
                    <a:pt x="2315" y="233"/>
                  </a:lnTo>
                  <a:lnTo>
                    <a:pt x="2320" y="227"/>
                  </a:lnTo>
                  <a:lnTo>
                    <a:pt x="2304" y="259"/>
                  </a:lnTo>
                  <a:cubicBezTo>
                    <a:pt x="2303" y="262"/>
                    <a:pt x="2301" y="264"/>
                    <a:pt x="2299" y="265"/>
                  </a:cubicBezTo>
                  <a:lnTo>
                    <a:pt x="2283" y="281"/>
                  </a:lnTo>
                  <a:lnTo>
                    <a:pt x="2288" y="275"/>
                  </a:lnTo>
                  <a:lnTo>
                    <a:pt x="2272" y="307"/>
                  </a:lnTo>
                  <a:lnTo>
                    <a:pt x="2256" y="339"/>
                  </a:lnTo>
                  <a:cubicBezTo>
                    <a:pt x="2255" y="342"/>
                    <a:pt x="2253" y="344"/>
                    <a:pt x="2251" y="345"/>
                  </a:cubicBezTo>
                  <a:lnTo>
                    <a:pt x="2235" y="361"/>
                  </a:lnTo>
                  <a:lnTo>
                    <a:pt x="2240" y="355"/>
                  </a:lnTo>
                  <a:lnTo>
                    <a:pt x="2224" y="387"/>
                  </a:lnTo>
                  <a:lnTo>
                    <a:pt x="2208" y="419"/>
                  </a:lnTo>
                  <a:lnTo>
                    <a:pt x="2192" y="451"/>
                  </a:lnTo>
                  <a:lnTo>
                    <a:pt x="2176" y="483"/>
                  </a:lnTo>
                  <a:lnTo>
                    <a:pt x="2177" y="480"/>
                  </a:lnTo>
                  <a:lnTo>
                    <a:pt x="2161" y="528"/>
                  </a:lnTo>
                  <a:cubicBezTo>
                    <a:pt x="2160" y="532"/>
                    <a:pt x="2158" y="535"/>
                    <a:pt x="2155" y="537"/>
                  </a:cubicBezTo>
                  <a:lnTo>
                    <a:pt x="2123" y="569"/>
                  </a:lnTo>
                  <a:lnTo>
                    <a:pt x="2128" y="563"/>
                  </a:lnTo>
                  <a:lnTo>
                    <a:pt x="2112" y="595"/>
                  </a:lnTo>
                  <a:lnTo>
                    <a:pt x="2113" y="592"/>
                  </a:lnTo>
                  <a:lnTo>
                    <a:pt x="2097" y="640"/>
                  </a:lnTo>
                  <a:lnTo>
                    <a:pt x="2081" y="688"/>
                  </a:lnTo>
                  <a:cubicBezTo>
                    <a:pt x="2081" y="689"/>
                    <a:pt x="2080" y="690"/>
                    <a:pt x="2080" y="691"/>
                  </a:cubicBezTo>
                  <a:lnTo>
                    <a:pt x="2064" y="723"/>
                  </a:lnTo>
                  <a:lnTo>
                    <a:pt x="2065" y="720"/>
                  </a:lnTo>
                  <a:lnTo>
                    <a:pt x="2049" y="768"/>
                  </a:lnTo>
                  <a:cubicBezTo>
                    <a:pt x="2049" y="770"/>
                    <a:pt x="2048" y="772"/>
                    <a:pt x="2046" y="774"/>
                  </a:cubicBezTo>
                  <a:lnTo>
                    <a:pt x="2014" y="822"/>
                  </a:lnTo>
                  <a:lnTo>
                    <a:pt x="2017" y="816"/>
                  </a:lnTo>
                  <a:lnTo>
                    <a:pt x="2001" y="864"/>
                  </a:lnTo>
                  <a:lnTo>
                    <a:pt x="1985" y="912"/>
                  </a:lnTo>
                  <a:lnTo>
                    <a:pt x="1969" y="960"/>
                  </a:lnTo>
                  <a:lnTo>
                    <a:pt x="1953" y="1008"/>
                  </a:lnTo>
                  <a:cubicBezTo>
                    <a:pt x="1953" y="1009"/>
                    <a:pt x="1952" y="1010"/>
                    <a:pt x="1952" y="1011"/>
                  </a:cubicBezTo>
                  <a:lnTo>
                    <a:pt x="1920" y="1075"/>
                  </a:lnTo>
                  <a:lnTo>
                    <a:pt x="1921" y="1072"/>
                  </a:lnTo>
                  <a:lnTo>
                    <a:pt x="1906" y="1118"/>
                  </a:lnTo>
                  <a:lnTo>
                    <a:pt x="1890" y="1182"/>
                  </a:lnTo>
                  <a:lnTo>
                    <a:pt x="1874" y="1246"/>
                  </a:lnTo>
                  <a:cubicBezTo>
                    <a:pt x="1873" y="1249"/>
                    <a:pt x="1872" y="1251"/>
                    <a:pt x="1870" y="1254"/>
                  </a:cubicBezTo>
                  <a:lnTo>
                    <a:pt x="1838" y="1302"/>
                  </a:lnTo>
                  <a:lnTo>
                    <a:pt x="1842" y="1294"/>
                  </a:lnTo>
                  <a:lnTo>
                    <a:pt x="1826" y="1358"/>
                  </a:lnTo>
                  <a:lnTo>
                    <a:pt x="1810" y="1422"/>
                  </a:lnTo>
                  <a:cubicBezTo>
                    <a:pt x="1809" y="1424"/>
                    <a:pt x="1809" y="1426"/>
                    <a:pt x="1808" y="1427"/>
                  </a:cubicBezTo>
                  <a:lnTo>
                    <a:pt x="1776" y="1491"/>
                  </a:lnTo>
                  <a:lnTo>
                    <a:pt x="1778" y="1485"/>
                  </a:lnTo>
                  <a:lnTo>
                    <a:pt x="1762" y="1565"/>
                  </a:lnTo>
                  <a:cubicBezTo>
                    <a:pt x="1762" y="1567"/>
                    <a:pt x="1761" y="1569"/>
                    <a:pt x="1760" y="1571"/>
                  </a:cubicBezTo>
                  <a:lnTo>
                    <a:pt x="1728" y="1635"/>
                  </a:lnTo>
                  <a:lnTo>
                    <a:pt x="1730" y="1629"/>
                  </a:lnTo>
                  <a:lnTo>
                    <a:pt x="1714" y="1710"/>
                  </a:lnTo>
                  <a:lnTo>
                    <a:pt x="1697" y="1777"/>
                  </a:lnTo>
                  <a:lnTo>
                    <a:pt x="1665" y="1857"/>
                  </a:lnTo>
                  <a:lnTo>
                    <a:pt x="1633" y="1937"/>
                  </a:lnTo>
                  <a:lnTo>
                    <a:pt x="1634" y="1933"/>
                  </a:lnTo>
                  <a:lnTo>
                    <a:pt x="1618" y="2013"/>
                  </a:lnTo>
                  <a:cubicBezTo>
                    <a:pt x="1618" y="2015"/>
                    <a:pt x="1617" y="2016"/>
                    <a:pt x="1617" y="2017"/>
                  </a:cubicBezTo>
                  <a:lnTo>
                    <a:pt x="1585" y="2097"/>
                  </a:lnTo>
                  <a:lnTo>
                    <a:pt x="1586" y="2093"/>
                  </a:lnTo>
                  <a:lnTo>
                    <a:pt x="1569" y="2176"/>
                  </a:lnTo>
                  <a:lnTo>
                    <a:pt x="1537" y="2273"/>
                  </a:lnTo>
                  <a:lnTo>
                    <a:pt x="1505" y="2353"/>
                  </a:lnTo>
                  <a:lnTo>
                    <a:pt x="1506" y="2348"/>
                  </a:lnTo>
                  <a:lnTo>
                    <a:pt x="1490" y="2444"/>
                  </a:lnTo>
                  <a:cubicBezTo>
                    <a:pt x="1490" y="2446"/>
                    <a:pt x="1490" y="2447"/>
                    <a:pt x="1489" y="2448"/>
                  </a:cubicBezTo>
                  <a:lnTo>
                    <a:pt x="1457" y="2544"/>
                  </a:lnTo>
                  <a:lnTo>
                    <a:pt x="1425" y="2640"/>
                  </a:lnTo>
                  <a:lnTo>
                    <a:pt x="1393" y="2736"/>
                  </a:lnTo>
                  <a:lnTo>
                    <a:pt x="1362" y="2831"/>
                  </a:lnTo>
                  <a:lnTo>
                    <a:pt x="1329" y="2944"/>
                  </a:lnTo>
                  <a:lnTo>
                    <a:pt x="1297" y="3042"/>
                  </a:lnTo>
                  <a:lnTo>
                    <a:pt x="1250" y="3151"/>
                  </a:lnTo>
                  <a:lnTo>
                    <a:pt x="1218" y="3263"/>
                  </a:lnTo>
                  <a:lnTo>
                    <a:pt x="1185" y="3377"/>
                  </a:lnTo>
                  <a:lnTo>
                    <a:pt x="1137" y="3505"/>
                  </a:lnTo>
                  <a:lnTo>
                    <a:pt x="1089" y="3634"/>
                  </a:lnTo>
                  <a:lnTo>
                    <a:pt x="1041" y="3744"/>
                  </a:lnTo>
                  <a:lnTo>
                    <a:pt x="993" y="3889"/>
                  </a:lnTo>
                  <a:lnTo>
                    <a:pt x="944" y="4018"/>
                  </a:lnTo>
                  <a:lnTo>
                    <a:pt x="880" y="4162"/>
                  </a:lnTo>
                  <a:lnTo>
                    <a:pt x="815" y="4308"/>
                  </a:lnTo>
                  <a:lnTo>
                    <a:pt x="736" y="4451"/>
                  </a:lnTo>
                  <a:lnTo>
                    <a:pt x="655" y="4613"/>
                  </a:lnTo>
                  <a:lnTo>
                    <a:pt x="559" y="4773"/>
                  </a:lnTo>
                  <a:lnTo>
                    <a:pt x="445" y="4952"/>
                  </a:lnTo>
                  <a:lnTo>
                    <a:pt x="283" y="5146"/>
                  </a:lnTo>
                  <a:lnTo>
                    <a:pt x="43" y="5370"/>
                  </a:lnTo>
                  <a:cubicBezTo>
                    <a:pt x="33" y="5379"/>
                    <a:pt x="18" y="5379"/>
                    <a:pt x="9" y="5369"/>
                  </a:cubicBezTo>
                  <a:cubicBezTo>
                    <a:pt x="0" y="5359"/>
                    <a:pt x="0" y="5344"/>
                    <a:pt x="10" y="5335"/>
                  </a:cubicBezTo>
                  <a:close/>
                </a:path>
              </a:pathLst>
            </a:custGeom>
            <a:solidFill>
              <a:srgbClr val="0070C0"/>
            </a:solidFill>
            <a:ln w="7938" cap="flat">
              <a:solidFill>
                <a:srgbClr val="0070C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Freeform 11"/>
            <p:cNvSpPr>
              <a:spLocks noEditPoints="1"/>
            </p:cNvSpPr>
            <p:nvPr/>
          </p:nvSpPr>
          <p:spPr bwMode="auto">
            <a:xfrm>
              <a:off x="2125663" y="1889125"/>
              <a:ext cx="3146425" cy="3914775"/>
            </a:xfrm>
            <a:custGeom>
              <a:avLst/>
              <a:gdLst/>
              <a:ahLst/>
              <a:cxnLst>
                <a:cxn ang="0">
                  <a:pos x="230" y="7499"/>
                </a:cxn>
                <a:cxn ang="0">
                  <a:pos x="473" y="7093"/>
                </a:cxn>
                <a:cxn ang="0">
                  <a:pos x="640" y="6800"/>
                </a:cxn>
                <a:cxn ang="0">
                  <a:pos x="738" y="6478"/>
                </a:cxn>
                <a:cxn ang="0">
                  <a:pos x="774" y="6314"/>
                </a:cxn>
                <a:cxn ang="0">
                  <a:pos x="841" y="5959"/>
                </a:cxn>
                <a:cxn ang="0">
                  <a:pos x="985" y="5305"/>
                </a:cxn>
                <a:cxn ang="0">
                  <a:pos x="1059" y="4948"/>
                </a:cxn>
                <a:cxn ang="0">
                  <a:pos x="1138" y="4504"/>
                </a:cxn>
                <a:cxn ang="0">
                  <a:pos x="1228" y="4156"/>
                </a:cxn>
                <a:cxn ang="0">
                  <a:pos x="1296" y="3850"/>
                </a:cxn>
                <a:cxn ang="0">
                  <a:pos x="1346" y="3579"/>
                </a:cxn>
                <a:cxn ang="0">
                  <a:pos x="1395" y="3333"/>
                </a:cxn>
                <a:cxn ang="0">
                  <a:pos x="1416" y="3020"/>
                </a:cxn>
                <a:cxn ang="0">
                  <a:pos x="1445" y="2661"/>
                </a:cxn>
                <a:cxn ang="0">
                  <a:pos x="1556" y="1998"/>
                </a:cxn>
                <a:cxn ang="0">
                  <a:pos x="1635" y="1588"/>
                </a:cxn>
                <a:cxn ang="0">
                  <a:pos x="1699" y="1235"/>
                </a:cxn>
                <a:cxn ang="0">
                  <a:pos x="1746" y="984"/>
                </a:cxn>
                <a:cxn ang="0">
                  <a:pos x="1770" y="1039"/>
                </a:cxn>
                <a:cxn ang="0">
                  <a:pos x="1889" y="624"/>
                </a:cxn>
                <a:cxn ang="0">
                  <a:pos x="1954" y="280"/>
                </a:cxn>
                <a:cxn ang="0">
                  <a:pos x="1984" y="323"/>
                </a:cxn>
                <a:cxn ang="0">
                  <a:pos x="2122" y="16"/>
                </a:cxn>
                <a:cxn ang="0">
                  <a:pos x="2186" y="48"/>
                </a:cxn>
                <a:cxn ang="0">
                  <a:pos x="2099" y="98"/>
                </a:cxn>
                <a:cxn ang="0">
                  <a:pos x="2370" y="216"/>
                </a:cxn>
                <a:cxn ang="0">
                  <a:pos x="2325" y="211"/>
                </a:cxn>
                <a:cxn ang="0">
                  <a:pos x="2464" y="462"/>
                </a:cxn>
                <a:cxn ang="0">
                  <a:pos x="2468" y="592"/>
                </a:cxn>
                <a:cxn ang="0">
                  <a:pos x="2577" y="801"/>
                </a:cxn>
                <a:cxn ang="0">
                  <a:pos x="2530" y="856"/>
                </a:cxn>
                <a:cxn ang="0">
                  <a:pos x="2673" y="1217"/>
                </a:cxn>
                <a:cxn ang="0">
                  <a:pos x="2642" y="1093"/>
                </a:cxn>
                <a:cxn ang="0">
                  <a:pos x="2674" y="1480"/>
                </a:cxn>
                <a:cxn ang="0">
                  <a:pos x="2771" y="1886"/>
                </a:cxn>
                <a:cxn ang="0">
                  <a:pos x="2843" y="2221"/>
                </a:cxn>
                <a:cxn ang="0">
                  <a:pos x="2938" y="2568"/>
                </a:cxn>
                <a:cxn ang="0">
                  <a:pos x="3019" y="2871"/>
                </a:cxn>
                <a:cxn ang="0">
                  <a:pos x="3074" y="3172"/>
                </a:cxn>
                <a:cxn ang="0">
                  <a:pos x="3138" y="3461"/>
                </a:cxn>
                <a:cxn ang="0">
                  <a:pos x="3218" y="3829"/>
                </a:cxn>
                <a:cxn ang="0">
                  <a:pos x="3282" y="4133"/>
                </a:cxn>
                <a:cxn ang="0">
                  <a:pos x="3339" y="4366"/>
                </a:cxn>
                <a:cxn ang="0">
                  <a:pos x="3442" y="4754"/>
                </a:cxn>
                <a:cxn ang="0">
                  <a:pos x="3548" y="5153"/>
                </a:cxn>
                <a:cxn ang="0">
                  <a:pos x="3638" y="5502"/>
                </a:cxn>
                <a:cxn ang="0">
                  <a:pos x="3711" y="5808"/>
                </a:cxn>
                <a:cxn ang="0">
                  <a:pos x="3811" y="6079"/>
                </a:cxn>
                <a:cxn ang="0">
                  <a:pos x="3974" y="6423"/>
                </a:cxn>
                <a:cxn ang="0">
                  <a:pos x="4165" y="6730"/>
                </a:cxn>
                <a:cxn ang="0">
                  <a:pos x="4318" y="7006"/>
                </a:cxn>
                <a:cxn ang="0">
                  <a:pos x="4504" y="7224"/>
                </a:cxn>
                <a:cxn ang="0">
                  <a:pos x="4676" y="7399"/>
                </a:cxn>
                <a:cxn ang="0">
                  <a:pos x="5282" y="7686"/>
                </a:cxn>
                <a:cxn ang="0">
                  <a:pos x="5721" y="7882"/>
                </a:cxn>
                <a:cxn ang="0">
                  <a:pos x="5919" y="7872"/>
                </a:cxn>
              </a:cxnLst>
              <a:rect l="0" t="0" r="r" b="b"/>
              <a:pathLst>
                <a:path w="6417" h="7985">
                  <a:moveTo>
                    <a:pt x="8" y="7753"/>
                  </a:moveTo>
                  <a:lnTo>
                    <a:pt x="103" y="7644"/>
                  </a:lnTo>
                  <a:cubicBezTo>
                    <a:pt x="112" y="7634"/>
                    <a:pt x="127" y="7633"/>
                    <a:pt x="137" y="7642"/>
                  </a:cubicBezTo>
                  <a:cubicBezTo>
                    <a:pt x="147" y="7651"/>
                    <a:pt x="148" y="7666"/>
                    <a:pt x="139" y="7676"/>
                  </a:cubicBezTo>
                  <a:lnTo>
                    <a:pt x="45" y="7784"/>
                  </a:lnTo>
                  <a:cubicBezTo>
                    <a:pt x="36" y="7794"/>
                    <a:pt x="21" y="7795"/>
                    <a:pt x="11" y="7787"/>
                  </a:cubicBezTo>
                  <a:cubicBezTo>
                    <a:pt x="1" y="7778"/>
                    <a:pt x="0" y="7763"/>
                    <a:pt x="8" y="7753"/>
                  </a:cubicBezTo>
                  <a:close/>
                  <a:moveTo>
                    <a:pt x="230" y="7500"/>
                  </a:moveTo>
                  <a:lnTo>
                    <a:pt x="232" y="7497"/>
                  </a:lnTo>
                  <a:lnTo>
                    <a:pt x="230" y="7499"/>
                  </a:lnTo>
                  <a:lnTo>
                    <a:pt x="306" y="7382"/>
                  </a:lnTo>
                  <a:cubicBezTo>
                    <a:pt x="313" y="7371"/>
                    <a:pt x="328" y="7367"/>
                    <a:pt x="339" y="7375"/>
                  </a:cubicBezTo>
                  <a:cubicBezTo>
                    <a:pt x="350" y="7382"/>
                    <a:pt x="353" y="7397"/>
                    <a:pt x="346" y="7408"/>
                  </a:cubicBezTo>
                  <a:lnTo>
                    <a:pt x="271" y="7525"/>
                  </a:lnTo>
                  <a:cubicBezTo>
                    <a:pt x="270" y="7526"/>
                    <a:pt x="269" y="7527"/>
                    <a:pt x="269" y="7528"/>
                  </a:cubicBezTo>
                  <a:lnTo>
                    <a:pt x="266" y="7531"/>
                  </a:lnTo>
                  <a:cubicBezTo>
                    <a:pt x="257" y="7541"/>
                    <a:pt x="242" y="7542"/>
                    <a:pt x="232" y="7534"/>
                  </a:cubicBezTo>
                  <a:cubicBezTo>
                    <a:pt x="222" y="7525"/>
                    <a:pt x="221" y="7510"/>
                    <a:pt x="230" y="7500"/>
                  </a:cubicBezTo>
                  <a:close/>
                  <a:moveTo>
                    <a:pt x="404" y="7219"/>
                  </a:moveTo>
                  <a:lnTo>
                    <a:pt x="473" y="7093"/>
                  </a:lnTo>
                  <a:cubicBezTo>
                    <a:pt x="479" y="7081"/>
                    <a:pt x="494" y="7077"/>
                    <a:pt x="505" y="7083"/>
                  </a:cubicBezTo>
                  <a:cubicBezTo>
                    <a:pt x="517" y="7089"/>
                    <a:pt x="521" y="7104"/>
                    <a:pt x="515" y="7115"/>
                  </a:cubicBezTo>
                  <a:lnTo>
                    <a:pt x="447" y="7242"/>
                  </a:lnTo>
                  <a:cubicBezTo>
                    <a:pt x="440" y="7254"/>
                    <a:pt x="426" y="7258"/>
                    <a:pt x="414" y="7252"/>
                  </a:cubicBezTo>
                  <a:cubicBezTo>
                    <a:pt x="402" y="7246"/>
                    <a:pt x="398" y="7231"/>
                    <a:pt x="404" y="7219"/>
                  </a:cubicBezTo>
                  <a:close/>
                  <a:moveTo>
                    <a:pt x="543" y="6918"/>
                  </a:moveTo>
                  <a:lnTo>
                    <a:pt x="564" y="6864"/>
                  </a:lnTo>
                  <a:lnTo>
                    <a:pt x="595" y="6783"/>
                  </a:lnTo>
                  <a:cubicBezTo>
                    <a:pt x="600" y="6771"/>
                    <a:pt x="614" y="6765"/>
                    <a:pt x="626" y="6769"/>
                  </a:cubicBezTo>
                  <a:cubicBezTo>
                    <a:pt x="638" y="6774"/>
                    <a:pt x="645" y="6788"/>
                    <a:pt x="640" y="6800"/>
                  </a:cubicBezTo>
                  <a:lnTo>
                    <a:pt x="609" y="6881"/>
                  </a:lnTo>
                  <a:lnTo>
                    <a:pt x="588" y="6935"/>
                  </a:lnTo>
                  <a:cubicBezTo>
                    <a:pt x="583" y="6947"/>
                    <a:pt x="570" y="6953"/>
                    <a:pt x="557" y="6949"/>
                  </a:cubicBezTo>
                  <a:cubicBezTo>
                    <a:pt x="545" y="6944"/>
                    <a:pt x="539" y="6930"/>
                    <a:pt x="543" y="6918"/>
                  </a:cubicBezTo>
                  <a:close/>
                  <a:moveTo>
                    <a:pt x="657" y="6605"/>
                  </a:moveTo>
                  <a:lnTo>
                    <a:pt x="691" y="6467"/>
                  </a:lnTo>
                  <a:lnTo>
                    <a:pt x="692" y="6463"/>
                  </a:lnTo>
                  <a:cubicBezTo>
                    <a:pt x="697" y="6450"/>
                    <a:pt x="711" y="6444"/>
                    <a:pt x="723" y="6448"/>
                  </a:cubicBezTo>
                  <a:cubicBezTo>
                    <a:pt x="736" y="6453"/>
                    <a:pt x="742" y="6467"/>
                    <a:pt x="738" y="6479"/>
                  </a:cubicBezTo>
                  <a:lnTo>
                    <a:pt x="738" y="6478"/>
                  </a:lnTo>
                  <a:lnTo>
                    <a:pt x="738" y="6478"/>
                  </a:lnTo>
                  <a:lnTo>
                    <a:pt x="703" y="6616"/>
                  </a:lnTo>
                  <a:cubicBezTo>
                    <a:pt x="700" y="6629"/>
                    <a:pt x="687" y="6637"/>
                    <a:pt x="674" y="6634"/>
                  </a:cubicBezTo>
                  <a:cubicBezTo>
                    <a:pt x="661" y="6631"/>
                    <a:pt x="653" y="6618"/>
                    <a:pt x="657" y="6605"/>
                  </a:cubicBezTo>
                  <a:close/>
                  <a:moveTo>
                    <a:pt x="757" y="6284"/>
                  </a:moveTo>
                  <a:lnTo>
                    <a:pt x="792" y="6145"/>
                  </a:lnTo>
                  <a:cubicBezTo>
                    <a:pt x="795" y="6132"/>
                    <a:pt x="808" y="6124"/>
                    <a:pt x="821" y="6127"/>
                  </a:cubicBezTo>
                  <a:cubicBezTo>
                    <a:pt x="834" y="6130"/>
                    <a:pt x="841" y="6144"/>
                    <a:pt x="838" y="6156"/>
                  </a:cubicBezTo>
                  <a:lnTo>
                    <a:pt x="803" y="6296"/>
                  </a:lnTo>
                  <a:cubicBezTo>
                    <a:pt x="800" y="6309"/>
                    <a:pt x="787" y="6317"/>
                    <a:pt x="774" y="6314"/>
                  </a:cubicBezTo>
                  <a:cubicBezTo>
                    <a:pt x="761" y="6310"/>
                    <a:pt x="754" y="6297"/>
                    <a:pt x="757" y="6284"/>
                  </a:cubicBezTo>
                  <a:close/>
                  <a:moveTo>
                    <a:pt x="841" y="5959"/>
                  </a:moveTo>
                  <a:lnTo>
                    <a:pt x="851" y="5922"/>
                  </a:lnTo>
                  <a:lnTo>
                    <a:pt x="870" y="5820"/>
                  </a:lnTo>
                  <a:cubicBezTo>
                    <a:pt x="872" y="5807"/>
                    <a:pt x="885" y="5798"/>
                    <a:pt x="898" y="5800"/>
                  </a:cubicBezTo>
                  <a:cubicBezTo>
                    <a:pt x="911" y="5803"/>
                    <a:pt x="919" y="5815"/>
                    <a:pt x="917" y="5828"/>
                  </a:cubicBezTo>
                  <a:lnTo>
                    <a:pt x="898" y="5935"/>
                  </a:lnTo>
                  <a:lnTo>
                    <a:pt x="888" y="5971"/>
                  </a:lnTo>
                  <a:cubicBezTo>
                    <a:pt x="884" y="5984"/>
                    <a:pt x="871" y="5992"/>
                    <a:pt x="858" y="5988"/>
                  </a:cubicBezTo>
                  <a:cubicBezTo>
                    <a:pt x="845" y="5985"/>
                    <a:pt x="838" y="5972"/>
                    <a:pt x="841" y="5959"/>
                  </a:cubicBezTo>
                  <a:close/>
                  <a:moveTo>
                    <a:pt x="918" y="5631"/>
                  </a:moveTo>
                  <a:lnTo>
                    <a:pt x="931" y="5586"/>
                  </a:lnTo>
                  <a:lnTo>
                    <a:pt x="950" y="5493"/>
                  </a:lnTo>
                  <a:cubicBezTo>
                    <a:pt x="952" y="5480"/>
                    <a:pt x="965" y="5472"/>
                    <a:pt x="978" y="5475"/>
                  </a:cubicBezTo>
                  <a:cubicBezTo>
                    <a:pt x="991" y="5477"/>
                    <a:pt x="999" y="5490"/>
                    <a:pt x="997" y="5503"/>
                  </a:cubicBezTo>
                  <a:lnTo>
                    <a:pt x="977" y="5599"/>
                  </a:lnTo>
                  <a:lnTo>
                    <a:pt x="964" y="5645"/>
                  </a:lnTo>
                  <a:cubicBezTo>
                    <a:pt x="960" y="5658"/>
                    <a:pt x="947" y="5665"/>
                    <a:pt x="934" y="5661"/>
                  </a:cubicBezTo>
                  <a:cubicBezTo>
                    <a:pt x="921" y="5657"/>
                    <a:pt x="914" y="5644"/>
                    <a:pt x="918" y="5631"/>
                  </a:cubicBezTo>
                  <a:close/>
                  <a:moveTo>
                    <a:pt x="985" y="5305"/>
                  </a:moveTo>
                  <a:lnTo>
                    <a:pt x="995" y="5252"/>
                  </a:lnTo>
                  <a:lnTo>
                    <a:pt x="1015" y="5163"/>
                  </a:lnTo>
                  <a:cubicBezTo>
                    <a:pt x="1017" y="5150"/>
                    <a:pt x="1030" y="5142"/>
                    <a:pt x="1043" y="5145"/>
                  </a:cubicBezTo>
                  <a:cubicBezTo>
                    <a:pt x="1056" y="5148"/>
                    <a:pt x="1064" y="5161"/>
                    <a:pt x="1061" y="5174"/>
                  </a:cubicBezTo>
                  <a:lnTo>
                    <a:pt x="1042" y="5261"/>
                  </a:lnTo>
                  <a:lnTo>
                    <a:pt x="1032" y="5314"/>
                  </a:lnTo>
                  <a:cubicBezTo>
                    <a:pt x="1030" y="5327"/>
                    <a:pt x="1018" y="5335"/>
                    <a:pt x="1005" y="5333"/>
                  </a:cubicBezTo>
                  <a:cubicBezTo>
                    <a:pt x="991" y="5331"/>
                    <a:pt x="983" y="5318"/>
                    <a:pt x="985" y="5305"/>
                  </a:cubicBezTo>
                  <a:close/>
                  <a:moveTo>
                    <a:pt x="1053" y="4976"/>
                  </a:moveTo>
                  <a:lnTo>
                    <a:pt x="1059" y="4948"/>
                  </a:lnTo>
                  <a:lnTo>
                    <a:pt x="1084" y="4835"/>
                  </a:lnTo>
                  <a:cubicBezTo>
                    <a:pt x="1087" y="4822"/>
                    <a:pt x="1100" y="4814"/>
                    <a:pt x="1113" y="4816"/>
                  </a:cubicBezTo>
                  <a:cubicBezTo>
                    <a:pt x="1126" y="4819"/>
                    <a:pt x="1134" y="4832"/>
                    <a:pt x="1131" y="4845"/>
                  </a:cubicBezTo>
                  <a:lnTo>
                    <a:pt x="1106" y="4957"/>
                  </a:lnTo>
                  <a:lnTo>
                    <a:pt x="1100" y="4985"/>
                  </a:lnTo>
                  <a:cubicBezTo>
                    <a:pt x="1098" y="4998"/>
                    <a:pt x="1085" y="5007"/>
                    <a:pt x="1072" y="5004"/>
                  </a:cubicBezTo>
                  <a:cubicBezTo>
                    <a:pt x="1059" y="5001"/>
                    <a:pt x="1051" y="4989"/>
                    <a:pt x="1053" y="4976"/>
                  </a:cubicBezTo>
                  <a:close/>
                  <a:moveTo>
                    <a:pt x="1106" y="4647"/>
                  </a:moveTo>
                  <a:lnTo>
                    <a:pt x="1107" y="4646"/>
                  </a:lnTo>
                  <a:lnTo>
                    <a:pt x="1138" y="4504"/>
                  </a:lnTo>
                  <a:cubicBezTo>
                    <a:pt x="1141" y="4491"/>
                    <a:pt x="1154" y="4482"/>
                    <a:pt x="1167" y="4485"/>
                  </a:cubicBezTo>
                  <a:cubicBezTo>
                    <a:pt x="1180" y="4488"/>
                    <a:pt x="1188" y="4501"/>
                    <a:pt x="1185" y="4514"/>
                  </a:cubicBezTo>
                  <a:lnTo>
                    <a:pt x="1154" y="4651"/>
                  </a:lnTo>
                  <a:lnTo>
                    <a:pt x="1154" y="4652"/>
                  </a:lnTo>
                  <a:cubicBezTo>
                    <a:pt x="1153" y="4665"/>
                    <a:pt x="1141" y="4675"/>
                    <a:pt x="1128" y="4673"/>
                  </a:cubicBezTo>
                  <a:cubicBezTo>
                    <a:pt x="1115" y="4672"/>
                    <a:pt x="1105" y="4660"/>
                    <a:pt x="1106" y="4647"/>
                  </a:cubicBezTo>
                  <a:close/>
                  <a:moveTo>
                    <a:pt x="1177" y="4319"/>
                  </a:moveTo>
                  <a:lnTo>
                    <a:pt x="1187" y="4230"/>
                  </a:lnTo>
                  <a:lnTo>
                    <a:pt x="1199" y="4174"/>
                  </a:lnTo>
                  <a:cubicBezTo>
                    <a:pt x="1202" y="4161"/>
                    <a:pt x="1215" y="4153"/>
                    <a:pt x="1228" y="4156"/>
                  </a:cubicBezTo>
                  <a:cubicBezTo>
                    <a:pt x="1240" y="4158"/>
                    <a:pt x="1249" y="4171"/>
                    <a:pt x="1246" y="4184"/>
                  </a:cubicBezTo>
                  <a:lnTo>
                    <a:pt x="1234" y="4235"/>
                  </a:lnTo>
                  <a:lnTo>
                    <a:pt x="1224" y="4324"/>
                  </a:lnTo>
                  <a:cubicBezTo>
                    <a:pt x="1223" y="4337"/>
                    <a:pt x="1211" y="4346"/>
                    <a:pt x="1198" y="4345"/>
                  </a:cubicBezTo>
                  <a:cubicBezTo>
                    <a:pt x="1185" y="4344"/>
                    <a:pt x="1175" y="4332"/>
                    <a:pt x="1177" y="4319"/>
                  </a:cubicBezTo>
                  <a:close/>
                  <a:moveTo>
                    <a:pt x="1231" y="3987"/>
                  </a:moveTo>
                  <a:lnTo>
                    <a:pt x="1235" y="3957"/>
                  </a:lnTo>
                  <a:lnTo>
                    <a:pt x="1249" y="3844"/>
                  </a:lnTo>
                  <a:cubicBezTo>
                    <a:pt x="1250" y="3831"/>
                    <a:pt x="1262" y="3822"/>
                    <a:pt x="1276" y="3823"/>
                  </a:cubicBezTo>
                  <a:cubicBezTo>
                    <a:pt x="1289" y="3825"/>
                    <a:pt x="1298" y="3837"/>
                    <a:pt x="1296" y="3850"/>
                  </a:cubicBezTo>
                  <a:lnTo>
                    <a:pt x="1282" y="3963"/>
                  </a:lnTo>
                  <a:lnTo>
                    <a:pt x="1279" y="3993"/>
                  </a:lnTo>
                  <a:cubicBezTo>
                    <a:pt x="1277" y="4006"/>
                    <a:pt x="1265" y="4015"/>
                    <a:pt x="1252" y="4014"/>
                  </a:cubicBezTo>
                  <a:cubicBezTo>
                    <a:pt x="1239" y="4012"/>
                    <a:pt x="1229" y="4000"/>
                    <a:pt x="1231" y="3987"/>
                  </a:cubicBezTo>
                  <a:close/>
                  <a:moveTo>
                    <a:pt x="1288" y="3657"/>
                  </a:moveTo>
                  <a:lnTo>
                    <a:pt x="1299" y="3573"/>
                  </a:lnTo>
                  <a:lnTo>
                    <a:pt x="1307" y="3513"/>
                  </a:lnTo>
                  <a:cubicBezTo>
                    <a:pt x="1309" y="3500"/>
                    <a:pt x="1321" y="3491"/>
                    <a:pt x="1334" y="3493"/>
                  </a:cubicBezTo>
                  <a:cubicBezTo>
                    <a:pt x="1348" y="3495"/>
                    <a:pt x="1357" y="3507"/>
                    <a:pt x="1355" y="3520"/>
                  </a:cubicBezTo>
                  <a:lnTo>
                    <a:pt x="1346" y="3579"/>
                  </a:lnTo>
                  <a:lnTo>
                    <a:pt x="1336" y="3662"/>
                  </a:lnTo>
                  <a:cubicBezTo>
                    <a:pt x="1334" y="3676"/>
                    <a:pt x="1322" y="3685"/>
                    <a:pt x="1309" y="3683"/>
                  </a:cubicBezTo>
                  <a:cubicBezTo>
                    <a:pt x="1296" y="3682"/>
                    <a:pt x="1287" y="3670"/>
                    <a:pt x="1288" y="3657"/>
                  </a:cubicBezTo>
                  <a:close/>
                  <a:moveTo>
                    <a:pt x="1348" y="3326"/>
                  </a:moveTo>
                  <a:lnTo>
                    <a:pt x="1363" y="3221"/>
                  </a:lnTo>
                  <a:lnTo>
                    <a:pt x="1368" y="3183"/>
                  </a:lnTo>
                  <a:cubicBezTo>
                    <a:pt x="1370" y="3170"/>
                    <a:pt x="1382" y="3161"/>
                    <a:pt x="1395" y="3163"/>
                  </a:cubicBezTo>
                  <a:cubicBezTo>
                    <a:pt x="1408" y="3165"/>
                    <a:pt x="1417" y="3177"/>
                    <a:pt x="1416" y="3190"/>
                  </a:cubicBezTo>
                  <a:lnTo>
                    <a:pt x="1410" y="3228"/>
                  </a:lnTo>
                  <a:lnTo>
                    <a:pt x="1395" y="3333"/>
                  </a:lnTo>
                  <a:cubicBezTo>
                    <a:pt x="1393" y="3346"/>
                    <a:pt x="1381" y="3355"/>
                    <a:pt x="1368" y="3353"/>
                  </a:cubicBezTo>
                  <a:cubicBezTo>
                    <a:pt x="1355" y="3351"/>
                    <a:pt x="1346" y="3339"/>
                    <a:pt x="1348" y="3326"/>
                  </a:cubicBezTo>
                  <a:close/>
                  <a:moveTo>
                    <a:pt x="1395" y="2993"/>
                  </a:moveTo>
                  <a:lnTo>
                    <a:pt x="1411" y="2885"/>
                  </a:lnTo>
                  <a:lnTo>
                    <a:pt x="1416" y="2851"/>
                  </a:lnTo>
                  <a:cubicBezTo>
                    <a:pt x="1417" y="2838"/>
                    <a:pt x="1430" y="2828"/>
                    <a:pt x="1443" y="2830"/>
                  </a:cubicBezTo>
                  <a:cubicBezTo>
                    <a:pt x="1456" y="2832"/>
                    <a:pt x="1465" y="2844"/>
                    <a:pt x="1463" y="2858"/>
                  </a:cubicBezTo>
                  <a:lnTo>
                    <a:pt x="1458" y="2892"/>
                  </a:lnTo>
                  <a:lnTo>
                    <a:pt x="1443" y="3000"/>
                  </a:lnTo>
                  <a:cubicBezTo>
                    <a:pt x="1441" y="3013"/>
                    <a:pt x="1429" y="3022"/>
                    <a:pt x="1416" y="3020"/>
                  </a:cubicBezTo>
                  <a:cubicBezTo>
                    <a:pt x="1402" y="3019"/>
                    <a:pt x="1393" y="3006"/>
                    <a:pt x="1395" y="2993"/>
                  </a:cubicBezTo>
                  <a:close/>
                  <a:moveTo>
                    <a:pt x="1445" y="2661"/>
                  </a:moveTo>
                  <a:lnTo>
                    <a:pt x="1459" y="2565"/>
                  </a:lnTo>
                  <a:lnTo>
                    <a:pt x="1467" y="2518"/>
                  </a:lnTo>
                  <a:cubicBezTo>
                    <a:pt x="1469" y="2505"/>
                    <a:pt x="1481" y="2496"/>
                    <a:pt x="1494" y="2498"/>
                  </a:cubicBezTo>
                  <a:cubicBezTo>
                    <a:pt x="1507" y="2501"/>
                    <a:pt x="1516" y="2513"/>
                    <a:pt x="1514" y="2526"/>
                  </a:cubicBezTo>
                  <a:lnTo>
                    <a:pt x="1506" y="2572"/>
                  </a:lnTo>
                  <a:lnTo>
                    <a:pt x="1493" y="2668"/>
                  </a:lnTo>
                  <a:cubicBezTo>
                    <a:pt x="1491" y="2681"/>
                    <a:pt x="1478" y="2690"/>
                    <a:pt x="1465" y="2688"/>
                  </a:cubicBezTo>
                  <a:cubicBezTo>
                    <a:pt x="1452" y="2686"/>
                    <a:pt x="1443" y="2674"/>
                    <a:pt x="1445" y="2661"/>
                  </a:cubicBezTo>
                  <a:close/>
                  <a:moveTo>
                    <a:pt x="1498" y="2329"/>
                  </a:moveTo>
                  <a:lnTo>
                    <a:pt x="1507" y="2277"/>
                  </a:lnTo>
                  <a:lnTo>
                    <a:pt x="1522" y="2187"/>
                  </a:lnTo>
                  <a:cubicBezTo>
                    <a:pt x="1524" y="2174"/>
                    <a:pt x="1536" y="2165"/>
                    <a:pt x="1549" y="2167"/>
                  </a:cubicBezTo>
                  <a:cubicBezTo>
                    <a:pt x="1562" y="2169"/>
                    <a:pt x="1571" y="2181"/>
                    <a:pt x="1569" y="2195"/>
                  </a:cubicBezTo>
                  <a:lnTo>
                    <a:pt x="1554" y="2284"/>
                  </a:lnTo>
                  <a:lnTo>
                    <a:pt x="1545" y="2337"/>
                  </a:lnTo>
                  <a:cubicBezTo>
                    <a:pt x="1543" y="2350"/>
                    <a:pt x="1531" y="2358"/>
                    <a:pt x="1518" y="2356"/>
                  </a:cubicBezTo>
                  <a:cubicBezTo>
                    <a:pt x="1505" y="2354"/>
                    <a:pt x="1496" y="2342"/>
                    <a:pt x="1498" y="2329"/>
                  </a:cubicBezTo>
                  <a:close/>
                  <a:moveTo>
                    <a:pt x="1556" y="1998"/>
                  </a:moveTo>
                  <a:lnTo>
                    <a:pt x="1571" y="1909"/>
                  </a:lnTo>
                  <a:lnTo>
                    <a:pt x="1581" y="1855"/>
                  </a:lnTo>
                  <a:cubicBezTo>
                    <a:pt x="1584" y="1842"/>
                    <a:pt x="1597" y="1834"/>
                    <a:pt x="1610" y="1836"/>
                  </a:cubicBezTo>
                  <a:cubicBezTo>
                    <a:pt x="1623" y="1839"/>
                    <a:pt x="1631" y="1852"/>
                    <a:pt x="1629" y="1865"/>
                  </a:cubicBezTo>
                  <a:lnTo>
                    <a:pt x="1618" y="1916"/>
                  </a:lnTo>
                  <a:lnTo>
                    <a:pt x="1603" y="2006"/>
                  </a:lnTo>
                  <a:cubicBezTo>
                    <a:pt x="1601" y="2019"/>
                    <a:pt x="1589" y="2028"/>
                    <a:pt x="1576" y="2025"/>
                  </a:cubicBezTo>
                  <a:cubicBezTo>
                    <a:pt x="1563" y="2023"/>
                    <a:pt x="1554" y="2011"/>
                    <a:pt x="1556" y="1998"/>
                  </a:cubicBezTo>
                  <a:close/>
                  <a:moveTo>
                    <a:pt x="1619" y="1667"/>
                  </a:moveTo>
                  <a:lnTo>
                    <a:pt x="1635" y="1588"/>
                  </a:lnTo>
                  <a:lnTo>
                    <a:pt x="1647" y="1526"/>
                  </a:lnTo>
                  <a:cubicBezTo>
                    <a:pt x="1650" y="1513"/>
                    <a:pt x="1663" y="1504"/>
                    <a:pt x="1676" y="1507"/>
                  </a:cubicBezTo>
                  <a:cubicBezTo>
                    <a:pt x="1689" y="1510"/>
                    <a:pt x="1697" y="1522"/>
                    <a:pt x="1694" y="1535"/>
                  </a:cubicBezTo>
                  <a:lnTo>
                    <a:pt x="1682" y="1597"/>
                  </a:lnTo>
                  <a:lnTo>
                    <a:pt x="1666" y="1676"/>
                  </a:lnTo>
                  <a:cubicBezTo>
                    <a:pt x="1664" y="1689"/>
                    <a:pt x="1651" y="1698"/>
                    <a:pt x="1638" y="1695"/>
                  </a:cubicBezTo>
                  <a:cubicBezTo>
                    <a:pt x="1625" y="1693"/>
                    <a:pt x="1616" y="1680"/>
                    <a:pt x="1619" y="1667"/>
                  </a:cubicBezTo>
                  <a:close/>
                  <a:moveTo>
                    <a:pt x="1674" y="1336"/>
                  </a:moveTo>
                  <a:lnTo>
                    <a:pt x="1683" y="1299"/>
                  </a:lnTo>
                  <a:lnTo>
                    <a:pt x="1699" y="1235"/>
                  </a:lnTo>
                  <a:lnTo>
                    <a:pt x="1707" y="1197"/>
                  </a:lnTo>
                  <a:cubicBezTo>
                    <a:pt x="1709" y="1184"/>
                    <a:pt x="1722" y="1175"/>
                    <a:pt x="1735" y="1178"/>
                  </a:cubicBezTo>
                  <a:cubicBezTo>
                    <a:pt x="1748" y="1181"/>
                    <a:pt x="1756" y="1193"/>
                    <a:pt x="1754" y="1206"/>
                  </a:cubicBezTo>
                  <a:lnTo>
                    <a:pt x="1746" y="1246"/>
                  </a:lnTo>
                  <a:lnTo>
                    <a:pt x="1730" y="1310"/>
                  </a:lnTo>
                  <a:lnTo>
                    <a:pt x="1720" y="1347"/>
                  </a:lnTo>
                  <a:cubicBezTo>
                    <a:pt x="1717" y="1360"/>
                    <a:pt x="1704" y="1368"/>
                    <a:pt x="1691" y="1365"/>
                  </a:cubicBezTo>
                  <a:cubicBezTo>
                    <a:pt x="1679" y="1362"/>
                    <a:pt x="1671" y="1349"/>
                    <a:pt x="1674" y="1336"/>
                  </a:cubicBezTo>
                  <a:close/>
                  <a:moveTo>
                    <a:pt x="1746" y="1015"/>
                  </a:moveTo>
                  <a:lnTo>
                    <a:pt x="1746" y="984"/>
                  </a:lnTo>
                  <a:cubicBezTo>
                    <a:pt x="1746" y="983"/>
                    <a:pt x="1747" y="981"/>
                    <a:pt x="1747" y="979"/>
                  </a:cubicBezTo>
                  <a:lnTo>
                    <a:pt x="1763" y="915"/>
                  </a:lnTo>
                  <a:lnTo>
                    <a:pt x="1779" y="868"/>
                  </a:lnTo>
                  <a:cubicBezTo>
                    <a:pt x="1783" y="855"/>
                    <a:pt x="1797" y="848"/>
                    <a:pt x="1809" y="853"/>
                  </a:cubicBezTo>
                  <a:cubicBezTo>
                    <a:pt x="1822" y="857"/>
                    <a:pt x="1828" y="870"/>
                    <a:pt x="1824" y="883"/>
                  </a:cubicBezTo>
                  <a:lnTo>
                    <a:pt x="1810" y="926"/>
                  </a:lnTo>
                  <a:lnTo>
                    <a:pt x="1794" y="990"/>
                  </a:lnTo>
                  <a:lnTo>
                    <a:pt x="1794" y="984"/>
                  </a:lnTo>
                  <a:lnTo>
                    <a:pt x="1794" y="1015"/>
                  </a:lnTo>
                  <a:cubicBezTo>
                    <a:pt x="1794" y="1028"/>
                    <a:pt x="1784" y="1039"/>
                    <a:pt x="1770" y="1039"/>
                  </a:cubicBezTo>
                  <a:cubicBezTo>
                    <a:pt x="1757" y="1039"/>
                    <a:pt x="1746" y="1028"/>
                    <a:pt x="1746" y="1015"/>
                  </a:cubicBezTo>
                  <a:close/>
                  <a:moveTo>
                    <a:pt x="1819" y="682"/>
                  </a:moveTo>
                  <a:lnTo>
                    <a:pt x="1828" y="657"/>
                  </a:lnTo>
                  <a:lnTo>
                    <a:pt x="1844" y="609"/>
                  </a:lnTo>
                  <a:lnTo>
                    <a:pt x="1860" y="561"/>
                  </a:lnTo>
                  <a:lnTo>
                    <a:pt x="1865" y="545"/>
                  </a:lnTo>
                  <a:cubicBezTo>
                    <a:pt x="1869" y="532"/>
                    <a:pt x="1883" y="526"/>
                    <a:pt x="1895" y="530"/>
                  </a:cubicBezTo>
                  <a:cubicBezTo>
                    <a:pt x="1908" y="534"/>
                    <a:pt x="1915" y="548"/>
                    <a:pt x="1911" y="560"/>
                  </a:cubicBezTo>
                  <a:lnTo>
                    <a:pt x="1905" y="576"/>
                  </a:lnTo>
                  <a:lnTo>
                    <a:pt x="1889" y="624"/>
                  </a:lnTo>
                  <a:lnTo>
                    <a:pt x="1873" y="672"/>
                  </a:lnTo>
                  <a:lnTo>
                    <a:pt x="1865" y="697"/>
                  </a:lnTo>
                  <a:cubicBezTo>
                    <a:pt x="1861" y="709"/>
                    <a:pt x="1847" y="716"/>
                    <a:pt x="1835" y="712"/>
                  </a:cubicBezTo>
                  <a:cubicBezTo>
                    <a:pt x="1822" y="708"/>
                    <a:pt x="1815" y="694"/>
                    <a:pt x="1819" y="682"/>
                  </a:cubicBezTo>
                  <a:close/>
                  <a:moveTo>
                    <a:pt x="1922" y="373"/>
                  </a:moveTo>
                  <a:lnTo>
                    <a:pt x="1922" y="344"/>
                  </a:lnTo>
                  <a:cubicBezTo>
                    <a:pt x="1922" y="341"/>
                    <a:pt x="1923" y="337"/>
                    <a:pt x="1925" y="334"/>
                  </a:cubicBezTo>
                  <a:lnTo>
                    <a:pt x="1941" y="302"/>
                  </a:lnTo>
                  <a:lnTo>
                    <a:pt x="1957" y="270"/>
                  </a:lnTo>
                  <a:lnTo>
                    <a:pt x="1954" y="280"/>
                  </a:lnTo>
                  <a:lnTo>
                    <a:pt x="1954" y="248"/>
                  </a:lnTo>
                  <a:cubicBezTo>
                    <a:pt x="1954" y="245"/>
                    <a:pt x="1955" y="241"/>
                    <a:pt x="1957" y="238"/>
                  </a:cubicBezTo>
                  <a:lnTo>
                    <a:pt x="1963" y="227"/>
                  </a:lnTo>
                  <a:cubicBezTo>
                    <a:pt x="1968" y="215"/>
                    <a:pt x="1983" y="210"/>
                    <a:pt x="1995" y="216"/>
                  </a:cubicBezTo>
                  <a:cubicBezTo>
                    <a:pt x="2007" y="222"/>
                    <a:pt x="2011" y="236"/>
                    <a:pt x="2005" y="248"/>
                  </a:cubicBezTo>
                  <a:lnTo>
                    <a:pt x="2000" y="259"/>
                  </a:lnTo>
                  <a:lnTo>
                    <a:pt x="2002" y="248"/>
                  </a:lnTo>
                  <a:lnTo>
                    <a:pt x="2002" y="280"/>
                  </a:lnTo>
                  <a:cubicBezTo>
                    <a:pt x="2002" y="284"/>
                    <a:pt x="2002" y="288"/>
                    <a:pt x="2000" y="291"/>
                  </a:cubicBezTo>
                  <a:lnTo>
                    <a:pt x="1984" y="323"/>
                  </a:lnTo>
                  <a:lnTo>
                    <a:pt x="1968" y="355"/>
                  </a:lnTo>
                  <a:lnTo>
                    <a:pt x="1970" y="344"/>
                  </a:lnTo>
                  <a:lnTo>
                    <a:pt x="1970" y="373"/>
                  </a:lnTo>
                  <a:cubicBezTo>
                    <a:pt x="1970" y="386"/>
                    <a:pt x="1960" y="397"/>
                    <a:pt x="1946" y="397"/>
                  </a:cubicBezTo>
                  <a:cubicBezTo>
                    <a:pt x="1933" y="397"/>
                    <a:pt x="1922" y="386"/>
                    <a:pt x="1922" y="373"/>
                  </a:cubicBezTo>
                  <a:close/>
                  <a:moveTo>
                    <a:pt x="2065" y="64"/>
                  </a:moveTo>
                  <a:lnTo>
                    <a:pt x="2073" y="55"/>
                  </a:lnTo>
                  <a:lnTo>
                    <a:pt x="2089" y="39"/>
                  </a:lnTo>
                  <a:lnTo>
                    <a:pt x="2105" y="23"/>
                  </a:lnTo>
                  <a:cubicBezTo>
                    <a:pt x="2110" y="19"/>
                    <a:pt x="2116" y="16"/>
                    <a:pt x="2122" y="16"/>
                  </a:cubicBezTo>
                  <a:lnTo>
                    <a:pt x="2138" y="16"/>
                  </a:lnTo>
                  <a:lnTo>
                    <a:pt x="2121" y="23"/>
                  </a:lnTo>
                  <a:lnTo>
                    <a:pt x="2137" y="7"/>
                  </a:lnTo>
                  <a:cubicBezTo>
                    <a:pt x="2142" y="3"/>
                    <a:pt x="2148" y="0"/>
                    <a:pt x="2154" y="0"/>
                  </a:cubicBezTo>
                  <a:lnTo>
                    <a:pt x="2170" y="0"/>
                  </a:lnTo>
                  <a:lnTo>
                    <a:pt x="2186" y="0"/>
                  </a:lnTo>
                  <a:lnTo>
                    <a:pt x="2202" y="0"/>
                  </a:lnTo>
                  <a:cubicBezTo>
                    <a:pt x="2216" y="0"/>
                    <a:pt x="2226" y="11"/>
                    <a:pt x="2226" y="24"/>
                  </a:cubicBezTo>
                  <a:cubicBezTo>
                    <a:pt x="2226" y="38"/>
                    <a:pt x="2216" y="48"/>
                    <a:pt x="2202" y="48"/>
                  </a:cubicBezTo>
                  <a:lnTo>
                    <a:pt x="2186" y="48"/>
                  </a:lnTo>
                  <a:lnTo>
                    <a:pt x="2170" y="48"/>
                  </a:lnTo>
                  <a:lnTo>
                    <a:pt x="2154" y="48"/>
                  </a:lnTo>
                  <a:lnTo>
                    <a:pt x="2171" y="41"/>
                  </a:lnTo>
                  <a:lnTo>
                    <a:pt x="2155" y="57"/>
                  </a:lnTo>
                  <a:cubicBezTo>
                    <a:pt x="2151" y="62"/>
                    <a:pt x="2145" y="64"/>
                    <a:pt x="2138" y="64"/>
                  </a:cubicBezTo>
                  <a:lnTo>
                    <a:pt x="2122" y="64"/>
                  </a:lnTo>
                  <a:lnTo>
                    <a:pt x="2139" y="57"/>
                  </a:lnTo>
                  <a:lnTo>
                    <a:pt x="2123" y="73"/>
                  </a:lnTo>
                  <a:lnTo>
                    <a:pt x="2107" y="89"/>
                  </a:lnTo>
                  <a:lnTo>
                    <a:pt x="2099" y="98"/>
                  </a:lnTo>
                  <a:cubicBezTo>
                    <a:pt x="2089" y="108"/>
                    <a:pt x="2074" y="108"/>
                    <a:pt x="2065" y="98"/>
                  </a:cubicBezTo>
                  <a:cubicBezTo>
                    <a:pt x="2055" y="89"/>
                    <a:pt x="2055" y="74"/>
                    <a:pt x="2065" y="64"/>
                  </a:cubicBezTo>
                  <a:close/>
                  <a:moveTo>
                    <a:pt x="2338" y="151"/>
                  </a:moveTo>
                  <a:lnTo>
                    <a:pt x="2338" y="152"/>
                  </a:lnTo>
                  <a:lnTo>
                    <a:pt x="2331" y="135"/>
                  </a:lnTo>
                  <a:lnTo>
                    <a:pt x="2347" y="151"/>
                  </a:lnTo>
                  <a:cubicBezTo>
                    <a:pt x="2349" y="153"/>
                    <a:pt x="2351" y="155"/>
                    <a:pt x="2352" y="158"/>
                  </a:cubicBezTo>
                  <a:lnTo>
                    <a:pt x="2368" y="190"/>
                  </a:lnTo>
                  <a:cubicBezTo>
                    <a:pt x="2370" y="193"/>
                    <a:pt x="2370" y="197"/>
                    <a:pt x="2370" y="200"/>
                  </a:cubicBezTo>
                  <a:lnTo>
                    <a:pt x="2370" y="216"/>
                  </a:lnTo>
                  <a:lnTo>
                    <a:pt x="2368" y="206"/>
                  </a:lnTo>
                  <a:lnTo>
                    <a:pt x="2384" y="238"/>
                  </a:lnTo>
                  <a:lnTo>
                    <a:pt x="2398" y="267"/>
                  </a:lnTo>
                  <a:cubicBezTo>
                    <a:pt x="2404" y="279"/>
                    <a:pt x="2400" y="293"/>
                    <a:pt x="2388" y="299"/>
                  </a:cubicBezTo>
                  <a:cubicBezTo>
                    <a:pt x="2376" y="305"/>
                    <a:pt x="2361" y="300"/>
                    <a:pt x="2356" y="288"/>
                  </a:cubicBezTo>
                  <a:lnTo>
                    <a:pt x="2341" y="259"/>
                  </a:lnTo>
                  <a:lnTo>
                    <a:pt x="2325" y="227"/>
                  </a:lnTo>
                  <a:cubicBezTo>
                    <a:pt x="2323" y="224"/>
                    <a:pt x="2322" y="220"/>
                    <a:pt x="2322" y="216"/>
                  </a:cubicBezTo>
                  <a:lnTo>
                    <a:pt x="2322" y="200"/>
                  </a:lnTo>
                  <a:lnTo>
                    <a:pt x="2325" y="211"/>
                  </a:lnTo>
                  <a:lnTo>
                    <a:pt x="2309" y="179"/>
                  </a:lnTo>
                  <a:lnTo>
                    <a:pt x="2313" y="185"/>
                  </a:lnTo>
                  <a:lnTo>
                    <a:pt x="2297" y="169"/>
                  </a:lnTo>
                  <a:cubicBezTo>
                    <a:pt x="2293" y="165"/>
                    <a:pt x="2290" y="159"/>
                    <a:pt x="2290" y="152"/>
                  </a:cubicBezTo>
                  <a:lnTo>
                    <a:pt x="2290" y="151"/>
                  </a:lnTo>
                  <a:cubicBezTo>
                    <a:pt x="2290" y="138"/>
                    <a:pt x="2301" y="127"/>
                    <a:pt x="2314" y="127"/>
                  </a:cubicBezTo>
                  <a:cubicBezTo>
                    <a:pt x="2328" y="127"/>
                    <a:pt x="2338" y="138"/>
                    <a:pt x="2338" y="151"/>
                  </a:cubicBezTo>
                  <a:close/>
                  <a:moveTo>
                    <a:pt x="2466" y="451"/>
                  </a:moveTo>
                  <a:lnTo>
                    <a:pt x="2466" y="472"/>
                  </a:lnTo>
                  <a:lnTo>
                    <a:pt x="2464" y="462"/>
                  </a:lnTo>
                  <a:lnTo>
                    <a:pt x="2480" y="494"/>
                  </a:lnTo>
                  <a:lnTo>
                    <a:pt x="2496" y="526"/>
                  </a:lnTo>
                  <a:cubicBezTo>
                    <a:pt x="2496" y="527"/>
                    <a:pt x="2497" y="528"/>
                    <a:pt x="2497" y="529"/>
                  </a:cubicBezTo>
                  <a:lnTo>
                    <a:pt x="2513" y="577"/>
                  </a:lnTo>
                  <a:cubicBezTo>
                    <a:pt x="2514" y="579"/>
                    <a:pt x="2514" y="582"/>
                    <a:pt x="2514" y="584"/>
                  </a:cubicBezTo>
                  <a:lnTo>
                    <a:pt x="2514" y="585"/>
                  </a:lnTo>
                  <a:cubicBezTo>
                    <a:pt x="2514" y="598"/>
                    <a:pt x="2504" y="609"/>
                    <a:pt x="2490" y="609"/>
                  </a:cubicBezTo>
                  <a:cubicBezTo>
                    <a:pt x="2477" y="609"/>
                    <a:pt x="2466" y="598"/>
                    <a:pt x="2466" y="585"/>
                  </a:cubicBezTo>
                  <a:lnTo>
                    <a:pt x="2466" y="584"/>
                  </a:lnTo>
                  <a:lnTo>
                    <a:pt x="2468" y="592"/>
                  </a:lnTo>
                  <a:lnTo>
                    <a:pt x="2452" y="544"/>
                  </a:lnTo>
                  <a:lnTo>
                    <a:pt x="2453" y="547"/>
                  </a:lnTo>
                  <a:lnTo>
                    <a:pt x="2437" y="515"/>
                  </a:lnTo>
                  <a:lnTo>
                    <a:pt x="2421" y="483"/>
                  </a:lnTo>
                  <a:cubicBezTo>
                    <a:pt x="2419" y="480"/>
                    <a:pt x="2418" y="476"/>
                    <a:pt x="2418" y="472"/>
                  </a:cubicBezTo>
                  <a:lnTo>
                    <a:pt x="2418" y="451"/>
                  </a:lnTo>
                  <a:cubicBezTo>
                    <a:pt x="2418" y="438"/>
                    <a:pt x="2429" y="427"/>
                    <a:pt x="2442" y="427"/>
                  </a:cubicBezTo>
                  <a:cubicBezTo>
                    <a:pt x="2456" y="427"/>
                    <a:pt x="2466" y="438"/>
                    <a:pt x="2466" y="451"/>
                  </a:cubicBezTo>
                  <a:close/>
                  <a:moveTo>
                    <a:pt x="2564" y="761"/>
                  </a:moveTo>
                  <a:lnTo>
                    <a:pt x="2577" y="801"/>
                  </a:lnTo>
                  <a:cubicBezTo>
                    <a:pt x="2578" y="803"/>
                    <a:pt x="2578" y="806"/>
                    <a:pt x="2578" y="808"/>
                  </a:cubicBezTo>
                  <a:lnTo>
                    <a:pt x="2578" y="856"/>
                  </a:lnTo>
                  <a:lnTo>
                    <a:pt x="2577" y="849"/>
                  </a:lnTo>
                  <a:lnTo>
                    <a:pt x="2593" y="897"/>
                  </a:lnTo>
                  <a:lnTo>
                    <a:pt x="2594" y="900"/>
                  </a:lnTo>
                  <a:cubicBezTo>
                    <a:pt x="2599" y="913"/>
                    <a:pt x="2592" y="926"/>
                    <a:pt x="2579" y="931"/>
                  </a:cubicBezTo>
                  <a:cubicBezTo>
                    <a:pt x="2567" y="935"/>
                    <a:pt x="2553" y="928"/>
                    <a:pt x="2549" y="915"/>
                  </a:cubicBezTo>
                  <a:lnTo>
                    <a:pt x="2548" y="912"/>
                  </a:lnTo>
                  <a:lnTo>
                    <a:pt x="2532" y="864"/>
                  </a:lnTo>
                  <a:cubicBezTo>
                    <a:pt x="2531" y="862"/>
                    <a:pt x="2530" y="859"/>
                    <a:pt x="2530" y="856"/>
                  </a:cubicBezTo>
                  <a:lnTo>
                    <a:pt x="2530" y="808"/>
                  </a:lnTo>
                  <a:lnTo>
                    <a:pt x="2532" y="816"/>
                  </a:lnTo>
                  <a:lnTo>
                    <a:pt x="2518" y="776"/>
                  </a:lnTo>
                  <a:cubicBezTo>
                    <a:pt x="2514" y="764"/>
                    <a:pt x="2521" y="750"/>
                    <a:pt x="2534" y="746"/>
                  </a:cubicBezTo>
                  <a:cubicBezTo>
                    <a:pt x="2546" y="742"/>
                    <a:pt x="2560" y="749"/>
                    <a:pt x="2564" y="761"/>
                  </a:cubicBezTo>
                  <a:close/>
                  <a:moveTo>
                    <a:pt x="2642" y="1093"/>
                  </a:moveTo>
                  <a:lnTo>
                    <a:pt x="2642" y="1112"/>
                  </a:lnTo>
                  <a:lnTo>
                    <a:pt x="2642" y="1107"/>
                  </a:lnTo>
                  <a:lnTo>
                    <a:pt x="2658" y="1171"/>
                  </a:lnTo>
                  <a:lnTo>
                    <a:pt x="2673" y="1217"/>
                  </a:lnTo>
                  <a:lnTo>
                    <a:pt x="2676" y="1226"/>
                  </a:lnTo>
                  <a:cubicBezTo>
                    <a:pt x="2679" y="1239"/>
                    <a:pt x="2671" y="1252"/>
                    <a:pt x="2658" y="1255"/>
                  </a:cubicBezTo>
                  <a:cubicBezTo>
                    <a:pt x="2645" y="1259"/>
                    <a:pt x="2632" y="1251"/>
                    <a:pt x="2629" y="1238"/>
                  </a:cubicBezTo>
                  <a:lnTo>
                    <a:pt x="2628" y="1232"/>
                  </a:lnTo>
                  <a:lnTo>
                    <a:pt x="2611" y="1182"/>
                  </a:lnTo>
                  <a:lnTo>
                    <a:pt x="2595" y="1118"/>
                  </a:lnTo>
                  <a:cubicBezTo>
                    <a:pt x="2595" y="1116"/>
                    <a:pt x="2594" y="1114"/>
                    <a:pt x="2594" y="1112"/>
                  </a:cubicBezTo>
                  <a:lnTo>
                    <a:pt x="2594" y="1093"/>
                  </a:lnTo>
                  <a:cubicBezTo>
                    <a:pt x="2594" y="1080"/>
                    <a:pt x="2605" y="1069"/>
                    <a:pt x="2618" y="1069"/>
                  </a:cubicBezTo>
                  <a:cubicBezTo>
                    <a:pt x="2632" y="1069"/>
                    <a:pt x="2642" y="1080"/>
                    <a:pt x="2642" y="1093"/>
                  </a:cubicBezTo>
                  <a:close/>
                  <a:moveTo>
                    <a:pt x="2722" y="1418"/>
                  </a:moveTo>
                  <a:lnTo>
                    <a:pt x="2722" y="1480"/>
                  </a:lnTo>
                  <a:lnTo>
                    <a:pt x="2722" y="1475"/>
                  </a:lnTo>
                  <a:lnTo>
                    <a:pt x="2738" y="1539"/>
                  </a:lnTo>
                  <a:lnTo>
                    <a:pt x="2742" y="1554"/>
                  </a:lnTo>
                  <a:cubicBezTo>
                    <a:pt x="2745" y="1567"/>
                    <a:pt x="2737" y="1580"/>
                    <a:pt x="2724" y="1583"/>
                  </a:cubicBezTo>
                  <a:cubicBezTo>
                    <a:pt x="2711" y="1586"/>
                    <a:pt x="2698" y="1579"/>
                    <a:pt x="2695" y="1566"/>
                  </a:cubicBezTo>
                  <a:lnTo>
                    <a:pt x="2691" y="1550"/>
                  </a:lnTo>
                  <a:lnTo>
                    <a:pt x="2675" y="1486"/>
                  </a:lnTo>
                  <a:cubicBezTo>
                    <a:pt x="2675" y="1484"/>
                    <a:pt x="2674" y="1482"/>
                    <a:pt x="2674" y="1480"/>
                  </a:cubicBezTo>
                  <a:lnTo>
                    <a:pt x="2674" y="1418"/>
                  </a:lnTo>
                  <a:cubicBezTo>
                    <a:pt x="2674" y="1405"/>
                    <a:pt x="2685" y="1394"/>
                    <a:pt x="2698" y="1394"/>
                  </a:cubicBezTo>
                  <a:cubicBezTo>
                    <a:pt x="2712" y="1394"/>
                    <a:pt x="2722" y="1405"/>
                    <a:pt x="2722" y="1418"/>
                  </a:cubicBezTo>
                  <a:close/>
                  <a:moveTo>
                    <a:pt x="2788" y="1742"/>
                  </a:moveTo>
                  <a:lnTo>
                    <a:pt x="2802" y="1812"/>
                  </a:lnTo>
                  <a:lnTo>
                    <a:pt x="2818" y="1875"/>
                  </a:lnTo>
                  <a:lnTo>
                    <a:pt x="2819" y="1882"/>
                  </a:lnTo>
                  <a:cubicBezTo>
                    <a:pt x="2822" y="1895"/>
                    <a:pt x="2813" y="1908"/>
                    <a:pt x="2800" y="1910"/>
                  </a:cubicBezTo>
                  <a:cubicBezTo>
                    <a:pt x="2787" y="1913"/>
                    <a:pt x="2775" y="1905"/>
                    <a:pt x="2772" y="1892"/>
                  </a:cubicBezTo>
                  <a:lnTo>
                    <a:pt x="2771" y="1886"/>
                  </a:lnTo>
                  <a:lnTo>
                    <a:pt x="2755" y="1821"/>
                  </a:lnTo>
                  <a:lnTo>
                    <a:pt x="2741" y="1751"/>
                  </a:lnTo>
                  <a:cubicBezTo>
                    <a:pt x="2738" y="1738"/>
                    <a:pt x="2747" y="1725"/>
                    <a:pt x="2760" y="1723"/>
                  </a:cubicBezTo>
                  <a:cubicBezTo>
                    <a:pt x="2773" y="1720"/>
                    <a:pt x="2785" y="1729"/>
                    <a:pt x="2788" y="1742"/>
                  </a:cubicBezTo>
                  <a:close/>
                  <a:moveTo>
                    <a:pt x="2860" y="2070"/>
                  </a:moveTo>
                  <a:lnTo>
                    <a:pt x="2866" y="2100"/>
                  </a:lnTo>
                  <a:lnTo>
                    <a:pt x="2882" y="2180"/>
                  </a:lnTo>
                  <a:lnTo>
                    <a:pt x="2889" y="2210"/>
                  </a:lnTo>
                  <a:cubicBezTo>
                    <a:pt x="2893" y="2222"/>
                    <a:pt x="2885" y="2235"/>
                    <a:pt x="2872" y="2239"/>
                  </a:cubicBezTo>
                  <a:cubicBezTo>
                    <a:pt x="2859" y="2242"/>
                    <a:pt x="2846" y="2234"/>
                    <a:pt x="2843" y="2221"/>
                  </a:cubicBezTo>
                  <a:lnTo>
                    <a:pt x="2835" y="2189"/>
                  </a:lnTo>
                  <a:lnTo>
                    <a:pt x="2819" y="2109"/>
                  </a:lnTo>
                  <a:lnTo>
                    <a:pt x="2813" y="2079"/>
                  </a:lnTo>
                  <a:cubicBezTo>
                    <a:pt x="2810" y="2066"/>
                    <a:pt x="2819" y="2054"/>
                    <a:pt x="2832" y="2051"/>
                  </a:cubicBezTo>
                  <a:cubicBezTo>
                    <a:pt x="2845" y="2048"/>
                    <a:pt x="2857" y="2057"/>
                    <a:pt x="2860" y="2070"/>
                  </a:cubicBezTo>
                  <a:close/>
                  <a:moveTo>
                    <a:pt x="2929" y="2399"/>
                  </a:moveTo>
                  <a:lnTo>
                    <a:pt x="2930" y="2404"/>
                  </a:lnTo>
                  <a:lnTo>
                    <a:pt x="2946" y="2484"/>
                  </a:lnTo>
                  <a:lnTo>
                    <a:pt x="2957" y="2540"/>
                  </a:lnTo>
                  <a:cubicBezTo>
                    <a:pt x="2960" y="2553"/>
                    <a:pt x="2951" y="2565"/>
                    <a:pt x="2938" y="2568"/>
                  </a:cubicBezTo>
                  <a:cubicBezTo>
                    <a:pt x="2925" y="2571"/>
                    <a:pt x="2913" y="2562"/>
                    <a:pt x="2910" y="2549"/>
                  </a:cubicBezTo>
                  <a:lnTo>
                    <a:pt x="2899" y="2493"/>
                  </a:lnTo>
                  <a:lnTo>
                    <a:pt x="2883" y="2413"/>
                  </a:lnTo>
                  <a:lnTo>
                    <a:pt x="2882" y="2408"/>
                  </a:lnTo>
                  <a:cubicBezTo>
                    <a:pt x="2879" y="2395"/>
                    <a:pt x="2888" y="2382"/>
                    <a:pt x="2901" y="2380"/>
                  </a:cubicBezTo>
                  <a:cubicBezTo>
                    <a:pt x="2914" y="2377"/>
                    <a:pt x="2926" y="2386"/>
                    <a:pt x="2929" y="2399"/>
                  </a:cubicBezTo>
                  <a:close/>
                  <a:moveTo>
                    <a:pt x="2992" y="2729"/>
                  </a:moveTo>
                  <a:lnTo>
                    <a:pt x="2994" y="2740"/>
                  </a:lnTo>
                  <a:lnTo>
                    <a:pt x="3010" y="2820"/>
                  </a:lnTo>
                  <a:lnTo>
                    <a:pt x="3019" y="2871"/>
                  </a:lnTo>
                  <a:cubicBezTo>
                    <a:pt x="3021" y="2884"/>
                    <a:pt x="3012" y="2896"/>
                    <a:pt x="2999" y="2898"/>
                  </a:cubicBezTo>
                  <a:cubicBezTo>
                    <a:pt x="2986" y="2901"/>
                    <a:pt x="2973" y="2892"/>
                    <a:pt x="2971" y="2879"/>
                  </a:cubicBezTo>
                  <a:lnTo>
                    <a:pt x="2963" y="2829"/>
                  </a:lnTo>
                  <a:lnTo>
                    <a:pt x="2947" y="2749"/>
                  </a:lnTo>
                  <a:lnTo>
                    <a:pt x="2945" y="2738"/>
                  </a:lnTo>
                  <a:cubicBezTo>
                    <a:pt x="2942" y="2725"/>
                    <a:pt x="2951" y="2712"/>
                    <a:pt x="2964" y="2710"/>
                  </a:cubicBezTo>
                  <a:cubicBezTo>
                    <a:pt x="2977" y="2707"/>
                    <a:pt x="2989" y="2716"/>
                    <a:pt x="2992" y="2729"/>
                  </a:cubicBezTo>
                  <a:close/>
                  <a:moveTo>
                    <a:pt x="3053" y="3060"/>
                  </a:moveTo>
                  <a:lnTo>
                    <a:pt x="3058" y="3093"/>
                  </a:lnTo>
                  <a:lnTo>
                    <a:pt x="3074" y="3172"/>
                  </a:lnTo>
                  <a:lnTo>
                    <a:pt x="3082" y="3197"/>
                  </a:lnTo>
                  <a:cubicBezTo>
                    <a:pt x="3087" y="3209"/>
                    <a:pt x="3080" y="3223"/>
                    <a:pt x="3067" y="3227"/>
                  </a:cubicBezTo>
                  <a:cubicBezTo>
                    <a:pt x="3055" y="3231"/>
                    <a:pt x="3041" y="3224"/>
                    <a:pt x="3037" y="3212"/>
                  </a:cubicBezTo>
                  <a:lnTo>
                    <a:pt x="3027" y="3181"/>
                  </a:lnTo>
                  <a:lnTo>
                    <a:pt x="3011" y="3100"/>
                  </a:lnTo>
                  <a:lnTo>
                    <a:pt x="3005" y="3068"/>
                  </a:lnTo>
                  <a:cubicBezTo>
                    <a:pt x="3003" y="3055"/>
                    <a:pt x="3012" y="3042"/>
                    <a:pt x="3025" y="3040"/>
                  </a:cubicBezTo>
                  <a:cubicBezTo>
                    <a:pt x="3038" y="3038"/>
                    <a:pt x="3051" y="3047"/>
                    <a:pt x="3053" y="3060"/>
                  </a:cubicBezTo>
                  <a:close/>
                  <a:moveTo>
                    <a:pt x="3126" y="3387"/>
                  </a:moveTo>
                  <a:lnTo>
                    <a:pt x="3138" y="3461"/>
                  </a:lnTo>
                  <a:lnTo>
                    <a:pt x="3152" y="3528"/>
                  </a:lnTo>
                  <a:cubicBezTo>
                    <a:pt x="3154" y="3541"/>
                    <a:pt x="3146" y="3553"/>
                    <a:pt x="3133" y="3556"/>
                  </a:cubicBezTo>
                  <a:cubicBezTo>
                    <a:pt x="3120" y="3559"/>
                    <a:pt x="3107" y="3550"/>
                    <a:pt x="3105" y="3537"/>
                  </a:cubicBezTo>
                  <a:lnTo>
                    <a:pt x="3091" y="3468"/>
                  </a:lnTo>
                  <a:lnTo>
                    <a:pt x="3079" y="3395"/>
                  </a:lnTo>
                  <a:cubicBezTo>
                    <a:pt x="3076" y="3382"/>
                    <a:pt x="3085" y="3369"/>
                    <a:pt x="3098" y="3367"/>
                  </a:cubicBezTo>
                  <a:cubicBezTo>
                    <a:pt x="3111" y="3365"/>
                    <a:pt x="3124" y="3374"/>
                    <a:pt x="3126" y="3387"/>
                  </a:cubicBezTo>
                  <a:close/>
                  <a:moveTo>
                    <a:pt x="3199" y="3714"/>
                  </a:moveTo>
                  <a:lnTo>
                    <a:pt x="3202" y="3733"/>
                  </a:lnTo>
                  <a:lnTo>
                    <a:pt x="3218" y="3829"/>
                  </a:lnTo>
                  <a:lnTo>
                    <a:pt x="3225" y="3853"/>
                  </a:lnTo>
                  <a:cubicBezTo>
                    <a:pt x="3229" y="3865"/>
                    <a:pt x="3221" y="3879"/>
                    <a:pt x="3209" y="3882"/>
                  </a:cubicBezTo>
                  <a:cubicBezTo>
                    <a:pt x="3196" y="3886"/>
                    <a:pt x="3183" y="3879"/>
                    <a:pt x="3179" y="3866"/>
                  </a:cubicBezTo>
                  <a:lnTo>
                    <a:pt x="3171" y="3836"/>
                  </a:lnTo>
                  <a:lnTo>
                    <a:pt x="3155" y="3740"/>
                  </a:lnTo>
                  <a:lnTo>
                    <a:pt x="3152" y="3722"/>
                  </a:lnTo>
                  <a:cubicBezTo>
                    <a:pt x="3150" y="3709"/>
                    <a:pt x="3158" y="3696"/>
                    <a:pt x="3171" y="3694"/>
                  </a:cubicBezTo>
                  <a:cubicBezTo>
                    <a:pt x="3185" y="3692"/>
                    <a:pt x="3197" y="3701"/>
                    <a:pt x="3199" y="3714"/>
                  </a:cubicBezTo>
                  <a:close/>
                  <a:moveTo>
                    <a:pt x="3267" y="4043"/>
                  </a:moveTo>
                  <a:lnTo>
                    <a:pt x="3282" y="4133"/>
                  </a:lnTo>
                  <a:lnTo>
                    <a:pt x="3281" y="4129"/>
                  </a:lnTo>
                  <a:lnTo>
                    <a:pt x="3298" y="4179"/>
                  </a:lnTo>
                  <a:cubicBezTo>
                    <a:pt x="3302" y="4192"/>
                    <a:pt x="3295" y="4205"/>
                    <a:pt x="3283" y="4209"/>
                  </a:cubicBezTo>
                  <a:cubicBezTo>
                    <a:pt x="3270" y="4214"/>
                    <a:pt x="3257" y="4207"/>
                    <a:pt x="3252" y="4194"/>
                  </a:cubicBezTo>
                  <a:lnTo>
                    <a:pt x="3236" y="4144"/>
                  </a:lnTo>
                  <a:cubicBezTo>
                    <a:pt x="3235" y="4143"/>
                    <a:pt x="3235" y="4142"/>
                    <a:pt x="3235" y="4140"/>
                  </a:cubicBezTo>
                  <a:lnTo>
                    <a:pt x="3220" y="4050"/>
                  </a:lnTo>
                  <a:cubicBezTo>
                    <a:pt x="3218" y="4037"/>
                    <a:pt x="3226" y="4025"/>
                    <a:pt x="3240" y="4023"/>
                  </a:cubicBezTo>
                  <a:cubicBezTo>
                    <a:pt x="3253" y="4021"/>
                    <a:pt x="3265" y="4029"/>
                    <a:pt x="3267" y="4043"/>
                  </a:cubicBezTo>
                  <a:close/>
                  <a:moveTo>
                    <a:pt x="3339" y="4366"/>
                  </a:moveTo>
                  <a:lnTo>
                    <a:pt x="3361" y="4433"/>
                  </a:lnTo>
                  <a:lnTo>
                    <a:pt x="3382" y="4504"/>
                  </a:lnTo>
                  <a:cubicBezTo>
                    <a:pt x="3385" y="4517"/>
                    <a:pt x="3378" y="4530"/>
                    <a:pt x="3365" y="4534"/>
                  </a:cubicBezTo>
                  <a:cubicBezTo>
                    <a:pt x="3352" y="4538"/>
                    <a:pt x="3339" y="4530"/>
                    <a:pt x="3336" y="4518"/>
                  </a:cubicBezTo>
                  <a:lnTo>
                    <a:pt x="3316" y="4448"/>
                  </a:lnTo>
                  <a:lnTo>
                    <a:pt x="3293" y="4381"/>
                  </a:lnTo>
                  <a:cubicBezTo>
                    <a:pt x="3289" y="4368"/>
                    <a:pt x="3296" y="4355"/>
                    <a:pt x="3309" y="4351"/>
                  </a:cubicBezTo>
                  <a:cubicBezTo>
                    <a:pt x="3321" y="4346"/>
                    <a:pt x="3335" y="4353"/>
                    <a:pt x="3339" y="4366"/>
                  </a:cubicBezTo>
                  <a:close/>
                  <a:moveTo>
                    <a:pt x="3424" y="4691"/>
                  </a:moveTo>
                  <a:lnTo>
                    <a:pt x="3442" y="4754"/>
                  </a:lnTo>
                  <a:lnTo>
                    <a:pt x="3466" y="4828"/>
                  </a:lnTo>
                  <a:cubicBezTo>
                    <a:pt x="3470" y="4840"/>
                    <a:pt x="3464" y="4854"/>
                    <a:pt x="3451" y="4858"/>
                  </a:cubicBezTo>
                  <a:cubicBezTo>
                    <a:pt x="3438" y="4862"/>
                    <a:pt x="3425" y="4856"/>
                    <a:pt x="3421" y="4843"/>
                  </a:cubicBezTo>
                  <a:lnTo>
                    <a:pt x="3395" y="4767"/>
                  </a:lnTo>
                  <a:lnTo>
                    <a:pt x="3378" y="4705"/>
                  </a:lnTo>
                  <a:cubicBezTo>
                    <a:pt x="3374" y="4692"/>
                    <a:pt x="3381" y="4679"/>
                    <a:pt x="3394" y="4675"/>
                  </a:cubicBezTo>
                  <a:cubicBezTo>
                    <a:pt x="3407" y="4671"/>
                    <a:pt x="3420" y="4679"/>
                    <a:pt x="3424" y="4691"/>
                  </a:cubicBezTo>
                  <a:close/>
                  <a:moveTo>
                    <a:pt x="3505" y="5016"/>
                  </a:moveTo>
                  <a:lnTo>
                    <a:pt x="3522" y="5074"/>
                  </a:lnTo>
                  <a:lnTo>
                    <a:pt x="3548" y="5153"/>
                  </a:lnTo>
                  <a:cubicBezTo>
                    <a:pt x="3552" y="5165"/>
                    <a:pt x="3545" y="5179"/>
                    <a:pt x="3533" y="5183"/>
                  </a:cubicBezTo>
                  <a:cubicBezTo>
                    <a:pt x="3520" y="5187"/>
                    <a:pt x="3507" y="5180"/>
                    <a:pt x="3502" y="5168"/>
                  </a:cubicBezTo>
                  <a:lnTo>
                    <a:pt x="3475" y="5087"/>
                  </a:lnTo>
                  <a:lnTo>
                    <a:pt x="3459" y="5030"/>
                  </a:lnTo>
                  <a:cubicBezTo>
                    <a:pt x="3455" y="5017"/>
                    <a:pt x="3463" y="5004"/>
                    <a:pt x="3475" y="5000"/>
                  </a:cubicBezTo>
                  <a:cubicBezTo>
                    <a:pt x="3488" y="4996"/>
                    <a:pt x="3501" y="5004"/>
                    <a:pt x="3505" y="5016"/>
                  </a:cubicBezTo>
                  <a:close/>
                  <a:moveTo>
                    <a:pt x="3602" y="5338"/>
                  </a:moveTo>
                  <a:lnTo>
                    <a:pt x="3618" y="5394"/>
                  </a:lnTo>
                  <a:lnTo>
                    <a:pt x="3650" y="5470"/>
                  </a:lnTo>
                  <a:cubicBezTo>
                    <a:pt x="3656" y="5482"/>
                    <a:pt x="3650" y="5496"/>
                    <a:pt x="3638" y="5502"/>
                  </a:cubicBezTo>
                  <a:cubicBezTo>
                    <a:pt x="3626" y="5507"/>
                    <a:pt x="3612" y="5501"/>
                    <a:pt x="3606" y="5489"/>
                  </a:cubicBezTo>
                  <a:lnTo>
                    <a:pt x="3571" y="5407"/>
                  </a:lnTo>
                  <a:lnTo>
                    <a:pt x="3555" y="5351"/>
                  </a:lnTo>
                  <a:cubicBezTo>
                    <a:pt x="3552" y="5339"/>
                    <a:pt x="3559" y="5325"/>
                    <a:pt x="3572" y="5322"/>
                  </a:cubicBezTo>
                  <a:cubicBezTo>
                    <a:pt x="3585" y="5318"/>
                    <a:pt x="3598" y="5325"/>
                    <a:pt x="3602" y="5338"/>
                  </a:cubicBezTo>
                  <a:close/>
                  <a:moveTo>
                    <a:pt x="3708" y="5656"/>
                  </a:moveTo>
                  <a:lnTo>
                    <a:pt x="3730" y="5730"/>
                  </a:lnTo>
                  <a:lnTo>
                    <a:pt x="3755" y="5789"/>
                  </a:lnTo>
                  <a:cubicBezTo>
                    <a:pt x="3760" y="5801"/>
                    <a:pt x="3755" y="5815"/>
                    <a:pt x="3742" y="5820"/>
                  </a:cubicBezTo>
                  <a:cubicBezTo>
                    <a:pt x="3730" y="5826"/>
                    <a:pt x="3716" y="5820"/>
                    <a:pt x="3711" y="5808"/>
                  </a:cubicBezTo>
                  <a:lnTo>
                    <a:pt x="3683" y="5743"/>
                  </a:lnTo>
                  <a:lnTo>
                    <a:pt x="3662" y="5669"/>
                  </a:lnTo>
                  <a:cubicBezTo>
                    <a:pt x="3659" y="5656"/>
                    <a:pt x="3666" y="5643"/>
                    <a:pt x="3679" y="5640"/>
                  </a:cubicBezTo>
                  <a:cubicBezTo>
                    <a:pt x="3692" y="5636"/>
                    <a:pt x="3705" y="5643"/>
                    <a:pt x="3708" y="5656"/>
                  </a:cubicBezTo>
                  <a:close/>
                  <a:moveTo>
                    <a:pt x="3830" y="5969"/>
                  </a:moveTo>
                  <a:lnTo>
                    <a:pt x="3858" y="6066"/>
                  </a:lnTo>
                  <a:lnTo>
                    <a:pt x="3873" y="6103"/>
                  </a:lnTo>
                  <a:cubicBezTo>
                    <a:pt x="3879" y="6115"/>
                    <a:pt x="3873" y="6129"/>
                    <a:pt x="3861" y="6134"/>
                  </a:cubicBezTo>
                  <a:cubicBezTo>
                    <a:pt x="3849" y="6139"/>
                    <a:pt x="3835" y="6134"/>
                    <a:pt x="3829" y="6121"/>
                  </a:cubicBezTo>
                  <a:lnTo>
                    <a:pt x="3811" y="6079"/>
                  </a:lnTo>
                  <a:lnTo>
                    <a:pt x="3784" y="5982"/>
                  </a:lnTo>
                  <a:cubicBezTo>
                    <a:pt x="3780" y="5969"/>
                    <a:pt x="3787" y="5956"/>
                    <a:pt x="3800" y="5952"/>
                  </a:cubicBezTo>
                  <a:cubicBezTo>
                    <a:pt x="3813" y="5949"/>
                    <a:pt x="3826" y="5956"/>
                    <a:pt x="3830" y="5969"/>
                  </a:cubicBezTo>
                  <a:close/>
                  <a:moveTo>
                    <a:pt x="3949" y="6279"/>
                  </a:moveTo>
                  <a:lnTo>
                    <a:pt x="3953" y="6287"/>
                  </a:lnTo>
                  <a:lnTo>
                    <a:pt x="4015" y="6397"/>
                  </a:lnTo>
                  <a:cubicBezTo>
                    <a:pt x="4016" y="6398"/>
                    <a:pt x="4016" y="6399"/>
                    <a:pt x="4017" y="6400"/>
                  </a:cubicBezTo>
                  <a:lnTo>
                    <a:pt x="4019" y="6406"/>
                  </a:lnTo>
                  <a:cubicBezTo>
                    <a:pt x="4024" y="6418"/>
                    <a:pt x="4018" y="6432"/>
                    <a:pt x="4005" y="6437"/>
                  </a:cubicBezTo>
                  <a:cubicBezTo>
                    <a:pt x="3993" y="6442"/>
                    <a:pt x="3979" y="6435"/>
                    <a:pt x="3974" y="6423"/>
                  </a:cubicBezTo>
                  <a:lnTo>
                    <a:pt x="3972" y="6417"/>
                  </a:lnTo>
                  <a:lnTo>
                    <a:pt x="3974" y="6420"/>
                  </a:lnTo>
                  <a:lnTo>
                    <a:pt x="3908" y="6306"/>
                  </a:lnTo>
                  <a:lnTo>
                    <a:pt x="3905" y="6298"/>
                  </a:lnTo>
                  <a:cubicBezTo>
                    <a:pt x="3900" y="6286"/>
                    <a:pt x="3905" y="6272"/>
                    <a:pt x="3918" y="6266"/>
                  </a:cubicBezTo>
                  <a:cubicBezTo>
                    <a:pt x="3930" y="6261"/>
                    <a:pt x="3944" y="6267"/>
                    <a:pt x="3949" y="6279"/>
                  </a:cubicBezTo>
                  <a:close/>
                  <a:moveTo>
                    <a:pt x="4094" y="6578"/>
                  </a:moveTo>
                  <a:lnTo>
                    <a:pt x="4127" y="6637"/>
                  </a:lnTo>
                  <a:lnTo>
                    <a:pt x="4171" y="6697"/>
                  </a:lnTo>
                  <a:cubicBezTo>
                    <a:pt x="4178" y="6708"/>
                    <a:pt x="4176" y="6723"/>
                    <a:pt x="4165" y="6730"/>
                  </a:cubicBezTo>
                  <a:cubicBezTo>
                    <a:pt x="4154" y="6738"/>
                    <a:pt x="4139" y="6736"/>
                    <a:pt x="4131" y="6725"/>
                  </a:cubicBezTo>
                  <a:lnTo>
                    <a:pt x="4086" y="6660"/>
                  </a:lnTo>
                  <a:lnTo>
                    <a:pt x="4052" y="6602"/>
                  </a:lnTo>
                  <a:cubicBezTo>
                    <a:pt x="4046" y="6590"/>
                    <a:pt x="4050" y="6576"/>
                    <a:pt x="4061" y="6569"/>
                  </a:cubicBezTo>
                  <a:cubicBezTo>
                    <a:pt x="4073" y="6563"/>
                    <a:pt x="4087" y="6567"/>
                    <a:pt x="4094" y="6578"/>
                  </a:cubicBezTo>
                  <a:close/>
                  <a:moveTo>
                    <a:pt x="4271" y="6860"/>
                  </a:moveTo>
                  <a:lnTo>
                    <a:pt x="4350" y="6971"/>
                  </a:lnTo>
                  <a:lnTo>
                    <a:pt x="4354" y="6975"/>
                  </a:lnTo>
                  <a:cubicBezTo>
                    <a:pt x="4363" y="6985"/>
                    <a:pt x="4362" y="7000"/>
                    <a:pt x="4352" y="7009"/>
                  </a:cubicBezTo>
                  <a:cubicBezTo>
                    <a:pt x="4341" y="7018"/>
                    <a:pt x="4326" y="7016"/>
                    <a:pt x="4318" y="7006"/>
                  </a:cubicBezTo>
                  <a:lnTo>
                    <a:pt x="4311" y="6998"/>
                  </a:lnTo>
                  <a:lnTo>
                    <a:pt x="4232" y="6888"/>
                  </a:lnTo>
                  <a:cubicBezTo>
                    <a:pt x="4224" y="6877"/>
                    <a:pt x="4227" y="6862"/>
                    <a:pt x="4238" y="6855"/>
                  </a:cubicBezTo>
                  <a:cubicBezTo>
                    <a:pt x="4248" y="6847"/>
                    <a:pt x="4263" y="6849"/>
                    <a:pt x="4271" y="6860"/>
                  </a:cubicBezTo>
                  <a:close/>
                  <a:moveTo>
                    <a:pt x="4479" y="7121"/>
                  </a:moveTo>
                  <a:lnTo>
                    <a:pt x="4541" y="7193"/>
                  </a:lnTo>
                  <a:lnTo>
                    <a:pt x="4573" y="7230"/>
                  </a:lnTo>
                  <a:cubicBezTo>
                    <a:pt x="4582" y="7240"/>
                    <a:pt x="4581" y="7255"/>
                    <a:pt x="4571" y="7264"/>
                  </a:cubicBezTo>
                  <a:cubicBezTo>
                    <a:pt x="4561" y="7272"/>
                    <a:pt x="4546" y="7271"/>
                    <a:pt x="4537" y="7261"/>
                  </a:cubicBezTo>
                  <a:lnTo>
                    <a:pt x="4504" y="7224"/>
                  </a:lnTo>
                  <a:lnTo>
                    <a:pt x="4443" y="7152"/>
                  </a:lnTo>
                  <a:cubicBezTo>
                    <a:pt x="4434" y="7142"/>
                    <a:pt x="4435" y="7127"/>
                    <a:pt x="4445" y="7118"/>
                  </a:cubicBezTo>
                  <a:cubicBezTo>
                    <a:pt x="4455" y="7110"/>
                    <a:pt x="4470" y="7111"/>
                    <a:pt x="4479" y="7121"/>
                  </a:cubicBezTo>
                  <a:close/>
                  <a:moveTo>
                    <a:pt x="4705" y="7361"/>
                  </a:moveTo>
                  <a:lnTo>
                    <a:pt x="4793" y="7430"/>
                  </a:lnTo>
                  <a:lnTo>
                    <a:pt x="4819" y="7448"/>
                  </a:lnTo>
                  <a:cubicBezTo>
                    <a:pt x="4830" y="7455"/>
                    <a:pt x="4833" y="7470"/>
                    <a:pt x="4825" y="7481"/>
                  </a:cubicBezTo>
                  <a:cubicBezTo>
                    <a:pt x="4817" y="7492"/>
                    <a:pt x="4802" y="7495"/>
                    <a:pt x="4792" y="7487"/>
                  </a:cubicBezTo>
                  <a:lnTo>
                    <a:pt x="4764" y="7467"/>
                  </a:lnTo>
                  <a:lnTo>
                    <a:pt x="4676" y="7399"/>
                  </a:lnTo>
                  <a:cubicBezTo>
                    <a:pt x="4666" y="7391"/>
                    <a:pt x="4664" y="7376"/>
                    <a:pt x="4672" y="7365"/>
                  </a:cubicBezTo>
                  <a:cubicBezTo>
                    <a:pt x="4680" y="7355"/>
                    <a:pt x="4695" y="7353"/>
                    <a:pt x="4705" y="7361"/>
                  </a:cubicBezTo>
                  <a:close/>
                  <a:moveTo>
                    <a:pt x="4975" y="7551"/>
                  </a:moveTo>
                  <a:lnTo>
                    <a:pt x="5106" y="7611"/>
                  </a:lnTo>
                  <a:cubicBezTo>
                    <a:pt x="5118" y="7617"/>
                    <a:pt x="5123" y="7631"/>
                    <a:pt x="5118" y="7643"/>
                  </a:cubicBezTo>
                  <a:cubicBezTo>
                    <a:pt x="5112" y="7655"/>
                    <a:pt x="5098" y="7661"/>
                    <a:pt x="5086" y="7655"/>
                  </a:cubicBezTo>
                  <a:lnTo>
                    <a:pt x="4955" y="7595"/>
                  </a:lnTo>
                  <a:cubicBezTo>
                    <a:pt x="4943" y="7589"/>
                    <a:pt x="4938" y="7575"/>
                    <a:pt x="4943" y="7563"/>
                  </a:cubicBezTo>
                  <a:cubicBezTo>
                    <a:pt x="4949" y="7551"/>
                    <a:pt x="4963" y="7545"/>
                    <a:pt x="4975" y="7551"/>
                  </a:cubicBezTo>
                  <a:close/>
                  <a:moveTo>
                    <a:pt x="5282" y="7686"/>
                  </a:moveTo>
                  <a:lnTo>
                    <a:pt x="5415" y="7741"/>
                  </a:lnTo>
                  <a:cubicBezTo>
                    <a:pt x="5427" y="7746"/>
                    <a:pt x="5433" y="7760"/>
                    <a:pt x="5428" y="7772"/>
                  </a:cubicBezTo>
                  <a:cubicBezTo>
                    <a:pt x="5423" y="7785"/>
                    <a:pt x="5409" y="7790"/>
                    <a:pt x="5397" y="7785"/>
                  </a:cubicBezTo>
                  <a:lnTo>
                    <a:pt x="5263" y="7731"/>
                  </a:lnTo>
                  <a:cubicBezTo>
                    <a:pt x="5251" y="7726"/>
                    <a:pt x="5245" y="7712"/>
                    <a:pt x="5250" y="7699"/>
                  </a:cubicBezTo>
                  <a:cubicBezTo>
                    <a:pt x="5255" y="7687"/>
                    <a:pt x="5269" y="7681"/>
                    <a:pt x="5282" y="7686"/>
                  </a:cubicBezTo>
                  <a:close/>
                  <a:moveTo>
                    <a:pt x="5596" y="7795"/>
                  </a:moveTo>
                  <a:lnTo>
                    <a:pt x="5735" y="7836"/>
                  </a:lnTo>
                  <a:cubicBezTo>
                    <a:pt x="5747" y="7839"/>
                    <a:pt x="5755" y="7853"/>
                    <a:pt x="5751" y="7865"/>
                  </a:cubicBezTo>
                  <a:cubicBezTo>
                    <a:pt x="5747" y="7878"/>
                    <a:pt x="5734" y="7885"/>
                    <a:pt x="5721" y="7882"/>
                  </a:cubicBezTo>
                  <a:lnTo>
                    <a:pt x="5583" y="7841"/>
                  </a:lnTo>
                  <a:cubicBezTo>
                    <a:pt x="5570" y="7838"/>
                    <a:pt x="5563" y="7824"/>
                    <a:pt x="5567" y="7812"/>
                  </a:cubicBezTo>
                  <a:cubicBezTo>
                    <a:pt x="5570" y="7799"/>
                    <a:pt x="5584" y="7792"/>
                    <a:pt x="5596" y="7795"/>
                  </a:cubicBezTo>
                  <a:close/>
                  <a:moveTo>
                    <a:pt x="5919" y="7872"/>
                  </a:moveTo>
                  <a:lnTo>
                    <a:pt x="6062" y="7891"/>
                  </a:lnTo>
                  <a:cubicBezTo>
                    <a:pt x="6075" y="7893"/>
                    <a:pt x="6084" y="7905"/>
                    <a:pt x="6082" y="7918"/>
                  </a:cubicBezTo>
                  <a:cubicBezTo>
                    <a:pt x="6081" y="7931"/>
                    <a:pt x="6068" y="7940"/>
                    <a:pt x="6055" y="7938"/>
                  </a:cubicBezTo>
                  <a:lnTo>
                    <a:pt x="5913" y="7919"/>
                  </a:lnTo>
                  <a:cubicBezTo>
                    <a:pt x="5899" y="7918"/>
                    <a:pt x="5890" y="7906"/>
                    <a:pt x="5892" y="7892"/>
                  </a:cubicBezTo>
                  <a:cubicBezTo>
                    <a:pt x="5894" y="7879"/>
                    <a:pt x="5906" y="7870"/>
                    <a:pt x="5919" y="7872"/>
                  </a:cubicBezTo>
                  <a:close/>
                  <a:moveTo>
                    <a:pt x="6252" y="7916"/>
                  </a:moveTo>
                  <a:lnTo>
                    <a:pt x="6395" y="7935"/>
                  </a:lnTo>
                  <a:cubicBezTo>
                    <a:pt x="6408" y="7937"/>
                    <a:pt x="6417" y="7949"/>
                    <a:pt x="6415" y="7962"/>
                  </a:cubicBezTo>
                  <a:cubicBezTo>
                    <a:pt x="6414" y="7975"/>
                    <a:pt x="6401" y="7985"/>
                    <a:pt x="6388" y="7983"/>
                  </a:cubicBezTo>
                  <a:lnTo>
                    <a:pt x="6246" y="7964"/>
                  </a:lnTo>
                  <a:cubicBezTo>
                    <a:pt x="6232" y="7962"/>
                    <a:pt x="6223" y="7950"/>
                    <a:pt x="6225" y="7937"/>
                  </a:cubicBezTo>
                  <a:cubicBezTo>
                    <a:pt x="6227" y="7924"/>
                    <a:pt x="6239" y="7914"/>
                    <a:pt x="6252" y="7916"/>
                  </a:cubicBezTo>
                  <a:close/>
                </a:path>
              </a:pathLst>
            </a:custGeom>
            <a:solidFill>
              <a:srgbClr val="0070C0"/>
            </a:solidFill>
            <a:ln w="7938" cap="flat">
              <a:solidFill>
                <a:srgbClr val="0070C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Rectangle 12"/>
            <p:cNvSpPr>
              <a:spLocks noChangeArrowheads="1"/>
            </p:cNvSpPr>
            <p:nvPr/>
          </p:nvSpPr>
          <p:spPr bwMode="auto">
            <a:xfrm>
              <a:off x="750888" y="5969000"/>
              <a:ext cx="384175" cy="320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7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0%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0" name="Rectangle 13"/>
            <p:cNvSpPr>
              <a:spLocks noChangeArrowheads="1"/>
            </p:cNvSpPr>
            <p:nvPr/>
          </p:nvSpPr>
          <p:spPr bwMode="auto">
            <a:xfrm>
              <a:off x="1939925" y="5969000"/>
              <a:ext cx="384175" cy="320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7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1" name="Rectangle 14"/>
            <p:cNvSpPr>
              <a:spLocks noChangeArrowheads="1"/>
            </p:cNvSpPr>
            <p:nvPr/>
          </p:nvSpPr>
          <p:spPr bwMode="auto">
            <a:xfrm>
              <a:off x="3128963" y="5969000"/>
              <a:ext cx="384175" cy="320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7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2" name="Rectangle 15"/>
            <p:cNvSpPr>
              <a:spLocks noChangeArrowheads="1"/>
            </p:cNvSpPr>
            <p:nvPr/>
          </p:nvSpPr>
          <p:spPr bwMode="auto">
            <a:xfrm>
              <a:off x="4318000" y="5969000"/>
              <a:ext cx="384175" cy="320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7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3%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3" name="Rectangle 16"/>
            <p:cNvSpPr>
              <a:spLocks noChangeArrowheads="1"/>
            </p:cNvSpPr>
            <p:nvPr/>
          </p:nvSpPr>
          <p:spPr bwMode="auto">
            <a:xfrm>
              <a:off x="5507038" y="5969000"/>
              <a:ext cx="384175" cy="320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7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4%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4" name="Rectangle 17"/>
            <p:cNvSpPr>
              <a:spLocks noChangeArrowheads="1"/>
            </p:cNvSpPr>
            <p:nvPr/>
          </p:nvSpPr>
          <p:spPr bwMode="auto">
            <a:xfrm>
              <a:off x="6696075" y="5969000"/>
              <a:ext cx="384175" cy="320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7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5%</a:t>
              </a:r>
              <a:endParaRPr kumimoji="0" 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57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03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Random Walk Model – 99.5% Confidence</a:t>
            </a:r>
            <a:endParaRPr lang="en-GB" dirty="0"/>
          </a:p>
        </p:txBody>
      </p:sp>
      <p:sp>
        <p:nvSpPr>
          <p:cNvPr id="8986" name="Rectangle 8"/>
          <p:cNvSpPr>
            <a:spLocks noChangeArrowheads="1"/>
          </p:cNvSpPr>
          <p:nvPr/>
        </p:nvSpPr>
        <p:spPr bwMode="auto">
          <a:xfrm>
            <a:off x="1214438" y="1382713"/>
            <a:ext cx="7938" cy="4735513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7" name="Freeform 9"/>
          <p:cNvSpPr>
            <a:spLocks noEditPoints="1"/>
          </p:cNvSpPr>
          <p:nvPr/>
        </p:nvSpPr>
        <p:spPr bwMode="auto">
          <a:xfrm>
            <a:off x="1149351" y="1379538"/>
            <a:ext cx="68263" cy="4741863"/>
          </a:xfrm>
          <a:custGeom>
            <a:avLst/>
            <a:gdLst>
              <a:gd name="T0" fmla="*/ 0 w 43"/>
              <a:gd name="T1" fmla="*/ 2982 h 2987"/>
              <a:gd name="T2" fmla="*/ 43 w 43"/>
              <a:gd name="T3" fmla="*/ 2982 h 2987"/>
              <a:gd name="T4" fmla="*/ 43 w 43"/>
              <a:gd name="T5" fmla="*/ 2987 h 2987"/>
              <a:gd name="T6" fmla="*/ 0 w 43"/>
              <a:gd name="T7" fmla="*/ 2987 h 2987"/>
              <a:gd name="T8" fmla="*/ 0 w 43"/>
              <a:gd name="T9" fmla="*/ 2982 h 2987"/>
              <a:gd name="T10" fmla="*/ 0 w 43"/>
              <a:gd name="T11" fmla="*/ 2237 h 2987"/>
              <a:gd name="T12" fmla="*/ 43 w 43"/>
              <a:gd name="T13" fmla="*/ 2237 h 2987"/>
              <a:gd name="T14" fmla="*/ 43 w 43"/>
              <a:gd name="T15" fmla="*/ 2242 h 2987"/>
              <a:gd name="T16" fmla="*/ 0 w 43"/>
              <a:gd name="T17" fmla="*/ 2242 h 2987"/>
              <a:gd name="T18" fmla="*/ 0 w 43"/>
              <a:gd name="T19" fmla="*/ 2237 h 2987"/>
              <a:gd name="T20" fmla="*/ 0 w 43"/>
              <a:gd name="T21" fmla="*/ 1491 h 2987"/>
              <a:gd name="T22" fmla="*/ 43 w 43"/>
              <a:gd name="T23" fmla="*/ 1491 h 2987"/>
              <a:gd name="T24" fmla="*/ 43 w 43"/>
              <a:gd name="T25" fmla="*/ 1496 h 2987"/>
              <a:gd name="T26" fmla="*/ 0 w 43"/>
              <a:gd name="T27" fmla="*/ 1496 h 2987"/>
              <a:gd name="T28" fmla="*/ 0 w 43"/>
              <a:gd name="T29" fmla="*/ 1491 h 2987"/>
              <a:gd name="T30" fmla="*/ 0 w 43"/>
              <a:gd name="T31" fmla="*/ 745 h 2987"/>
              <a:gd name="T32" fmla="*/ 43 w 43"/>
              <a:gd name="T33" fmla="*/ 745 h 2987"/>
              <a:gd name="T34" fmla="*/ 43 w 43"/>
              <a:gd name="T35" fmla="*/ 750 h 2987"/>
              <a:gd name="T36" fmla="*/ 0 w 43"/>
              <a:gd name="T37" fmla="*/ 750 h 2987"/>
              <a:gd name="T38" fmla="*/ 0 w 43"/>
              <a:gd name="T39" fmla="*/ 745 h 2987"/>
              <a:gd name="T40" fmla="*/ 0 w 43"/>
              <a:gd name="T41" fmla="*/ 0 h 2987"/>
              <a:gd name="T42" fmla="*/ 43 w 43"/>
              <a:gd name="T43" fmla="*/ 0 h 2987"/>
              <a:gd name="T44" fmla="*/ 43 w 43"/>
              <a:gd name="T45" fmla="*/ 5 h 2987"/>
              <a:gd name="T46" fmla="*/ 0 w 43"/>
              <a:gd name="T47" fmla="*/ 5 h 2987"/>
              <a:gd name="T48" fmla="*/ 0 w 43"/>
              <a:gd name="T49" fmla="*/ 0 h 2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3" h="2987">
                <a:moveTo>
                  <a:pt x="0" y="2982"/>
                </a:moveTo>
                <a:lnTo>
                  <a:pt x="43" y="2982"/>
                </a:lnTo>
                <a:lnTo>
                  <a:pt x="43" y="2987"/>
                </a:lnTo>
                <a:lnTo>
                  <a:pt x="0" y="2987"/>
                </a:lnTo>
                <a:lnTo>
                  <a:pt x="0" y="2982"/>
                </a:lnTo>
                <a:close/>
                <a:moveTo>
                  <a:pt x="0" y="2237"/>
                </a:moveTo>
                <a:lnTo>
                  <a:pt x="43" y="2237"/>
                </a:lnTo>
                <a:lnTo>
                  <a:pt x="43" y="2242"/>
                </a:lnTo>
                <a:lnTo>
                  <a:pt x="0" y="2242"/>
                </a:lnTo>
                <a:lnTo>
                  <a:pt x="0" y="2237"/>
                </a:lnTo>
                <a:close/>
                <a:moveTo>
                  <a:pt x="0" y="1491"/>
                </a:moveTo>
                <a:lnTo>
                  <a:pt x="43" y="1491"/>
                </a:lnTo>
                <a:lnTo>
                  <a:pt x="43" y="1496"/>
                </a:lnTo>
                <a:lnTo>
                  <a:pt x="0" y="1496"/>
                </a:lnTo>
                <a:lnTo>
                  <a:pt x="0" y="1491"/>
                </a:lnTo>
                <a:close/>
                <a:moveTo>
                  <a:pt x="0" y="745"/>
                </a:moveTo>
                <a:lnTo>
                  <a:pt x="43" y="745"/>
                </a:lnTo>
                <a:lnTo>
                  <a:pt x="43" y="750"/>
                </a:lnTo>
                <a:lnTo>
                  <a:pt x="0" y="750"/>
                </a:lnTo>
                <a:lnTo>
                  <a:pt x="0" y="745"/>
                </a:lnTo>
                <a:close/>
                <a:moveTo>
                  <a:pt x="0" y="0"/>
                </a:moveTo>
                <a:lnTo>
                  <a:pt x="43" y="0"/>
                </a:lnTo>
                <a:lnTo>
                  <a:pt x="43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8" name="Rectangle 10"/>
          <p:cNvSpPr>
            <a:spLocks noChangeArrowheads="1"/>
          </p:cNvSpPr>
          <p:nvPr/>
        </p:nvSpPr>
        <p:spPr bwMode="auto">
          <a:xfrm>
            <a:off x="1217613" y="3746500"/>
            <a:ext cx="5826125" cy="7938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9" name="Freeform 11"/>
          <p:cNvSpPr>
            <a:spLocks noEditPoints="1"/>
          </p:cNvSpPr>
          <p:nvPr/>
        </p:nvSpPr>
        <p:spPr bwMode="auto">
          <a:xfrm>
            <a:off x="1214438" y="3749675"/>
            <a:ext cx="5834063" cy="68263"/>
          </a:xfrm>
          <a:custGeom>
            <a:avLst/>
            <a:gdLst>
              <a:gd name="T0" fmla="*/ 5 w 3675"/>
              <a:gd name="T1" fmla="*/ 0 h 43"/>
              <a:gd name="T2" fmla="*/ 5 w 3675"/>
              <a:gd name="T3" fmla="*/ 43 h 43"/>
              <a:gd name="T4" fmla="*/ 0 w 3675"/>
              <a:gd name="T5" fmla="*/ 43 h 43"/>
              <a:gd name="T6" fmla="*/ 0 w 3675"/>
              <a:gd name="T7" fmla="*/ 0 h 43"/>
              <a:gd name="T8" fmla="*/ 5 w 3675"/>
              <a:gd name="T9" fmla="*/ 0 h 43"/>
              <a:gd name="T10" fmla="*/ 738 w 3675"/>
              <a:gd name="T11" fmla="*/ 0 h 43"/>
              <a:gd name="T12" fmla="*/ 738 w 3675"/>
              <a:gd name="T13" fmla="*/ 43 h 43"/>
              <a:gd name="T14" fmla="*/ 733 w 3675"/>
              <a:gd name="T15" fmla="*/ 43 h 43"/>
              <a:gd name="T16" fmla="*/ 733 w 3675"/>
              <a:gd name="T17" fmla="*/ 0 h 43"/>
              <a:gd name="T18" fmla="*/ 738 w 3675"/>
              <a:gd name="T19" fmla="*/ 0 h 43"/>
              <a:gd name="T20" fmla="*/ 1472 w 3675"/>
              <a:gd name="T21" fmla="*/ 0 h 43"/>
              <a:gd name="T22" fmla="*/ 1472 w 3675"/>
              <a:gd name="T23" fmla="*/ 43 h 43"/>
              <a:gd name="T24" fmla="*/ 1468 w 3675"/>
              <a:gd name="T25" fmla="*/ 43 h 43"/>
              <a:gd name="T26" fmla="*/ 1468 w 3675"/>
              <a:gd name="T27" fmla="*/ 0 h 43"/>
              <a:gd name="T28" fmla="*/ 1472 w 3675"/>
              <a:gd name="T29" fmla="*/ 0 h 43"/>
              <a:gd name="T30" fmla="*/ 2206 w 3675"/>
              <a:gd name="T31" fmla="*/ 0 h 43"/>
              <a:gd name="T32" fmla="*/ 2206 w 3675"/>
              <a:gd name="T33" fmla="*/ 43 h 43"/>
              <a:gd name="T34" fmla="*/ 2201 w 3675"/>
              <a:gd name="T35" fmla="*/ 43 h 43"/>
              <a:gd name="T36" fmla="*/ 2201 w 3675"/>
              <a:gd name="T37" fmla="*/ 0 h 43"/>
              <a:gd name="T38" fmla="*/ 2206 w 3675"/>
              <a:gd name="T39" fmla="*/ 0 h 43"/>
              <a:gd name="T40" fmla="*/ 2940 w 3675"/>
              <a:gd name="T41" fmla="*/ 0 h 43"/>
              <a:gd name="T42" fmla="*/ 2940 w 3675"/>
              <a:gd name="T43" fmla="*/ 43 h 43"/>
              <a:gd name="T44" fmla="*/ 2935 w 3675"/>
              <a:gd name="T45" fmla="*/ 43 h 43"/>
              <a:gd name="T46" fmla="*/ 2935 w 3675"/>
              <a:gd name="T47" fmla="*/ 0 h 43"/>
              <a:gd name="T48" fmla="*/ 2940 w 3675"/>
              <a:gd name="T49" fmla="*/ 0 h 43"/>
              <a:gd name="T50" fmla="*/ 3675 w 3675"/>
              <a:gd name="T51" fmla="*/ 0 h 43"/>
              <a:gd name="T52" fmla="*/ 3675 w 3675"/>
              <a:gd name="T53" fmla="*/ 43 h 43"/>
              <a:gd name="T54" fmla="*/ 3670 w 3675"/>
              <a:gd name="T55" fmla="*/ 43 h 43"/>
              <a:gd name="T56" fmla="*/ 3670 w 3675"/>
              <a:gd name="T57" fmla="*/ 0 h 43"/>
              <a:gd name="T58" fmla="*/ 3675 w 3675"/>
              <a:gd name="T5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75" h="43">
                <a:moveTo>
                  <a:pt x="5" y="0"/>
                </a:moveTo>
                <a:lnTo>
                  <a:pt x="5" y="43"/>
                </a:lnTo>
                <a:lnTo>
                  <a:pt x="0" y="43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738" y="0"/>
                </a:moveTo>
                <a:lnTo>
                  <a:pt x="738" y="43"/>
                </a:lnTo>
                <a:lnTo>
                  <a:pt x="733" y="43"/>
                </a:lnTo>
                <a:lnTo>
                  <a:pt x="733" y="0"/>
                </a:lnTo>
                <a:lnTo>
                  <a:pt x="738" y="0"/>
                </a:lnTo>
                <a:close/>
                <a:moveTo>
                  <a:pt x="1472" y="0"/>
                </a:moveTo>
                <a:lnTo>
                  <a:pt x="1472" y="43"/>
                </a:lnTo>
                <a:lnTo>
                  <a:pt x="1468" y="43"/>
                </a:lnTo>
                <a:lnTo>
                  <a:pt x="1468" y="0"/>
                </a:lnTo>
                <a:lnTo>
                  <a:pt x="1472" y="0"/>
                </a:lnTo>
                <a:close/>
                <a:moveTo>
                  <a:pt x="2206" y="0"/>
                </a:moveTo>
                <a:lnTo>
                  <a:pt x="2206" y="43"/>
                </a:lnTo>
                <a:lnTo>
                  <a:pt x="2201" y="43"/>
                </a:lnTo>
                <a:lnTo>
                  <a:pt x="2201" y="0"/>
                </a:lnTo>
                <a:lnTo>
                  <a:pt x="2206" y="0"/>
                </a:lnTo>
                <a:close/>
                <a:moveTo>
                  <a:pt x="2940" y="0"/>
                </a:moveTo>
                <a:lnTo>
                  <a:pt x="2940" y="43"/>
                </a:lnTo>
                <a:lnTo>
                  <a:pt x="2935" y="43"/>
                </a:lnTo>
                <a:lnTo>
                  <a:pt x="2935" y="0"/>
                </a:lnTo>
                <a:lnTo>
                  <a:pt x="2940" y="0"/>
                </a:lnTo>
                <a:close/>
                <a:moveTo>
                  <a:pt x="3675" y="0"/>
                </a:moveTo>
                <a:lnTo>
                  <a:pt x="3675" y="43"/>
                </a:lnTo>
                <a:lnTo>
                  <a:pt x="3670" y="43"/>
                </a:lnTo>
                <a:lnTo>
                  <a:pt x="3670" y="0"/>
                </a:lnTo>
                <a:lnTo>
                  <a:pt x="3675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0" name="Freeform 12"/>
          <p:cNvSpPr>
            <a:spLocks/>
          </p:cNvSpPr>
          <p:nvPr/>
        </p:nvSpPr>
        <p:spPr bwMode="auto">
          <a:xfrm>
            <a:off x="1208088" y="4992688"/>
            <a:ext cx="5846763" cy="20638"/>
          </a:xfrm>
          <a:custGeom>
            <a:avLst/>
            <a:gdLst>
              <a:gd name="T0" fmla="*/ 32 w 18256"/>
              <a:gd name="T1" fmla="*/ 0 h 64"/>
              <a:gd name="T2" fmla="*/ 18224 w 18256"/>
              <a:gd name="T3" fmla="*/ 0 h 64"/>
              <a:gd name="T4" fmla="*/ 18256 w 18256"/>
              <a:gd name="T5" fmla="*/ 32 h 64"/>
              <a:gd name="T6" fmla="*/ 18224 w 18256"/>
              <a:gd name="T7" fmla="*/ 64 h 64"/>
              <a:gd name="T8" fmla="*/ 32 w 18256"/>
              <a:gd name="T9" fmla="*/ 64 h 64"/>
              <a:gd name="T10" fmla="*/ 0 w 18256"/>
              <a:gd name="T11" fmla="*/ 32 h 64"/>
              <a:gd name="T12" fmla="*/ 32 w 1825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56" h="64">
                <a:moveTo>
                  <a:pt x="32" y="0"/>
                </a:moveTo>
                <a:lnTo>
                  <a:pt x="18224" y="0"/>
                </a:lnTo>
                <a:cubicBezTo>
                  <a:pt x="18242" y="0"/>
                  <a:pt x="18256" y="15"/>
                  <a:pt x="18256" y="32"/>
                </a:cubicBezTo>
                <a:cubicBezTo>
                  <a:pt x="18256" y="50"/>
                  <a:pt x="18242" y="64"/>
                  <a:pt x="18224" y="64"/>
                </a:cubicBezTo>
                <a:lnTo>
                  <a:pt x="32" y="64"/>
                </a:lnTo>
                <a:cubicBezTo>
                  <a:pt x="15" y="64"/>
                  <a:pt x="0" y="50"/>
                  <a:pt x="0" y="32"/>
                </a:cubicBezTo>
                <a:cubicBezTo>
                  <a:pt x="0" y="15"/>
                  <a:pt x="15" y="0"/>
                  <a:pt x="32" y="0"/>
                </a:cubicBezTo>
                <a:close/>
              </a:path>
            </a:pathLst>
          </a:custGeom>
          <a:solidFill>
            <a:srgbClr val="4F81BD"/>
          </a:solidFill>
          <a:ln w="1" cap="flat">
            <a:solidFill>
              <a:srgbClr val="4F81B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1" name="Freeform 13"/>
          <p:cNvSpPr>
            <a:spLocks/>
          </p:cNvSpPr>
          <p:nvPr/>
        </p:nvSpPr>
        <p:spPr bwMode="auto">
          <a:xfrm>
            <a:off x="1208088" y="2487613"/>
            <a:ext cx="5846763" cy="20638"/>
          </a:xfrm>
          <a:custGeom>
            <a:avLst/>
            <a:gdLst>
              <a:gd name="T0" fmla="*/ 32 w 18256"/>
              <a:gd name="T1" fmla="*/ 0 h 64"/>
              <a:gd name="T2" fmla="*/ 18224 w 18256"/>
              <a:gd name="T3" fmla="*/ 0 h 64"/>
              <a:gd name="T4" fmla="*/ 18256 w 18256"/>
              <a:gd name="T5" fmla="*/ 32 h 64"/>
              <a:gd name="T6" fmla="*/ 18224 w 18256"/>
              <a:gd name="T7" fmla="*/ 64 h 64"/>
              <a:gd name="T8" fmla="*/ 32 w 18256"/>
              <a:gd name="T9" fmla="*/ 64 h 64"/>
              <a:gd name="T10" fmla="*/ 0 w 18256"/>
              <a:gd name="T11" fmla="*/ 32 h 64"/>
              <a:gd name="T12" fmla="*/ 32 w 1825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56" h="64">
                <a:moveTo>
                  <a:pt x="32" y="0"/>
                </a:moveTo>
                <a:lnTo>
                  <a:pt x="18224" y="0"/>
                </a:lnTo>
                <a:cubicBezTo>
                  <a:pt x="18242" y="0"/>
                  <a:pt x="18256" y="15"/>
                  <a:pt x="18256" y="32"/>
                </a:cubicBezTo>
                <a:cubicBezTo>
                  <a:pt x="18256" y="50"/>
                  <a:pt x="18242" y="64"/>
                  <a:pt x="18224" y="64"/>
                </a:cubicBezTo>
                <a:lnTo>
                  <a:pt x="32" y="64"/>
                </a:lnTo>
                <a:cubicBezTo>
                  <a:pt x="15" y="64"/>
                  <a:pt x="0" y="50"/>
                  <a:pt x="0" y="32"/>
                </a:cubicBezTo>
                <a:cubicBezTo>
                  <a:pt x="0" y="15"/>
                  <a:pt x="15" y="0"/>
                  <a:pt x="32" y="0"/>
                </a:cubicBezTo>
                <a:close/>
              </a:path>
            </a:pathLst>
          </a:custGeom>
          <a:solidFill>
            <a:srgbClr val="4F81BD"/>
          </a:solidFill>
          <a:ln w="1" cap="flat">
            <a:solidFill>
              <a:srgbClr val="4F81B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8" name="Freeform 20"/>
          <p:cNvSpPr>
            <a:spLocks noEditPoints="1"/>
          </p:cNvSpPr>
          <p:nvPr/>
        </p:nvSpPr>
        <p:spPr bwMode="auto">
          <a:xfrm>
            <a:off x="3289301" y="35687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9" name="Freeform 21"/>
          <p:cNvSpPr>
            <a:spLocks noEditPoints="1"/>
          </p:cNvSpPr>
          <p:nvPr/>
        </p:nvSpPr>
        <p:spPr bwMode="auto">
          <a:xfrm>
            <a:off x="3289301" y="38576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0" name="Freeform 22"/>
          <p:cNvSpPr>
            <a:spLocks noEditPoints="1"/>
          </p:cNvSpPr>
          <p:nvPr/>
        </p:nvSpPr>
        <p:spPr bwMode="auto">
          <a:xfrm>
            <a:off x="3289301" y="3270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1" name="Freeform 23"/>
          <p:cNvSpPr>
            <a:spLocks noEditPoints="1"/>
          </p:cNvSpPr>
          <p:nvPr/>
        </p:nvSpPr>
        <p:spPr bwMode="auto">
          <a:xfrm>
            <a:off x="3289301" y="44799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2" name="Freeform 24"/>
          <p:cNvSpPr>
            <a:spLocks noEditPoints="1"/>
          </p:cNvSpPr>
          <p:nvPr/>
        </p:nvSpPr>
        <p:spPr bwMode="auto">
          <a:xfrm>
            <a:off x="3289301" y="4073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3" name="Freeform 25"/>
          <p:cNvSpPr>
            <a:spLocks noEditPoints="1"/>
          </p:cNvSpPr>
          <p:nvPr/>
        </p:nvSpPr>
        <p:spPr bwMode="auto">
          <a:xfrm>
            <a:off x="3289301" y="39989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4" name="Freeform 26"/>
          <p:cNvSpPr>
            <a:spLocks noEditPoints="1"/>
          </p:cNvSpPr>
          <p:nvPr/>
        </p:nvSpPr>
        <p:spPr bwMode="auto">
          <a:xfrm>
            <a:off x="3289301" y="35353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5" name="Freeform 27"/>
          <p:cNvSpPr>
            <a:spLocks noEditPoints="1"/>
          </p:cNvSpPr>
          <p:nvPr/>
        </p:nvSpPr>
        <p:spPr bwMode="auto">
          <a:xfrm>
            <a:off x="3289301" y="43291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6" name="Freeform 28"/>
          <p:cNvSpPr>
            <a:spLocks noEditPoints="1"/>
          </p:cNvSpPr>
          <p:nvPr/>
        </p:nvSpPr>
        <p:spPr bwMode="auto">
          <a:xfrm>
            <a:off x="3289301" y="3911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7" name="Freeform 29"/>
          <p:cNvSpPr>
            <a:spLocks noEditPoints="1"/>
          </p:cNvSpPr>
          <p:nvPr/>
        </p:nvSpPr>
        <p:spPr bwMode="auto">
          <a:xfrm>
            <a:off x="3289301" y="38433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8" name="Freeform 30"/>
          <p:cNvSpPr>
            <a:spLocks noEditPoints="1"/>
          </p:cNvSpPr>
          <p:nvPr/>
        </p:nvSpPr>
        <p:spPr bwMode="auto">
          <a:xfrm>
            <a:off x="3289301" y="46497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9" name="Freeform 31"/>
          <p:cNvSpPr>
            <a:spLocks noEditPoints="1"/>
          </p:cNvSpPr>
          <p:nvPr/>
        </p:nvSpPr>
        <p:spPr bwMode="auto">
          <a:xfrm>
            <a:off x="3289301" y="40227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0" name="Freeform 32"/>
          <p:cNvSpPr>
            <a:spLocks noEditPoints="1"/>
          </p:cNvSpPr>
          <p:nvPr/>
        </p:nvSpPr>
        <p:spPr bwMode="auto">
          <a:xfrm>
            <a:off x="3289301" y="36306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1" name="Freeform 33"/>
          <p:cNvSpPr>
            <a:spLocks noEditPoints="1"/>
          </p:cNvSpPr>
          <p:nvPr/>
        </p:nvSpPr>
        <p:spPr bwMode="auto">
          <a:xfrm>
            <a:off x="3289301" y="356235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2" name="Freeform 34"/>
          <p:cNvSpPr>
            <a:spLocks noEditPoints="1"/>
          </p:cNvSpPr>
          <p:nvPr/>
        </p:nvSpPr>
        <p:spPr bwMode="auto">
          <a:xfrm>
            <a:off x="3289301" y="35067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3" name="Freeform 35"/>
          <p:cNvSpPr>
            <a:spLocks noEditPoints="1"/>
          </p:cNvSpPr>
          <p:nvPr/>
        </p:nvSpPr>
        <p:spPr bwMode="auto">
          <a:xfrm>
            <a:off x="3289301" y="3244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4" name="Freeform 36"/>
          <p:cNvSpPr>
            <a:spLocks noEditPoints="1"/>
          </p:cNvSpPr>
          <p:nvPr/>
        </p:nvSpPr>
        <p:spPr bwMode="auto">
          <a:xfrm>
            <a:off x="3289301" y="3179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5" name="Freeform 37"/>
          <p:cNvSpPr>
            <a:spLocks noEditPoints="1"/>
          </p:cNvSpPr>
          <p:nvPr/>
        </p:nvSpPr>
        <p:spPr bwMode="auto">
          <a:xfrm>
            <a:off x="3289301" y="35147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6" name="Freeform 38"/>
          <p:cNvSpPr>
            <a:spLocks noEditPoints="1"/>
          </p:cNvSpPr>
          <p:nvPr/>
        </p:nvSpPr>
        <p:spPr bwMode="auto">
          <a:xfrm>
            <a:off x="3289301" y="34671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7" name="Freeform 39"/>
          <p:cNvSpPr>
            <a:spLocks noEditPoints="1"/>
          </p:cNvSpPr>
          <p:nvPr/>
        </p:nvSpPr>
        <p:spPr bwMode="auto">
          <a:xfrm>
            <a:off x="3289301" y="35131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8" name="Freeform 40"/>
          <p:cNvSpPr>
            <a:spLocks noEditPoints="1"/>
          </p:cNvSpPr>
          <p:nvPr/>
        </p:nvSpPr>
        <p:spPr bwMode="auto">
          <a:xfrm>
            <a:off x="3289301" y="34829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9" name="Freeform 41"/>
          <p:cNvSpPr>
            <a:spLocks noEditPoints="1"/>
          </p:cNvSpPr>
          <p:nvPr/>
        </p:nvSpPr>
        <p:spPr bwMode="auto">
          <a:xfrm>
            <a:off x="3289301" y="41306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0" name="Freeform 42"/>
          <p:cNvSpPr>
            <a:spLocks noEditPoints="1"/>
          </p:cNvSpPr>
          <p:nvPr/>
        </p:nvSpPr>
        <p:spPr bwMode="auto">
          <a:xfrm>
            <a:off x="3289301" y="352901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1" name="Freeform 43"/>
          <p:cNvSpPr>
            <a:spLocks noEditPoints="1"/>
          </p:cNvSpPr>
          <p:nvPr/>
        </p:nvSpPr>
        <p:spPr bwMode="auto">
          <a:xfrm>
            <a:off x="3289301" y="4310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2" name="Freeform 44"/>
          <p:cNvSpPr>
            <a:spLocks noEditPoints="1"/>
          </p:cNvSpPr>
          <p:nvPr/>
        </p:nvSpPr>
        <p:spPr bwMode="auto">
          <a:xfrm>
            <a:off x="3289301" y="37163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3" name="Freeform 45"/>
          <p:cNvSpPr>
            <a:spLocks noEditPoints="1"/>
          </p:cNvSpPr>
          <p:nvPr/>
        </p:nvSpPr>
        <p:spPr bwMode="auto">
          <a:xfrm>
            <a:off x="3289301" y="3502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4" name="Freeform 46"/>
          <p:cNvSpPr>
            <a:spLocks noEditPoints="1"/>
          </p:cNvSpPr>
          <p:nvPr/>
        </p:nvSpPr>
        <p:spPr bwMode="auto">
          <a:xfrm>
            <a:off x="3289301" y="3702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5" name="Freeform 47"/>
          <p:cNvSpPr>
            <a:spLocks noEditPoints="1"/>
          </p:cNvSpPr>
          <p:nvPr/>
        </p:nvSpPr>
        <p:spPr bwMode="auto">
          <a:xfrm>
            <a:off x="3289301" y="42037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6" name="Freeform 48"/>
          <p:cNvSpPr>
            <a:spLocks noEditPoints="1"/>
          </p:cNvSpPr>
          <p:nvPr/>
        </p:nvSpPr>
        <p:spPr bwMode="auto">
          <a:xfrm>
            <a:off x="3289301" y="38957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7" name="Freeform 49"/>
          <p:cNvSpPr>
            <a:spLocks noEditPoints="1"/>
          </p:cNvSpPr>
          <p:nvPr/>
        </p:nvSpPr>
        <p:spPr bwMode="auto">
          <a:xfrm>
            <a:off x="3289301" y="3625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8" name="Freeform 50"/>
          <p:cNvSpPr>
            <a:spLocks noEditPoints="1"/>
          </p:cNvSpPr>
          <p:nvPr/>
        </p:nvSpPr>
        <p:spPr bwMode="auto">
          <a:xfrm>
            <a:off x="3289301" y="39703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9" name="Freeform 51"/>
          <p:cNvSpPr>
            <a:spLocks noEditPoints="1"/>
          </p:cNvSpPr>
          <p:nvPr/>
        </p:nvSpPr>
        <p:spPr bwMode="auto">
          <a:xfrm>
            <a:off x="3289301" y="3825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0" name="Freeform 52"/>
          <p:cNvSpPr>
            <a:spLocks noEditPoints="1"/>
          </p:cNvSpPr>
          <p:nvPr/>
        </p:nvSpPr>
        <p:spPr bwMode="auto">
          <a:xfrm>
            <a:off x="3289301" y="37433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1" name="Freeform 53"/>
          <p:cNvSpPr>
            <a:spLocks noEditPoints="1"/>
          </p:cNvSpPr>
          <p:nvPr/>
        </p:nvSpPr>
        <p:spPr bwMode="auto">
          <a:xfrm>
            <a:off x="3289301" y="36703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2" name="Freeform 54"/>
          <p:cNvSpPr>
            <a:spLocks noEditPoints="1"/>
          </p:cNvSpPr>
          <p:nvPr/>
        </p:nvSpPr>
        <p:spPr bwMode="auto">
          <a:xfrm>
            <a:off x="3289301" y="3632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3" name="Freeform 55"/>
          <p:cNvSpPr>
            <a:spLocks noEditPoints="1"/>
          </p:cNvSpPr>
          <p:nvPr/>
        </p:nvSpPr>
        <p:spPr bwMode="auto">
          <a:xfrm>
            <a:off x="3289301" y="38227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4" name="Freeform 56"/>
          <p:cNvSpPr>
            <a:spLocks noEditPoints="1"/>
          </p:cNvSpPr>
          <p:nvPr/>
        </p:nvSpPr>
        <p:spPr bwMode="auto">
          <a:xfrm>
            <a:off x="3289301" y="3276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5" name="Freeform 57"/>
          <p:cNvSpPr>
            <a:spLocks noEditPoints="1"/>
          </p:cNvSpPr>
          <p:nvPr/>
        </p:nvSpPr>
        <p:spPr bwMode="auto">
          <a:xfrm>
            <a:off x="3289301" y="34575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6" name="Freeform 58"/>
          <p:cNvSpPr>
            <a:spLocks noEditPoints="1"/>
          </p:cNvSpPr>
          <p:nvPr/>
        </p:nvSpPr>
        <p:spPr bwMode="auto">
          <a:xfrm>
            <a:off x="3289301" y="3070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7" name="Freeform 59"/>
          <p:cNvSpPr>
            <a:spLocks noEditPoints="1"/>
          </p:cNvSpPr>
          <p:nvPr/>
        </p:nvSpPr>
        <p:spPr bwMode="auto">
          <a:xfrm>
            <a:off x="3289301" y="3575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8" name="Freeform 60"/>
          <p:cNvSpPr>
            <a:spLocks noEditPoints="1"/>
          </p:cNvSpPr>
          <p:nvPr/>
        </p:nvSpPr>
        <p:spPr bwMode="auto">
          <a:xfrm>
            <a:off x="3289301" y="34861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9" name="Freeform 61"/>
          <p:cNvSpPr>
            <a:spLocks noEditPoints="1"/>
          </p:cNvSpPr>
          <p:nvPr/>
        </p:nvSpPr>
        <p:spPr bwMode="auto">
          <a:xfrm>
            <a:off x="3289301" y="44307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0" name="Freeform 62"/>
          <p:cNvSpPr>
            <a:spLocks noEditPoints="1"/>
          </p:cNvSpPr>
          <p:nvPr/>
        </p:nvSpPr>
        <p:spPr bwMode="auto">
          <a:xfrm>
            <a:off x="3289301" y="37417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1" name="Freeform 63"/>
          <p:cNvSpPr>
            <a:spLocks noEditPoints="1"/>
          </p:cNvSpPr>
          <p:nvPr/>
        </p:nvSpPr>
        <p:spPr bwMode="auto">
          <a:xfrm>
            <a:off x="3289301" y="3698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2" name="Freeform 64"/>
          <p:cNvSpPr>
            <a:spLocks noEditPoints="1"/>
          </p:cNvSpPr>
          <p:nvPr/>
        </p:nvSpPr>
        <p:spPr bwMode="auto">
          <a:xfrm>
            <a:off x="3289301" y="35194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3" name="Freeform 65"/>
          <p:cNvSpPr>
            <a:spLocks noEditPoints="1"/>
          </p:cNvSpPr>
          <p:nvPr/>
        </p:nvSpPr>
        <p:spPr bwMode="auto">
          <a:xfrm>
            <a:off x="3289301" y="38735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4" name="Freeform 66"/>
          <p:cNvSpPr>
            <a:spLocks noEditPoints="1"/>
          </p:cNvSpPr>
          <p:nvPr/>
        </p:nvSpPr>
        <p:spPr bwMode="auto">
          <a:xfrm>
            <a:off x="3289301" y="28463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5" name="Freeform 67"/>
          <p:cNvSpPr>
            <a:spLocks noEditPoints="1"/>
          </p:cNvSpPr>
          <p:nvPr/>
        </p:nvSpPr>
        <p:spPr bwMode="auto">
          <a:xfrm>
            <a:off x="3289301" y="32226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6" name="Freeform 68"/>
          <p:cNvSpPr>
            <a:spLocks noEditPoints="1"/>
          </p:cNvSpPr>
          <p:nvPr/>
        </p:nvSpPr>
        <p:spPr bwMode="auto">
          <a:xfrm>
            <a:off x="3289301" y="33940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7" name="Freeform 69"/>
          <p:cNvSpPr>
            <a:spLocks noEditPoints="1"/>
          </p:cNvSpPr>
          <p:nvPr/>
        </p:nvSpPr>
        <p:spPr bwMode="auto">
          <a:xfrm>
            <a:off x="3289301" y="34147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8" name="Freeform 70"/>
          <p:cNvSpPr>
            <a:spLocks noEditPoints="1"/>
          </p:cNvSpPr>
          <p:nvPr/>
        </p:nvSpPr>
        <p:spPr bwMode="auto">
          <a:xfrm>
            <a:off x="3289301" y="36099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9" name="Freeform 71"/>
          <p:cNvSpPr>
            <a:spLocks noEditPoints="1"/>
          </p:cNvSpPr>
          <p:nvPr/>
        </p:nvSpPr>
        <p:spPr bwMode="auto">
          <a:xfrm>
            <a:off x="3289301" y="4286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0" name="Freeform 72"/>
          <p:cNvSpPr>
            <a:spLocks noEditPoints="1"/>
          </p:cNvSpPr>
          <p:nvPr/>
        </p:nvSpPr>
        <p:spPr bwMode="auto">
          <a:xfrm>
            <a:off x="3289301" y="3778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1" name="Freeform 73"/>
          <p:cNvSpPr>
            <a:spLocks noEditPoints="1"/>
          </p:cNvSpPr>
          <p:nvPr/>
        </p:nvSpPr>
        <p:spPr bwMode="auto">
          <a:xfrm>
            <a:off x="3289301" y="3044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2" name="Freeform 74"/>
          <p:cNvSpPr>
            <a:spLocks noEditPoints="1"/>
          </p:cNvSpPr>
          <p:nvPr/>
        </p:nvSpPr>
        <p:spPr bwMode="auto">
          <a:xfrm>
            <a:off x="3289301" y="353536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3" name="Freeform 75"/>
          <p:cNvSpPr>
            <a:spLocks noEditPoints="1"/>
          </p:cNvSpPr>
          <p:nvPr/>
        </p:nvSpPr>
        <p:spPr bwMode="auto">
          <a:xfrm>
            <a:off x="3289301" y="3171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4" name="Freeform 76"/>
          <p:cNvSpPr>
            <a:spLocks noEditPoints="1"/>
          </p:cNvSpPr>
          <p:nvPr/>
        </p:nvSpPr>
        <p:spPr bwMode="auto">
          <a:xfrm>
            <a:off x="3289301" y="3675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5" name="Freeform 77"/>
          <p:cNvSpPr>
            <a:spLocks noEditPoints="1"/>
          </p:cNvSpPr>
          <p:nvPr/>
        </p:nvSpPr>
        <p:spPr bwMode="auto">
          <a:xfrm>
            <a:off x="3289301" y="3632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6" name="Freeform 78"/>
          <p:cNvSpPr>
            <a:spLocks noEditPoints="1"/>
          </p:cNvSpPr>
          <p:nvPr/>
        </p:nvSpPr>
        <p:spPr bwMode="auto">
          <a:xfrm>
            <a:off x="3289301" y="3444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7" name="Freeform 79"/>
          <p:cNvSpPr>
            <a:spLocks noEditPoints="1"/>
          </p:cNvSpPr>
          <p:nvPr/>
        </p:nvSpPr>
        <p:spPr bwMode="auto">
          <a:xfrm>
            <a:off x="3289301" y="2428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8" name="Freeform 80"/>
          <p:cNvSpPr>
            <a:spLocks noEditPoints="1"/>
          </p:cNvSpPr>
          <p:nvPr/>
        </p:nvSpPr>
        <p:spPr bwMode="auto">
          <a:xfrm>
            <a:off x="3289301" y="3522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9" name="Freeform 81"/>
          <p:cNvSpPr>
            <a:spLocks noEditPoints="1"/>
          </p:cNvSpPr>
          <p:nvPr/>
        </p:nvSpPr>
        <p:spPr bwMode="auto">
          <a:xfrm>
            <a:off x="3289301" y="38385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0" name="Freeform 82"/>
          <p:cNvSpPr>
            <a:spLocks noEditPoints="1"/>
          </p:cNvSpPr>
          <p:nvPr/>
        </p:nvSpPr>
        <p:spPr bwMode="auto">
          <a:xfrm>
            <a:off x="3289301" y="30924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1" name="Freeform 83"/>
          <p:cNvSpPr>
            <a:spLocks noEditPoints="1"/>
          </p:cNvSpPr>
          <p:nvPr/>
        </p:nvSpPr>
        <p:spPr bwMode="auto">
          <a:xfrm>
            <a:off x="3289301" y="37512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2" name="Freeform 84"/>
          <p:cNvSpPr>
            <a:spLocks noEditPoints="1"/>
          </p:cNvSpPr>
          <p:nvPr/>
        </p:nvSpPr>
        <p:spPr bwMode="auto">
          <a:xfrm>
            <a:off x="3289301" y="3311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3" name="Freeform 85"/>
          <p:cNvSpPr>
            <a:spLocks noEditPoints="1"/>
          </p:cNvSpPr>
          <p:nvPr/>
        </p:nvSpPr>
        <p:spPr bwMode="auto">
          <a:xfrm>
            <a:off x="3289301" y="3883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4" name="Freeform 86"/>
          <p:cNvSpPr>
            <a:spLocks noEditPoints="1"/>
          </p:cNvSpPr>
          <p:nvPr/>
        </p:nvSpPr>
        <p:spPr bwMode="auto">
          <a:xfrm>
            <a:off x="3289301" y="3505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5" name="Freeform 87"/>
          <p:cNvSpPr>
            <a:spLocks noEditPoints="1"/>
          </p:cNvSpPr>
          <p:nvPr/>
        </p:nvSpPr>
        <p:spPr bwMode="auto">
          <a:xfrm>
            <a:off x="3289301" y="3094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6" name="Freeform 88"/>
          <p:cNvSpPr>
            <a:spLocks noEditPoints="1"/>
          </p:cNvSpPr>
          <p:nvPr/>
        </p:nvSpPr>
        <p:spPr bwMode="auto">
          <a:xfrm>
            <a:off x="3289301" y="37830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7" name="Freeform 89"/>
          <p:cNvSpPr>
            <a:spLocks noEditPoints="1"/>
          </p:cNvSpPr>
          <p:nvPr/>
        </p:nvSpPr>
        <p:spPr bwMode="auto">
          <a:xfrm>
            <a:off x="3289301" y="36385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8" name="Freeform 90"/>
          <p:cNvSpPr>
            <a:spLocks noEditPoints="1"/>
          </p:cNvSpPr>
          <p:nvPr/>
        </p:nvSpPr>
        <p:spPr bwMode="auto">
          <a:xfrm>
            <a:off x="3289301" y="3897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9" name="Freeform 91"/>
          <p:cNvSpPr>
            <a:spLocks noEditPoints="1"/>
          </p:cNvSpPr>
          <p:nvPr/>
        </p:nvSpPr>
        <p:spPr bwMode="auto">
          <a:xfrm>
            <a:off x="3289301" y="4086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0" name="Freeform 92"/>
          <p:cNvSpPr>
            <a:spLocks noEditPoints="1"/>
          </p:cNvSpPr>
          <p:nvPr/>
        </p:nvSpPr>
        <p:spPr bwMode="auto">
          <a:xfrm>
            <a:off x="3289301" y="36861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1" name="Freeform 93"/>
          <p:cNvSpPr>
            <a:spLocks noEditPoints="1"/>
          </p:cNvSpPr>
          <p:nvPr/>
        </p:nvSpPr>
        <p:spPr bwMode="auto">
          <a:xfrm>
            <a:off x="3289301" y="24114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2" name="Freeform 94"/>
          <p:cNvSpPr>
            <a:spLocks noEditPoints="1"/>
          </p:cNvSpPr>
          <p:nvPr/>
        </p:nvSpPr>
        <p:spPr bwMode="auto">
          <a:xfrm>
            <a:off x="3289301" y="31591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3" name="Freeform 95"/>
          <p:cNvSpPr>
            <a:spLocks noEditPoints="1"/>
          </p:cNvSpPr>
          <p:nvPr/>
        </p:nvSpPr>
        <p:spPr bwMode="auto">
          <a:xfrm>
            <a:off x="3289301" y="3336925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4" name="Freeform 96"/>
          <p:cNvSpPr>
            <a:spLocks noEditPoints="1"/>
          </p:cNvSpPr>
          <p:nvPr/>
        </p:nvSpPr>
        <p:spPr bwMode="auto">
          <a:xfrm>
            <a:off x="3289301" y="3371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5" name="Freeform 97"/>
          <p:cNvSpPr>
            <a:spLocks noEditPoints="1"/>
          </p:cNvSpPr>
          <p:nvPr/>
        </p:nvSpPr>
        <p:spPr bwMode="auto">
          <a:xfrm>
            <a:off x="3289301" y="39687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6" name="Freeform 98"/>
          <p:cNvSpPr>
            <a:spLocks noEditPoints="1"/>
          </p:cNvSpPr>
          <p:nvPr/>
        </p:nvSpPr>
        <p:spPr bwMode="auto">
          <a:xfrm>
            <a:off x="3289301" y="39100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7" name="Freeform 99"/>
          <p:cNvSpPr>
            <a:spLocks noEditPoints="1"/>
          </p:cNvSpPr>
          <p:nvPr/>
        </p:nvSpPr>
        <p:spPr bwMode="auto">
          <a:xfrm>
            <a:off x="3289301" y="37988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8" name="Freeform 100"/>
          <p:cNvSpPr>
            <a:spLocks noEditPoints="1"/>
          </p:cNvSpPr>
          <p:nvPr/>
        </p:nvSpPr>
        <p:spPr bwMode="auto">
          <a:xfrm>
            <a:off x="3289301" y="30845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9" name="Freeform 101"/>
          <p:cNvSpPr>
            <a:spLocks noEditPoints="1"/>
          </p:cNvSpPr>
          <p:nvPr/>
        </p:nvSpPr>
        <p:spPr bwMode="auto">
          <a:xfrm>
            <a:off x="3289301" y="39131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0" name="Freeform 102"/>
          <p:cNvSpPr>
            <a:spLocks noEditPoints="1"/>
          </p:cNvSpPr>
          <p:nvPr/>
        </p:nvSpPr>
        <p:spPr bwMode="auto">
          <a:xfrm>
            <a:off x="3289301" y="3375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1" name="Freeform 103"/>
          <p:cNvSpPr>
            <a:spLocks noEditPoints="1"/>
          </p:cNvSpPr>
          <p:nvPr/>
        </p:nvSpPr>
        <p:spPr bwMode="auto">
          <a:xfrm>
            <a:off x="3289301" y="4110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2" name="Freeform 104"/>
          <p:cNvSpPr>
            <a:spLocks noEditPoints="1"/>
          </p:cNvSpPr>
          <p:nvPr/>
        </p:nvSpPr>
        <p:spPr bwMode="auto">
          <a:xfrm>
            <a:off x="3289301" y="3903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3" name="Freeform 105"/>
          <p:cNvSpPr>
            <a:spLocks noEditPoints="1"/>
          </p:cNvSpPr>
          <p:nvPr/>
        </p:nvSpPr>
        <p:spPr bwMode="auto">
          <a:xfrm>
            <a:off x="3289301" y="3068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4" name="Freeform 106"/>
          <p:cNvSpPr>
            <a:spLocks noEditPoints="1"/>
          </p:cNvSpPr>
          <p:nvPr/>
        </p:nvSpPr>
        <p:spPr bwMode="auto">
          <a:xfrm>
            <a:off x="3289301" y="35941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5" name="Freeform 107"/>
          <p:cNvSpPr>
            <a:spLocks noEditPoints="1"/>
          </p:cNvSpPr>
          <p:nvPr/>
        </p:nvSpPr>
        <p:spPr bwMode="auto">
          <a:xfrm>
            <a:off x="3289301" y="38735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6" name="Freeform 108"/>
          <p:cNvSpPr>
            <a:spLocks noEditPoints="1"/>
          </p:cNvSpPr>
          <p:nvPr/>
        </p:nvSpPr>
        <p:spPr bwMode="auto">
          <a:xfrm>
            <a:off x="3289301" y="3575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7" name="Freeform 109"/>
          <p:cNvSpPr>
            <a:spLocks noEditPoints="1"/>
          </p:cNvSpPr>
          <p:nvPr/>
        </p:nvSpPr>
        <p:spPr bwMode="auto">
          <a:xfrm>
            <a:off x="3289301" y="37068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8" name="Freeform 110"/>
          <p:cNvSpPr>
            <a:spLocks noEditPoints="1"/>
          </p:cNvSpPr>
          <p:nvPr/>
        </p:nvSpPr>
        <p:spPr bwMode="auto">
          <a:xfrm>
            <a:off x="3289301" y="3941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9" name="Freeform 111"/>
          <p:cNvSpPr>
            <a:spLocks noEditPoints="1"/>
          </p:cNvSpPr>
          <p:nvPr/>
        </p:nvSpPr>
        <p:spPr bwMode="auto">
          <a:xfrm>
            <a:off x="3289301" y="38036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0" name="Freeform 112"/>
          <p:cNvSpPr>
            <a:spLocks noEditPoints="1"/>
          </p:cNvSpPr>
          <p:nvPr/>
        </p:nvSpPr>
        <p:spPr bwMode="auto">
          <a:xfrm>
            <a:off x="3289301" y="352266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1" name="Freeform 113"/>
          <p:cNvSpPr>
            <a:spLocks noEditPoints="1"/>
          </p:cNvSpPr>
          <p:nvPr/>
        </p:nvSpPr>
        <p:spPr bwMode="auto">
          <a:xfrm>
            <a:off x="3289301" y="40878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2" name="Freeform 114"/>
          <p:cNvSpPr>
            <a:spLocks noEditPoints="1"/>
          </p:cNvSpPr>
          <p:nvPr/>
        </p:nvSpPr>
        <p:spPr bwMode="auto">
          <a:xfrm>
            <a:off x="3289301" y="31273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3" name="Freeform 115"/>
          <p:cNvSpPr>
            <a:spLocks noEditPoints="1"/>
          </p:cNvSpPr>
          <p:nvPr/>
        </p:nvSpPr>
        <p:spPr bwMode="auto">
          <a:xfrm>
            <a:off x="3289301" y="3933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4" name="Freeform 116"/>
          <p:cNvSpPr>
            <a:spLocks noEditPoints="1"/>
          </p:cNvSpPr>
          <p:nvPr/>
        </p:nvSpPr>
        <p:spPr bwMode="auto">
          <a:xfrm>
            <a:off x="3289301" y="41433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5" name="Freeform 117"/>
          <p:cNvSpPr>
            <a:spLocks noEditPoints="1"/>
          </p:cNvSpPr>
          <p:nvPr/>
        </p:nvSpPr>
        <p:spPr bwMode="auto">
          <a:xfrm>
            <a:off x="3289301" y="44799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6" name="Freeform 118"/>
          <p:cNvSpPr>
            <a:spLocks noEditPoints="1"/>
          </p:cNvSpPr>
          <p:nvPr/>
        </p:nvSpPr>
        <p:spPr bwMode="auto">
          <a:xfrm>
            <a:off x="3289301" y="41386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7" name="Freeform 119"/>
          <p:cNvSpPr>
            <a:spLocks noEditPoints="1"/>
          </p:cNvSpPr>
          <p:nvPr/>
        </p:nvSpPr>
        <p:spPr bwMode="auto">
          <a:xfrm>
            <a:off x="3289301" y="4210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8" name="Freeform 120"/>
          <p:cNvSpPr>
            <a:spLocks noEditPoints="1"/>
          </p:cNvSpPr>
          <p:nvPr/>
        </p:nvSpPr>
        <p:spPr bwMode="auto">
          <a:xfrm>
            <a:off x="3289301" y="27066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9" name="Freeform 121"/>
          <p:cNvSpPr>
            <a:spLocks noEditPoints="1"/>
          </p:cNvSpPr>
          <p:nvPr/>
        </p:nvSpPr>
        <p:spPr bwMode="auto">
          <a:xfrm>
            <a:off x="3289301" y="368141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0" name="Freeform 122"/>
          <p:cNvSpPr>
            <a:spLocks noEditPoints="1"/>
          </p:cNvSpPr>
          <p:nvPr/>
        </p:nvSpPr>
        <p:spPr bwMode="auto">
          <a:xfrm>
            <a:off x="3289301" y="36607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1" name="Freeform 123"/>
          <p:cNvSpPr>
            <a:spLocks noEditPoints="1"/>
          </p:cNvSpPr>
          <p:nvPr/>
        </p:nvSpPr>
        <p:spPr bwMode="auto">
          <a:xfrm>
            <a:off x="3289301" y="4187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2" name="Freeform 124"/>
          <p:cNvSpPr>
            <a:spLocks noEditPoints="1"/>
          </p:cNvSpPr>
          <p:nvPr/>
        </p:nvSpPr>
        <p:spPr bwMode="auto">
          <a:xfrm>
            <a:off x="3289301" y="29718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3" name="Freeform 125"/>
          <p:cNvSpPr>
            <a:spLocks noEditPoints="1"/>
          </p:cNvSpPr>
          <p:nvPr/>
        </p:nvSpPr>
        <p:spPr bwMode="auto">
          <a:xfrm>
            <a:off x="3289301" y="3179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4" name="Freeform 126"/>
          <p:cNvSpPr>
            <a:spLocks noEditPoints="1"/>
          </p:cNvSpPr>
          <p:nvPr/>
        </p:nvSpPr>
        <p:spPr bwMode="auto">
          <a:xfrm>
            <a:off x="3289301" y="35956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5" name="Freeform 127"/>
          <p:cNvSpPr>
            <a:spLocks noEditPoints="1"/>
          </p:cNvSpPr>
          <p:nvPr/>
        </p:nvSpPr>
        <p:spPr bwMode="auto">
          <a:xfrm>
            <a:off x="3289301" y="36036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6" name="Freeform 128"/>
          <p:cNvSpPr>
            <a:spLocks noEditPoints="1"/>
          </p:cNvSpPr>
          <p:nvPr/>
        </p:nvSpPr>
        <p:spPr bwMode="auto">
          <a:xfrm>
            <a:off x="3289301" y="4195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7" name="Freeform 129"/>
          <p:cNvSpPr>
            <a:spLocks noEditPoints="1"/>
          </p:cNvSpPr>
          <p:nvPr/>
        </p:nvSpPr>
        <p:spPr bwMode="auto">
          <a:xfrm>
            <a:off x="3289301" y="38989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8" name="Freeform 130"/>
          <p:cNvSpPr>
            <a:spLocks noEditPoints="1"/>
          </p:cNvSpPr>
          <p:nvPr/>
        </p:nvSpPr>
        <p:spPr bwMode="auto">
          <a:xfrm>
            <a:off x="3289301" y="32877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9" name="Freeform 131"/>
          <p:cNvSpPr>
            <a:spLocks noEditPoints="1"/>
          </p:cNvSpPr>
          <p:nvPr/>
        </p:nvSpPr>
        <p:spPr bwMode="auto">
          <a:xfrm>
            <a:off x="3289301" y="3770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0" name="Freeform 132"/>
          <p:cNvSpPr>
            <a:spLocks noEditPoints="1"/>
          </p:cNvSpPr>
          <p:nvPr/>
        </p:nvSpPr>
        <p:spPr bwMode="auto">
          <a:xfrm>
            <a:off x="3289301" y="399256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1" name="Freeform 133"/>
          <p:cNvSpPr>
            <a:spLocks noEditPoints="1"/>
          </p:cNvSpPr>
          <p:nvPr/>
        </p:nvSpPr>
        <p:spPr bwMode="auto">
          <a:xfrm>
            <a:off x="3289301" y="32432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2" name="Freeform 134"/>
          <p:cNvSpPr>
            <a:spLocks noEditPoints="1"/>
          </p:cNvSpPr>
          <p:nvPr/>
        </p:nvSpPr>
        <p:spPr bwMode="auto">
          <a:xfrm>
            <a:off x="3289301" y="36083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3" name="Freeform 135"/>
          <p:cNvSpPr>
            <a:spLocks noEditPoints="1"/>
          </p:cNvSpPr>
          <p:nvPr/>
        </p:nvSpPr>
        <p:spPr bwMode="auto">
          <a:xfrm>
            <a:off x="3289301" y="3886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4" name="Freeform 136"/>
          <p:cNvSpPr>
            <a:spLocks noEditPoints="1"/>
          </p:cNvSpPr>
          <p:nvPr/>
        </p:nvSpPr>
        <p:spPr bwMode="auto">
          <a:xfrm>
            <a:off x="3289301" y="36893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5" name="Freeform 137"/>
          <p:cNvSpPr>
            <a:spLocks noEditPoints="1"/>
          </p:cNvSpPr>
          <p:nvPr/>
        </p:nvSpPr>
        <p:spPr bwMode="auto">
          <a:xfrm>
            <a:off x="3289301" y="41179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6" name="Freeform 138"/>
          <p:cNvSpPr>
            <a:spLocks noEditPoints="1"/>
          </p:cNvSpPr>
          <p:nvPr/>
        </p:nvSpPr>
        <p:spPr bwMode="auto">
          <a:xfrm>
            <a:off x="3289301" y="33448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7" name="Freeform 139"/>
          <p:cNvSpPr>
            <a:spLocks noEditPoints="1"/>
          </p:cNvSpPr>
          <p:nvPr/>
        </p:nvSpPr>
        <p:spPr bwMode="auto">
          <a:xfrm>
            <a:off x="3289301" y="40655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8" name="Freeform 140"/>
          <p:cNvSpPr>
            <a:spLocks noEditPoints="1"/>
          </p:cNvSpPr>
          <p:nvPr/>
        </p:nvSpPr>
        <p:spPr bwMode="auto">
          <a:xfrm>
            <a:off x="3289301" y="30543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9" name="Freeform 141"/>
          <p:cNvSpPr>
            <a:spLocks noEditPoints="1"/>
          </p:cNvSpPr>
          <p:nvPr/>
        </p:nvSpPr>
        <p:spPr bwMode="auto">
          <a:xfrm>
            <a:off x="3289301" y="35845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0" name="Freeform 142"/>
          <p:cNvSpPr>
            <a:spLocks noEditPoints="1"/>
          </p:cNvSpPr>
          <p:nvPr/>
        </p:nvSpPr>
        <p:spPr bwMode="auto">
          <a:xfrm>
            <a:off x="3289301" y="3057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1" name="Freeform 143"/>
          <p:cNvSpPr>
            <a:spLocks noEditPoints="1"/>
          </p:cNvSpPr>
          <p:nvPr/>
        </p:nvSpPr>
        <p:spPr bwMode="auto">
          <a:xfrm>
            <a:off x="3289301" y="3946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2" name="Freeform 144"/>
          <p:cNvSpPr>
            <a:spLocks noEditPoints="1"/>
          </p:cNvSpPr>
          <p:nvPr/>
        </p:nvSpPr>
        <p:spPr bwMode="auto">
          <a:xfrm>
            <a:off x="3289301" y="39258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3" name="Freeform 145"/>
          <p:cNvSpPr>
            <a:spLocks noEditPoints="1"/>
          </p:cNvSpPr>
          <p:nvPr/>
        </p:nvSpPr>
        <p:spPr bwMode="auto">
          <a:xfrm>
            <a:off x="3289301" y="32385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4" name="Freeform 146"/>
          <p:cNvSpPr>
            <a:spLocks noEditPoints="1"/>
          </p:cNvSpPr>
          <p:nvPr/>
        </p:nvSpPr>
        <p:spPr bwMode="auto">
          <a:xfrm>
            <a:off x="3289301" y="2941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5" name="Freeform 147"/>
          <p:cNvSpPr>
            <a:spLocks noEditPoints="1"/>
          </p:cNvSpPr>
          <p:nvPr/>
        </p:nvSpPr>
        <p:spPr bwMode="auto">
          <a:xfrm>
            <a:off x="3289301" y="40084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6" name="Freeform 148"/>
          <p:cNvSpPr>
            <a:spLocks noEditPoints="1"/>
          </p:cNvSpPr>
          <p:nvPr/>
        </p:nvSpPr>
        <p:spPr bwMode="auto">
          <a:xfrm>
            <a:off x="3289301" y="26812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7" name="Freeform 149"/>
          <p:cNvSpPr>
            <a:spLocks noEditPoints="1"/>
          </p:cNvSpPr>
          <p:nvPr/>
        </p:nvSpPr>
        <p:spPr bwMode="auto">
          <a:xfrm>
            <a:off x="3289301" y="33988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8" name="Freeform 150"/>
          <p:cNvSpPr>
            <a:spLocks noEditPoints="1"/>
          </p:cNvSpPr>
          <p:nvPr/>
        </p:nvSpPr>
        <p:spPr bwMode="auto">
          <a:xfrm>
            <a:off x="3289301" y="37607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9" name="Freeform 151"/>
          <p:cNvSpPr>
            <a:spLocks noEditPoints="1"/>
          </p:cNvSpPr>
          <p:nvPr/>
        </p:nvSpPr>
        <p:spPr bwMode="auto">
          <a:xfrm>
            <a:off x="3289301" y="35115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0" name="Freeform 152"/>
          <p:cNvSpPr>
            <a:spLocks noEditPoints="1"/>
          </p:cNvSpPr>
          <p:nvPr/>
        </p:nvSpPr>
        <p:spPr bwMode="auto">
          <a:xfrm>
            <a:off x="3289301" y="3489325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1" name="Freeform 153"/>
          <p:cNvSpPr>
            <a:spLocks noEditPoints="1"/>
          </p:cNvSpPr>
          <p:nvPr/>
        </p:nvSpPr>
        <p:spPr bwMode="auto">
          <a:xfrm>
            <a:off x="3289301" y="383381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2" name="Freeform 154"/>
          <p:cNvSpPr>
            <a:spLocks noEditPoints="1"/>
          </p:cNvSpPr>
          <p:nvPr/>
        </p:nvSpPr>
        <p:spPr bwMode="auto">
          <a:xfrm>
            <a:off x="3289301" y="3705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3" name="Freeform 155"/>
          <p:cNvSpPr>
            <a:spLocks noEditPoints="1"/>
          </p:cNvSpPr>
          <p:nvPr/>
        </p:nvSpPr>
        <p:spPr bwMode="auto">
          <a:xfrm>
            <a:off x="3289301" y="3135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4" name="Freeform 156"/>
          <p:cNvSpPr>
            <a:spLocks noEditPoints="1"/>
          </p:cNvSpPr>
          <p:nvPr/>
        </p:nvSpPr>
        <p:spPr bwMode="auto">
          <a:xfrm>
            <a:off x="3289301" y="41862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5" name="Freeform 157"/>
          <p:cNvSpPr>
            <a:spLocks noEditPoints="1"/>
          </p:cNvSpPr>
          <p:nvPr/>
        </p:nvSpPr>
        <p:spPr bwMode="auto">
          <a:xfrm>
            <a:off x="3289301" y="36734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6" name="Freeform 158"/>
          <p:cNvSpPr>
            <a:spLocks noEditPoints="1"/>
          </p:cNvSpPr>
          <p:nvPr/>
        </p:nvSpPr>
        <p:spPr bwMode="auto">
          <a:xfrm>
            <a:off x="3289301" y="33321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7" name="Freeform 159"/>
          <p:cNvSpPr>
            <a:spLocks noEditPoints="1"/>
          </p:cNvSpPr>
          <p:nvPr/>
        </p:nvSpPr>
        <p:spPr bwMode="auto">
          <a:xfrm>
            <a:off x="3289301" y="32781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8" name="Freeform 160"/>
          <p:cNvSpPr>
            <a:spLocks noEditPoints="1"/>
          </p:cNvSpPr>
          <p:nvPr/>
        </p:nvSpPr>
        <p:spPr bwMode="auto">
          <a:xfrm>
            <a:off x="3289301" y="42037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9" name="Freeform 161"/>
          <p:cNvSpPr>
            <a:spLocks noEditPoints="1"/>
          </p:cNvSpPr>
          <p:nvPr/>
        </p:nvSpPr>
        <p:spPr bwMode="auto">
          <a:xfrm>
            <a:off x="3289301" y="3778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0" name="Freeform 162"/>
          <p:cNvSpPr>
            <a:spLocks noEditPoints="1"/>
          </p:cNvSpPr>
          <p:nvPr/>
        </p:nvSpPr>
        <p:spPr bwMode="auto">
          <a:xfrm>
            <a:off x="3289301" y="3190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1" name="Freeform 163"/>
          <p:cNvSpPr>
            <a:spLocks noEditPoints="1"/>
          </p:cNvSpPr>
          <p:nvPr/>
        </p:nvSpPr>
        <p:spPr bwMode="auto">
          <a:xfrm>
            <a:off x="3289301" y="35448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2" name="Freeform 164"/>
          <p:cNvSpPr>
            <a:spLocks noEditPoints="1"/>
          </p:cNvSpPr>
          <p:nvPr/>
        </p:nvSpPr>
        <p:spPr bwMode="auto">
          <a:xfrm>
            <a:off x="3289301" y="39163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3" name="Freeform 165"/>
          <p:cNvSpPr>
            <a:spLocks noEditPoints="1"/>
          </p:cNvSpPr>
          <p:nvPr/>
        </p:nvSpPr>
        <p:spPr bwMode="auto">
          <a:xfrm>
            <a:off x="3289301" y="37465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4" name="Freeform 166"/>
          <p:cNvSpPr>
            <a:spLocks noEditPoints="1"/>
          </p:cNvSpPr>
          <p:nvPr/>
        </p:nvSpPr>
        <p:spPr bwMode="auto">
          <a:xfrm>
            <a:off x="3289301" y="3819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5" name="Freeform 167"/>
          <p:cNvSpPr>
            <a:spLocks noEditPoints="1"/>
          </p:cNvSpPr>
          <p:nvPr/>
        </p:nvSpPr>
        <p:spPr bwMode="auto">
          <a:xfrm>
            <a:off x="3289301" y="4030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6" name="Freeform 168"/>
          <p:cNvSpPr>
            <a:spLocks noEditPoints="1"/>
          </p:cNvSpPr>
          <p:nvPr/>
        </p:nvSpPr>
        <p:spPr bwMode="auto">
          <a:xfrm>
            <a:off x="3289301" y="3625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7" name="Freeform 169"/>
          <p:cNvSpPr>
            <a:spLocks noEditPoints="1"/>
          </p:cNvSpPr>
          <p:nvPr/>
        </p:nvSpPr>
        <p:spPr bwMode="auto">
          <a:xfrm>
            <a:off x="3289301" y="35814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8" name="Freeform 170"/>
          <p:cNvSpPr>
            <a:spLocks noEditPoints="1"/>
          </p:cNvSpPr>
          <p:nvPr/>
        </p:nvSpPr>
        <p:spPr bwMode="auto">
          <a:xfrm>
            <a:off x="3289301" y="4151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9" name="Freeform 171"/>
          <p:cNvSpPr>
            <a:spLocks noEditPoints="1"/>
          </p:cNvSpPr>
          <p:nvPr/>
        </p:nvSpPr>
        <p:spPr bwMode="auto">
          <a:xfrm>
            <a:off x="3289301" y="4038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0" name="Freeform 172"/>
          <p:cNvSpPr>
            <a:spLocks noEditPoints="1"/>
          </p:cNvSpPr>
          <p:nvPr/>
        </p:nvSpPr>
        <p:spPr bwMode="auto">
          <a:xfrm>
            <a:off x="3289301" y="3703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1" name="Freeform 173"/>
          <p:cNvSpPr>
            <a:spLocks noEditPoints="1"/>
          </p:cNvSpPr>
          <p:nvPr/>
        </p:nvSpPr>
        <p:spPr bwMode="auto">
          <a:xfrm>
            <a:off x="3289301" y="40513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2" name="Freeform 174"/>
          <p:cNvSpPr>
            <a:spLocks noEditPoints="1"/>
          </p:cNvSpPr>
          <p:nvPr/>
        </p:nvSpPr>
        <p:spPr bwMode="auto">
          <a:xfrm>
            <a:off x="3289301" y="4260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3" name="Freeform 175"/>
          <p:cNvSpPr>
            <a:spLocks noEditPoints="1"/>
          </p:cNvSpPr>
          <p:nvPr/>
        </p:nvSpPr>
        <p:spPr bwMode="auto">
          <a:xfrm>
            <a:off x="3289301" y="36052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4" name="Freeform 176"/>
          <p:cNvSpPr>
            <a:spLocks noEditPoints="1"/>
          </p:cNvSpPr>
          <p:nvPr/>
        </p:nvSpPr>
        <p:spPr bwMode="auto">
          <a:xfrm>
            <a:off x="3289301" y="37576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5" name="Freeform 177"/>
          <p:cNvSpPr>
            <a:spLocks noEditPoints="1"/>
          </p:cNvSpPr>
          <p:nvPr/>
        </p:nvSpPr>
        <p:spPr bwMode="auto">
          <a:xfrm>
            <a:off x="3289301" y="4024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6" name="Freeform 178"/>
          <p:cNvSpPr>
            <a:spLocks noEditPoints="1"/>
          </p:cNvSpPr>
          <p:nvPr/>
        </p:nvSpPr>
        <p:spPr bwMode="auto">
          <a:xfrm>
            <a:off x="3289301" y="46767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7" name="Freeform 179"/>
          <p:cNvSpPr>
            <a:spLocks noEditPoints="1"/>
          </p:cNvSpPr>
          <p:nvPr/>
        </p:nvSpPr>
        <p:spPr bwMode="auto">
          <a:xfrm>
            <a:off x="3289301" y="27225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8" name="Freeform 180"/>
          <p:cNvSpPr>
            <a:spLocks noEditPoints="1"/>
          </p:cNvSpPr>
          <p:nvPr/>
        </p:nvSpPr>
        <p:spPr bwMode="auto">
          <a:xfrm>
            <a:off x="3289301" y="38989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9" name="Freeform 181"/>
          <p:cNvSpPr>
            <a:spLocks noEditPoints="1"/>
          </p:cNvSpPr>
          <p:nvPr/>
        </p:nvSpPr>
        <p:spPr bwMode="auto">
          <a:xfrm>
            <a:off x="3289301" y="40274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0" name="Freeform 182"/>
          <p:cNvSpPr>
            <a:spLocks noEditPoints="1"/>
          </p:cNvSpPr>
          <p:nvPr/>
        </p:nvSpPr>
        <p:spPr bwMode="auto">
          <a:xfrm>
            <a:off x="3289301" y="4183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1" name="Freeform 183"/>
          <p:cNvSpPr>
            <a:spLocks noEditPoints="1"/>
          </p:cNvSpPr>
          <p:nvPr/>
        </p:nvSpPr>
        <p:spPr bwMode="auto">
          <a:xfrm>
            <a:off x="3289301" y="3548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2" name="Freeform 184"/>
          <p:cNvSpPr>
            <a:spLocks noEditPoints="1"/>
          </p:cNvSpPr>
          <p:nvPr/>
        </p:nvSpPr>
        <p:spPr bwMode="auto">
          <a:xfrm>
            <a:off x="3289301" y="3959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3" name="Freeform 185"/>
          <p:cNvSpPr>
            <a:spLocks noEditPoints="1"/>
          </p:cNvSpPr>
          <p:nvPr/>
        </p:nvSpPr>
        <p:spPr bwMode="auto">
          <a:xfrm>
            <a:off x="3289301" y="34099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4" name="Freeform 186"/>
          <p:cNvSpPr>
            <a:spLocks noEditPoints="1"/>
          </p:cNvSpPr>
          <p:nvPr/>
        </p:nvSpPr>
        <p:spPr bwMode="auto">
          <a:xfrm>
            <a:off x="3289301" y="407193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5" name="Freeform 187"/>
          <p:cNvSpPr>
            <a:spLocks noEditPoints="1"/>
          </p:cNvSpPr>
          <p:nvPr/>
        </p:nvSpPr>
        <p:spPr bwMode="auto">
          <a:xfrm>
            <a:off x="3289301" y="3395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6" name="Freeform 188"/>
          <p:cNvSpPr>
            <a:spLocks noEditPoints="1"/>
          </p:cNvSpPr>
          <p:nvPr/>
        </p:nvSpPr>
        <p:spPr bwMode="auto">
          <a:xfrm>
            <a:off x="3289301" y="39131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7" name="Freeform 189"/>
          <p:cNvSpPr>
            <a:spLocks noEditPoints="1"/>
          </p:cNvSpPr>
          <p:nvPr/>
        </p:nvSpPr>
        <p:spPr bwMode="auto">
          <a:xfrm>
            <a:off x="3289301" y="39782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8" name="Freeform 190"/>
          <p:cNvSpPr>
            <a:spLocks noEditPoints="1"/>
          </p:cNvSpPr>
          <p:nvPr/>
        </p:nvSpPr>
        <p:spPr bwMode="auto">
          <a:xfrm>
            <a:off x="3289301" y="31083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9" name="Freeform 191"/>
          <p:cNvSpPr>
            <a:spLocks noEditPoints="1"/>
          </p:cNvSpPr>
          <p:nvPr/>
        </p:nvSpPr>
        <p:spPr bwMode="auto">
          <a:xfrm>
            <a:off x="3289301" y="40179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0" name="Freeform 192"/>
          <p:cNvSpPr>
            <a:spLocks noEditPoints="1"/>
          </p:cNvSpPr>
          <p:nvPr/>
        </p:nvSpPr>
        <p:spPr bwMode="auto">
          <a:xfrm>
            <a:off x="3289301" y="4211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1" name="Freeform 193"/>
          <p:cNvSpPr>
            <a:spLocks noEditPoints="1"/>
          </p:cNvSpPr>
          <p:nvPr/>
        </p:nvSpPr>
        <p:spPr bwMode="auto">
          <a:xfrm>
            <a:off x="3289301" y="4264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2" name="Freeform 194"/>
          <p:cNvSpPr>
            <a:spLocks noEditPoints="1"/>
          </p:cNvSpPr>
          <p:nvPr/>
        </p:nvSpPr>
        <p:spPr bwMode="auto">
          <a:xfrm>
            <a:off x="3289301" y="4010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3" name="Freeform 195"/>
          <p:cNvSpPr>
            <a:spLocks noEditPoints="1"/>
          </p:cNvSpPr>
          <p:nvPr/>
        </p:nvSpPr>
        <p:spPr bwMode="auto">
          <a:xfrm>
            <a:off x="3289301" y="3602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4" name="Freeform 196"/>
          <p:cNvSpPr>
            <a:spLocks noEditPoints="1"/>
          </p:cNvSpPr>
          <p:nvPr/>
        </p:nvSpPr>
        <p:spPr bwMode="auto">
          <a:xfrm>
            <a:off x="3289301" y="39957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5" name="Freeform 197"/>
          <p:cNvSpPr>
            <a:spLocks noEditPoints="1"/>
          </p:cNvSpPr>
          <p:nvPr/>
        </p:nvSpPr>
        <p:spPr bwMode="auto">
          <a:xfrm>
            <a:off x="3289301" y="3729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6" name="Freeform 198"/>
          <p:cNvSpPr>
            <a:spLocks noEditPoints="1"/>
          </p:cNvSpPr>
          <p:nvPr/>
        </p:nvSpPr>
        <p:spPr bwMode="auto">
          <a:xfrm>
            <a:off x="3289301" y="3262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7" name="Freeform 199"/>
          <p:cNvSpPr>
            <a:spLocks noEditPoints="1"/>
          </p:cNvSpPr>
          <p:nvPr/>
        </p:nvSpPr>
        <p:spPr bwMode="auto">
          <a:xfrm>
            <a:off x="3289301" y="4038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8" name="Freeform 200"/>
          <p:cNvSpPr>
            <a:spLocks noEditPoints="1"/>
          </p:cNvSpPr>
          <p:nvPr/>
        </p:nvSpPr>
        <p:spPr bwMode="auto">
          <a:xfrm>
            <a:off x="3289301" y="37877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9" name="Freeform 201"/>
          <p:cNvSpPr>
            <a:spLocks noEditPoints="1"/>
          </p:cNvSpPr>
          <p:nvPr/>
        </p:nvSpPr>
        <p:spPr bwMode="auto">
          <a:xfrm>
            <a:off x="3289301" y="54514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0" name="Freeform 202"/>
          <p:cNvSpPr>
            <a:spLocks noEditPoints="1"/>
          </p:cNvSpPr>
          <p:nvPr/>
        </p:nvSpPr>
        <p:spPr bwMode="auto">
          <a:xfrm>
            <a:off x="3289301" y="51974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1" name="Freeform 203"/>
          <p:cNvSpPr>
            <a:spLocks noEditPoints="1"/>
          </p:cNvSpPr>
          <p:nvPr/>
        </p:nvSpPr>
        <p:spPr bwMode="auto">
          <a:xfrm>
            <a:off x="3289301" y="32639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2" name="Freeform 204"/>
          <p:cNvSpPr>
            <a:spLocks noEditPoints="1"/>
          </p:cNvSpPr>
          <p:nvPr/>
        </p:nvSpPr>
        <p:spPr bwMode="auto">
          <a:xfrm>
            <a:off x="3289301" y="35925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3" name="Freeform 205"/>
          <p:cNvSpPr>
            <a:spLocks noEditPoints="1"/>
          </p:cNvSpPr>
          <p:nvPr/>
        </p:nvSpPr>
        <p:spPr bwMode="auto">
          <a:xfrm>
            <a:off x="3289301" y="34861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" name="Group 407"/>
          <p:cNvGrpSpPr>
            <a:grpSpLocks/>
          </p:cNvGrpSpPr>
          <p:nvPr/>
        </p:nvGrpSpPr>
        <p:grpSpPr bwMode="auto">
          <a:xfrm>
            <a:off x="3289301" y="2622550"/>
            <a:ext cx="82550" cy="2584450"/>
            <a:chOff x="2072" y="1652"/>
            <a:chExt cx="52" cy="1628"/>
          </a:xfrm>
        </p:grpSpPr>
        <p:sp>
          <p:nvSpPr>
            <p:cNvPr id="8784" name="Freeform 207"/>
            <p:cNvSpPr>
              <a:spLocks noEditPoints="1"/>
            </p:cNvSpPr>
            <p:nvPr/>
          </p:nvSpPr>
          <p:spPr bwMode="auto">
            <a:xfrm>
              <a:off x="2072" y="22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5" name="Freeform 208"/>
            <p:cNvSpPr>
              <a:spLocks noEditPoints="1"/>
            </p:cNvSpPr>
            <p:nvPr/>
          </p:nvSpPr>
          <p:spPr bwMode="auto">
            <a:xfrm>
              <a:off x="2072" y="21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6" name="Freeform 209"/>
            <p:cNvSpPr>
              <a:spLocks noEditPoints="1"/>
            </p:cNvSpPr>
            <p:nvPr/>
          </p:nvSpPr>
          <p:spPr bwMode="auto">
            <a:xfrm>
              <a:off x="2072" y="253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7" name="Freeform 210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8" name="Freeform 211"/>
            <p:cNvSpPr>
              <a:spLocks noEditPoints="1"/>
            </p:cNvSpPr>
            <p:nvPr/>
          </p:nvSpPr>
          <p:spPr bwMode="auto">
            <a:xfrm>
              <a:off x="2072" y="1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9" name="Freeform 212"/>
            <p:cNvSpPr>
              <a:spLocks noEditPoints="1"/>
            </p:cNvSpPr>
            <p:nvPr/>
          </p:nvSpPr>
          <p:spPr bwMode="auto">
            <a:xfrm>
              <a:off x="2072" y="21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0" name="Freeform 213"/>
            <p:cNvSpPr>
              <a:spLocks noEditPoints="1"/>
            </p:cNvSpPr>
            <p:nvPr/>
          </p:nvSpPr>
          <p:spPr bwMode="auto">
            <a:xfrm>
              <a:off x="2072" y="21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1" name="Freeform 214"/>
            <p:cNvSpPr>
              <a:spLocks noEditPoints="1"/>
            </p:cNvSpPr>
            <p:nvPr/>
          </p:nvSpPr>
          <p:spPr bwMode="auto">
            <a:xfrm>
              <a:off x="2072" y="22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2" name="Freeform 215"/>
            <p:cNvSpPr>
              <a:spLocks noEditPoints="1"/>
            </p:cNvSpPr>
            <p:nvPr/>
          </p:nvSpPr>
          <p:spPr bwMode="auto">
            <a:xfrm>
              <a:off x="2072" y="23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3" name="Freeform 216"/>
            <p:cNvSpPr>
              <a:spLocks noEditPoints="1"/>
            </p:cNvSpPr>
            <p:nvPr/>
          </p:nvSpPr>
          <p:spPr bwMode="auto">
            <a:xfrm>
              <a:off x="2072" y="21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4" name="Freeform 217"/>
            <p:cNvSpPr>
              <a:spLocks noEditPoints="1"/>
            </p:cNvSpPr>
            <p:nvPr/>
          </p:nvSpPr>
          <p:spPr bwMode="auto">
            <a:xfrm>
              <a:off x="2072" y="23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5" name="Freeform 218"/>
            <p:cNvSpPr>
              <a:spLocks noEditPoints="1"/>
            </p:cNvSpPr>
            <p:nvPr/>
          </p:nvSpPr>
          <p:spPr bwMode="auto">
            <a:xfrm>
              <a:off x="2072" y="24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6" name="Freeform 219"/>
            <p:cNvSpPr>
              <a:spLocks noEditPoints="1"/>
            </p:cNvSpPr>
            <p:nvPr/>
          </p:nvSpPr>
          <p:spPr bwMode="auto">
            <a:xfrm>
              <a:off x="2072" y="20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7" name="Freeform 220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8" name="Freeform 221"/>
            <p:cNvSpPr>
              <a:spLocks noEditPoints="1"/>
            </p:cNvSpPr>
            <p:nvPr/>
          </p:nvSpPr>
          <p:spPr bwMode="auto">
            <a:xfrm>
              <a:off x="2072" y="17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9" name="Freeform 222"/>
            <p:cNvSpPr>
              <a:spLocks noEditPoints="1"/>
            </p:cNvSpPr>
            <p:nvPr/>
          </p:nvSpPr>
          <p:spPr bwMode="auto">
            <a:xfrm>
              <a:off x="2072" y="25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0" name="Freeform 223"/>
            <p:cNvSpPr>
              <a:spLocks noEditPoints="1"/>
            </p:cNvSpPr>
            <p:nvPr/>
          </p:nvSpPr>
          <p:spPr bwMode="auto">
            <a:xfrm>
              <a:off x="2072" y="24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1" name="Freeform 224"/>
            <p:cNvSpPr>
              <a:spLocks noEditPoints="1"/>
            </p:cNvSpPr>
            <p:nvPr/>
          </p:nvSpPr>
          <p:spPr bwMode="auto">
            <a:xfrm>
              <a:off x="2072" y="20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2" name="Freeform 225"/>
            <p:cNvSpPr>
              <a:spLocks noEditPoints="1"/>
            </p:cNvSpPr>
            <p:nvPr/>
          </p:nvSpPr>
          <p:spPr bwMode="auto">
            <a:xfrm>
              <a:off x="2072" y="24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3" name="Freeform 226"/>
            <p:cNvSpPr>
              <a:spLocks noEditPoints="1"/>
            </p:cNvSpPr>
            <p:nvPr/>
          </p:nvSpPr>
          <p:spPr bwMode="auto">
            <a:xfrm>
              <a:off x="2072" y="2219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4" name="Freeform 227"/>
            <p:cNvSpPr>
              <a:spLocks noEditPoints="1"/>
            </p:cNvSpPr>
            <p:nvPr/>
          </p:nvSpPr>
          <p:spPr bwMode="auto">
            <a:xfrm>
              <a:off x="2072" y="246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5" name="Freeform 228"/>
            <p:cNvSpPr>
              <a:spLocks noEditPoints="1"/>
            </p:cNvSpPr>
            <p:nvPr/>
          </p:nvSpPr>
          <p:spPr bwMode="auto">
            <a:xfrm>
              <a:off x="2072" y="29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6" name="Freeform 229"/>
            <p:cNvSpPr>
              <a:spLocks noEditPoints="1"/>
            </p:cNvSpPr>
            <p:nvPr/>
          </p:nvSpPr>
          <p:spPr bwMode="auto">
            <a:xfrm>
              <a:off x="2072" y="23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7" name="Freeform 230"/>
            <p:cNvSpPr>
              <a:spLocks noEditPoints="1"/>
            </p:cNvSpPr>
            <p:nvPr/>
          </p:nvSpPr>
          <p:spPr bwMode="auto">
            <a:xfrm>
              <a:off x="2072" y="20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8" name="Freeform 231"/>
            <p:cNvSpPr>
              <a:spLocks noEditPoints="1"/>
            </p:cNvSpPr>
            <p:nvPr/>
          </p:nvSpPr>
          <p:spPr bwMode="auto">
            <a:xfrm>
              <a:off x="2072" y="22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9" name="Freeform 232"/>
            <p:cNvSpPr>
              <a:spLocks noEditPoints="1"/>
            </p:cNvSpPr>
            <p:nvPr/>
          </p:nvSpPr>
          <p:spPr bwMode="auto">
            <a:xfrm>
              <a:off x="2072" y="19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0" name="Freeform 233"/>
            <p:cNvSpPr>
              <a:spLocks noEditPoints="1"/>
            </p:cNvSpPr>
            <p:nvPr/>
          </p:nvSpPr>
          <p:spPr bwMode="auto">
            <a:xfrm>
              <a:off x="2072" y="22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1" name="Freeform 234"/>
            <p:cNvSpPr>
              <a:spLocks noEditPoints="1"/>
            </p:cNvSpPr>
            <p:nvPr/>
          </p:nvSpPr>
          <p:spPr bwMode="auto">
            <a:xfrm>
              <a:off x="2072" y="23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2" name="Freeform 235"/>
            <p:cNvSpPr>
              <a:spLocks noEditPoints="1"/>
            </p:cNvSpPr>
            <p:nvPr/>
          </p:nvSpPr>
          <p:spPr bwMode="auto">
            <a:xfrm>
              <a:off x="2072" y="26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3" name="Freeform 236"/>
            <p:cNvSpPr>
              <a:spLocks noEditPoints="1"/>
            </p:cNvSpPr>
            <p:nvPr/>
          </p:nvSpPr>
          <p:spPr bwMode="auto">
            <a:xfrm>
              <a:off x="2072" y="24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4" name="Freeform 237"/>
            <p:cNvSpPr>
              <a:spLocks noEditPoints="1"/>
            </p:cNvSpPr>
            <p:nvPr/>
          </p:nvSpPr>
          <p:spPr bwMode="auto">
            <a:xfrm>
              <a:off x="2072" y="25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5" name="Freeform 238"/>
            <p:cNvSpPr>
              <a:spLocks noEditPoints="1"/>
            </p:cNvSpPr>
            <p:nvPr/>
          </p:nvSpPr>
          <p:spPr bwMode="auto">
            <a:xfrm>
              <a:off x="2072" y="24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6" name="Freeform 239"/>
            <p:cNvSpPr>
              <a:spLocks noEditPoints="1"/>
            </p:cNvSpPr>
            <p:nvPr/>
          </p:nvSpPr>
          <p:spPr bwMode="auto">
            <a:xfrm>
              <a:off x="2072" y="26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7" name="Freeform 240"/>
            <p:cNvSpPr>
              <a:spLocks noEditPoints="1"/>
            </p:cNvSpPr>
            <p:nvPr/>
          </p:nvSpPr>
          <p:spPr bwMode="auto">
            <a:xfrm>
              <a:off x="2072" y="21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8" name="Freeform 241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9" name="Freeform 242"/>
            <p:cNvSpPr>
              <a:spLocks noEditPoints="1"/>
            </p:cNvSpPr>
            <p:nvPr/>
          </p:nvSpPr>
          <p:spPr bwMode="auto">
            <a:xfrm>
              <a:off x="2072" y="21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0" name="Freeform 243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1" name="Freeform 244"/>
            <p:cNvSpPr>
              <a:spLocks noEditPoints="1"/>
            </p:cNvSpPr>
            <p:nvPr/>
          </p:nvSpPr>
          <p:spPr bwMode="auto">
            <a:xfrm>
              <a:off x="2072" y="21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2" name="Freeform 245"/>
            <p:cNvSpPr>
              <a:spLocks noEditPoints="1"/>
            </p:cNvSpPr>
            <p:nvPr/>
          </p:nvSpPr>
          <p:spPr bwMode="auto">
            <a:xfrm>
              <a:off x="2072" y="26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3" name="Freeform 246"/>
            <p:cNvSpPr>
              <a:spLocks noEditPoints="1"/>
            </p:cNvSpPr>
            <p:nvPr/>
          </p:nvSpPr>
          <p:spPr bwMode="auto">
            <a:xfrm>
              <a:off x="2072" y="21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4" name="Freeform 247"/>
            <p:cNvSpPr>
              <a:spLocks noEditPoints="1"/>
            </p:cNvSpPr>
            <p:nvPr/>
          </p:nvSpPr>
          <p:spPr bwMode="auto">
            <a:xfrm>
              <a:off x="2072" y="23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5" name="Freeform 248"/>
            <p:cNvSpPr>
              <a:spLocks noEditPoints="1"/>
            </p:cNvSpPr>
            <p:nvPr/>
          </p:nvSpPr>
          <p:spPr bwMode="auto">
            <a:xfrm>
              <a:off x="2072" y="26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6" name="Freeform 249"/>
            <p:cNvSpPr>
              <a:spLocks noEditPoints="1"/>
            </p:cNvSpPr>
            <p:nvPr/>
          </p:nvSpPr>
          <p:spPr bwMode="auto">
            <a:xfrm>
              <a:off x="2072" y="26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7" name="Freeform 250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8" name="Freeform 251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9" name="Freeform 252"/>
            <p:cNvSpPr>
              <a:spLocks noEditPoints="1"/>
            </p:cNvSpPr>
            <p:nvPr/>
          </p:nvSpPr>
          <p:spPr bwMode="auto">
            <a:xfrm>
              <a:off x="2072" y="18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0" name="Freeform 253"/>
            <p:cNvSpPr>
              <a:spLocks noEditPoints="1"/>
            </p:cNvSpPr>
            <p:nvPr/>
          </p:nvSpPr>
          <p:spPr bwMode="auto">
            <a:xfrm>
              <a:off x="2072" y="25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1" name="Freeform 254"/>
            <p:cNvSpPr>
              <a:spLocks noEditPoints="1"/>
            </p:cNvSpPr>
            <p:nvPr/>
          </p:nvSpPr>
          <p:spPr bwMode="auto">
            <a:xfrm>
              <a:off x="2072" y="23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2" name="Freeform 255"/>
            <p:cNvSpPr>
              <a:spLocks noEditPoints="1"/>
            </p:cNvSpPr>
            <p:nvPr/>
          </p:nvSpPr>
          <p:spPr bwMode="auto">
            <a:xfrm>
              <a:off x="2072" y="24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3" name="Freeform 256"/>
            <p:cNvSpPr>
              <a:spLocks noEditPoints="1"/>
            </p:cNvSpPr>
            <p:nvPr/>
          </p:nvSpPr>
          <p:spPr bwMode="auto">
            <a:xfrm>
              <a:off x="2072" y="21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4" name="Freeform 257"/>
            <p:cNvSpPr>
              <a:spLocks noEditPoints="1"/>
            </p:cNvSpPr>
            <p:nvPr/>
          </p:nvSpPr>
          <p:spPr bwMode="auto">
            <a:xfrm>
              <a:off x="2072" y="228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5" name="Freeform 258"/>
            <p:cNvSpPr>
              <a:spLocks noEditPoints="1"/>
            </p:cNvSpPr>
            <p:nvPr/>
          </p:nvSpPr>
          <p:spPr bwMode="auto">
            <a:xfrm>
              <a:off x="2072" y="24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6" name="Freeform 259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7" name="Freeform 260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8" name="Freeform 261"/>
            <p:cNvSpPr>
              <a:spLocks noEditPoints="1"/>
            </p:cNvSpPr>
            <p:nvPr/>
          </p:nvSpPr>
          <p:spPr bwMode="auto">
            <a:xfrm>
              <a:off x="2072" y="18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9" name="Freeform 262"/>
            <p:cNvSpPr>
              <a:spLocks noEditPoints="1"/>
            </p:cNvSpPr>
            <p:nvPr/>
          </p:nvSpPr>
          <p:spPr bwMode="auto">
            <a:xfrm>
              <a:off x="2072" y="31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0" name="Freeform 263"/>
            <p:cNvSpPr>
              <a:spLocks noEditPoints="1"/>
            </p:cNvSpPr>
            <p:nvPr/>
          </p:nvSpPr>
          <p:spPr bwMode="auto">
            <a:xfrm>
              <a:off x="2072" y="21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1" name="Freeform 264"/>
            <p:cNvSpPr>
              <a:spLocks noEditPoints="1"/>
            </p:cNvSpPr>
            <p:nvPr/>
          </p:nvSpPr>
          <p:spPr bwMode="auto">
            <a:xfrm>
              <a:off x="2072" y="29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2" name="Freeform 265"/>
            <p:cNvSpPr>
              <a:spLocks noEditPoints="1"/>
            </p:cNvSpPr>
            <p:nvPr/>
          </p:nvSpPr>
          <p:spPr bwMode="auto">
            <a:xfrm>
              <a:off x="2072" y="23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3" name="Freeform 266"/>
            <p:cNvSpPr>
              <a:spLocks noEditPoints="1"/>
            </p:cNvSpPr>
            <p:nvPr/>
          </p:nvSpPr>
          <p:spPr bwMode="auto">
            <a:xfrm>
              <a:off x="2072" y="24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4" name="Freeform 267"/>
            <p:cNvSpPr>
              <a:spLocks noEditPoints="1"/>
            </p:cNvSpPr>
            <p:nvPr/>
          </p:nvSpPr>
          <p:spPr bwMode="auto">
            <a:xfrm>
              <a:off x="2072" y="22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5" name="Freeform 268"/>
            <p:cNvSpPr>
              <a:spLocks noEditPoints="1"/>
            </p:cNvSpPr>
            <p:nvPr/>
          </p:nvSpPr>
          <p:spPr bwMode="auto">
            <a:xfrm>
              <a:off x="2072" y="23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6" name="Freeform 269"/>
            <p:cNvSpPr>
              <a:spLocks noEditPoints="1"/>
            </p:cNvSpPr>
            <p:nvPr/>
          </p:nvSpPr>
          <p:spPr bwMode="auto">
            <a:xfrm>
              <a:off x="2072" y="23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7" name="Freeform 270"/>
            <p:cNvSpPr>
              <a:spLocks noEditPoints="1"/>
            </p:cNvSpPr>
            <p:nvPr/>
          </p:nvSpPr>
          <p:spPr bwMode="auto">
            <a:xfrm>
              <a:off x="2072" y="20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8" name="Freeform 271"/>
            <p:cNvSpPr>
              <a:spLocks noEditPoints="1"/>
            </p:cNvSpPr>
            <p:nvPr/>
          </p:nvSpPr>
          <p:spPr bwMode="auto">
            <a:xfrm>
              <a:off x="2072" y="25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9" name="Freeform 272"/>
            <p:cNvSpPr>
              <a:spLocks noEditPoints="1"/>
            </p:cNvSpPr>
            <p:nvPr/>
          </p:nvSpPr>
          <p:spPr bwMode="auto">
            <a:xfrm>
              <a:off x="2072" y="205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0" name="Freeform 273"/>
            <p:cNvSpPr>
              <a:spLocks noEditPoints="1"/>
            </p:cNvSpPr>
            <p:nvPr/>
          </p:nvSpPr>
          <p:spPr bwMode="auto">
            <a:xfrm>
              <a:off x="2072" y="20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1" name="Freeform 274"/>
            <p:cNvSpPr>
              <a:spLocks noEditPoints="1"/>
            </p:cNvSpPr>
            <p:nvPr/>
          </p:nvSpPr>
          <p:spPr bwMode="auto">
            <a:xfrm>
              <a:off x="2072" y="23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2" name="Freeform 275"/>
            <p:cNvSpPr>
              <a:spLocks noEditPoints="1"/>
            </p:cNvSpPr>
            <p:nvPr/>
          </p:nvSpPr>
          <p:spPr bwMode="auto">
            <a:xfrm>
              <a:off x="2072" y="20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3" name="Freeform 276"/>
            <p:cNvSpPr>
              <a:spLocks noEditPoints="1"/>
            </p:cNvSpPr>
            <p:nvPr/>
          </p:nvSpPr>
          <p:spPr bwMode="auto">
            <a:xfrm>
              <a:off x="2072" y="18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4" name="Freeform 277"/>
            <p:cNvSpPr>
              <a:spLocks noEditPoints="1"/>
            </p:cNvSpPr>
            <p:nvPr/>
          </p:nvSpPr>
          <p:spPr bwMode="auto">
            <a:xfrm>
              <a:off x="2072" y="21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5" name="Freeform 278"/>
            <p:cNvSpPr>
              <a:spLocks noEditPoints="1"/>
            </p:cNvSpPr>
            <p:nvPr/>
          </p:nvSpPr>
          <p:spPr bwMode="auto">
            <a:xfrm>
              <a:off x="2072" y="21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6" name="Freeform 279"/>
            <p:cNvSpPr>
              <a:spLocks noEditPoints="1"/>
            </p:cNvSpPr>
            <p:nvPr/>
          </p:nvSpPr>
          <p:spPr bwMode="auto">
            <a:xfrm>
              <a:off x="2072" y="246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7" name="Freeform 280"/>
            <p:cNvSpPr>
              <a:spLocks noEditPoints="1"/>
            </p:cNvSpPr>
            <p:nvPr/>
          </p:nvSpPr>
          <p:spPr bwMode="auto">
            <a:xfrm>
              <a:off x="2072" y="268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8" name="Freeform 281"/>
            <p:cNvSpPr>
              <a:spLocks noEditPoints="1"/>
            </p:cNvSpPr>
            <p:nvPr/>
          </p:nvSpPr>
          <p:spPr bwMode="auto">
            <a:xfrm>
              <a:off x="2072" y="21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9" name="Freeform 282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0" name="Freeform 283"/>
            <p:cNvSpPr>
              <a:spLocks noEditPoints="1"/>
            </p:cNvSpPr>
            <p:nvPr/>
          </p:nvSpPr>
          <p:spPr bwMode="auto">
            <a:xfrm>
              <a:off x="2072" y="27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1" name="Freeform 284"/>
            <p:cNvSpPr>
              <a:spLocks noEditPoints="1"/>
            </p:cNvSpPr>
            <p:nvPr/>
          </p:nvSpPr>
          <p:spPr bwMode="auto">
            <a:xfrm>
              <a:off x="2072" y="18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2" name="Freeform 285"/>
            <p:cNvSpPr>
              <a:spLocks noEditPoints="1"/>
            </p:cNvSpPr>
            <p:nvPr/>
          </p:nvSpPr>
          <p:spPr bwMode="auto">
            <a:xfrm>
              <a:off x="2072" y="26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3" name="Freeform 286"/>
            <p:cNvSpPr>
              <a:spLocks noEditPoints="1"/>
            </p:cNvSpPr>
            <p:nvPr/>
          </p:nvSpPr>
          <p:spPr bwMode="auto">
            <a:xfrm>
              <a:off x="2072" y="21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4" name="Freeform 287"/>
            <p:cNvSpPr>
              <a:spLocks noEditPoints="1"/>
            </p:cNvSpPr>
            <p:nvPr/>
          </p:nvSpPr>
          <p:spPr bwMode="auto">
            <a:xfrm>
              <a:off x="2072" y="2419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5" name="Freeform 288"/>
            <p:cNvSpPr>
              <a:spLocks noEditPoints="1"/>
            </p:cNvSpPr>
            <p:nvPr/>
          </p:nvSpPr>
          <p:spPr bwMode="auto">
            <a:xfrm>
              <a:off x="2072" y="24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6" name="Freeform 289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7" name="Freeform 290"/>
            <p:cNvSpPr>
              <a:spLocks noEditPoints="1"/>
            </p:cNvSpPr>
            <p:nvPr/>
          </p:nvSpPr>
          <p:spPr bwMode="auto">
            <a:xfrm>
              <a:off x="2072" y="22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8" name="Freeform 291"/>
            <p:cNvSpPr>
              <a:spLocks noEditPoints="1"/>
            </p:cNvSpPr>
            <p:nvPr/>
          </p:nvSpPr>
          <p:spPr bwMode="auto">
            <a:xfrm>
              <a:off x="2072" y="22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9" name="Freeform 292"/>
            <p:cNvSpPr>
              <a:spLocks noEditPoints="1"/>
            </p:cNvSpPr>
            <p:nvPr/>
          </p:nvSpPr>
          <p:spPr bwMode="auto">
            <a:xfrm>
              <a:off x="2072" y="21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0" name="Freeform 293"/>
            <p:cNvSpPr>
              <a:spLocks noEditPoints="1"/>
            </p:cNvSpPr>
            <p:nvPr/>
          </p:nvSpPr>
          <p:spPr bwMode="auto">
            <a:xfrm>
              <a:off x="2072" y="20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1" name="Freeform 294"/>
            <p:cNvSpPr>
              <a:spLocks noEditPoints="1"/>
            </p:cNvSpPr>
            <p:nvPr/>
          </p:nvSpPr>
          <p:spPr bwMode="auto">
            <a:xfrm>
              <a:off x="2072" y="191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2" name="Freeform 295"/>
            <p:cNvSpPr>
              <a:spLocks noEditPoints="1"/>
            </p:cNvSpPr>
            <p:nvPr/>
          </p:nvSpPr>
          <p:spPr bwMode="auto">
            <a:xfrm>
              <a:off x="2072" y="26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3" name="Freeform 296"/>
            <p:cNvSpPr>
              <a:spLocks noEditPoints="1"/>
            </p:cNvSpPr>
            <p:nvPr/>
          </p:nvSpPr>
          <p:spPr bwMode="auto">
            <a:xfrm>
              <a:off x="2072" y="22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4" name="Freeform 297"/>
            <p:cNvSpPr>
              <a:spLocks noEditPoints="1"/>
            </p:cNvSpPr>
            <p:nvPr/>
          </p:nvSpPr>
          <p:spPr bwMode="auto">
            <a:xfrm>
              <a:off x="2072" y="20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5" name="Freeform 298"/>
            <p:cNvSpPr>
              <a:spLocks noEditPoints="1"/>
            </p:cNvSpPr>
            <p:nvPr/>
          </p:nvSpPr>
          <p:spPr bwMode="auto">
            <a:xfrm>
              <a:off x="2072" y="24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6" name="Freeform 299"/>
            <p:cNvSpPr>
              <a:spLocks noEditPoints="1"/>
            </p:cNvSpPr>
            <p:nvPr/>
          </p:nvSpPr>
          <p:spPr bwMode="auto">
            <a:xfrm>
              <a:off x="2072" y="24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7" name="Freeform 300"/>
            <p:cNvSpPr>
              <a:spLocks noEditPoints="1"/>
            </p:cNvSpPr>
            <p:nvPr/>
          </p:nvSpPr>
          <p:spPr bwMode="auto">
            <a:xfrm>
              <a:off x="2072" y="24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8" name="Freeform 301"/>
            <p:cNvSpPr>
              <a:spLocks noEditPoints="1"/>
            </p:cNvSpPr>
            <p:nvPr/>
          </p:nvSpPr>
          <p:spPr bwMode="auto">
            <a:xfrm>
              <a:off x="2072" y="27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9" name="Freeform 302"/>
            <p:cNvSpPr>
              <a:spLocks noEditPoints="1"/>
            </p:cNvSpPr>
            <p:nvPr/>
          </p:nvSpPr>
          <p:spPr bwMode="auto">
            <a:xfrm>
              <a:off x="2072" y="21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0" name="Freeform 303"/>
            <p:cNvSpPr>
              <a:spLocks noEditPoints="1"/>
            </p:cNvSpPr>
            <p:nvPr/>
          </p:nvSpPr>
          <p:spPr bwMode="auto">
            <a:xfrm>
              <a:off x="2072" y="22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1" name="Freeform 304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2" name="Freeform 305"/>
            <p:cNvSpPr>
              <a:spLocks noEditPoints="1"/>
            </p:cNvSpPr>
            <p:nvPr/>
          </p:nvSpPr>
          <p:spPr bwMode="auto">
            <a:xfrm>
              <a:off x="2072" y="21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3" name="Freeform 306"/>
            <p:cNvSpPr>
              <a:spLocks noEditPoints="1"/>
            </p:cNvSpPr>
            <p:nvPr/>
          </p:nvSpPr>
          <p:spPr bwMode="auto">
            <a:xfrm>
              <a:off x="2072" y="2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4" name="Freeform 307"/>
            <p:cNvSpPr>
              <a:spLocks noEditPoints="1"/>
            </p:cNvSpPr>
            <p:nvPr/>
          </p:nvSpPr>
          <p:spPr bwMode="auto">
            <a:xfrm>
              <a:off x="2072" y="23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5" name="Freeform 308"/>
            <p:cNvSpPr>
              <a:spLocks noEditPoints="1"/>
            </p:cNvSpPr>
            <p:nvPr/>
          </p:nvSpPr>
          <p:spPr bwMode="auto">
            <a:xfrm>
              <a:off x="2072" y="25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6" name="Freeform 309"/>
            <p:cNvSpPr>
              <a:spLocks noEditPoints="1"/>
            </p:cNvSpPr>
            <p:nvPr/>
          </p:nvSpPr>
          <p:spPr bwMode="auto">
            <a:xfrm>
              <a:off x="2072" y="2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7" name="Freeform 310"/>
            <p:cNvSpPr>
              <a:spLocks noEditPoints="1"/>
            </p:cNvSpPr>
            <p:nvPr/>
          </p:nvSpPr>
          <p:spPr bwMode="auto">
            <a:xfrm>
              <a:off x="2072" y="21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8" name="Freeform 311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9" name="Freeform 312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0" name="Freeform 313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1" name="Freeform 314"/>
            <p:cNvSpPr>
              <a:spLocks noEditPoints="1"/>
            </p:cNvSpPr>
            <p:nvPr/>
          </p:nvSpPr>
          <p:spPr bwMode="auto">
            <a:xfrm>
              <a:off x="2072" y="24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2" name="Freeform 315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3" name="Freeform 316"/>
            <p:cNvSpPr>
              <a:spLocks noEditPoints="1"/>
            </p:cNvSpPr>
            <p:nvPr/>
          </p:nvSpPr>
          <p:spPr bwMode="auto">
            <a:xfrm>
              <a:off x="2072" y="22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4" name="Freeform 317"/>
            <p:cNvSpPr>
              <a:spLocks noEditPoints="1"/>
            </p:cNvSpPr>
            <p:nvPr/>
          </p:nvSpPr>
          <p:spPr bwMode="auto">
            <a:xfrm>
              <a:off x="2072" y="23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5" name="Freeform 318"/>
            <p:cNvSpPr>
              <a:spLocks noEditPoints="1"/>
            </p:cNvSpPr>
            <p:nvPr/>
          </p:nvSpPr>
          <p:spPr bwMode="auto">
            <a:xfrm>
              <a:off x="2072" y="22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6" name="Freeform 319"/>
            <p:cNvSpPr>
              <a:spLocks noEditPoints="1"/>
            </p:cNvSpPr>
            <p:nvPr/>
          </p:nvSpPr>
          <p:spPr bwMode="auto">
            <a:xfrm>
              <a:off x="2072" y="25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7" name="Freeform 320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8" name="Freeform 321"/>
            <p:cNvSpPr>
              <a:spLocks noEditPoints="1"/>
            </p:cNvSpPr>
            <p:nvPr/>
          </p:nvSpPr>
          <p:spPr bwMode="auto">
            <a:xfrm>
              <a:off x="2072" y="22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9" name="Freeform 322"/>
            <p:cNvSpPr>
              <a:spLocks noEditPoints="1"/>
            </p:cNvSpPr>
            <p:nvPr/>
          </p:nvSpPr>
          <p:spPr bwMode="auto">
            <a:xfrm>
              <a:off x="2072" y="19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0" name="Freeform 323"/>
            <p:cNvSpPr>
              <a:spLocks noEditPoints="1"/>
            </p:cNvSpPr>
            <p:nvPr/>
          </p:nvSpPr>
          <p:spPr bwMode="auto">
            <a:xfrm>
              <a:off x="2072" y="23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1" name="Freeform 324"/>
            <p:cNvSpPr>
              <a:spLocks noEditPoints="1"/>
            </p:cNvSpPr>
            <p:nvPr/>
          </p:nvSpPr>
          <p:spPr bwMode="auto">
            <a:xfrm>
              <a:off x="2072" y="22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2" name="Freeform 325"/>
            <p:cNvSpPr>
              <a:spLocks noEditPoints="1"/>
            </p:cNvSpPr>
            <p:nvPr/>
          </p:nvSpPr>
          <p:spPr bwMode="auto">
            <a:xfrm>
              <a:off x="2072" y="23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3" name="Freeform 326"/>
            <p:cNvSpPr>
              <a:spLocks noEditPoints="1"/>
            </p:cNvSpPr>
            <p:nvPr/>
          </p:nvSpPr>
          <p:spPr bwMode="auto">
            <a:xfrm>
              <a:off x="2072" y="22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4" name="Freeform 327"/>
            <p:cNvSpPr>
              <a:spLocks noEditPoints="1"/>
            </p:cNvSpPr>
            <p:nvPr/>
          </p:nvSpPr>
          <p:spPr bwMode="auto">
            <a:xfrm>
              <a:off x="2072" y="22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5" name="Freeform 328"/>
            <p:cNvSpPr>
              <a:spLocks noEditPoints="1"/>
            </p:cNvSpPr>
            <p:nvPr/>
          </p:nvSpPr>
          <p:spPr bwMode="auto">
            <a:xfrm>
              <a:off x="2072" y="23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6" name="Freeform 329"/>
            <p:cNvSpPr>
              <a:spLocks noEditPoints="1"/>
            </p:cNvSpPr>
            <p:nvPr/>
          </p:nvSpPr>
          <p:spPr bwMode="auto">
            <a:xfrm>
              <a:off x="2072" y="26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7" name="Freeform 330"/>
            <p:cNvSpPr>
              <a:spLocks noEditPoints="1"/>
            </p:cNvSpPr>
            <p:nvPr/>
          </p:nvSpPr>
          <p:spPr bwMode="auto">
            <a:xfrm>
              <a:off x="2072" y="24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8" name="Freeform 331"/>
            <p:cNvSpPr>
              <a:spLocks noEditPoints="1"/>
            </p:cNvSpPr>
            <p:nvPr/>
          </p:nvSpPr>
          <p:spPr bwMode="auto">
            <a:xfrm>
              <a:off x="2072" y="26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9" name="Freeform 332"/>
            <p:cNvSpPr>
              <a:spLocks noEditPoints="1"/>
            </p:cNvSpPr>
            <p:nvPr/>
          </p:nvSpPr>
          <p:spPr bwMode="auto">
            <a:xfrm>
              <a:off x="2072" y="22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0" name="Freeform 333"/>
            <p:cNvSpPr>
              <a:spLocks noEditPoints="1"/>
            </p:cNvSpPr>
            <p:nvPr/>
          </p:nvSpPr>
          <p:spPr bwMode="auto">
            <a:xfrm>
              <a:off x="2072" y="29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1" name="Freeform 334"/>
            <p:cNvSpPr>
              <a:spLocks noEditPoints="1"/>
            </p:cNvSpPr>
            <p:nvPr/>
          </p:nvSpPr>
          <p:spPr bwMode="auto">
            <a:xfrm>
              <a:off x="2072" y="25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2" name="Freeform 335"/>
            <p:cNvSpPr>
              <a:spLocks noEditPoints="1"/>
            </p:cNvSpPr>
            <p:nvPr/>
          </p:nvSpPr>
          <p:spPr bwMode="auto">
            <a:xfrm>
              <a:off x="2072" y="23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3" name="Freeform 336"/>
            <p:cNvSpPr>
              <a:spLocks noEditPoints="1"/>
            </p:cNvSpPr>
            <p:nvPr/>
          </p:nvSpPr>
          <p:spPr bwMode="auto">
            <a:xfrm>
              <a:off x="2072" y="29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4" name="Freeform 337"/>
            <p:cNvSpPr>
              <a:spLocks noEditPoints="1"/>
            </p:cNvSpPr>
            <p:nvPr/>
          </p:nvSpPr>
          <p:spPr bwMode="auto">
            <a:xfrm>
              <a:off x="2072" y="20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5" name="Freeform 338"/>
            <p:cNvSpPr>
              <a:spLocks noEditPoints="1"/>
            </p:cNvSpPr>
            <p:nvPr/>
          </p:nvSpPr>
          <p:spPr bwMode="auto">
            <a:xfrm>
              <a:off x="2072" y="20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6" name="Freeform 339"/>
            <p:cNvSpPr>
              <a:spLocks noEditPoints="1"/>
            </p:cNvSpPr>
            <p:nvPr/>
          </p:nvSpPr>
          <p:spPr bwMode="auto">
            <a:xfrm>
              <a:off x="2072" y="23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7" name="Freeform 340"/>
            <p:cNvSpPr>
              <a:spLocks noEditPoints="1"/>
            </p:cNvSpPr>
            <p:nvPr/>
          </p:nvSpPr>
          <p:spPr bwMode="auto">
            <a:xfrm>
              <a:off x="2072" y="205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8" name="Freeform 341"/>
            <p:cNvSpPr>
              <a:spLocks noEditPoints="1"/>
            </p:cNvSpPr>
            <p:nvPr/>
          </p:nvSpPr>
          <p:spPr bwMode="auto">
            <a:xfrm>
              <a:off x="2072" y="22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9" name="Freeform 342"/>
            <p:cNvSpPr>
              <a:spLocks noEditPoints="1"/>
            </p:cNvSpPr>
            <p:nvPr/>
          </p:nvSpPr>
          <p:spPr bwMode="auto">
            <a:xfrm>
              <a:off x="2072" y="25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0" name="Freeform 343"/>
            <p:cNvSpPr>
              <a:spLocks noEditPoints="1"/>
            </p:cNvSpPr>
            <p:nvPr/>
          </p:nvSpPr>
          <p:spPr bwMode="auto">
            <a:xfrm>
              <a:off x="2072" y="23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1" name="Freeform 344"/>
            <p:cNvSpPr>
              <a:spLocks noEditPoints="1"/>
            </p:cNvSpPr>
            <p:nvPr/>
          </p:nvSpPr>
          <p:spPr bwMode="auto">
            <a:xfrm>
              <a:off x="2072" y="26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2" name="Freeform 345"/>
            <p:cNvSpPr>
              <a:spLocks noEditPoints="1"/>
            </p:cNvSpPr>
            <p:nvPr/>
          </p:nvSpPr>
          <p:spPr bwMode="auto">
            <a:xfrm>
              <a:off x="2072" y="22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3" name="Freeform 346"/>
            <p:cNvSpPr>
              <a:spLocks noEditPoints="1"/>
            </p:cNvSpPr>
            <p:nvPr/>
          </p:nvSpPr>
          <p:spPr bwMode="auto">
            <a:xfrm>
              <a:off x="2072" y="24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4" name="Freeform 347"/>
            <p:cNvSpPr>
              <a:spLocks noEditPoints="1"/>
            </p:cNvSpPr>
            <p:nvPr/>
          </p:nvSpPr>
          <p:spPr bwMode="auto">
            <a:xfrm>
              <a:off x="2072" y="26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5" name="Freeform 348"/>
            <p:cNvSpPr>
              <a:spLocks noEditPoints="1"/>
            </p:cNvSpPr>
            <p:nvPr/>
          </p:nvSpPr>
          <p:spPr bwMode="auto">
            <a:xfrm>
              <a:off x="2072" y="23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6" name="Freeform 349"/>
            <p:cNvSpPr>
              <a:spLocks noEditPoints="1"/>
            </p:cNvSpPr>
            <p:nvPr/>
          </p:nvSpPr>
          <p:spPr bwMode="auto">
            <a:xfrm>
              <a:off x="2072" y="23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7" name="Freeform 350"/>
            <p:cNvSpPr>
              <a:spLocks noEditPoints="1"/>
            </p:cNvSpPr>
            <p:nvPr/>
          </p:nvSpPr>
          <p:spPr bwMode="auto">
            <a:xfrm>
              <a:off x="2072" y="24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8" name="Freeform 351"/>
            <p:cNvSpPr>
              <a:spLocks noEditPoints="1"/>
            </p:cNvSpPr>
            <p:nvPr/>
          </p:nvSpPr>
          <p:spPr bwMode="auto">
            <a:xfrm>
              <a:off x="2072" y="23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9" name="Freeform 352"/>
            <p:cNvSpPr>
              <a:spLocks noEditPoints="1"/>
            </p:cNvSpPr>
            <p:nvPr/>
          </p:nvSpPr>
          <p:spPr bwMode="auto">
            <a:xfrm>
              <a:off x="2072" y="26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0" name="Freeform 353"/>
            <p:cNvSpPr>
              <a:spLocks noEditPoints="1"/>
            </p:cNvSpPr>
            <p:nvPr/>
          </p:nvSpPr>
          <p:spPr bwMode="auto">
            <a:xfrm>
              <a:off x="2072" y="20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1" name="Freeform 354"/>
            <p:cNvSpPr>
              <a:spLocks noEditPoints="1"/>
            </p:cNvSpPr>
            <p:nvPr/>
          </p:nvSpPr>
          <p:spPr bwMode="auto">
            <a:xfrm>
              <a:off x="2072" y="193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2" name="Freeform 355"/>
            <p:cNvSpPr>
              <a:spLocks noEditPoints="1"/>
            </p:cNvSpPr>
            <p:nvPr/>
          </p:nvSpPr>
          <p:spPr bwMode="auto">
            <a:xfrm>
              <a:off x="2072" y="19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3" name="Freeform 356"/>
            <p:cNvSpPr>
              <a:spLocks noEditPoints="1"/>
            </p:cNvSpPr>
            <p:nvPr/>
          </p:nvSpPr>
          <p:spPr bwMode="auto">
            <a:xfrm>
              <a:off x="2072" y="24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4" name="Freeform 357"/>
            <p:cNvSpPr>
              <a:spLocks noEditPoints="1"/>
            </p:cNvSpPr>
            <p:nvPr/>
          </p:nvSpPr>
          <p:spPr bwMode="auto">
            <a:xfrm>
              <a:off x="2072" y="263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5" name="Freeform 358"/>
            <p:cNvSpPr>
              <a:spLocks noEditPoints="1"/>
            </p:cNvSpPr>
            <p:nvPr/>
          </p:nvSpPr>
          <p:spPr bwMode="auto">
            <a:xfrm>
              <a:off x="2072" y="28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6" name="Freeform 359"/>
            <p:cNvSpPr>
              <a:spLocks noEditPoints="1"/>
            </p:cNvSpPr>
            <p:nvPr/>
          </p:nvSpPr>
          <p:spPr bwMode="auto">
            <a:xfrm>
              <a:off x="2072" y="25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7" name="Freeform 360"/>
            <p:cNvSpPr>
              <a:spLocks noEditPoints="1"/>
            </p:cNvSpPr>
            <p:nvPr/>
          </p:nvSpPr>
          <p:spPr bwMode="auto">
            <a:xfrm>
              <a:off x="2072" y="22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8" name="Freeform 361"/>
            <p:cNvSpPr>
              <a:spLocks noEditPoints="1"/>
            </p:cNvSpPr>
            <p:nvPr/>
          </p:nvSpPr>
          <p:spPr bwMode="auto">
            <a:xfrm>
              <a:off x="2072" y="246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9" name="Freeform 362"/>
            <p:cNvSpPr>
              <a:spLocks noEditPoints="1"/>
            </p:cNvSpPr>
            <p:nvPr/>
          </p:nvSpPr>
          <p:spPr bwMode="auto">
            <a:xfrm>
              <a:off x="2072" y="29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0" name="Freeform 363"/>
            <p:cNvSpPr>
              <a:spLocks noEditPoints="1"/>
            </p:cNvSpPr>
            <p:nvPr/>
          </p:nvSpPr>
          <p:spPr bwMode="auto">
            <a:xfrm>
              <a:off x="2072" y="22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1" name="Freeform 364"/>
            <p:cNvSpPr>
              <a:spLocks noEditPoints="1"/>
            </p:cNvSpPr>
            <p:nvPr/>
          </p:nvSpPr>
          <p:spPr bwMode="auto">
            <a:xfrm>
              <a:off x="2072" y="21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2" name="Freeform 365"/>
            <p:cNvSpPr>
              <a:spLocks noEditPoints="1"/>
            </p:cNvSpPr>
            <p:nvPr/>
          </p:nvSpPr>
          <p:spPr bwMode="auto">
            <a:xfrm>
              <a:off x="2072" y="22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3" name="Freeform 366"/>
            <p:cNvSpPr>
              <a:spLocks noEditPoints="1"/>
            </p:cNvSpPr>
            <p:nvPr/>
          </p:nvSpPr>
          <p:spPr bwMode="auto">
            <a:xfrm>
              <a:off x="2072" y="20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4" name="Freeform 367"/>
            <p:cNvSpPr>
              <a:spLocks noEditPoints="1"/>
            </p:cNvSpPr>
            <p:nvPr/>
          </p:nvSpPr>
          <p:spPr bwMode="auto">
            <a:xfrm>
              <a:off x="2072" y="26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5" name="Freeform 368"/>
            <p:cNvSpPr>
              <a:spLocks noEditPoints="1"/>
            </p:cNvSpPr>
            <p:nvPr/>
          </p:nvSpPr>
          <p:spPr bwMode="auto">
            <a:xfrm>
              <a:off x="2072" y="23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6" name="Freeform 369"/>
            <p:cNvSpPr>
              <a:spLocks noEditPoints="1"/>
            </p:cNvSpPr>
            <p:nvPr/>
          </p:nvSpPr>
          <p:spPr bwMode="auto">
            <a:xfrm>
              <a:off x="2072" y="25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7" name="Freeform 370"/>
            <p:cNvSpPr>
              <a:spLocks noEditPoints="1"/>
            </p:cNvSpPr>
            <p:nvPr/>
          </p:nvSpPr>
          <p:spPr bwMode="auto">
            <a:xfrm>
              <a:off x="2072" y="24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8" name="Freeform 371"/>
            <p:cNvSpPr>
              <a:spLocks noEditPoints="1"/>
            </p:cNvSpPr>
            <p:nvPr/>
          </p:nvSpPr>
          <p:spPr bwMode="auto">
            <a:xfrm>
              <a:off x="2072" y="24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9" name="Freeform 372"/>
            <p:cNvSpPr>
              <a:spLocks noEditPoints="1"/>
            </p:cNvSpPr>
            <p:nvPr/>
          </p:nvSpPr>
          <p:spPr bwMode="auto">
            <a:xfrm>
              <a:off x="2072" y="27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0" name="Freeform 373"/>
            <p:cNvSpPr>
              <a:spLocks noEditPoints="1"/>
            </p:cNvSpPr>
            <p:nvPr/>
          </p:nvSpPr>
          <p:spPr bwMode="auto">
            <a:xfrm>
              <a:off x="2072" y="23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1" name="Freeform 374"/>
            <p:cNvSpPr>
              <a:spLocks noEditPoints="1"/>
            </p:cNvSpPr>
            <p:nvPr/>
          </p:nvSpPr>
          <p:spPr bwMode="auto">
            <a:xfrm>
              <a:off x="2072" y="23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2" name="Freeform 375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3" name="Freeform 376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4" name="Freeform 377"/>
            <p:cNvSpPr>
              <a:spLocks noEditPoints="1"/>
            </p:cNvSpPr>
            <p:nvPr/>
          </p:nvSpPr>
          <p:spPr bwMode="auto">
            <a:xfrm>
              <a:off x="2072" y="20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5" name="Freeform 378"/>
            <p:cNvSpPr>
              <a:spLocks noEditPoints="1"/>
            </p:cNvSpPr>
            <p:nvPr/>
          </p:nvSpPr>
          <p:spPr bwMode="auto">
            <a:xfrm>
              <a:off x="2072" y="2173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6" name="Freeform 379"/>
            <p:cNvSpPr>
              <a:spLocks noEditPoints="1"/>
            </p:cNvSpPr>
            <p:nvPr/>
          </p:nvSpPr>
          <p:spPr bwMode="auto">
            <a:xfrm>
              <a:off x="2072" y="20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7" name="Freeform 380"/>
            <p:cNvSpPr>
              <a:spLocks noEditPoints="1"/>
            </p:cNvSpPr>
            <p:nvPr/>
          </p:nvSpPr>
          <p:spPr bwMode="auto">
            <a:xfrm>
              <a:off x="2072" y="22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8" name="Freeform 381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9" name="Freeform 382"/>
            <p:cNvSpPr>
              <a:spLocks noEditPoints="1"/>
            </p:cNvSpPr>
            <p:nvPr/>
          </p:nvSpPr>
          <p:spPr bwMode="auto">
            <a:xfrm>
              <a:off x="2072" y="32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0" name="Freeform 383"/>
            <p:cNvSpPr>
              <a:spLocks noEditPoints="1"/>
            </p:cNvSpPr>
            <p:nvPr/>
          </p:nvSpPr>
          <p:spPr bwMode="auto">
            <a:xfrm>
              <a:off x="2072" y="18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1" name="Freeform 384"/>
            <p:cNvSpPr>
              <a:spLocks noEditPoints="1"/>
            </p:cNvSpPr>
            <p:nvPr/>
          </p:nvSpPr>
          <p:spPr bwMode="auto">
            <a:xfrm>
              <a:off x="2072" y="25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2" name="Freeform 385"/>
            <p:cNvSpPr>
              <a:spLocks noEditPoints="1"/>
            </p:cNvSpPr>
            <p:nvPr/>
          </p:nvSpPr>
          <p:spPr bwMode="auto">
            <a:xfrm>
              <a:off x="2072" y="19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3" name="Freeform 386"/>
            <p:cNvSpPr>
              <a:spLocks noEditPoints="1"/>
            </p:cNvSpPr>
            <p:nvPr/>
          </p:nvSpPr>
          <p:spPr bwMode="auto">
            <a:xfrm>
              <a:off x="2072" y="22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4" name="Freeform 387"/>
            <p:cNvSpPr>
              <a:spLocks noEditPoints="1"/>
            </p:cNvSpPr>
            <p:nvPr/>
          </p:nvSpPr>
          <p:spPr bwMode="auto">
            <a:xfrm>
              <a:off x="2072" y="25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5" name="Freeform 388"/>
            <p:cNvSpPr>
              <a:spLocks noEditPoints="1"/>
            </p:cNvSpPr>
            <p:nvPr/>
          </p:nvSpPr>
          <p:spPr bwMode="auto">
            <a:xfrm>
              <a:off x="2072" y="22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6" name="Freeform 389"/>
            <p:cNvSpPr>
              <a:spLocks noEditPoints="1"/>
            </p:cNvSpPr>
            <p:nvPr/>
          </p:nvSpPr>
          <p:spPr bwMode="auto">
            <a:xfrm>
              <a:off x="2072" y="23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7" name="Freeform 390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8" name="Freeform 391"/>
            <p:cNvSpPr>
              <a:spLocks noEditPoints="1"/>
            </p:cNvSpPr>
            <p:nvPr/>
          </p:nvSpPr>
          <p:spPr bwMode="auto">
            <a:xfrm>
              <a:off x="2072" y="22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9" name="Freeform 392"/>
            <p:cNvSpPr>
              <a:spLocks noEditPoints="1"/>
            </p:cNvSpPr>
            <p:nvPr/>
          </p:nvSpPr>
          <p:spPr bwMode="auto">
            <a:xfrm>
              <a:off x="2072" y="24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0" name="Freeform 393"/>
            <p:cNvSpPr>
              <a:spLocks noEditPoints="1"/>
            </p:cNvSpPr>
            <p:nvPr/>
          </p:nvSpPr>
          <p:spPr bwMode="auto">
            <a:xfrm>
              <a:off x="2072" y="26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1" name="Freeform 394"/>
            <p:cNvSpPr>
              <a:spLocks noEditPoints="1"/>
            </p:cNvSpPr>
            <p:nvPr/>
          </p:nvSpPr>
          <p:spPr bwMode="auto">
            <a:xfrm>
              <a:off x="2072" y="21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2" name="Freeform 395"/>
            <p:cNvSpPr>
              <a:spLocks noEditPoints="1"/>
            </p:cNvSpPr>
            <p:nvPr/>
          </p:nvSpPr>
          <p:spPr bwMode="auto">
            <a:xfrm>
              <a:off x="2072" y="25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3" name="Freeform 396"/>
            <p:cNvSpPr>
              <a:spLocks noEditPoints="1"/>
            </p:cNvSpPr>
            <p:nvPr/>
          </p:nvSpPr>
          <p:spPr bwMode="auto">
            <a:xfrm>
              <a:off x="2072" y="23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4" name="Freeform 397"/>
            <p:cNvSpPr>
              <a:spLocks noEditPoints="1"/>
            </p:cNvSpPr>
            <p:nvPr/>
          </p:nvSpPr>
          <p:spPr bwMode="auto">
            <a:xfrm>
              <a:off x="2072" y="26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5" name="Freeform 398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6" name="Freeform 399"/>
            <p:cNvSpPr>
              <a:spLocks noEditPoints="1"/>
            </p:cNvSpPr>
            <p:nvPr/>
          </p:nvSpPr>
          <p:spPr bwMode="auto">
            <a:xfrm>
              <a:off x="2072" y="21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7" name="Freeform 400"/>
            <p:cNvSpPr>
              <a:spLocks noEditPoints="1"/>
            </p:cNvSpPr>
            <p:nvPr/>
          </p:nvSpPr>
          <p:spPr bwMode="auto">
            <a:xfrm>
              <a:off x="2072" y="23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8" name="Freeform 401"/>
            <p:cNvSpPr>
              <a:spLocks noEditPoints="1"/>
            </p:cNvSpPr>
            <p:nvPr/>
          </p:nvSpPr>
          <p:spPr bwMode="auto">
            <a:xfrm>
              <a:off x="2072" y="18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9" name="Freeform 402"/>
            <p:cNvSpPr>
              <a:spLocks noEditPoints="1"/>
            </p:cNvSpPr>
            <p:nvPr/>
          </p:nvSpPr>
          <p:spPr bwMode="auto">
            <a:xfrm>
              <a:off x="2072" y="22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0" name="Freeform 403"/>
            <p:cNvSpPr>
              <a:spLocks noEditPoints="1"/>
            </p:cNvSpPr>
            <p:nvPr/>
          </p:nvSpPr>
          <p:spPr bwMode="auto">
            <a:xfrm>
              <a:off x="2072" y="28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1" name="Freeform 404"/>
            <p:cNvSpPr>
              <a:spLocks noEditPoints="1"/>
            </p:cNvSpPr>
            <p:nvPr/>
          </p:nvSpPr>
          <p:spPr bwMode="auto">
            <a:xfrm>
              <a:off x="2072" y="23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2" name="Freeform 405"/>
            <p:cNvSpPr>
              <a:spLocks noEditPoints="1"/>
            </p:cNvSpPr>
            <p:nvPr/>
          </p:nvSpPr>
          <p:spPr bwMode="auto">
            <a:xfrm>
              <a:off x="2072" y="23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3" name="Freeform 406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0" name="Group 608"/>
          <p:cNvGrpSpPr>
            <a:grpSpLocks/>
          </p:cNvGrpSpPr>
          <p:nvPr/>
        </p:nvGrpSpPr>
        <p:grpSpPr bwMode="auto">
          <a:xfrm>
            <a:off x="3289301" y="2659063"/>
            <a:ext cx="82550" cy="2308225"/>
            <a:chOff x="2072" y="1675"/>
            <a:chExt cx="52" cy="1454"/>
          </a:xfrm>
        </p:grpSpPr>
        <p:sp>
          <p:nvSpPr>
            <p:cNvPr id="8584" name="Freeform 408"/>
            <p:cNvSpPr>
              <a:spLocks noEditPoints="1"/>
            </p:cNvSpPr>
            <p:nvPr/>
          </p:nvSpPr>
          <p:spPr bwMode="auto">
            <a:xfrm>
              <a:off x="2072" y="23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5" name="Freeform 409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6" name="Freeform 410"/>
            <p:cNvSpPr>
              <a:spLocks noEditPoints="1"/>
            </p:cNvSpPr>
            <p:nvPr/>
          </p:nvSpPr>
          <p:spPr bwMode="auto">
            <a:xfrm>
              <a:off x="2072" y="24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7" name="Freeform 411"/>
            <p:cNvSpPr>
              <a:spLocks noEditPoints="1"/>
            </p:cNvSpPr>
            <p:nvPr/>
          </p:nvSpPr>
          <p:spPr bwMode="auto">
            <a:xfrm>
              <a:off x="2072" y="25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8" name="Freeform 412"/>
            <p:cNvSpPr>
              <a:spLocks noEditPoints="1"/>
            </p:cNvSpPr>
            <p:nvPr/>
          </p:nvSpPr>
          <p:spPr bwMode="auto">
            <a:xfrm>
              <a:off x="2072" y="21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9" name="Freeform 413"/>
            <p:cNvSpPr>
              <a:spLocks noEditPoints="1"/>
            </p:cNvSpPr>
            <p:nvPr/>
          </p:nvSpPr>
          <p:spPr bwMode="auto">
            <a:xfrm>
              <a:off x="2072" y="24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0" name="Freeform 414"/>
            <p:cNvSpPr>
              <a:spLocks noEditPoints="1"/>
            </p:cNvSpPr>
            <p:nvPr/>
          </p:nvSpPr>
          <p:spPr bwMode="auto">
            <a:xfrm>
              <a:off x="2072" y="19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1" name="Freeform 415"/>
            <p:cNvSpPr>
              <a:spLocks noEditPoints="1"/>
            </p:cNvSpPr>
            <p:nvPr/>
          </p:nvSpPr>
          <p:spPr bwMode="auto">
            <a:xfrm>
              <a:off x="2072" y="22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2" name="Freeform 416"/>
            <p:cNvSpPr>
              <a:spLocks noEditPoints="1"/>
            </p:cNvSpPr>
            <p:nvPr/>
          </p:nvSpPr>
          <p:spPr bwMode="auto">
            <a:xfrm>
              <a:off x="2072" y="25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3" name="Freeform 417"/>
            <p:cNvSpPr>
              <a:spLocks noEditPoints="1"/>
            </p:cNvSpPr>
            <p:nvPr/>
          </p:nvSpPr>
          <p:spPr bwMode="auto">
            <a:xfrm>
              <a:off x="2072" y="25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4" name="Freeform 418"/>
            <p:cNvSpPr>
              <a:spLocks noEditPoints="1"/>
            </p:cNvSpPr>
            <p:nvPr/>
          </p:nvSpPr>
          <p:spPr bwMode="auto">
            <a:xfrm>
              <a:off x="2072" y="21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5" name="Freeform 419"/>
            <p:cNvSpPr>
              <a:spLocks noEditPoints="1"/>
            </p:cNvSpPr>
            <p:nvPr/>
          </p:nvSpPr>
          <p:spPr bwMode="auto">
            <a:xfrm>
              <a:off x="2072" y="20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6" name="Freeform 420"/>
            <p:cNvSpPr>
              <a:spLocks noEditPoints="1"/>
            </p:cNvSpPr>
            <p:nvPr/>
          </p:nvSpPr>
          <p:spPr bwMode="auto">
            <a:xfrm>
              <a:off x="2072" y="20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7" name="Freeform 421"/>
            <p:cNvSpPr>
              <a:spLocks noEditPoints="1"/>
            </p:cNvSpPr>
            <p:nvPr/>
          </p:nvSpPr>
          <p:spPr bwMode="auto">
            <a:xfrm>
              <a:off x="2072" y="24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8" name="Freeform 422"/>
            <p:cNvSpPr>
              <a:spLocks noEditPoints="1"/>
            </p:cNvSpPr>
            <p:nvPr/>
          </p:nvSpPr>
          <p:spPr bwMode="auto">
            <a:xfrm>
              <a:off x="2072" y="209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9" name="Freeform 423"/>
            <p:cNvSpPr>
              <a:spLocks noEditPoints="1"/>
            </p:cNvSpPr>
            <p:nvPr/>
          </p:nvSpPr>
          <p:spPr bwMode="auto">
            <a:xfrm>
              <a:off x="2072" y="17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0" name="Freeform 424"/>
            <p:cNvSpPr>
              <a:spLocks noEditPoints="1"/>
            </p:cNvSpPr>
            <p:nvPr/>
          </p:nvSpPr>
          <p:spPr bwMode="auto">
            <a:xfrm>
              <a:off x="2072" y="26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1" name="Freeform 425"/>
            <p:cNvSpPr>
              <a:spLocks noEditPoints="1"/>
            </p:cNvSpPr>
            <p:nvPr/>
          </p:nvSpPr>
          <p:spPr bwMode="auto">
            <a:xfrm>
              <a:off x="2072" y="20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2" name="Freeform 426"/>
            <p:cNvSpPr>
              <a:spLocks noEditPoints="1"/>
            </p:cNvSpPr>
            <p:nvPr/>
          </p:nvSpPr>
          <p:spPr bwMode="auto">
            <a:xfrm>
              <a:off x="2072" y="23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3" name="Freeform 427"/>
            <p:cNvSpPr>
              <a:spLocks noEditPoints="1"/>
            </p:cNvSpPr>
            <p:nvPr/>
          </p:nvSpPr>
          <p:spPr bwMode="auto">
            <a:xfrm>
              <a:off x="2072" y="23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4" name="Freeform 428"/>
            <p:cNvSpPr>
              <a:spLocks noEditPoints="1"/>
            </p:cNvSpPr>
            <p:nvPr/>
          </p:nvSpPr>
          <p:spPr bwMode="auto">
            <a:xfrm>
              <a:off x="2072" y="24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5" name="Freeform 429"/>
            <p:cNvSpPr>
              <a:spLocks noEditPoints="1"/>
            </p:cNvSpPr>
            <p:nvPr/>
          </p:nvSpPr>
          <p:spPr bwMode="auto">
            <a:xfrm>
              <a:off x="2072" y="26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6" name="Freeform 430"/>
            <p:cNvSpPr>
              <a:spLocks noEditPoints="1"/>
            </p:cNvSpPr>
            <p:nvPr/>
          </p:nvSpPr>
          <p:spPr bwMode="auto">
            <a:xfrm>
              <a:off x="2072" y="21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7" name="Freeform 431"/>
            <p:cNvSpPr>
              <a:spLocks noEditPoints="1"/>
            </p:cNvSpPr>
            <p:nvPr/>
          </p:nvSpPr>
          <p:spPr bwMode="auto">
            <a:xfrm>
              <a:off x="2072" y="22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8" name="Freeform 432"/>
            <p:cNvSpPr>
              <a:spLocks noEditPoints="1"/>
            </p:cNvSpPr>
            <p:nvPr/>
          </p:nvSpPr>
          <p:spPr bwMode="auto">
            <a:xfrm>
              <a:off x="2072" y="22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9" name="Freeform 433"/>
            <p:cNvSpPr>
              <a:spLocks noEditPoints="1"/>
            </p:cNvSpPr>
            <p:nvPr/>
          </p:nvSpPr>
          <p:spPr bwMode="auto">
            <a:xfrm>
              <a:off x="2072" y="19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0" name="Freeform 434"/>
            <p:cNvSpPr>
              <a:spLocks noEditPoints="1"/>
            </p:cNvSpPr>
            <p:nvPr/>
          </p:nvSpPr>
          <p:spPr bwMode="auto">
            <a:xfrm>
              <a:off x="2072" y="23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1" name="Freeform 435"/>
            <p:cNvSpPr>
              <a:spLocks noEditPoints="1"/>
            </p:cNvSpPr>
            <p:nvPr/>
          </p:nvSpPr>
          <p:spPr bwMode="auto">
            <a:xfrm>
              <a:off x="2072" y="25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2" name="Freeform 436"/>
            <p:cNvSpPr>
              <a:spLocks noEditPoints="1"/>
            </p:cNvSpPr>
            <p:nvPr/>
          </p:nvSpPr>
          <p:spPr bwMode="auto">
            <a:xfrm>
              <a:off x="2072" y="22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3" name="Freeform 437"/>
            <p:cNvSpPr>
              <a:spLocks noEditPoints="1"/>
            </p:cNvSpPr>
            <p:nvPr/>
          </p:nvSpPr>
          <p:spPr bwMode="auto">
            <a:xfrm>
              <a:off x="2072" y="26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4" name="Freeform 438"/>
            <p:cNvSpPr>
              <a:spLocks noEditPoints="1"/>
            </p:cNvSpPr>
            <p:nvPr/>
          </p:nvSpPr>
          <p:spPr bwMode="auto">
            <a:xfrm>
              <a:off x="2072" y="17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5" name="Freeform 439"/>
            <p:cNvSpPr>
              <a:spLocks noEditPoints="1"/>
            </p:cNvSpPr>
            <p:nvPr/>
          </p:nvSpPr>
          <p:spPr bwMode="auto">
            <a:xfrm>
              <a:off x="2072" y="26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6" name="Freeform 440"/>
            <p:cNvSpPr>
              <a:spLocks noEditPoints="1"/>
            </p:cNvSpPr>
            <p:nvPr/>
          </p:nvSpPr>
          <p:spPr bwMode="auto">
            <a:xfrm>
              <a:off x="2072" y="21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7" name="Freeform 441"/>
            <p:cNvSpPr>
              <a:spLocks noEditPoints="1"/>
            </p:cNvSpPr>
            <p:nvPr/>
          </p:nvSpPr>
          <p:spPr bwMode="auto">
            <a:xfrm>
              <a:off x="2072" y="23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8" name="Freeform 442"/>
            <p:cNvSpPr>
              <a:spLocks noEditPoints="1"/>
            </p:cNvSpPr>
            <p:nvPr/>
          </p:nvSpPr>
          <p:spPr bwMode="auto">
            <a:xfrm>
              <a:off x="2072" y="23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9" name="Freeform 443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0" name="Freeform 444"/>
            <p:cNvSpPr>
              <a:spLocks noEditPoints="1"/>
            </p:cNvSpPr>
            <p:nvPr/>
          </p:nvSpPr>
          <p:spPr bwMode="auto">
            <a:xfrm>
              <a:off x="2072" y="24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1" name="Freeform 445"/>
            <p:cNvSpPr>
              <a:spLocks noEditPoints="1"/>
            </p:cNvSpPr>
            <p:nvPr/>
          </p:nvSpPr>
          <p:spPr bwMode="auto">
            <a:xfrm>
              <a:off x="2072" y="21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2" name="Freeform 446"/>
            <p:cNvSpPr>
              <a:spLocks noEditPoints="1"/>
            </p:cNvSpPr>
            <p:nvPr/>
          </p:nvSpPr>
          <p:spPr bwMode="auto">
            <a:xfrm>
              <a:off x="2072" y="22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3" name="Freeform 447"/>
            <p:cNvSpPr>
              <a:spLocks noEditPoints="1"/>
            </p:cNvSpPr>
            <p:nvPr/>
          </p:nvSpPr>
          <p:spPr bwMode="auto">
            <a:xfrm>
              <a:off x="2072" y="266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4" name="Freeform 448"/>
            <p:cNvSpPr>
              <a:spLocks noEditPoints="1"/>
            </p:cNvSpPr>
            <p:nvPr/>
          </p:nvSpPr>
          <p:spPr bwMode="auto">
            <a:xfrm>
              <a:off x="2072" y="24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5" name="Freeform 449"/>
            <p:cNvSpPr>
              <a:spLocks noEditPoints="1"/>
            </p:cNvSpPr>
            <p:nvPr/>
          </p:nvSpPr>
          <p:spPr bwMode="auto">
            <a:xfrm>
              <a:off x="2072" y="21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6" name="Freeform 450"/>
            <p:cNvSpPr>
              <a:spLocks noEditPoints="1"/>
            </p:cNvSpPr>
            <p:nvPr/>
          </p:nvSpPr>
          <p:spPr bwMode="auto">
            <a:xfrm>
              <a:off x="2072" y="25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7" name="Freeform 451"/>
            <p:cNvSpPr>
              <a:spLocks noEditPoints="1"/>
            </p:cNvSpPr>
            <p:nvPr/>
          </p:nvSpPr>
          <p:spPr bwMode="auto">
            <a:xfrm>
              <a:off x="2072" y="20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8" name="Freeform 452"/>
            <p:cNvSpPr>
              <a:spLocks noEditPoints="1"/>
            </p:cNvSpPr>
            <p:nvPr/>
          </p:nvSpPr>
          <p:spPr bwMode="auto">
            <a:xfrm>
              <a:off x="2072" y="253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9" name="Freeform 453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0" name="Freeform 454"/>
            <p:cNvSpPr>
              <a:spLocks noEditPoints="1"/>
            </p:cNvSpPr>
            <p:nvPr/>
          </p:nvSpPr>
          <p:spPr bwMode="auto">
            <a:xfrm>
              <a:off x="2072" y="22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1" name="Freeform 455"/>
            <p:cNvSpPr>
              <a:spLocks noEditPoints="1"/>
            </p:cNvSpPr>
            <p:nvPr/>
          </p:nvSpPr>
          <p:spPr bwMode="auto">
            <a:xfrm>
              <a:off x="2072" y="21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2" name="Freeform 456"/>
            <p:cNvSpPr>
              <a:spLocks noEditPoints="1"/>
            </p:cNvSpPr>
            <p:nvPr/>
          </p:nvSpPr>
          <p:spPr bwMode="auto">
            <a:xfrm>
              <a:off x="2072" y="224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3" name="Freeform 457"/>
            <p:cNvSpPr>
              <a:spLocks noEditPoints="1"/>
            </p:cNvSpPr>
            <p:nvPr/>
          </p:nvSpPr>
          <p:spPr bwMode="auto">
            <a:xfrm>
              <a:off x="2072" y="25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4" name="Freeform 458"/>
            <p:cNvSpPr>
              <a:spLocks noEditPoints="1"/>
            </p:cNvSpPr>
            <p:nvPr/>
          </p:nvSpPr>
          <p:spPr bwMode="auto">
            <a:xfrm>
              <a:off x="2072" y="22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5" name="Freeform 459"/>
            <p:cNvSpPr>
              <a:spLocks noEditPoints="1"/>
            </p:cNvSpPr>
            <p:nvPr/>
          </p:nvSpPr>
          <p:spPr bwMode="auto">
            <a:xfrm>
              <a:off x="2072" y="203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6" name="Freeform 460"/>
            <p:cNvSpPr>
              <a:spLocks noEditPoints="1"/>
            </p:cNvSpPr>
            <p:nvPr/>
          </p:nvSpPr>
          <p:spPr bwMode="auto">
            <a:xfrm>
              <a:off x="2072" y="22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7" name="Freeform 461"/>
            <p:cNvSpPr>
              <a:spLocks noEditPoints="1"/>
            </p:cNvSpPr>
            <p:nvPr/>
          </p:nvSpPr>
          <p:spPr bwMode="auto">
            <a:xfrm>
              <a:off x="2072" y="23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8" name="Freeform 462"/>
            <p:cNvSpPr>
              <a:spLocks noEditPoints="1"/>
            </p:cNvSpPr>
            <p:nvPr/>
          </p:nvSpPr>
          <p:spPr bwMode="auto">
            <a:xfrm>
              <a:off x="2072" y="20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9" name="Freeform 463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0" name="Freeform 464"/>
            <p:cNvSpPr>
              <a:spLocks noEditPoints="1"/>
            </p:cNvSpPr>
            <p:nvPr/>
          </p:nvSpPr>
          <p:spPr bwMode="auto">
            <a:xfrm>
              <a:off x="2072" y="24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1" name="Freeform 465"/>
            <p:cNvSpPr>
              <a:spLocks noEditPoints="1"/>
            </p:cNvSpPr>
            <p:nvPr/>
          </p:nvSpPr>
          <p:spPr bwMode="auto">
            <a:xfrm>
              <a:off x="2072" y="223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2" name="Freeform 466"/>
            <p:cNvSpPr>
              <a:spLocks noEditPoints="1"/>
            </p:cNvSpPr>
            <p:nvPr/>
          </p:nvSpPr>
          <p:spPr bwMode="auto">
            <a:xfrm>
              <a:off x="2072" y="20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3" name="Freeform 467"/>
            <p:cNvSpPr>
              <a:spLocks noEditPoints="1"/>
            </p:cNvSpPr>
            <p:nvPr/>
          </p:nvSpPr>
          <p:spPr bwMode="auto">
            <a:xfrm>
              <a:off x="2072" y="29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4" name="Freeform 468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5" name="Freeform 469"/>
            <p:cNvSpPr>
              <a:spLocks noEditPoints="1"/>
            </p:cNvSpPr>
            <p:nvPr/>
          </p:nvSpPr>
          <p:spPr bwMode="auto">
            <a:xfrm>
              <a:off x="2072" y="16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6" name="Freeform 470"/>
            <p:cNvSpPr>
              <a:spLocks noEditPoints="1"/>
            </p:cNvSpPr>
            <p:nvPr/>
          </p:nvSpPr>
          <p:spPr bwMode="auto">
            <a:xfrm>
              <a:off x="2072" y="27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7" name="Freeform 471"/>
            <p:cNvSpPr>
              <a:spLocks noEditPoints="1"/>
            </p:cNvSpPr>
            <p:nvPr/>
          </p:nvSpPr>
          <p:spPr bwMode="auto">
            <a:xfrm>
              <a:off x="2072" y="20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8" name="Freeform 472"/>
            <p:cNvSpPr>
              <a:spLocks noEditPoints="1"/>
            </p:cNvSpPr>
            <p:nvPr/>
          </p:nvSpPr>
          <p:spPr bwMode="auto">
            <a:xfrm>
              <a:off x="2072" y="264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9" name="Freeform 473"/>
            <p:cNvSpPr>
              <a:spLocks noEditPoints="1"/>
            </p:cNvSpPr>
            <p:nvPr/>
          </p:nvSpPr>
          <p:spPr bwMode="auto">
            <a:xfrm>
              <a:off x="2072" y="25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0" name="Freeform 474"/>
            <p:cNvSpPr>
              <a:spLocks noEditPoints="1"/>
            </p:cNvSpPr>
            <p:nvPr/>
          </p:nvSpPr>
          <p:spPr bwMode="auto">
            <a:xfrm>
              <a:off x="2072" y="24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1" name="Freeform 475"/>
            <p:cNvSpPr>
              <a:spLocks noEditPoints="1"/>
            </p:cNvSpPr>
            <p:nvPr/>
          </p:nvSpPr>
          <p:spPr bwMode="auto">
            <a:xfrm>
              <a:off x="2072" y="26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2" name="Freeform 476"/>
            <p:cNvSpPr>
              <a:spLocks noEditPoints="1"/>
            </p:cNvSpPr>
            <p:nvPr/>
          </p:nvSpPr>
          <p:spPr bwMode="auto">
            <a:xfrm>
              <a:off x="2072" y="23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3" name="Freeform 477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4" name="Freeform 478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5" name="Freeform 479"/>
            <p:cNvSpPr>
              <a:spLocks noEditPoints="1"/>
            </p:cNvSpPr>
            <p:nvPr/>
          </p:nvSpPr>
          <p:spPr bwMode="auto">
            <a:xfrm>
              <a:off x="2072" y="24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6" name="Freeform 480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7" name="Freeform 481"/>
            <p:cNvSpPr>
              <a:spLocks noEditPoints="1"/>
            </p:cNvSpPr>
            <p:nvPr/>
          </p:nvSpPr>
          <p:spPr bwMode="auto">
            <a:xfrm>
              <a:off x="2072" y="20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8" name="Freeform 482"/>
            <p:cNvSpPr>
              <a:spLocks noEditPoints="1"/>
            </p:cNvSpPr>
            <p:nvPr/>
          </p:nvSpPr>
          <p:spPr bwMode="auto">
            <a:xfrm>
              <a:off x="2072" y="23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9" name="Freeform 483"/>
            <p:cNvSpPr>
              <a:spLocks noEditPoints="1"/>
            </p:cNvSpPr>
            <p:nvPr/>
          </p:nvSpPr>
          <p:spPr bwMode="auto">
            <a:xfrm>
              <a:off x="2072" y="24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0" name="Freeform 484"/>
            <p:cNvSpPr>
              <a:spLocks noEditPoints="1"/>
            </p:cNvSpPr>
            <p:nvPr/>
          </p:nvSpPr>
          <p:spPr bwMode="auto">
            <a:xfrm>
              <a:off x="2072" y="30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1" name="Freeform 485"/>
            <p:cNvSpPr>
              <a:spLocks noEditPoints="1"/>
            </p:cNvSpPr>
            <p:nvPr/>
          </p:nvSpPr>
          <p:spPr bwMode="auto">
            <a:xfrm>
              <a:off x="2072" y="25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2" name="Freeform 486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3" name="Freeform 487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4" name="Freeform 488"/>
            <p:cNvSpPr>
              <a:spLocks noEditPoints="1"/>
            </p:cNvSpPr>
            <p:nvPr/>
          </p:nvSpPr>
          <p:spPr bwMode="auto">
            <a:xfrm>
              <a:off x="2072" y="21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5" name="Freeform 489"/>
            <p:cNvSpPr>
              <a:spLocks noEditPoints="1"/>
            </p:cNvSpPr>
            <p:nvPr/>
          </p:nvSpPr>
          <p:spPr bwMode="auto">
            <a:xfrm>
              <a:off x="2072" y="2323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6" name="Freeform 490"/>
            <p:cNvSpPr>
              <a:spLocks noEditPoints="1"/>
            </p:cNvSpPr>
            <p:nvPr/>
          </p:nvSpPr>
          <p:spPr bwMode="auto">
            <a:xfrm>
              <a:off x="2072" y="22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7" name="Freeform 491"/>
            <p:cNvSpPr>
              <a:spLocks noEditPoints="1"/>
            </p:cNvSpPr>
            <p:nvPr/>
          </p:nvSpPr>
          <p:spPr bwMode="auto">
            <a:xfrm>
              <a:off x="2072" y="21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8" name="Freeform 492"/>
            <p:cNvSpPr>
              <a:spLocks noEditPoints="1"/>
            </p:cNvSpPr>
            <p:nvPr/>
          </p:nvSpPr>
          <p:spPr bwMode="auto">
            <a:xfrm>
              <a:off x="2072" y="22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9" name="Freeform 493"/>
            <p:cNvSpPr>
              <a:spLocks noEditPoints="1"/>
            </p:cNvSpPr>
            <p:nvPr/>
          </p:nvSpPr>
          <p:spPr bwMode="auto">
            <a:xfrm>
              <a:off x="2072" y="24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0" name="Freeform 494"/>
            <p:cNvSpPr>
              <a:spLocks noEditPoints="1"/>
            </p:cNvSpPr>
            <p:nvPr/>
          </p:nvSpPr>
          <p:spPr bwMode="auto">
            <a:xfrm>
              <a:off x="2072" y="23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1" name="Freeform 495"/>
            <p:cNvSpPr>
              <a:spLocks noEditPoints="1"/>
            </p:cNvSpPr>
            <p:nvPr/>
          </p:nvSpPr>
          <p:spPr bwMode="auto">
            <a:xfrm>
              <a:off x="2072" y="25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2" name="Freeform 496"/>
            <p:cNvSpPr>
              <a:spLocks noEditPoints="1"/>
            </p:cNvSpPr>
            <p:nvPr/>
          </p:nvSpPr>
          <p:spPr bwMode="auto">
            <a:xfrm>
              <a:off x="2072" y="24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3" name="Freeform 497"/>
            <p:cNvSpPr>
              <a:spLocks noEditPoints="1"/>
            </p:cNvSpPr>
            <p:nvPr/>
          </p:nvSpPr>
          <p:spPr bwMode="auto">
            <a:xfrm>
              <a:off x="2072" y="23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4" name="Freeform 498"/>
            <p:cNvSpPr>
              <a:spLocks noEditPoints="1"/>
            </p:cNvSpPr>
            <p:nvPr/>
          </p:nvSpPr>
          <p:spPr bwMode="auto">
            <a:xfrm>
              <a:off x="2072" y="22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5" name="Freeform 499"/>
            <p:cNvSpPr>
              <a:spLocks noEditPoints="1"/>
            </p:cNvSpPr>
            <p:nvPr/>
          </p:nvSpPr>
          <p:spPr bwMode="auto">
            <a:xfrm>
              <a:off x="2072" y="20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6" name="Freeform 500"/>
            <p:cNvSpPr>
              <a:spLocks noEditPoints="1"/>
            </p:cNvSpPr>
            <p:nvPr/>
          </p:nvSpPr>
          <p:spPr bwMode="auto">
            <a:xfrm>
              <a:off x="2072" y="25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7" name="Freeform 501"/>
            <p:cNvSpPr>
              <a:spLocks noEditPoints="1"/>
            </p:cNvSpPr>
            <p:nvPr/>
          </p:nvSpPr>
          <p:spPr bwMode="auto">
            <a:xfrm>
              <a:off x="2072" y="22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8" name="Freeform 502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9" name="Freeform 503"/>
            <p:cNvSpPr>
              <a:spLocks noEditPoints="1"/>
            </p:cNvSpPr>
            <p:nvPr/>
          </p:nvSpPr>
          <p:spPr bwMode="auto">
            <a:xfrm>
              <a:off x="2072" y="23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0" name="Freeform 504"/>
            <p:cNvSpPr>
              <a:spLocks noEditPoints="1"/>
            </p:cNvSpPr>
            <p:nvPr/>
          </p:nvSpPr>
          <p:spPr bwMode="auto">
            <a:xfrm>
              <a:off x="2072" y="23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1" name="Freeform 505"/>
            <p:cNvSpPr>
              <a:spLocks noEditPoints="1"/>
            </p:cNvSpPr>
            <p:nvPr/>
          </p:nvSpPr>
          <p:spPr bwMode="auto">
            <a:xfrm>
              <a:off x="2072" y="22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2" name="Freeform 506"/>
            <p:cNvSpPr>
              <a:spLocks noEditPoints="1"/>
            </p:cNvSpPr>
            <p:nvPr/>
          </p:nvSpPr>
          <p:spPr bwMode="auto">
            <a:xfrm>
              <a:off x="2072" y="20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3" name="Freeform 507"/>
            <p:cNvSpPr>
              <a:spLocks noEditPoints="1"/>
            </p:cNvSpPr>
            <p:nvPr/>
          </p:nvSpPr>
          <p:spPr bwMode="auto">
            <a:xfrm>
              <a:off x="2072" y="19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4" name="Freeform 508"/>
            <p:cNvSpPr>
              <a:spLocks noEditPoints="1"/>
            </p:cNvSpPr>
            <p:nvPr/>
          </p:nvSpPr>
          <p:spPr bwMode="auto">
            <a:xfrm>
              <a:off x="2072" y="20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5" name="Freeform 509"/>
            <p:cNvSpPr>
              <a:spLocks noEditPoints="1"/>
            </p:cNvSpPr>
            <p:nvPr/>
          </p:nvSpPr>
          <p:spPr bwMode="auto">
            <a:xfrm>
              <a:off x="2072" y="25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6" name="Freeform 510"/>
            <p:cNvSpPr>
              <a:spLocks noEditPoints="1"/>
            </p:cNvSpPr>
            <p:nvPr/>
          </p:nvSpPr>
          <p:spPr bwMode="auto">
            <a:xfrm>
              <a:off x="2072" y="23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7" name="Freeform 511"/>
            <p:cNvSpPr>
              <a:spLocks noEditPoints="1"/>
            </p:cNvSpPr>
            <p:nvPr/>
          </p:nvSpPr>
          <p:spPr bwMode="auto">
            <a:xfrm>
              <a:off x="2072" y="22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8" name="Freeform 512"/>
            <p:cNvSpPr>
              <a:spLocks noEditPoints="1"/>
            </p:cNvSpPr>
            <p:nvPr/>
          </p:nvSpPr>
          <p:spPr bwMode="auto">
            <a:xfrm>
              <a:off x="2072" y="2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9" name="Freeform 513"/>
            <p:cNvSpPr>
              <a:spLocks noEditPoints="1"/>
            </p:cNvSpPr>
            <p:nvPr/>
          </p:nvSpPr>
          <p:spPr bwMode="auto">
            <a:xfrm>
              <a:off x="2072" y="25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0" name="Freeform 514"/>
            <p:cNvSpPr>
              <a:spLocks noEditPoints="1"/>
            </p:cNvSpPr>
            <p:nvPr/>
          </p:nvSpPr>
          <p:spPr bwMode="auto">
            <a:xfrm>
              <a:off x="2072" y="19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1" name="Freeform 515"/>
            <p:cNvSpPr>
              <a:spLocks noEditPoints="1"/>
            </p:cNvSpPr>
            <p:nvPr/>
          </p:nvSpPr>
          <p:spPr bwMode="auto">
            <a:xfrm>
              <a:off x="2072" y="234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2" name="Freeform 516"/>
            <p:cNvSpPr>
              <a:spLocks noEditPoints="1"/>
            </p:cNvSpPr>
            <p:nvPr/>
          </p:nvSpPr>
          <p:spPr bwMode="auto">
            <a:xfrm>
              <a:off x="2072" y="24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3" name="Freeform 517"/>
            <p:cNvSpPr>
              <a:spLocks noEditPoints="1"/>
            </p:cNvSpPr>
            <p:nvPr/>
          </p:nvSpPr>
          <p:spPr bwMode="auto">
            <a:xfrm>
              <a:off x="2072" y="22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4" name="Freeform 518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5" name="Freeform 519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6" name="Freeform 520"/>
            <p:cNvSpPr>
              <a:spLocks noEditPoints="1"/>
            </p:cNvSpPr>
            <p:nvPr/>
          </p:nvSpPr>
          <p:spPr bwMode="auto">
            <a:xfrm>
              <a:off x="2072" y="22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7" name="Freeform 521"/>
            <p:cNvSpPr>
              <a:spLocks noEditPoints="1"/>
            </p:cNvSpPr>
            <p:nvPr/>
          </p:nvSpPr>
          <p:spPr bwMode="auto">
            <a:xfrm>
              <a:off x="2072" y="23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8" name="Freeform 522"/>
            <p:cNvSpPr>
              <a:spLocks noEditPoints="1"/>
            </p:cNvSpPr>
            <p:nvPr/>
          </p:nvSpPr>
          <p:spPr bwMode="auto">
            <a:xfrm>
              <a:off x="2072" y="25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9" name="Freeform 523"/>
            <p:cNvSpPr>
              <a:spLocks noEditPoints="1"/>
            </p:cNvSpPr>
            <p:nvPr/>
          </p:nvSpPr>
          <p:spPr bwMode="auto">
            <a:xfrm>
              <a:off x="2072" y="23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0" name="Freeform 524"/>
            <p:cNvSpPr>
              <a:spLocks noEditPoints="1"/>
            </p:cNvSpPr>
            <p:nvPr/>
          </p:nvSpPr>
          <p:spPr bwMode="auto">
            <a:xfrm>
              <a:off x="2072" y="27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1" name="Freeform 525"/>
            <p:cNvSpPr>
              <a:spLocks noEditPoints="1"/>
            </p:cNvSpPr>
            <p:nvPr/>
          </p:nvSpPr>
          <p:spPr bwMode="auto">
            <a:xfrm>
              <a:off x="2072" y="24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2" name="Freeform 526"/>
            <p:cNvSpPr>
              <a:spLocks noEditPoints="1"/>
            </p:cNvSpPr>
            <p:nvPr/>
          </p:nvSpPr>
          <p:spPr bwMode="auto">
            <a:xfrm>
              <a:off x="2072" y="22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3" name="Freeform 527"/>
            <p:cNvSpPr>
              <a:spLocks noEditPoints="1"/>
            </p:cNvSpPr>
            <p:nvPr/>
          </p:nvSpPr>
          <p:spPr bwMode="auto">
            <a:xfrm>
              <a:off x="2072" y="248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4" name="Freeform 528"/>
            <p:cNvSpPr>
              <a:spLocks noEditPoints="1"/>
            </p:cNvSpPr>
            <p:nvPr/>
          </p:nvSpPr>
          <p:spPr bwMode="auto">
            <a:xfrm>
              <a:off x="2072" y="25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5" name="Freeform 529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6" name="Freeform 530"/>
            <p:cNvSpPr>
              <a:spLocks noEditPoints="1"/>
            </p:cNvSpPr>
            <p:nvPr/>
          </p:nvSpPr>
          <p:spPr bwMode="auto">
            <a:xfrm>
              <a:off x="2072" y="21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7" name="Freeform 531"/>
            <p:cNvSpPr>
              <a:spLocks noEditPoints="1"/>
            </p:cNvSpPr>
            <p:nvPr/>
          </p:nvSpPr>
          <p:spPr bwMode="auto">
            <a:xfrm>
              <a:off x="2072" y="25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8" name="Freeform 532"/>
            <p:cNvSpPr>
              <a:spLocks noEditPoints="1"/>
            </p:cNvSpPr>
            <p:nvPr/>
          </p:nvSpPr>
          <p:spPr bwMode="auto">
            <a:xfrm>
              <a:off x="2072" y="23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9" name="Freeform 533"/>
            <p:cNvSpPr>
              <a:spLocks noEditPoints="1"/>
            </p:cNvSpPr>
            <p:nvPr/>
          </p:nvSpPr>
          <p:spPr bwMode="auto">
            <a:xfrm>
              <a:off x="2072" y="26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0" name="Freeform 534"/>
            <p:cNvSpPr>
              <a:spLocks noEditPoints="1"/>
            </p:cNvSpPr>
            <p:nvPr/>
          </p:nvSpPr>
          <p:spPr bwMode="auto">
            <a:xfrm>
              <a:off x="2072" y="23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1" name="Freeform 535"/>
            <p:cNvSpPr>
              <a:spLocks noEditPoints="1"/>
            </p:cNvSpPr>
            <p:nvPr/>
          </p:nvSpPr>
          <p:spPr bwMode="auto">
            <a:xfrm>
              <a:off x="2072" y="25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2" name="Freeform 536"/>
            <p:cNvSpPr>
              <a:spLocks noEditPoints="1"/>
            </p:cNvSpPr>
            <p:nvPr/>
          </p:nvSpPr>
          <p:spPr bwMode="auto">
            <a:xfrm>
              <a:off x="2072" y="19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3" name="Freeform 537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4" name="Freeform 538"/>
            <p:cNvSpPr>
              <a:spLocks noEditPoints="1"/>
            </p:cNvSpPr>
            <p:nvPr/>
          </p:nvSpPr>
          <p:spPr bwMode="auto">
            <a:xfrm>
              <a:off x="2072" y="23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5" name="Freeform 539"/>
            <p:cNvSpPr>
              <a:spLocks noEditPoints="1"/>
            </p:cNvSpPr>
            <p:nvPr/>
          </p:nvSpPr>
          <p:spPr bwMode="auto">
            <a:xfrm>
              <a:off x="2072" y="23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6" name="Freeform 540"/>
            <p:cNvSpPr>
              <a:spLocks noEditPoints="1"/>
            </p:cNvSpPr>
            <p:nvPr/>
          </p:nvSpPr>
          <p:spPr bwMode="auto">
            <a:xfrm>
              <a:off x="2072" y="22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7" name="Freeform 541"/>
            <p:cNvSpPr>
              <a:spLocks noEditPoints="1"/>
            </p:cNvSpPr>
            <p:nvPr/>
          </p:nvSpPr>
          <p:spPr bwMode="auto">
            <a:xfrm>
              <a:off x="2072" y="21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8" name="Freeform 542"/>
            <p:cNvSpPr>
              <a:spLocks noEditPoints="1"/>
            </p:cNvSpPr>
            <p:nvPr/>
          </p:nvSpPr>
          <p:spPr bwMode="auto">
            <a:xfrm>
              <a:off x="2072" y="205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9" name="Freeform 543"/>
            <p:cNvSpPr>
              <a:spLocks noEditPoints="1"/>
            </p:cNvSpPr>
            <p:nvPr/>
          </p:nvSpPr>
          <p:spPr bwMode="auto">
            <a:xfrm>
              <a:off x="2072" y="20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0" name="Freeform 544"/>
            <p:cNvSpPr>
              <a:spLocks noEditPoints="1"/>
            </p:cNvSpPr>
            <p:nvPr/>
          </p:nvSpPr>
          <p:spPr bwMode="auto">
            <a:xfrm>
              <a:off x="2072" y="21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1" name="Freeform 545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2" name="Freeform 546"/>
            <p:cNvSpPr>
              <a:spLocks noEditPoints="1"/>
            </p:cNvSpPr>
            <p:nvPr/>
          </p:nvSpPr>
          <p:spPr bwMode="auto">
            <a:xfrm>
              <a:off x="2072" y="254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3" name="Freeform 547"/>
            <p:cNvSpPr>
              <a:spLocks noEditPoints="1"/>
            </p:cNvSpPr>
            <p:nvPr/>
          </p:nvSpPr>
          <p:spPr bwMode="auto">
            <a:xfrm>
              <a:off x="2072" y="24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4" name="Freeform 548"/>
            <p:cNvSpPr>
              <a:spLocks noEditPoints="1"/>
            </p:cNvSpPr>
            <p:nvPr/>
          </p:nvSpPr>
          <p:spPr bwMode="auto">
            <a:xfrm>
              <a:off x="2072" y="28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5" name="Freeform 549"/>
            <p:cNvSpPr>
              <a:spLocks noEditPoints="1"/>
            </p:cNvSpPr>
            <p:nvPr/>
          </p:nvSpPr>
          <p:spPr bwMode="auto">
            <a:xfrm>
              <a:off x="2072" y="23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6" name="Freeform 550"/>
            <p:cNvSpPr>
              <a:spLocks noEditPoints="1"/>
            </p:cNvSpPr>
            <p:nvPr/>
          </p:nvSpPr>
          <p:spPr bwMode="auto">
            <a:xfrm>
              <a:off x="2072" y="22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7" name="Freeform 551"/>
            <p:cNvSpPr>
              <a:spLocks noEditPoints="1"/>
            </p:cNvSpPr>
            <p:nvPr/>
          </p:nvSpPr>
          <p:spPr bwMode="auto">
            <a:xfrm>
              <a:off x="2072" y="27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8" name="Freeform 552"/>
            <p:cNvSpPr>
              <a:spLocks noEditPoints="1"/>
            </p:cNvSpPr>
            <p:nvPr/>
          </p:nvSpPr>
          <p:spPr bwMode="auto">
            <a:xfrm>
              <a:off x="2072" y="19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9" name="Freeform 553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0" name="Freeform 554"/>
            <p:cNvSpPr>
              <a:spLocks noEditPoints="1"/>
            </p:cNvSpPr>
            <p:nvPr/>
          </p:nvSpPr>
          <p:spPr bwMode="auto">
            <a:xfrm>
              <a:off x="2072" y="25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1" name="Freeform 555"/>
            <p:cNvSpPr>
              <a:spLocks noEditPoints="1"/>
            </p:cNvSpPr>
            <p:nvPr/>
          </p:nvSpPr>
          <p:spPr bwMode="auto">
            <a:xfrm>
              <a:off x="2072" y="25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2" name="Freeform 556"/>
            <p:cNvSpPr>
              <a:spLocks noEditPoints="1"/>
            </p:cNvSpPr>
            <p:nvPr/>
          </p:nvSpPr>
          <p:spPr bwMode="auto">
            <a:xfrm>
              <a:off x="2072" y="24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3" name="Freeform 557"/>
            <p:cNvSpPr>
              <a:spLocks noEditPoints="1"/>
            </p:cNvSpPr>
            <p:nvPr/>
          </p:nvSpPr>
          <p:spPr bwMode="auto">
            <a:xfrm>
              <a:off x="2072" y="24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4" name="Freeform 558"/>
            <p:cNvSpPr>
              <a:spLocks noEditPoints="1"/>
            </p:cNvSpPr>
            <p:nvPr/>
          </p:nvSpPr>
          <p:spPr bwMode="auto">
            <a:xfrm>
              <a:off x="2072" y="23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5" name="Freeform 559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6" name="Freeform 560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7" name="Freeform 561"/>
            <p:cNvSpPr>
              <a:spLocks noEditPoints="1"/>
            </p:cNvSpPr>
            <p:nvPr/>
          </p:nvSpPr>
          <p:spPr bwMode="auto">
            <a:xfrm>
              <a:off x="2072" y="22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8" name="Freeform 562"/>
            <p:cNvSpPr>
              <a:spLocks noEditPoints="1"/>
            </p:cNvSpPr>
            <p:nvPr/>
          </p:nvSpPr>
          <p:spPr bwMode="auto">
            <a:xfrm>
              <a:off x="2072" y="22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9" name="Freeform 563"/>
            <p:cNvSpPr>
              <a:spLocks noEditPoints="1"/>
            </p:cNvSpPr>
            <p:nvPr/>
          </p:nvSpPr>
          <p:spPr bwMode="auto">
            <a:xfrm>
              <a:off x="2072" y="24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0" name="Freeform 564"/>
            <p:cNvSpPr>
              <a:spLocks noEditPoints="1"/>
            </p:cNvSpPr>
            <p:nvPr/>
          </p:nvSpPr>
          <p:spPr bwMode="auto">
            <a:xfrm>
              <a:off x="2072" y="24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1" name="Freeform 565"/>
            <p:cNvSpPr>
              <a:spLocks noEditPoints="1"/>
            </p:cNvSpPr>
            <p:nvPr/>
          </p:nvSpPr>
          <p:spPr bwMode="auto">
            <a:xfrm>
              <a:off x="2072" y="21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2" name="Freeform 566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3" name="Freeform 567"/>
            <p:cNvSpPr>
              <a:spLocks noEditPoints="1"/>
            </p:cNvSpPr>
            <p:nvPr/>
          </p:nvSpPr>
          <p:spPr bwMode="auto">
            <a:xfrm>
              <a:off x="2072" y="24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4" name="Freeform 568"/>
            <p:cNvSpPr>
              <a:spLocks noEditPoints="1"/>
            </p:cNvSpPr>
            <p:nvPr/>
          </p:nvSpPr>
          <p:spPr bwMode="auto">
            <a:xfrm>
              <a:off x="2072" y="29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5" name="Freeform 569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6" name="Freeform 570"/>
            <p:cNvSpPr>
              <a:spLocks noEditPoints="1"/>
            </p:cNvSpPr>
            <p:nvPr/>
          </p:nvSpPr>
          <p:spPr bwMode="auto">
            <a:xfrm>
              <a:off x="2072" y="19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7" name="Freeform 571"/>
            <p:cNvSpPr>
              <a:spLocks noEditPoints="1"/>
            </p:cNvSpPr>
            <p:nvPr/>
          </p:nvSpPr>
          <p:spPr bwMode="auto">
            <a:xfrm>
              <a:off x="2072" y="20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8" name="Freeform 572"/>
            <p:cNvSpPr>
              <a:spLocks noEditPoints="1"/>
            </p:cNvSpPr>
            <p:nvPr/>
          </p:nvSpPr>
          <p:spPr bwMode="auto">
            <a:xfrm>
              <a:off x="2072" y="23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9" name="Freeform 573"/>
            <p:cNvSpPr>
              <a:spLocks noEditPoints="1"/>
            </p:cNvSpPr>
            <p:nvPr/>
          </p:nvSpPr>
          <p:spPr bwMode="auto">
            <a:xfrm>
              <a:off x="2072" y="21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0" name="Freeform 574"/>
            <p:cNvSpPr>
              <a:spLocks noEditPoints="1"/>
            </p:cNvSpPr>
            <p:nvPr/>
          </p:nvSpPr>
          <p:spPr bwMode="auto">
            <a:xfrm>
              <a:off x="2072" y="22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1" name="Freeform 575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2" name="Freeform 576"/>
            <p:cNvSpPr>
              <a:spLocks noEditPoints="1"/>
            </p:cNvSpPr>
            <p:nvPr/>
          </p:nvSpPr>
          <p:spPr bwMode="auto">
            <a:xfrm>
              <a:off x="2072" y="24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3" name="Freeform 577"/>
            <p:cNvSpPr>
              <a:spLocks noEditPoints="1"/>
            </p:cNvSpPr>
            <p:nvPr/>
          </p:nvSpPr>
          <p:spPr bwMode="auto">
            <a:xfrm>
              <a:off x="2072" y="25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4" name="Freeform 578"/>
            <p:cNvSpPr>
              <a:spLocks noEditPoints="1"/>
            </p:cNvSpPr>
            <p:nvPr/>
          </p:nvSpPr>
          <p:spPr bwMode="auto">
            <a:xfrm>
              <a:off x="2072" y="24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5" name="Freeform 579"/>
            <p:cNvSpPr>
              <a:spLocks noEditPoints="1"/>
            </p:cNvSpPr>
            <p:nvPr/>
          </p:nvSpPr>
          <p:spPr bwMode="auto">
            <a:xfrm>
              <a:off x="2072" y="27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6" name="Freeform 580"/>
            <p:cNvSpPr>
              <a:spLocks noEditPoints="1"/>
            </p:cNvSpPr>
            <p:nvPr/>
          </p:nvSpPr>
          <p:spPr bwMode="auto">
            <a:xfrm>
              <a:off x="2072" y="21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7" name="Freeform 581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8" name="Freeform 582"/>
            <p:cNvSpPr>
              <a:spLocks noEditPoints="1"/>
            </p:cNvSpPr>
            <p:nvPr/>
          </p:nvSpPr>
          <p:spPr bwMode="auto">
            <a:xfrm>
              <a:off x="2072" y="27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9" name="Freeform 583"/>
            <p:cNvSpPr>
              <a:spLocks noEditPoints="1"/>
            </p:cNvSpPr>
            <p:nvPr/>
          </p:nvSpPr>
          <p:spPr bwMode="auto">
            <a:xfrm>
              <a:off x="2072" y="20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0" name="Freeform 584"/>
            <p:cNvSpPr>
              <a:spLocks noEditPoints="1"/>
            </p:cNvSpPr>
            <p:nvPr/>
          </p:nvSpPr>
          <p:spPr bwMode="auto">
            <a:xfrm>
              <a:off x="2072" y="26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1" name="Freeform 585"/>
            <p:cNvSpPr>
              <a:spLocks noEditPoints="1"/>
            </p:cNvSpPr>
            <p:nvPr/>
          </p:nvSpPr>
          <p:spPr bwMode="auto">
            <a:xfrm>
              <a:off x="2072" y="22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2" name="Freeform 586"/>
            <p:cNvSpPr>
              <a:spLocks noEditPoints="1"/>
            </p:cNvSpPr>
            <p:nvPr/>
          </p:nvSpPr>
          <p:spPr bwMode="auto">
            <a:xfrm>
              <a:off x="2072" y="19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3" name="Freeform 587"/>
            <p:cNvSpPr>
              <a:spLocks noEditPoints="1"/>
            </p:cNvSpPr>
            <p:nvPr/>
          </p:nvSpPr>
          <p:spPr bwMode="auto">
            <a:xfrm>
              <a:off x="2072" y="25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4" name="Freeform 588"/>
            <p:cNvSpPr>
              <a:spLocks noEditPoints="1"/>
            </p:cNvSpPr>
            <p:nvPr/>
          </p:nvSpPr>
          <p:spPr bwMode="auto">
            <a:xfrm>
              <a:off x="2072" y="25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5" name="Freeform 589"/>
            <p:cNvSpPr>
              <a:spLocks noEditPoints="1"/>
            </p:cNvSpPr>
            <p:nvPr/>
          </p:nvSpPr>
          <p:spPr bwMode="auto">
            <a:xfrm>
              <a:off x="2072" y="261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6" name="Freeform 590"/>
            <p:cNvSpPr>
              <a:spLocks noEditPoints="1"/>
            </p:cNvSpPr>
            <p:nvPr/>
          </p:nvSpPr>
          <p:spPr bwMode="auto">
            <a:xfrm>
              <a:off x="2072" y="26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7" name="Freeform 591"/>
            <p:cNvSpPr>
              <a:spLocks noEditPoints="1"/>
            </p:cNvSpPr>
            <p:nvPr/>
          </p:nvSpPr>
          <p:spPr bwMode="auto">
            <a:xfrm>
              <a:off x="2072" y="22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8" name="Freeform 592"/>
            <p:cNvSpPr>
              <a:spLocks noEditPoints="1"/>
            </p:cNvSpPr>
            <p:nvPr/>
          </p:nvSpPr>
          <p:spPr bwMode="auto">
            <a:xfrm>
              <a:off x="2072" y="22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9" name="Freeform 593"/>
            <p:cNvSpPr>
              <a:spLocks noEditPoints="1"/>
            </p:cNvSpPr>
            <p:nvPr/>
          </p:nvSpPr>
          <p:spPr bwMode="auto">
            <a:xfrm>
              <a:off x="2072" y="23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0" name="Freeform 594"/>
            <p:cNvSpPr>
              <a:spLocks noEditPoints="1"/>
            </p:cNvSpPr>
            <p:nvPr/>
          </p:nvSpPr>
          <p:spPr bwMode="auto">
            <a:xfrm>
              <a:off x="2072" y="23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1" name="Freeform 595"/>
            <p:cNvSpPr>
              <a:spLocks noEditPoints="1"/>
            </p:cNvSpPr>
            <p:nvPr/>
          </p:nvSpPr>
          <p:spPr bwMode="auto">
            <a:xfrm>
              <a:off x="2072" y="23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2" name="Freeform 596"/>
            <p:cNvSpPr>
              <a:spLocks noEditPoints="1"/>
            </p:cNvSpPr>
            <p:nvPr/>
          </p:nvSpPr>
          <p:spPr bwMode="auto">
            <a:xfrm>
              <a:off x="2072" y="22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3" name="Freeform 597"/>
            <p:cNvSpPr>
              <a:spLocks noEditPoints="1"/>
            </p:cNvSpPr>
            <p:nvPr/>
          </p:nvSpPr>
          <p:spPr bwMode="auto">
            <a:xfrm>
              <a:off x="2072" y="23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4" name="Freeform 598"/>
            <p:cNvSpPr>
              <a:spLocks noEditPoints="1"/>
            </p:cNvSpPr>
            <p:nvPr/>
          </p:nvSpPr>
          <p:spPr bwMode="auto">
            <a:xfrm>
              <a:off x="2072" y="2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5" name="Freeform 599"/>
            <p:cNvSpPr>
              <a:spLocks noEditPoints="1"/>
            </p:cNvSpPr>
            <p:nvPr/>
          </p:nvSpPr>
          <p:spPr bwMode="auto">
            <a:xfrm>
              <a:off x="2072" y="23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6" name="Freeform 600"/>
            <p:cNvSpPr>
              <a:spLocks noEditPoints="1"/>
            </p:cNvSpPr>
            <p:nvPr/>
          </p:nvSpPr>
          <p:spPr bwMode="auto">
            <a:xfrm>
              <a:off x="2072" y="26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7" name="Freeform 601"/>
            <p:cNvSpPr>
              <a:spLocks noEditPoints="1"/>
            </p:cNvSpPr>
            <p:nvPr/>
          </p:nvSpPr>
          <p:spPr bwMode="auto">
            <a:xfrm>
              <a:off x="2072" y="23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8" name="Freeform 602"/>
            <p:cNvSpPr>
              <a:spLocks noEditPoints="1"/>
            </p:cNvSpPr>
            <p:nvPr/>
          </p:nvSpPr>
          <p:spPr bwMode="auto">
            <a:xfrm>
              <a:off x="2072" y="22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9" name="Freeform 603"/>
            <p:cNvSpPr>
              <a:spLocks noEditPoints="1"/>
            </p:cNvSpPr>
            <p:nvPr/>
          </p:nvSpPr>
          <p:spPr bwMode="auto">
            <a:xfrm>
              <a:off x="2072" y="24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0" name="Freeform 604"/>
            <p:cNvSpPr>
              <a:spLocks noEditPoints="1"/>
            </p:cNvSpPr>
            <p:nvPr/>
          </p:nvSpPr>
          <p:spPr bwMode="auto">
            <a:xfrm>
              <a:off x="2072" y="23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1" name="Freeform 605"/>
            <p:cNvSpPr>
              <a:spLocks noEditPoints="1"/>
            </p:cNvSpPr>
            <p:nvPr/>
          </p:nvSpPr>
          <p:spPr bwMode="auto">
            <a:xfrm>
              <a:off x="2072" y="24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2" name="Freeform 606"/>
            <p:cNvSpPr>
              <a:spLocks noEditPoints="1"/>
            </p:cNvSpPr>
            <p:nvPr/>
          </p:nvSpPr>
          <p:spPr bwMode="auto">
            <a:xfrm>
              <a:off x="2072" y="22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3" name="Freeform 607"/>
            <p:cNvSpPr>
              <a:spLocks noEditPoints="1"/>
            </p:cNvSpPr>
            <p:nvPr/>
          </p:nvSpPr>
          <p:spPr bwMode="auto">
            <a:xfrm>
              <a:off x="2072" y="23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1" name="Group 809"/>
          <p:cNvGrpSpPr>
            <a:grpSpLocks/>
          </p:cNvGrpSpPr>
          <p:nvPr/>
        </p:nvGrpSpPr>
        <p:grpSpPr bwMode="auto">
          <a:xfrm>
            <a:off x="3289301" y="2593975"/>
            <a:ext cx="82550" cy="2871788"/>
            <a:chOff x="2072" y="1634"/>
            <a:chExt cx="52" cy="1809"/>
          </a:xfrm>
        </p:grpSpPr>
        <p:sp>
          <p:nvSpPr>
            <p:cNvPr id="8384" name="Freeform 609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5" name="Freeform 610"/>
            <p:cNvSpPr>
              <a:spLocks noEditPoints="1"/>
            </p:cNvSpPr>
            <p:nvPr/>
          </p:nvSpPr>
          <p:spPr bwMode="auto">
            <a:xfrm>
              <a:off x="2072" y="21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6" name="Freeform 611"/>
            <p:cNvSpPr>
              <a:spLocks noEditPoints="1"/>
            </p:cNvSpPr>
            <p:nvPr/>
          </p:nvSpPr>
          <p:spPr bwMode="auto">
            <a:xfrm>
              <a:off x="2072" y="24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7" name="Freeform 612"/>
            <p:cNvSpPr>
              <a:spLocks noEditPoints="1"/>
            </p:cNvSpPr>
            <p:nvPr/>
          </p:nvSpPr>
          <p:spPr bwMode="auto">
            <a:xfrm>
              <a:off x="2072" y="23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8" name="Freeform 613"/>
            <p:cNvSpPr>
              <a:spLocks noEditPoints="1"/>
            </p:cNvSpPr>
            <p:nvPr/>
          </p:nvSpPr>
          <p:spPr bwMode="auto">
            <a:xfrm>
              <a:off x="2072" y="25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9" name="Freeform 614"/>
            <p:cNvSpPr>
              <a:spLocks noEditPoints="1"/>
            </p:cNvSpPr>
            <p:nvPr/>
          </p:nvSpPr>
          <p:spPr bwMode="auto">
            <a:xfrm>
              <a:off x="2072" y="17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0" name="Freeform 615"/>
            <p:cNvSpPr>
              <a:spLocks noEditPoints="1"/>
            </p:cNvSpPr>
            <p:nvPr/>
          </p:nvSpPr>
          <p:spPr bwMode="auto">
            <a:xfrm>
              <a:off x="2072" y="22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1" name="Freeform 616"/>
            <p:cNvSpPr>
              <a:spLocks noEditPoints="1"/>
            </p:cNvSpPr>
            <p:nvPr/>
          </p:nvSpPr>
          <p:spPr bwMode="auto">
            <a:xfrm>
              <a:off x="2072" y="22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2" name="Freeform 617"/>
            <p:cNvSpPr>
              <a:spLocks noEditPoints="1"/>
            </p:cNvSpPr>
            <p:nvPr/>
          </p:nvSpPr>
          <p:spPr bwMode="auto">
            <a:xfrm>
              <a:off x="2072" y="21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3" name="Freeform 618"/>
            <p:cNvSpPr>
              <a:spLocks noEditPoints="1"/>
            </p:cNvSpPr>
            <p:nvPr/>
          </p:nvSpPr>
          <p:spPr bwMode="auto">
            <a:xfrm>
              <a:off x="2072" y="19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4" name="Freeform 619"/>
            <p:cNvSpPr>
              <a:spLocks noEditPoints="1"/>
            </p:cNvSpPr>
            <p:nvPr/>
          </p:nvSpPr>
          <p:spPr bwMode="auto">
            <a:xfrm>
              <a:off x="2072" y="26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5" name="Freeform 620"/>
            <p:cNvSpPr>
              <a:spLocks noEditPoints="1"/>
            </p:cNvSpPr>
            <p:nvPr/>
          </p:nvSpPr>
          <p:spPr bwMode="auto">
            <a:xfrm>
              <a:off x="2072" y="26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6" name="Freeform 621"/>
            <p:cNvSpPr>
              <a:spLocks noEditPoints="1"/>
            </p:cNvSpPr>
            <p:nvPr/>
          </p:nvSpPr>
          <p:spPr bwMode="auto">
            <a:xfrm>
              <a:off x="2072" y="21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7" name="Freeform 622"/>
            <p:cNvSpPr>
              <a:spLocks noEditPoints="1"/>
            </p:cNvSpPr>
            <p:nvPr/>
          </p:nvSpPr>
          <p:spPr bwMode="auto">
            <a:xfrm>
              <a:off x="2072" y="23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8" name="Freeform 623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9" name="Freeform 624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0" name="Freeform 625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1" name="Freeform 626"/>
            <p:cNvSpPr>
              <a:spLocks noEditPoints="1"/>
            </p:cNvSpPr>
            <p:nvPr/>
          </p:nvSpPr>
          <p:spPr bwMode="auto">
            <a:xfrm>
              <a:off x="2072" y="26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2" name="Freeform 627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3" name="Freeform 628"/>
            <p:cNvSpPr>
              <a:spLocks noEditPoints="1"/>
            </p:cNvSpPr>
            <p:nvPr/>
          </p:nvSpPr>
          <p:spPr bwMode="auto">
            <a:xfrm>
              <a:off x="2072" y="28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4" name="Freeform 629"/>
            <p:cNvSpPr>
              <a:spLocks noEditPoints="1"/>
            </p:cNvSpPr>
            <p:nvPr/>
          </p:nvSpPr>
          <p:spPr bwMode="auto">
            <a:xfrm>
              <a:off x="2072" y="16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5" name="Freeform 630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6" name="Freeform 631"/>
            <p:cNvSpPr>
              <a:spLocks noEditPoints="1"/>
            </p:cNvSpPr>
            <p:nvPr/>
          </p:nvSpPr>
          <p:spPr bwMode="auto">
            <a:xfrm>
              <a:off x="2072" y="24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7" name="Freeform 632"/>
            <p:cNvSpPr>
              <a:spLocks noEditPoints="1"/>
            </p:cNvSpPr>
            <p:nvPr/>
          </p:nvSpPr>
          <p:spPr bwMode="auto">
            <a:xfrm>
              <a:off x="2072" y="27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8" name="Freeform 633"/>
            <p:cNvSpPr>
              <a:spLocks noEditPoints="1"/>
            </p:cNvSpPr>
            <p:nvPr/>
          </p:nvSpPr>
          <p:spPr bwMode="auto">
            <a:xfrm>
              <a:off x="2072" y="23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9" name="Freeform 634"/>
            <p:cNvSpPr>
              <a:spLocks noEditPoints="1"/>
            </p:cNvSpPr>
            <p:nvPr/>
          </p:nvSpPr>
          <p:spPr bwMode="auto">
            <a:xfrm>
              <a:off x="2072" y="24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0" name="Freeform 635"/>
            <p:cNvSpPr>
              <a:spLocks noEditPoints="1"/>
            </p:cNvSpPr>
            <p:nvPr/>
          </p:nvSpPr>
          <p:spPr bwMode="auto">
            <a:xfrm>
              <a:off x="2072" y="21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1" name="Freeform 636"/>
            <p:cNvSpPr>
              <a:spLocks noEditPoints="1"/>
            </p:cNvSpPr>
            <p:nvPr/>
          </p:nvSpPr>
          <p:spPr bwMode="auto">
            <a:xfrm>
              <a:off x="2072" y="2753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2" name="Freeform 637"/>
            <p:cNvSpPr>
              <a:spLocks noEditPoints="1"/>
            </p:cNvSpPr>
            <p:nvPr/>
          </p:nvSpPr>
          <p:spPr bwMode="auto">
            <a:xfrm>
              <a:off x="2072" y="22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3" name="Freeform 638"/>
            <p:cNvSpPr>
              <a:spLocks noEditPoints="1"/>
            </p:cNvSpPr>
            <p:nvPr/>
          </p:nvSpPr>
          <p:spPr bwMode="auto">
            <a:xfrm>
              <a:off x="2072" y="24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4" name="Freeform 639"/>
            <p:cNvSpPr>
              <a:spLocks noEditPoints="1"/>
            </p:cNvSpPr>
            <p:nvPr/>
          </p:nvSpPr>
          <p:spPr bwMode="auto">
            <a:xfrm>
              <a:off x="2072" y="23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5" name="Freeform 640"/>
            <p:cNvSpPr>
              <a:spLocks noEditPoints="1"/>
            </p:cNvSpPr>
            <p:nvPr/>
          </p:nvSpPr>
          <p:spPr bwMode="auto">
            <a:xfrm>
              <a:off x="2072" y="21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6" name="Freeform 641"/>
            <p:cNvSpPr>
              <a:spLocks noEditPoints="1"/>
            </p:cNvSpPr>
            <p:nvPr/>
          </p:nvSpPr>
          <p:spPr bwMode="auto">
            <a:xfrm>
              <a:off x="2072" y="22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7" name="Freeform 642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8" name="Freeform 643"/>
            <p:cNvSpPr>
              <a:spLocks noEditPoints="1"/>
            </p:cNvSpPr>
            <p:nvPr/>
          </p:nvSpPr>
          <p:spPr bwMode="auto">
            <a:xfrm>
              <a:off x="2072" y="25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9" name="Freeform 644"/>
            <p:cNvSpPr>
              <a:spLocks noEditPoints="1"/>
            </p:cNvSpPr>
            <p:nvPr/>
          </p:nvSpPr>
          <p:spPr bwMode="auto">
            <a:xfrm>
              <a:off x="2072" y="24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0" name="Freeform 645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1" name="Freeform 646"/>
            <p:cNvSpPr>
              <a:spLocks noEditPoints="1"/>
            </p:cNvSpPr>
            <p:nvPr/>
          </p:nvSpPr>
          <p:spPr bwMode="auto">
            <a:xfrm>
              <a:off x="2072" y="26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2" name="Freeform 647"/>
            <p:cNvSpPr>
              <a:spLocks noEditPoints="1"/>
            </p:cNvSpPr>
            <p:nvPr/>
          </p:nvSpPr>
          <p:spPr bwMode="auto">
            <a:xfrm>
              <a:off x="2072" y="18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3" name="Freeform 648"/>
            <p:cNvSpPr>
              <a:spLocks noEditPoints="1"/>
            </p:cNvSpPr>
            <p:nvPr/>
          </p:nvSpPr>
          <p:spPr bwMode="auto">
            <a:xfrm>
              <a:off x="2072" y="18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4" name="Freeform 649"/>
            <p:cNvSpPr>
              <a:spLocks noEditPoints="1"/>
            </p:cNvSpPr>
            <p:nvPr/>
          </p:nvSpPr>
          <p:spPr bwMode="auto">
            <a:xfrm>
              <a:off x="2072" y="22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5" name="Freeform 650"/>
            <p:cNvSpPr>
              <a:spLocks noEditPoints="1"/>
            </p:cNvSpPr>
            <p:nvPr/>
          </p:nvSpPr>
          <p:spPr bwMode="auto">
            <a:xfrm>
              <a:off x="2072" y="24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6" name="Freeform 651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7" name="Freeform 652"/>
            <p:cNvSpPr>
              <a:spLocks noEditPoints="1"/>
            </p:cNvSpPr>
            <p:nvPr/>
          </p:nvSpPr>
          <p:spPr bwMode="auto">
            <a:xfrm>
              <a:off x="2072" y="21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8" name="Freeform 653"/>
            <p:cNvSpPr>
              <a:spLocks noEditPoints="1"/>
            </p:cNvSpPr>
            <p:nvPr/>
          </p:nvSpPr>
          <p:spPr bwMode="auto">
            <a:xfrm>
              <a:off x="2072" y="22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9" name="Freeform 654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0" name="Freeform 655"/>
            <p:cNvSpPr>
              <a:spLocks noEditPoints="1"/>
            </p:cNvSpPr>
            <p:nvPr/>
          </p:nvSpPr>
          <p:spPr bwMode="auto">
            <a:xfrm>
              <a:off x="2072" y="23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1" name="Freeform 656"/>
            <p:cNvSpPr>
              <a:spLocks noEditPoints="1"/>
            </p:cNvSpPr>
            <p:nvPr/>
          </p:nvSpPr>
          <p:spPr bwMode="auto">
            <a:xfrm>
              <a:off x="2072" y="24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2" name="Freeform 657"/>
            <p:cNvSpPr>
              <a:spLocks noEditPoints="1"/>
            </p:cNvSpPr>
            <p:nvPr/>
          </p:nvSpPr>
          <p:spPr bwMode="auto">
            <a:xfrm>
              <a:off x="2072" y="23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3" name="Freeform 658"/>
            <p:cNvSpPr>
              <a:spLocks noEditPoints="1"/>
            </p:cNvSpPr>
            <p:nvPr/>
          </p:nvSpPr>
          <p:spPr bwMode="auto">
            <a:xfrm>
              <a:off x="2072" y="19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4" name="Freeform 659"/>
            <p:cNvSpPr>
              <a:spLocks noEditPoints="1"/>
            </p:cNvSpPr>
            <p:nvPr/>
          </p:nvSpPr>
          <p:spPr bwMode="auto">
            <a:xfrm>
              <a:off x="2072" y="23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5" name="Freeform 660"/>
            <p:cNvSpPr>
              <a:spLocks noEditPoints="1"/>
            </p:cNvSpPr>
            <p:nvPr/>
          </p:nvSpPr>
          <p:spPr bwMode="auto">
            <a:xfrm>
              <a:off x="2072" y="16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6" name="Freeform 661"/>
            <p:cNvSpPr>
              <a:spLocks noEditPoints="1"/>
            </p:cNvSpPr>
            <p:nvPr/>
          </p:nvSpPr>
          <p:spPr bwMode="auto">
            <a:xfrm>
              <a:off x="2072" y="226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7" name="Freeform 662"/>
            <p:cNvSpPr>
              <a:spLocks noEditPoints="1"/>
            </p:cNvSpPr>
            <p:nvPr/>
          </p:nvSpPr>
          <p:spPr bwMode="auto">
            <a:xfrm>
              <a:off x="2072" y="21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8" name="Freeform 663"/>
            <p:cNvSpPr>
              <a:spLocks noEditPoints="1"/>
            </p:cNvSpPr>
            <p:nvPr/>
          </p:nvSpPr>
          <p:spPr bwMode="auto">
            <a:xfrm>
              <a:off x="2072" y="24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9" name="Freeform 664"/>
            <p:cNvSpPr>
              <a:spLocks noEditPoints="1"/>
            </p:cNvSpPr>
            <p:nvPr/>
          </p:nvSpPr>
          <p:spPr bwMode="auto">
            <a:xfrm>
              <a:off x="2072" y="25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0" name="Freeform 665"/>
            <p:cNvSpPr>
              <a:spLocks noEditPoints="1"/>
            </p:cNvSpPr>
            <p:nvPr/>
          </p:nvSpPr>
          <p:spPr bwMode="auto">
            <a:xfrm>
              <a:off x="2072" y="19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1" name="Freeform 666"/>
            <p:cNvSpPr>
              <a:spLocks noEditPoints="1"/>
            </p:cNvSpPr>
            <p:nvPr/>
          </p:nvSpPr>
          <p:spPr bwMode="auto">
            <a:xfrm>
              <a:off x="2072" y="25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2" name="Freeform 667"/>
            <p:cNvSpPr>
              <a:spLocks noEditPoints="1"/>
            </p:cNvSpPr>
            <p:nvPr/>
          </p:nvSpPr>
          <p:spPr bwMode="auto">
            <a:xfrm>
              <a:off x="2072" y="22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3" name="Freeform 668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4" name="Freeform 669"/>
            <p:cNvSpPr>
              <a:spLocks noEditPoints="1"/>
            </p:cNvSpPr>
            <p:nvPr/>
          </p:nvSpPr>
          <p:spPr bwMode="auto">
            <a:xfrm>
              <a:off x="2072" y="22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5" name="Freeform 670"/>
            <p:cNvSpPr>
              <a:spLocks noEditPoints="1"/>
            </p:cNvSpPr>
            <p:nvPr/>
          </p:nvSpPr>
          <p:spPr bwMode="auto">
            <a:xfrm>
              <a:off x="2072" y="25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6" name="Freeform 671"/>
            <p:cNvSpPr>
              <a:spLocks noEditPoints="1"/>
            </p:cNvSpPr>
            <p:nvPr/>
          </p:nvSpPr>
          <p:spPr bwMode="auto">
            <a:xfrm>
              <a:off x="2072" y="22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7" name="Freeform 672"/>
            <p:cNvSpPr>
              <a:spLocks noEditPoints="1"/>
            </p:cNvSpPr>
            <p:nvPr/>
          </p:nvSpPr>
          <p:spPr bwMode="auto">
            <a:xfrm>
              <a:off x="2072" y="20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8" name="Freeform 673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9" name="Freeform 674"/>
            <p:cNvSpPr>
              <a:spLocks noEditPoints="1"/>
            </p:cNvSpPr>
            <p:nvPr/>
          </p:nvSpPr>
          <p:spPr bwMode="auto">
            <a:xfrm>
              <a:off x="2072" y="19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0" name="Freeform 675"/>
            <p:cNvSpPr>
              <a:spLocks noEditPoints="1"/>
            </p:cNvSpPr>
            <p:nvPr/>
          </p:nvSpPr>
          <p:spPr bwMode="auto">
            <a:xfrm>
              <a:off x="2072" y="27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1" name="Freeform 676"/>
            <p:cNvSpPr>
              <a:spLocks noEditPoints="1"/>
            </p:cNvSpPr>
            <p:nvPr/>
          </p:nvSpPr>
          <p:spPr bwMode="auto">
            <a:xfrm>
              <a:off x="2072" y="22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2" name="Freeform 677"/>
            <p:cNvSpPr>
              <a:spLocks noEditPoints="1"/>
            </p:cNvSpPr>
            <p:nvPr/>
          </p:nvSpPr>
          <p:spPr bwMode="auto">
            <a:xfrm>
              <a:off x="2072" y="22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3" name="Freeform 678"/>
            <p:cNvSpPr>
              <a:spLocks noEditPoints="1"/>
            </p:cNvSpPr>
            <p:nvPr/>
          </p:nvSpPr>
          <p:spPr bwMode="auto">
            <a:xfrm>
              <a:off x="2072" y="22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4" name="Freeform 679"/>
            <p:cNvSpPr>
              <a:spLocks noEditPoints="1"/>
            </p:cNvSpPr>
            <p:nvPr/>
          </p:nvSpPr>
          <p:spPr bwMode="auto">
            <a:xfrm>
              <a:off x="2072" y="24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5" name="Freeform 680"/>
            <p:cNvSpPr>
              <a:spLocks noEditPoints="1"/>
            </p:cNvSpPr>
            <p:nvPr/>
          </p:nvSpPr>
          <p:spPr bwMode="auto">
            <a:xfrm>
              <a:off x="2072" y="21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6" name="Freeform 681"/>
            <p:cNvSpPr>
              <a:spLocks noEditPoints="1"/>
            </p:cNvSpPr>
            <p:nvPr/>
          </p:nvSpPr>
          <p:spPr bwMode="auto">
            <a:xfrm>
              <a:off x="2072" y="24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7" name="Freeform 682"/>
            <p:cNvSpPr>
              <a:spLocks noEditPoints="1"/>
            </p:cNvSpPr>
            <p:nvPr/>
          </p:nvSpPr>
          <p:spPr bwMode="auto">
            <a:xfrm>
              <a:off x="2072" y="245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8" name="Freeform 683"/>
            <p:cNvSpPr>
              <a:spLocks noEditPoints="1"/>
            </p:cNvSpPr>
            <p:nvPr/>
          </p:nvSpPr>
          <p:spPr bwMode="auto">
            <a:xfrm>
              <a:off x="2072" y="17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9" name="Freeform 684"/>
            <p:cNvSpPr>
              <a:spLocks noEditPoints="1"/>
            </p:cNvSpPr>
            <p:nvPr/>
          </p:nvSpPr>
          <p:spPr bwMode="auto">
            <a:xfrm>
              <a:off x="2072" y="21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0" name="Freeform 685"/>
            <p:cNvSpPr>
              <a:spLocks noEditPoints="1"/>
            </p:cNvSpPr>
            <p:nvPr/>
          </p:nvSpPr>
          <p:spPr bwMode="auto">
            <a:xfrm>
              <a:off x="2072" y="3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1" name="Freeform 686"/>
            <p:cNvSpPr>
              <a:spLocks noEditPoints="1"/>
            </p:cNvSpPr>
            <p:nvPr/>
          </p:nvSpPr>
          <p:spPr bwMode="auto">
            <a:xfrm>
              <a:off x="2072" y="22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2" name="Freeform 687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3" name="Freeform 688"/>
            <p:cNvSpPr>
              <a:spLocks noEditPoints="1"/>
            </p:cNvSpPr>
            <p:nvPr/>
          </p:nvSpPr>
          <p:spPr bwMode="auto">
            <a:xfrm>
              <a:off x="2072" y="24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4" name="Freeform 689"/>
            <p:cNvSpPr>
              <a:spLocks noEditPoints="1"/>
            </p:cNvSpPr>
            <p:nvPr/>
          </p:nvSpPr>
          <p:spPr bwMode="auto">
            <a:xfrm>
              <a:off x="2072" y="24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5" name="Freeform 690"/>
            <p:cNvSpPr>
              <a:spLocks noEditPoints="1"/>
            </p:cNvSpPr>
            <p:nvPr/>
          </p:nvSpPr>
          <p:spPr bwMode="auto">
            <a:xfrm>
              <a:off x="2072" y="23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6" name="Freeform 691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7" name="Freeform 692"/>
            <p:cNvSpPr>
              <a:spLocks noEditPoints="1"/>
            </p:cNvSpPr>
            <p:nvPr/>
          </p:nvSpPr>
          <p:spPr bwMode="auto">
            <a:xfrm>
              <a:off x="2072" y="24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8" name="Freeform 693"/>
            <p:cNvSpPr>
              <a:spLocks noEditPoints="1"/>
            </p:cNvSpPr>
            <p:nvPr/>
          </p:nvSpPr>
          <p:spPr bwMode="auto">
            <a:xfrm>
              <a:off x="2072" y="25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9" name="Freeform 694"/>
            <p:cNvSpPr>
              <a:spLocks noEditPoints="1"/>
            </p:cNvSpPr>
            <p:nvPr/>
          </p:nvSpPr>
          <p:spPr bwMode="auto">
            <a:xfrm>
              <a:off x="2072" y="27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0" name="Freeform 695"/>
            <p:cNvSpPr>
              <a:spLocks noEditPoints="1"/>
            </p:cNvSpPr>
            <p:nvPr/>
          </p:nvSpPr>
          <p:spPr bwMode="auto">
            <a:xfrm>
              <a:off x="2072" y="25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1" name="Freeform 696"/>
            <p:cNvSpPr>
              <a:spLocks noEditPoints="1"/>
            </p:cNvSpPr>
            <p:nvPr/>
          </p:nvSpPr>
          <p:spPr bwMode="auto">
            <a:xfrm>
              <a:off x="2072" y="24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2" name="Freeform 697"/>
            <p:cNvSpPr>
              <a:spLocks noEditPoints="1"/>
            </p:cNvSpPr>
            <p:nvPr/>
          </p:nvSpPr>
          <p:spPr bwMode="auto">
            <a:xfrm>
              <a:off x="2072" y="21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3" name="Freeform 698"/>
            <p:cNvSpPr>
              <a:spLocks noEditPoints="1"/>
            </p:cNvSpPr>
            <p:nvPr/>
          </p:nvSpPr>
          <p:spPr bwMode="auto">
            <a:xfrm>
              <a:off x="2072" y="24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4" name="Freeform 699"/>
            <p:cNvSpPr>
              <a:spLocks noEditPoints="1"/>
            </p:cNvSpPr>
            <p:nvPr/>
          </p:nvSpPr>
          <p:spPr bwMode="auto">
            <a:xfrm>
              <a:off x="2072" y="24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5" name="Freeform 700"/>
            <p:cNvSpPr>
              <a:spLocks noEditPoints="1"/>
            </p:cNvSpPr>
            <p:nvPr/>
          </p:nvSpPr>
          <p:spPr bwMode="auto">
            <a:xfrm>
              <a:off x="2072" y="32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6" name="Freeform 701"/>
            <p:cNvSpPr>
              <a:spLocks noEditPoints="1"/>
            </p:cNvSpPr>
            <p:nvPr/>
          </p:nvSpPr>
          <p:spPr bwMode="auto">
            <a:xfrm>
              <a:off x="2072" y="22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7" name="Freeform 702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8" name="Freeform 703"/>
            <p:cNvSpPr>
              <a:spLocks noEditPoints="1"/>
            </p:cNvSpPr>
            <p:nvPr/>
          </p:nvSpPr>
          <p:spPr bwMode="auto">
            <a:xfrm>
              <a:off x="2072" y="24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9" name="Freeform 704"/>
            <p:cNvSpPr>
              <a:spLocks noEditPoints="1"/>
            </p:cNvSpPr>
            <p:nvPr/>
          </p:nvSpPr>
          <p:spPr bwMode="auto">
            <a:xfrm>
              <a:off x="2072" y="23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0" name="Freeform 705"/>
            <p:cNvSpPr>
              <a:spLocks noEditPoints="1"/>
            </p:cNvSpPr>
            <p:nvPr/>
          </p:nvSpPr>
          <p:spPr bwMode="auto">
            <a:xfrm>
              <a:off x="2072" y="22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1" name="Freeform 706"/>
            <p:cNvSpPr>
              <a:spLocks noEditPoints="1"/>
            </p:cNvSpPr>
            <p:nvPr/>
          </p:nvSpPr>
          <p:spPr bwMode="auto">
            <a:xfrm>
              <a:off x="2072" y="24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2" name="Freeform 707"/>
            <p:cNvSpPr>
              <a:spLocks noEditPoints="1"/>
            </p:cNvSpPr>
            <p:nvPr/>
          </p:nvSpPr>
          <p:spPr bwMode="auto">
            <a:xfrm>
              <a:off x="2072" y="28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3" name="Freeform 708"/>
            <p:cNvSpPr>
              <a:spLocks noEditPoints="1"/>
            </p:cNvSpPr>
            <p:nvPr/>
          </p:nvSpPr>
          <p:spPr bwMode="auto">
            <a:xfrm>
              <a:off x="2072" y="21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4" name="Freeform 709"/>
            <p:cNvSpPr>
              <a:spLocks noEditPoints="1"/>
            </p:cNvSpPr>
            <p:nvPr/>
          </p:nvSpPr>
          <p:spPr bwMode="auto">
            <a:xfrm>
              <a:off x="2072" y="244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5" name="Freeform 710"/>
            <p:cNvSpPr>
              <a:spLocks noEditPoints="1"/>
            </p:cNvSpPr>
            <p:nvPr/>
          </p:nvSpPr>
          <p:spPr bwMode="auto">
            <a:xfrm>
              <a:off x="2072" y="20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6" name="Freeform 711"/>
            <p:cNvSpPr>
              <a:spLocks noEditPoints="1"/>
            </p:cNvSpPr>
            <p:nvPr/>
          </p:nvSpPr>
          <p:spPr bwMode="auto">
            <a:xfrm>
              <a:off x="2072" y="23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7" name="Freeform 712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8" name="Freeform 713"/>
            <p:cNvSpPr>
              <a:spLocks noEditPoints="1"/>
            </p:cNvSpPr>
            <p:nvPr/>
          </p:nvSpPr>
          <p:spPr bwMode="auto">
            <a:xfrm>
              <a:off x="2072" y="20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9" name="Freeform 714"/>
            <p:cNvSpPr>
              <a:spLocks noEditPoints="1"/>
            </p:cNvSpPr>
            <p:nvPr/>
          </p:nvSpPr>
          <p:spPr bwMode="auto">
            <a:xfrm>
              <a:off x="2072" y="24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0" name="Freeform 715"/>
            <p:cNvSpPr>
              <a:spLocks noEditPoints="1"/>
            </p:cNvSpPr>
            <p:nvPr/>
          </p:nvSpPr>
          <p:spPr bwMode="auto">
            <a:xfrm>
              <a:off x="2072" y="27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1" name="Freeform 716"/>
            <p:cNvSpPr>
              <a:spLocks noEditPoints="1"/>
            </p:cNvSpPr>
            <p:nvPr/>
          </p:nvSpPr>
          <p:spPr bwMode="auto">
            <a:xfrm>
              <a:off x="2072" y="29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2" name="Freeform 717"/>
            <p:cNvSpPr>
              <a:spLocks noEditPoints="1"/>
            </p:cNvSpPr>
            <p:nvPr/>
          </p:nvSpPr>
          <p:spPr bwMode="auto">
            <a:xfrm>
              <a:off x="2072" y="18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3" name="Freeform 718"/>
            <p:cNvSpPr>
              <a:spLocks noEditPoints="1"/>
            </p:cNvSpPr>
            <p:nvPr/>
          </p:nvSpPr>
          <p:spPr bwMode="auto">
            <a:xfrm>
              <a:off x="2072" y="21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4" name="Freeform 719"/>
            <p:cNvSpPr>
              <a:spLocks noEditPoints="1"/>
            </p:cNvSpPr>
            <p:nvPr/>
          </p:nvSpPr>
          <p:spPr bwMode="auto">
            <a:xfrm>
              <a:off x="2072" y="26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5" name="Freeform 720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6" name="Freeform 721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7" name="Freeform 722"/>
            <p:cNvSpPr>
              <a:spLocks noEditPoints="1"/>
            </p:cNvSpPr>
            <p:nvPr/>
          </p:nvSpPr>
          <p:spPr bwMode="auto">
            <a:xfrm>
              <a:off x="2072" y="24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8" name="Freeform 723"/>
            <p:cNvSpPr>
              <a:spLocks noEditPoints="1"/>
            </p:cNvSpPr>
            <p:nvPr/>
          </p:nvSpPr>
          <p:spPr bwMode="auto">
            <a:xfrm>
              <a:off x="2072" y="20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9" name="Freeform 724"/>
            <p:cNvSpPr>
              <a:spLocks noEditPoints="1"/>
            </p:cNvSpPr>
            <p:nvPr/>
          </p:nvSpPr>
          <p:spPr bwMode="auto">
            <a:xfrm>
              <a:off x="2072" y="271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0" name="Freeform 725"/>
            <p:cNvSpPr>
              <a:spLocks noEditPoints="1"/>
            </p:cNvSpPr>
            <p:nvPr/>
          </p:nvSpPr>
          <p:spPr bwMode="auto">
            <a:xfrm>
              <a:off x="2072" y="21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1" name="Freeform 726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2" name="Freeform 727"/>
            <p:cNvSpPr>
              <a:spLocks noEditPoints="1"/>
            </p:cNvSpPr>
            <p:nvPr/>
          </p:nvSpPr>
          <p:spPr bwMode="auto">
            <a:xfrm>
              <a:off x="2072" y="22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3" name="Freeform 728"/>
            <p:cNvSpPr>
              <a:spLocks noEditPoints="1"/>
            </p:cNvSpPr>
            <p:nvPr/>
          </p:nvSpPr>
          <p:spPr bwMode="auto">
            <a:xfrm>
              <a:off x="2072" y="24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4" name="Freeform 729"/>
            <p:cNvSpPr>
              <a:spLocks noEditPoints="1"/>
            </p:cNvSpPr>
            <p:nvPr/>
          </p:nvSpPr>
          <p:spPr bwMode="auto">
            <a:xfrm>
              <a:off x="2072" y="25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5" name="Freeform 730"/>
            <p:cNvSpPr>
              <a:spLocks noEditPoints="1"/>
            </p:cNvSpPr>
            <p:nvPr/>
          </p:nvSpPr>
          <p:spPr bwMode="auto">
            <a:xfrm>
              <a:off x="2072" y="28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6" name="Freeform 731"/>
            <p:cNvSpPr>
              <a:spLocks noEditPoints="1"/>
            </p:cNvSpPr>
            <p:nvPr/>
          </p:nvSpPr>
          <p:spPr bwMode="auto">
            <a:xfrm>
              <a:off x="2072" y="23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7" name="Freeform 732"/>
            <p:cNvSpPr>
              <a:spLocks noEditPoints="1"/>
            </p:cNvSpPr>
            <p:nvPr/>
          </p:nvSpPr>
          <p:spPr bwMode="auto">
            <a:xfrm>
              <a:off x="2072" y="22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8" name="Freeform 733"/>
            <p:cNvSpPr>
              <a:spLocks noEditPoints="1"/>
            </p:cNvSpPr>
            <p:nvPr/>
          </p:nvSpPr>
          <p:spPr bwMode="auto">
            <a:xfrm>
              <a:off x="2072" y="22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9" name="Freeform 734"/>
            <p:cNvSpPr>
              <a:spLocks noEditPoints="1"/>
            </p:cNvSpPr>
            <p:nvPr/>
          </p:nvSpPr>
          <p:spPr bwMode="auto">
            <a:xfrm>
              <a:off x="2072" y="24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0" name="Freeform 735"/>
            <p:cNvSpPr>
              <a:spLocks noEditPoints="1"/>
            </p:cNvSpPr>
            <p:nvPr/>
          </p:nvSpPr>
          <p:spPr bwMode="auto">
            <a:xfrm>
              <a:off x="2072" y="24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1" name="Freeform 736"/>
            <p:cNvSpPr>
              <a:spLocks noEditPoints="1"/>
            </p:cNvSpPr>
            <p:nvPr/>
          </p:nvSpPr>
          <p:spPr bwMode="auto">
            <a:xfrm>
              <a:off x="2072" y="18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2" name="Freeform 737"/>
            <p:cNvSpPr>
              <a:spLocks noEditPoints="1"/>
            </p:cNvSpPr>
            <p:nvPr/>
          </p:nvSpPr>
          <p:spPr bwMode="auto">
            <a:xfrm>
              <a:off x="2072" y="23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3" name="Freeform 738"/>
            <p:cNvSpPr>
              <a:spLocks noEditPoints="1"/>
            </p:cNvSpPr>
            <p:nvPr/>
          </p:nvSpPr>
          <p:spPr bwMode="auto">
            <a:xfrm>
              <a:off x="2072" y="30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4" name="Freeform 739"/>
            <p:cNvSpPr>
              <a:spLocks noEditPoints="1"/>
            </p:cNvSpPr>
            <p:nvPr/>
          </p:nvSpPr>
          <p:spPr bwMode="auto">
            <a:xfrm>
              <a:off x="2072" y="22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5" name="Freeform 740"/>
            <p:cNvSpPr>
              <a:spLocks noEditPoints="1"/>
            </p:cNvSpPr>
            <p:nvPr/>
          </p:nvSpPr>
          <p:spPr bwMode="auto">
            <a:xfrm>
              <a:off x="2072" y="26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6" name="Freeform 741"/>
            <p:cNvSpPr>
              <a:spLocks noEditPoints="1"/>
            </p:cNvSpPr>
            <p:nvPr/>
          </p:nvSpPr>
          <p:spPr bwMode="auto">
            <a:xfrm>
              <a:off x="2072" y="23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7" name="Freeform 742"/>
            <p:cNvSpPr>
              <a:spLocks noEditPoints="1"/>
            </p:cNvSpPr>
            <p:nvPr/>
          </p:nvSpPr>
          <p:spPr bwMode="auto">
            <a:xfrm>
              <a:off x="2072" y="25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8" name="Freeform 743"/>
            <p:cNvSpPr>
              <a:spLocks noEditPoints="1"/>
            </p:cNvSpPr>
            <p:nvPr/>
          </p:nvSpPr>
          <p:spPr bwMode="auto">
            <a:xfrm>
              <a:off x="2072" y="21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9" name="Freeform 744"/>
            <p:cNvSpPr>
              <a:spLocks noEditPoints="1"/>
            </p:cNvSpPr>
            <p:nvPr/>
          </p:nvSpPr>
          <p:spPr bwMode="auto">
            <a:xfrm>
              <a:off x="2072" y="235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0" name="Freeform 745"/>
            <p:cNvSpPr>
              <a:spLocks noEditPoints="1"/>
            </p:cNvSpPr>
            <p:nvPr/>
          </p:nvSpPr>
          <p:spPr bwMode="auto">
            <a:xfrm>
              <a:off x="2072" y="23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1" name="Freeform 746"/>
            <p:cNvSpPr>
              <a:spLocks noEditPoints="1"/>
            </p:cNvSpPr>
            <p:nvPr/>
          </p:nvSpPr>
          <p:spPr bwMode="auto">
            <a:xfrm>
              <a:off x="2072" y="234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2" name="Freeform 747"/>
            <p:cNvSpPr>
              <a:spLocks noEditPoints="1"/>
            </p:cNvSpPr>
            <p:nvPr/>
          </p:nvSpPr>
          <p:spPr bwMode="auto">
            <a:xfrm>
              <a:off x="2072" y="27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3" name="Freeform 748"/>
            <p:cNvSpPr>
              <a:spLocks noEditPoints="1"/>
            </p:cNvSpPr>
            <p:nvPr/>
          </p:nvSpPr>
          <p:spPr bwMode="auto">
            <a:xfrm>
              <a:off x="2072" y="23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4" name="Freeform 749"/>
            <p:cNvSpPr>
              <a:spLocks noEditPoints="1"/>
            </p:cNvSpPr>
            <p:nvPr/>
          </p:nvSpPr>
          <p:spPr bwMode="auto">
            <a:xfrm>
              <a:off x="2072" y="22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5" name="Freeform 750"/>
            <p:cNvSpPr>
              <a:spLocks noEditPoints="1"/>
            </p:cNvSpPr>
            <p:nvPr/>
          </p:nvSpPr>
          <p:spPr bwMode="auto">
            <a:xfrm>
              <a:off x="2072" y="25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6" name="Freeform 751"/>
            <p:cNvSpPr>
              <a:spLocks noEditPoints="1"/>
            </p:cNvSpPr>
            <p:nvPr/>
          </p:nvSpPr>
          <p:spPr bwMode="auto">
            <a:xfrm>
              <a:off x="2072" y="26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7" name="Freeform 752"/>
            <p:cNvSpPr>
              <a:spLocks noEditPoints="1"/>
            </p:cNvSpPr>
            <p:nvPr/>
          </p:nvSpPr>
          <p:spPr bwMode="auto">
            <a:xfrm>
              <a:off x="2072" y="21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8" name="Freeform 753"/>
            <p:cNvSpPr>
              <a:spLocks noEditPoints="1"/>
            </p:cNvSpPr>
            <p:nvPr/>
          </p:nvSpPr>
          <p:spPr bwMode="auto">
            <a:xfrm>
              <a:off x="2072" y="21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9" name="Freeform 754"/>
            <p:cNvSpPr>
              <a:spLocks noEditPoints="1"/>
            </p:cNvSpPr>
            <p:nvPr/>
          </p:nvSpPr>
          <p:spPr bwMode="auto">
            <a:xfrm>
              <a:off x="2072" y="24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0" name="Freeform 755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1" name="Freeform 756"/>
            <p:cNvSpPr>
              <a:spLocks noEditPoints="1"/>
            </p:cNvSpPr>
            <p:nvPr/>
          </p:nvSpPr>
          <p:spPr bwMode="auto">
            <a:xfrm>
              <a:off x="2072" y="21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2" name="Freeform 757"/>
            <p:cNvSpPr>
              <a:spLocks noEditPoints="1"/>
            </p:cNvSpPr>
            <p:nvPr/>
          </p:nvSpPr>
          <p:spPr bwMode="auto">
            <a:xfrm>
              <a:off x="2072" y="26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3" name="Freeform 758"/>
            <p:cNvSpPr>
              <a:spLocks noEditPoints="1"/>
            </p:cNvSpPr>
            <p:nvPr/>
          </p:nvSpPr>
          <p:spPr bwMode="auto">
            <a:xfrm>
              <a:off x="2072" y="22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4" name="Freeform 759"/>
            <p:cNvSpPr>
              <a:spLocks noEditPoints="1"/>
            </p:cNvSpPr>
            <p:nvPr/>
          </p:nvSpPr>
          <p:spPr bwMode="auto">
            <a:xfrm>
              <a:off x="2072" y="23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5" name="Freeform 760"/>
            <p:cNvSpPr>
              <a:spLocks noEditPoints="1"/>
            </p:cNvSpPr>
            <p:nvPr/>
          </p:nvSpPr>
          <p:spPr bwMode="auto">
            <a:xfrm>
              <a:off x="2072" y="19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6" name="Freeform 761"/>
            <p:cNvSpPr>
              <a:spLocks noEditPoints="1"/>
            </p:cNvSpPr>
            <p:nvPr/>
          </p:nvSpPr>
          <p:spPr bwMode="auto">
            <a:xfrm>
              <a:off x="2072" y="23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7" name="Freeform 762"/>
            <p:cNvSpPr>
              <a:spLocks noEditPoints="1"/>
            </p:cNvSpPr>
            <p:nvPr/>
          </p:nvSpPr>
          <p:spPr bwMode="auto">
            <a:xfrm>
              <a:off x="2072" y="24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8" name="Freeform 763"/>
            <p:cNvSpPr>
              <a:spLocks noEditPoints="1"/>
            </p:cNvSpPr>
            <p:nvPr/>
          </p:nvSpPr>
          <p:spPr bwMode="auto">
            <a:xfrm>
              <a:off x="2072" y="265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9" name="Freeform 764"/>
            <p:cNvSpPr>
              <a:spLocks noEditPoints="1"/>
            </p:cNvSpPr>
            <p:nvPr/>
          </p:nvSpPr>
          <p:spPr bwMode="auto">
            <a:xfrm>
              <a:off x="2072" y="273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0" name="Freeform 765"/>
            <p:cNvSpPr>
              <a:spLocks noEditPoints="1"/>
            </p:cNvSpPr>
            <p:nvPr/>
          </p:nvSpPr>
          <p:spPr bwMode="auto">
            <a:xfrm>
              <a:off x="2072" y="18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1" name="Freeform 766"/>
            <p:cNvSpPr>
              <a:spLocks noEditPoints="1"/>
            </p:cNvSpPr>
            <p:nvPr/>
          </p:nvSpPr>
          <p:spPr bwMode="auto">
            <a:xfrm>
              <a:off x="2072" y="21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2" name="Freeform 767"/>
            <p:cNvSpPr>
              <a:spLocks noEditPoints="1"/>
            </p:cNvSpPr>
            <p:nvPr/>
          </p:nvSpPr>
          <p:spPr bwMode="auto">
            <a:xfrm>
              <a:off x="2072" y="20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3" name="Freeform 768"/>
            <p:cNvSpPr>
              <a:spLocks noEditPoints="1"/>
            </p:cNvSpPr>
            <p:nvPr/>
          </p:nvSpPr>
          <p:spPr bwMode="auto">
            <a:xfrm>
              <a:off x="2072" y="25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4" name="Freeform 769"/>
            <p:cNvSpPr>
              <a:spLocks noEditPoints="1"/>
            </p:cNvSpPr>
            <p:nvPr/>
          </p:nvSpPr>
          <p:spPr bwMode="auto">
            <a:xfrm>
              <a:off x="2072" y="18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5" name="Freeform 770"/>
            <p:cNvSpPr>
              <a:spLocks noEditPoints="1"/>
            </p:cNvSpPr>
            <p:nvPr/>
          </p:nvSpPr>
          <p:spPr bwMode="auto">
            <a:xfrm>
              <a:off x="2072" y="24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6" name="Freeform 771"/>
            <p:cNvSpPr>
              <a:spLocks noEditPoints="1"/>
            </p:cNvSpPr>
            <p:nvPr/>
          </p:nvSpPr>
          <p:spPr bwMode="auto">
            <a:xfrm>
              <a:off x="2072" y="29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7" name="Freeform 772"/>
            <p:cNvSpPr>
              <a:spLocks noEditPoints="1"/>
            </p:cNvSpPr>
            <p:nvPr/>
          </p:nvSpPr>
          <p:spPr bwMode="auto">
            <a:xfrm>
              <a:off x="2072" y="229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8" name="Freeform 773"/>
            <p:cNvSpPr>
              <a:spLocks noEditPoints="1"/>
            </p:cNvSpPr>
            <p:nvPr/>
          </p:nvSpPr>
          <p:spPr bwMode="auto">
            <a:xfrm>
              <a:off x="2072" y="22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9" name="Freeform 774"/>
            <p:cNvSpPr>
              <a:spLocks noEditPoints="1"/>
            </p:cNvSpPr>
            <p:nvPr/>
          </p:nvSpPr>
          <p:spPr bwMode="auto">
            <a:xfrm>
              <a:off x="2072" y="23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0" name="Freeform 775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1" name="Freeform 776"/>
            <p:cNvSpPr>
              <a:spLocks noEditPoints="1"/>
            </p:cNvSpPr>
            <p:nvPr/>
          </p:nvSpPr>
          <p:spPr bwMode="auto">
            <a:xfrm>
              <a:off x="2072" y="26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2" name="Freeform 777"/>
            <p:cNvSpPr>
              <a:spLocks noEditPoints="1"/>
            </p:cNvSpPr>
            <p:nvPr/>
          </p:nvSpPr>
          <p:spPr bwMode="auto">
            <a:xfrm>
              <a:off x="2072" y="24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3" name="Freeform 778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4" name="Freeform 779"/>
            <p:cNvSpPr>
              <a:spLocks noEditPoints="1"/>
            </p:cNvSpPr>
            <p:nvPr/>
          </p:nvSpPr>
          <p:spPr bwMode="auto">
            <a:xfrm>
              <a:off x="2072" y="25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5" name="Freeform 780"/>
            <p:cNvSpPr>
              <a:spLocks noEditPoints="1"/>
            </p:cNvSpPr>
            <p:nvPr/>
          </p:nvSpPr>
          <p:spPr bwMode="auto">
            <a:xfrm>
              <a:off x="2072" y="215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6" name="Freeform 781"/>
            <p:cNvSpPr>
              <a:spLocks noEditPoints="1"/>
            </p:cNvSpPr>
            <p:nvPr/>
          </p:nvSpPr>
          <p:spPr bwMode="auto">
            <a:xfrm>
              <a:off x="2072" y="24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7" name="Freeform 782"/>
            <p:cNvSpPr>
              <a:spLocks noEditPoints="1"/>
            </p:cNvSpPr>
            <p:nvPr/>
          </p:nvSpPr>
          <p:spPr bwMode="auto">
            <a:xfrm>
              <a:off x="2072" y="253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8" name="Freeform 783"/>
            <p:cNvSpPr>
              <a:spLocks noEditPoints="1"/>
            </p:cNvSpPr>
            <p:nvPr/>
          </p:nvSpPr>
          <p:spPr bwMode="auto">
            <a:xfrm>
              <a:off x="2072" y="23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9" name="Freeform 784"/>
            <p:cNvSpPr>
              <a:spLocks noEditPoints="1"/>
            </p:cNvSpPr>
            <p:nvPr/>
          </p:nvSpPr>
          <p:spPr bwMode="auto">
            <a:xfrm>
              <a:off x="2072" y="25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0" name="Freeform 785"/>
            <p:cNvSpPr>
              <a:spLocks noEditPoints="1"/>
            </p:cNvSpPr>
            <p:nvPr/>
          </p:nvSpPr>
          <p:spPr bwMode="auto">
            <a:xfrm>
              <a:off x="2072" y="21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1" name="Freeform 786"/>
            <p:cNvSpPr>
              <a:spLocks noEditPoints="1"/>
            </p:cNvSpPr>
            <p:nvPr/>
          </p:nvSpPr>
          <p:spPr bwMode="auto">
            <a:xfrm>
              <a:off x="2072" y="2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2" name="Freeform 787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3" name="Freeform 788"/>
            <p:cNvSpPr>
              <a:spLocks noEditPoints="1"/>
            </p:cNvSpPr>
            <p:nvPr/>
          </p:nvSpPr>
          <p:spPr bwMode="auto">
            <a:xfrm>
              <a:off x="2072" y="23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4" name="Freeform 789"/>
            <p:cNvSpPr>
              <a:spLocks noEditPoints="1"/>
            </p:cNvSpPr>
            <p:nvPr/>
          </p:nvSpPr>
          <p:spPr bwMode="auto">
            <a:xfrm>
              <a:off x="2072" y="24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5" name="Freeform 790"/>
            <p:cNvSpPr>
              <a:spLocks noEditPoints="1"/>
            </p:cNvSpPr>
            <p:nvPr/>
          </p:nvSpPr>
          <p:spPr bwMode="auto">
            <a:xfrm>
              <a:off x="2072" y="21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6" name="Freeform 791"/>
            <p:cNvSpPr>
              <a:spLocks noEditPoints="1"/>
            </p:cNvSpPr>
            <p:nvPr/>
          </p:nvSpPr>
          <p:spPr bwMode="auto">
            <a:xfrm>
              <a:off x="2072" y="33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7" name="Freeform 792"/>
            <p:cNvSpPr>
              <a:spLocks noEditPoints="1"/>
            </p:cNvSpPr>
            <p:nvPr/>
          </p:nvSpPr>
          <p:spPr bwMode="auto">
            <a:xfrm>
              <a:off x="2072" y="26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8" name="Freeform 793"/>
            <p:cNvSpPr>
              <a:spLocks noEditPoints="1"/>
            </p:cNvSpPr>
            <p:nvPr/>
          </p:nvSpPr>
          <p:spPr bwMode="auto">
            <a:xfrm>
              <a:off x="2072" y="22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9" name="Freeform 794"/>
            <p:cNvSpPr>
              <a:spLocks noEditPoints="1"/>
            </p:cNvSpPr>
            <p:nvPr/>
          </p:nvSpPr>
          <p:spPr bwMode="auto">
            <a:xfrm>
              <a:off x="2072" y="24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0" name="Freeform 795"/>
            <p:cNvSpPr>
              <a:spLocks noEditPoints="1"/>
            </p:cNvSpPr>
            <p:nvPr/>
          </p:nvSpPr>
          <p:spPr bwMode="auto">
            <a:xfrm>
              <a:off x="2072" y="22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1" name="Freeform 796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2" name="Freeform 797"/>
            <p:cNvSpPr>
              <a:spLocks noEditPoints="1"/>
            </p:cNvSpPr>
            <p:nvPr/>
          </p:nvSpPr>
          <p:spPr bwMode="auto">
            <a:xfrm>
              <a:off x="2072" y="23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3" name="Freeform 798"/>
            <p:cNvSpPr>
              <a:spLocks noEditPoints="1"/>
            </p:cNvSpPr>
            <p:nvPr/>
          </p:nvSpPr>
          <p:spPr bwMode="auto">
            <a:xfrm>
              <a:off x="2072" y="22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4" name="Freeform 799"/>
            <p:cNvSpPr>
              <a:spLocks noEditPoints="1"/>
            </p:cNvSpPr>
            <p:nvPr/>
          </p:nvSpPr>
          <p:spPr bwMode="auto">
            <a:xfrm>
              <a:off x="2072" y="20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5" name="Freeform 800"/>
            <p:cNvSpPr>
              <a:spLocks noEditPoints="1"/>
            </p:cNvSpPr>
            <p:nvPr/>
          </p:nvSpPr>
          <p:spPr bwMode="auto">
            <a:xfrm>
              <a:off x="2072" y="26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6" name="Freeform 801"/>
            <p:cNvSpPr>
              <a:spLocks noEditPoints="1"/>
            </p:cNvSpPr>
            <p:nvPr/>
          </p:nvSpPr>
          <p:spPr bwMode="auto">
            <a:xfrm>
              <a:off x="2072" y="20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7" name="Freeform 802"/>
            <p:cNvSpPr>
              <a:spLocks noEditPoints="1"/>
            </p:cNvSpPr>
            <p:nvPr/>
          </p:nvSpPr>
          <p:spPr bwMode="auto">
            <a:xfrm>
              <a:off x="2072" y="21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8" name="Freeform 803"/>
            <p:cNvSpPr>
              <a:spLocks noEditPoints="1"/>
            </p:cNvSpPr>
            <p:nvPr/>
          </p:nvSpPr>
          <p:spPr bwMode="auto">
            <a:xfrm>
              <a:off x="2072" y="22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9" name="Freeform 804"/>
            <p:cNvSpPr>
              <a:spLocks noEditPoints="1"/>
            </p:cNvSpPr>
            <p:nvPr/>
          </p:nvSpPr>
          <p:spPr bwMode="auto">
            <a:xfrm>
              <a:off x="2072" y="24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0" name="Freeform 805"/>
            <p:cNvSpPr>
              <a:spLocks noEditPoints="1"/>
            </p:cNvSpPr>
            <p:nvPr/>
          </p:nvSpPr>
          <p:spPr bwMode="auto">
            <a:xfrm>
              <a:off x="2072" y="21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1" name="Freeform 806"/>
            <p:cNvSpPr>
              <a:spLocks noEditPoints="1"/>
            </p:cNvSpPr>
            <p:nvPr/>
          </p:nvSpPr>
          <p:spPr bwMode="auto">
            <a:xfrm>
              <a:off x="2072" y="20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2" name="Freeform 807"/>
            <p:cNvSpPr>
              <a:spLocks noEditPoints="1"/>
            </p:cNvSpPr>
            <p:nvPr/>
          </p:nvSpPr>
          <p:spPr bwMode="auto">
            <a:xfrm>
              <a:off x="2072" y="19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3" name="Freeform 808"/>
            <p:cNvSpPr>
              <a:spLocks noEditPoints="1"/>
            </p:cNvSpPr>
            <p:nvPr/>
          </p:nvSpPr>
          <p:spPr bwMode="auto">
            <a:xfrm>
              <a:off x="2072" y="21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2" name="Group 1010"/>
          <p:cNvGrpSpPr>
            <a:grpSpLocks/>
          </p:cNvGrpSpPr>
          <p:nvPr/>
        </p:nvGrpSpPr>
        <p:grpSpPr bwMode="auto">
          <a:xfrm>
            <a:off x="3289301" y="1839913"/>
            <a:ext cx="82550" cy="3008313"/>
            <a:chOff x="2072" y="1159"/>
            <a:chExt cx="52" cy="1895"/>
          </a:xfrm>
        </p:grpSpPr>
        <p:sp>
          <p:nvSpPr>
            <p:cNvPr id="8184" name="Freeform 810"/>
            <p:cNvSpPr>
              <a:spLocks noEditPoints="1"/>
            </p:cNvSpPr>
            <p:nvPr/>
          </p:nvSpPr>
          <p:spPr bwMode="auto">
            <a:xfrm>
              <a:off x="2072" y="24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5" name="Freeform 811"/>
            <p:cNvSpPr>
              <a:spLocks noEditPoints="1"/>
            </p:cNvSpPr>
            <p:nvPr/>
          </p:nvSpPr>
          <p:spPr bwMode="auto">
            <a:xfrm>
              <a:off x="2072" y="24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6" name="Freeform 812"/>
            <p:cNvSpPr>
              <a:spLocks noEditPoints="1"/>
            </p:cNvSpPr>
            <p:nvPr/>
          </p:nvSpPr>
          <p:spPr bwMode="auto">
            <a:xfrm>
              <a:off x="2072" y="21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7" name="Freeform 813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8" name="Freeform 814"/>
            <p:cNvSpPr>
              <a:spLocks noEditPoints="1"/>
            </p:cNvSpPr>
            <p:nvPr/>
          </p:nvSpPr>
          <p:spPr bwMode="auto">
            <a:xfrm>
              <a:off x="2072" y="20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9" name="Freeform 815"/>
            <p:cNvSpPr>
              <a:spLocks noEditPoints="1"/>
            </p:cNvSpPr>
            <p:nvPr/>
          </p:nvSpPr>
          <p:spPr bwMode="auto">
            <a:xfrm>
              <a:off x="2072" y="25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0" name="Freeform 816"/>
            <p:cNvSpPr>
              <a:spLocks noEditPoints="1"/>
            </p:cNvSpPr>
            <p:nvPr/>
          </p:nvSpPr>
          <p:spPr bwMode="auto">
            <a:xfrm>
              <a:off x="2072" y="22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1" name="Freeform 817"/>
            <p:cNvSpPr>
              <a:spLocks noEditPoints="1"/>
            </p:cNvSpPr>
            <p:nvPr/>
          </p:nvSpPr>
          <p:spPr bwMode="auto">
            <a:xfrm>
              <a:off x="2072" y="1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2" name="Freeform 818"/>
            <p:cNvSpPr>
              <a:spLocks noEditPoints="1"/>
            </p:cNvSpPr>
            <p:nvPr/>
          </p:nvSpPr>
          <p:spPr bwMode="auto">
            <a:xfrm>
              <a:off x="2072" y="23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3" name="Freeform 819"/>
            <p:cNvSpPr>
              <a:spLocks noEditPoints="1"/>
            </p:cNvSpPr>
            <p:nvPr/>
          </p:nvSpPr>
          <p:spPr bwMode="auto">
            <a:xfrm>
              <a:off x="2072" y="25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4" name="Freeform 820"/>
            <p:cNvSpPr>
              <a:spLocks noEditPoints="1"/>
            </p:cNvSpPr>
            <p:nvPr/>
          </p:nvSpPr>
          <p:spPr bwMode="auto">
            <a:xfrm>
              <a:off x="2072" y="23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5" name="Freeform 821"/>
            <p:cNvSpPr>
              <a:spLocks noEditPoints="1"/>
            </p:cNvSpPr>
            <p:nvPr/>
          </p:nvSpPr>
          <p:spPr bwMode="auto">
            <a:xfrm>
              <a:off x="2072" y="24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6" name="Freeform 822"/>
            <p:cNvSpPr>
              <a:spLocks noEditPoints="1"/>
            </p:cNvSpPr>
            <p:nvPr/>
          </p:nvSpPr>
          <p:spPr bwMode="auto">
            <a:xfrm>
              <a:off x="2072" y="26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7" name="Freeform 823"/>
            <p:cNvSpPr>
              <a:spLocks noEditPoints="1"/>
            </p:cNvSpPr>
            <p:nvPr/>
          </p:nvSpPr>
          <p:spPr bwMode="auto">
            <a:xfrm>
              <a:off x="2072" y="1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8" name="Freeform 824"/>
            <p:cNvSpPr>
              <a:spLocks noEditPoints="1"/>
            </p:cNvSpPr>
            <p:nvPr/>
          </p:nvSpPr>
          <p:spPr bwMode="auto">
            <a:xfrm>
              <a:off x="2072" y="24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9" name="Freeform 825"/>
            <p:cNvSpPr>
              <a:spLocks noEditPoints="1"/>
            </p:cNvSpPr>
            <p:nvPr/>
          </p:nvSpPr>
          <p:spPr bwMode="auto">
            <a:xfrm>
              <a:off x="2072" y="22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0" name="Freeform 826"/>
            <p:cNvSpPr>
              <a:spLocks noEditPoints="1"/>
            </p:cNvSpPr>
            <p:nvPr/>
          </p:nvSpPr>
          <p:spPr bwMode="auto">
            <a:xfrm>
              <a:off x="2072" y="23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1" name="Freeform 827"/>
            <p:cNvSpPr>
              <a:spLocks noEditPoints="1"/>
            </p:cNvSpPr>
            <p:nvPr/>
          </p:nvSpPr>
          <p:spPr bwMode="auto">
            <a:xfrm>
              <a:off x="2072" y="28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2" name="Freeform 828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3" name="Freeform 829"/>
            <p:cNvSpPr>
              <a:spLocks noEditPoints="1"/>
            </p:cNvSpPr>
            <p:nvPr/>
          </p:nvSpPr>
          <p:spPr bwMode="auto">
            <a:xfrm>
              <a:off x="2072" y="23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4" name="Freeform 830"/>
            <p:cNvSpPr>
              <a:spLocks noEditPoints="1"/>
            </p:cNvSpPr>
            <p:nvPr/>
          </p:nvSpPr>
          <p:spPr bwMode="auto">
            <a:xfrm>
              <a:off x="2072" y="24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5" name="Freeform 831"/>
            <p:cNvSpPr>
              <a:spLocks noEditPoints="1"/>
            </p:cNvSpPr>
            <p:nvPr/>
          </p:nvSpPr>
          <p:spPr bwMode="auto">
            <a:xfrm>
              <a:off x="2072" y="21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6" name="Freeform 832"/>
            <p:cNvSpPr>
              <a:spLocks noEditPoints="1"/>
            </p:cNvSpPr>
            <p:nvPr/>
          </p:nvSpPr>
          <p:spPr bwMode="auto">
            <a:xfrm>
              <a:off x="2072" y="26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7" name="Freeform 833"/>
            <p:cNvSpPr>
              <a:spLocks noEditPoints="1"/>
            </p:cNvSpPr>
            <p:nvPr/>
          </p:nvSpPr>
          <p:spPr bwMode="auto">
            <a:xfrm>
              <a:off x="2072" y="23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8" name="Freeform 834"/>
            <p:cNvSpPr>
              <a:spLocks noEditPoints="1"/>
            </p:cNvSpPr>
            <p:nvPr/>
          </p:nvSpPr>
          <p:spPr bwMode="auto">
            <a:xfrm>
              <a:off x="2072" y="23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9" name="Freeform 835"/>
            <p:cNvSpPr>
              <a:spLocks noEditPoints="1"/>
            </p:cNvSpPr>
            <p:nvPr/>
          </p:nvSpPr>
          <p:spPr bwMode="auto">
            <a:xfrm>
              <a:off x="2072" y="277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0" name="Freeform 836"/>
            <p:cNvSpPr>
              <a:spLocks noEditPoints="1"/>
            </p:cNvSpPr>
            <p:nvPr/>
          </p:nvSpPr>
          <p:spPr bwMode="auto">
            <a:xfrm>
              <a:off x="2072" y="25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1" name="Freeform 837"/>
            <p:cNvSpPr>
              <a:spLocks noEditPoints="1"/>
            </p:cNvSpPr>
            <p:nvPr/>
          </p:nvSpPr>
          <p:spPr bwMode="auto">
            <a:xfrm>
              <a:off x="2072" y="19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2" name="Freeform 838"/>
            <p:cNvSpPr>
              <a:spLocks noEditPoints="1"/>
            </p:cNvSpPr>
            <p:nvPr/>
          </p:nvSpPr>
          <p:spPr bwMode="auto">
            <a:xfrm>
              <a:off x="2072" y="26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3" name="Freeform 839"/>
            <p:cNvSpPr>
              <a:spLocks noEditPoints="1"/>
            </p:cNvSpPr>
            <p:nvPr/>
          </p:nvSpPr>
          <p:spPr bwMode="auto">
            <a:xfrm>
              <a:off x="2072" y="25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4" name="Freeform 840"/>
            <p:cNvSpPr>
              <a:spLocks noEditPoints="1"/>
            </p:cNvSpPr>
            <p:nvPr/>
          </p:nvSpPr>
          <p:spPr bwMode="auto">
            <a:xfrm>
              <a:off x="2072" y="20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5" name="Freeform 841"/>
            <p:cNvSpPr>
              <a:spLocks noEditPoints="1"/>
            </p:cNvSpPr>
            <p:nvPr/>
          </p:nvSpPr>
          <p:spPr bwMode="auto">
            <a:xfrm>
              <a:off x="2072" y="19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6" name="Freeform 842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7" name="Freeform 843"/>
            <p:cNvSpPr>
              <a:spLocks noEditPoints="1"/>
            </p:cNvSpPr>
            <p:nvPr/>
          </p:nvSpPr>
          <p:spPr bwMode="auto">
            <a:xfrm>
              <a:off x="2072" y="21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8" name="Freeform 844"/>
            <p:cNvSpPr>
              <a:spLocks noEditPoints="1"/>
            </p:cNvSpPr>
            <p:nvPr/>
          </p:nvSpPr>
          <p:spPr bwMode="auto">
            <a:xfrm>
              <a:off x="2072" y="29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9" name="Freeform 845"/>
            <p:cNvSpPr>
              <a:spLocks noEditPoints="1"/>
            </p:cNvSpPr>
            <p:nvPr/>
          </p:nvSpPr>
          <p:spPr bwMode="auto">
            <a:xfrm>
              <a:off x="2072" y="25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0" name="Freeform 846"/>
            <p:cNvSpPr>
              <a:spLocks noEditPoints="1"/>
            </p:cNvSpPr>
            <p:nvPr/>
          </p:nvSpPr>
          <p:spPr bwMode="auto">
            <a:xfrm>
              <a:off x="2072" y="244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1" name="Freeform 847"/>
            <p:cNvSpPr>
              <a:spLocks noEditPoints="1"/>
            </p:cNvSpPr>
            <p:nvPr/>
          </p:nvSpPr>
          <p:spPr bwMode="auto">
            <a:xfrm>
              <a:off x="2072" y="21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2" name="Freeform 848"/>
            <p:cNvSpPr>
              <a:spLocks noEditPoints="1"/>
            </p:cNvSpPr>
            <p:nvPr/>
          </p:nvSpPr>
          <p:spPr bwMode="auto">
            <a:xfrm>
              <a:off x="2072" y="26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3" name="Freeform 849"/>
            <p:cNvSpPr>
              <a:spLocks noEditPoints="1"/>
            </p:cNvSpPr>
            <p:nvPr/>
          </p:nvSpPr>
          <p:spPr bwMode="auto">
            <a:xfrm>
              <a:off x="2072" y="25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4" name="Freeform 850"/>
            <p:cNvSpPr>
              <a:spLocks noEditPoints="1"/>
            </p:cNvSpPr>
            <p:nvPr/>
          </p:nvSpPr>
          <p:spPr bwMode="auto">
            <a:xfrm>
              <a:off x="2072" y="23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5" name="Freeform 851"/>
            <p:cNvSpPr>
              <a:spLocks noEditPoints="1"/>
            </p:cNvSpPr>
            <p:nvPr/>
          </p:nvSpPr>
          <p:spPr bwMode="auto">
            <a:xfrm>
              <a:off x="2072" y="26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6" name="Freeform 852"/>
            <p:cNvSpPr>
              <a:spLocks noEditPoints="1"/>
            </p:cNvSpPr>
            <p:nvPr/>
          </p:nvSpPr>
          <p:spPr bwMode="auto">
            <a:xfrm>
              <a:off x="2072" y="22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7" name="Freeform 853"/>
            <p:cNvSpPr>
              <a:spLocks noEditPoints="1"/>
            </p:cNvSpPr>
            <p:nvPr/>
          </p:nvSpPr>
          <p:spPr bwMode="auto">
            <a:xfrm>
              <a:off x="2072" y="11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8" name="Freeform 854"/>
            <p:cNvSpPr>
              <a:spLocks noEditPoints="1"/>
            </p:cNvSpPr>
            <p:nvPr/>
          </p:nvSpPr>
          <p:spPr bwMode="auto">
            <a:xfrm>
              <a:off x="2072" y="27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9" name="Freeform 855"/>
            <p:cNvSpPr>
              <a:spLocks noEditPoints="1"/>
            </p:cNvSpPr>
            <p:nvPr/>
          </p:nvSpPr>
          <p:spPr bwMode="auto">
            <a:xfrm>
              <a:off x="2072" y="19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0" name="Freeform 856"/>
            <p:cNvSpPr>
              <a:spLocks noEditPoints="1"/>
            </p:cNvSpPr>
            <p:nvPr/>
          </p:nvSpPr>
          <p:spPr bwMode="auto">
            <a:xfrm>
              <a:off x="2072" y="26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1" name="Freeform 857"/>
            <p:cNvSpPr>
              <a:spLocks noEditPoints="1"/>
            </p:cNvSpPr>
            <p:nvPr/>
          </p:nvSpPr>
          <p:spPr bwMode="auto">
            <a:xfrm>
              <a:off x="2072" y="23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2" name="Freeform 858"/>
            <p:cNvSpPr>
              <a:spLocks noEditPoints="1"/>
            </p:cNvSpPr>
            <p:nvPr/>
          </p:nvSpPr>
          <p:spPr bwMode="auto">
            <a:xfrm>
              <a:off x="2072" y="21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3" name="Freeform 859"/>
            <p:cNvSpPr>
              <a:spLocks noEditPoints="1"/>
            </p:cNvSpPr>
            <p:nvPr/>
          </p:nvSpPr>
          <p:spPr bwMode="auto">
            <a:xfrm>
              <a:off x="2072" y="25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4" name="Freeform 860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5" name="Freeform 861"/>
            <p:cNvSpPr>
              <a:spLocks noEditPoints="1"/>
            </p:cNvSpPr>
            <p:nvPr/>
          </p:nvSpPr>
          <p:spPr bwMode="auto">
            <a:xfrm>
              <a:off x="2072" y="24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6" name="Freeform 862"/>
            <p:cNvSpPr>
              <a:spLocks noEditPoints="1"/>
            </p:cNvSpPr>
            <p:nvPr/>
          </p:nvSpPr>
          <p:spPr bwMode="auto">
            <a:xfrm>
              <a:off x="2072" y="26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7" name="Freeform 863"/>
            <p:cNvSpPr>
              <a:spLocks noEditPoints="1"/>
            </p:cNvSpPr>
            <p:nvPr/>
          </p:nvSpPr>
          <p:spPr bwMode="auto">
            <a:xfrm>
              <a:off x="2072" y="23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8" name="Freeform 864"/>
            <p:cNvSpPr>
              <a:spLocks noEditPoints="1"/>
            </p:cNvSpPr>
            <p:nvPr/>
          </p:nvSpPr>
          <p:spPr bwMode="auto">
            <a:xfrm>
              <a:off x="2072" y="22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9" name="Freeform 865"/>
            <p:cNvSpPr>
              <a:spLocks noEditPoints="1"/>
            </p:cNvSpPr>
            <p:nvPr/>
          </p:nvSpPr>
          <p:spPr bwMode="auto">
            <a:xfrm>
              <a:off x="2072" y="23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0" name="Freeform 866"/>
            <p:cNvSpPr>
              <a:spLocks noEditPoints="1"/>
            </p:cNvSpPr>
            <p:nvPr/>
          </p:nvSpPr>
          <p:spPr bwMode="auto">
            <a:xfrm>
              <a:off x="2072" y="22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1" name="Freeform 867"/>
            <p:cNvSpPr>
              <a:spLocks noEditPoints="1"/>
            </p:cNvSpPr>
            <p:nvPr/>
          </p:nvSpPr>
          <p:spPr bwMode="auto">
            <a:xfrm>
              <a:off x="2072" y="2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2" name="Freeform 868"/>
            <p:cNvSpPr>
              <a:spLocks noEditPoints="1"/>
            </p:cNvSpPr>
            <p:nvPr/>
          </p:nvSpPr>
          <p:spPr bwMode="auto">
            <a:xfrm>
              <a:off x="2072" y="21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3" name="Freeform 869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4" name="Freeform 870"/>
            <p:cNvSpPr>
              <a:spLocks noEditPoints="1"/>
            </p:cNvSpPr>
            <p:nvPr/>
          </p:nvSpPr>
          <p:spPr bwMode="auto">
            <a:xfrm>
              <a:off x="2072" y="23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5" name="Freeform 871"/>
            <p:cNvSpPr>
              <a:spLocks noEditPoints="1"/>
            </p:cNvSpPr>
            <p:nvPr/>
          </p:nvSpPr>
          <p:spPr bwMode="auto">
            <a:xfrm>
              <a:off x="2072" y="23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6" name="Freeform 872"/>
            <p:cNvSpPr>
              <a:spLocks noEditPoints="1"/>
            </p:cNvSpPr>
            <p:nvPr/>
          </p:nvSpPr>
          <p:spPr bwMode="auto">
            <a:xfrm>
              <a:off x="2072" y="214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7" name="Freeform 873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8" name="Freeform 874"/>
            <p:cNvSpPr>
              <a:spLocks noEditPoints="1"/>
            </p:cNvSpPr>
            <p:nvPr/>
          </p:nvSpPr>
          <p:spPr bwMode="auto">
            <a:xfrm>
              <a:off x="2072" y="25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9" name="Freeform 875"/>
            <p:cNvSpPr>
              <a:spLocks noEditPoints="1"/>
            </p:cNvSpPr>
            <p:nvPr/>
          </p:nvSpPr>
          <p:spPr bwMode="auto">
            <a:xfrm>
              <a:off x="2072" y="22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0" name="Freeform 876"/>
            <p:cNvSpPr>
              <a:spLocks noEditPoints="1"/>
            </p:cNvSpPr>
            <p:nvPr/>
          </p:nvSpPr>
          <p:spPr bwMode="auto">
            <a:xfrm>
              <a:off x="2072" y="24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1" name="Freeform 877"/>
            <p:cNvSpPr>
              <a:spLocks noEditPoints="1"/>
            </p:cNvSpPr>
            <p:nvPr/>
          </p:nvSpPr>
          <p:spPr bwMode="auto">
            <a:xfrm>
              <a:off x="2072" y="200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2" name="Freeform 878"/>
            <p:cNvSpPr>
              <a:spLocks noEditPoints="1"/>
            </p:cNvSpPr>
            <p:nvPr/>
          </p:nvSpPr>
          <p:spPr bwMode="auto">
            <a:xfrm>
              <a:off x="2072" y="22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3" name="Freeform 879"/>
            <p:cNvSpPr>
              <a:spLocks noEditPoints="1"/>
            </p:cNvSpPr>
            <p:nvPr/>
          </p:nvSpPr>
          <p:spPr bwMode="auto">
            <a:xfrm>
              <a:off x="2072" y="23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4" name="Freeform 880"/>
            <p:cNvSpPr>
              <a:spLocks noEditPoints="1"/>
            </p:cNvSpPr>
            <p:nvPr/>
          </p:nvSpPr>
          <p:spPr bwMode="auto">
            <a:xfrm>
              <a:off x="2072" y="22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5" name="Freeform 881"/>
            <p:cNvSpPr>
              <a:spLocks noEditPoints="1"/>
            </p:cNvSpPr>
            <p:nvPr/>
          </p:nvSpPr>
          <p:spPr bwMode="auto">
            <a:xfrm>
              <a:off x="2072" y="18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6" name="Freeform 882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7" name="Freeform 883"/>
            <p:cNvSpPr>
              <a:spLocks noEditPoints="1"/>
            </p:cNvSpPr>
            <p:nvPr/>
          </p:nvSpPr>
          <p:spPr bwMode="auto">
            <a:xfrm>
              <a:off x="2072" y="25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8" name="Freeform 884"/>
            <p:cNvSpPr>
              <a:spLocks noEditPoints="1"/>
            </p:cNvSpPr>
            <p:nvPr/>
          </p:nvSpPr>
          <p:spPr bwMode="auto">
            <a:xfrm>
              <a:off x="2072" y="22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9" name="Freeform 885"/>
            <p:cNvSpPr>
              <a:spLocks noEditPoints="1"/>
            </p:cNvSpPr>
            <p:nvPr/>
          </p:nvSpPr>
          <p:spPr bwMode="auto">
            <a:xfrm>
              <a:off x="2072" y="25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0" name="Freeform 886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1" name="Freeform 887"/>
            <p:cNvSpPr>
              <a:spLocks noEditPoints="1"/>
            </p:cNvSpPr>
            <p:nvPr/>
          </p:nvSpPr>
          <p:spPr bwMode="auto">
            <a:xfrm>
              <a:off x="2072" y="22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2" name="Freeform 888"/>
            <p:cNvSpPr>
              <a:spLocks noEditPoints="1"/>
            </p:cNvSpPr>
            <p:nvPr/>
          </p:nvSpPr>
          <p:spPr bwMode="auto">
            <a:xfrm>
              <a:off x="2072" y="21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3" name="Freeform 889"/>
            <p:cNvSpPr>
              <a:spLocks noEditPoints="1"/>
            </p:cNvSpPr>
            <p:nvPr/>
          </p:nvSpPr>
          <p:spPr bwMode="auto">
            <a:xfrm>
              <a:off x="2072" y="24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4" name="Freeform 890"/>
            <p:cNvSpPr>
              <a:spLocks noEditPoints="1"/>
            </p:cNvSpPr>
            <p:nvPr/>
          </p:nvSpPr>
          <p:spPr bwMode="auto">
            <a:xfrm>
              <a:off x="2072" y="27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5" name="Freeform 891"/>
            <p:cNvSpPr>
              <a:spLocks noEditPoints="1"/>
            </p:cNvSpPr>
            <p:nvPr/>
          </p:nvSpPr>
          <p:spPr bwMode="auto">
            <a:xfrm>
              <a:off x="2072" y="22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6" name="Freeform 892"/>
            <p:cNvSpPr>
              <a:spLocks noEditPoints="1"/>
            </p:cNvSpPr>
            <p:nvPr/>
          </p:nvSpPr>
          <p:spPr bwMode="auto">
            <a:xfrm>
              <a:off x="2072" y="24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7" name="Freeform 893"/>
            <p:cNvSpPr>
              <a:spLocks noEditPoints="1"/>
            </p:cNvSpPr>
            <p:nvPr/>
          </p:nvSpPr>
          <p:spPr bwMode="auto">
            <a:xfrm>
              <a:off x="2072" y="22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8" name="Freeform 894"/>
            <p:cNvSpPr>
              <a:spLocks noEditPoints="1"/>
            </p:cNvSpPr>
            <p:nvPr/>
          </p:nvSpPr>
          <p:spPr bwMode="auto">
            <a:xfrm>
              <a:off x="2072" y="22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9" name="Freeform 895"/>
            <p:cNvSpPr>
              <a:spLocks noEditPoints="1"/>
            </p:cNvSpPr>
            <p:nvPr/>
          </p:nvSpPr>
          <p:spPr bwMode="auto">
            <a:xfrm>
              <a:off x="2072" y="27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0" name="Freeform 896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1" name="Freeform 897"/>
            <p:cNvSpPr>
              <a:spLocks noEditPoints="1"/>
            </p:cNvSpPr>
            <p:nvPr/>
          </p:nvSpPr>
          <p:spPr bwMode="auto">
            <a:xfrm>
              <a:off x="2072" y="26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2" name="Freeform 898"/>
            <p:cNvSpPr>
              <a:spLocks noEditPoints="1"/>
            </p:cNvSpPr>
            <p:nvPr/>
          </p:nvSpPr>
          <p:spPr bwMode="auto">
            <a:xfrm>
              <a:off x="2072" y="24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3" name="Freeform 899"/>
            <p:cNvSpPr>
              <a:spLocks noEditPoints="1"/>
            </p:cNvSpPr>
            <p:nvPr/>
          </p:nvSpPr>
          <p:spPr bwMode="auto">
            <a:xfrm>
              <a:off x="2072" y="22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4" name="Freeform 900"/>
            <p:cNvSpPr>
              <a:spLocks noEditPoints="1"/>
            </p:cNvSpPr>
            <p:nvPr/>
          </p:nvSpPr>
          <p:spPr bwMode="auto">
            <a:xfrm>
              <a:off x="2072" y="27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5" name="Freeform 901"/>
            <p:cNvSpPr>
              <a:spLocks noEditPoints="1"/>
            </p:cNvSpPr>
            <p:nvPr/>
          </p:nvSpPr>
          <p:spPr bwMode="auto">
            <a:xfrm>
              <a:off x="2072" y="22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6" name="Freeform 902"/>
            <p:cNvSpPr>
              <a:spLocks noEditPoints="1"/>
            </p:cNvSpPr>
            <p:nvPr/>
          </p:nvSpPr>
          <p:spPr bwMode="auto">
            <a:xfrm>
              <a:off x="2072" y="23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7" name="Freeform 903"/>
            <p:cNvSpPr>
              <a:spLocks noEditPoints="1"/>
            </p:cNvSpPr>
            <p:nvPr/>
          </p:nvSpPr>
          <p:spPr bwMode="auto">
            <a:xfrm>
              <a:off x="2072" y="24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8" name="Freeform 904"/>
            <p:cNvSpPr>
              <a:spLocks noEditPoints="1"/>
            </p:cNvSpPr>
            <p:nvPr/>
          </p:nvSpPr>
          <p:spPr bwMode="auto">
            <a:xfrm>
              <a:off x="2072" y="21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9" name="Freeform 905"/>
            <p:cNvSpPr>
              <a:spLocks noEditPoints="1"/>
            </p:cNvSpPr>
            <p:nvPr/>
          </p:nvSpPr>
          <p:spPr bwMode="auto">
            <a:xfrm>
              <a:off x="2072" y="21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0" name="Freeform 906"/>
            <p:cNvSpPr>
              <a:spLocks noEditPoints="1"/>
            </p:cNvSpPr>
            <p:nvPr/>
          </p:nvSpPr>
          <p:spPr bwMode="auto">
            <a:xfrm>
              <a:off x="2072" y="22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1" name="Freeform 907"/>
            <p:cNvSpPr>
              <a:spLocks noEditPoints="1"/>
            </p:cNvSpPr>
            <p:nvPr/>
          </p:nvSpPr>
          <p:spPr bwMode="auto">
            <a:xfrm>
              <a:off x="2072" y="17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2" name="Freeform 908"/>
            <p:cNvSpPr>
              <a:spLocks noEditPoints="1"/>
            </p:cNvSpPr>
            <p:nvPr/>
          </p:nvSpPr>
          <p:spPr bwMode="auto">
            <a:xfrm>
              <a:off x="2072" y="20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3" name="Freeform 909"/>
            <p:cNvSpPr>
              <a:spLocks noEditPoints="1"/>
            </p:cNvSpPr>
            <p:nvPr/>
          </p:nvSpPr>
          <p:spPr bwMode="auto">
            <a:xfrm>
              <a:off x="2072" y="239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4" name="Freeform 910"/>
            <p:cNvSpPr>
              <a:spLocks noEditPoints="1"/>
            </p:cNvSpPr>
            <p:nvPr/>
          </p:nvSpPr>
          <p:spPr bwMode="auto">
            <a:xfrm>
              <a:off x="2072" y="24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5" name="Freeform 911"/>
            <p:cNvSpPr>
              <a:spLocks noEditPoints="1"/>
            </p:cNvSpPr>
            <p:nvPr/>
          </p:nvSpPr>
          <p:spPr bwMode="auto">
            <a:xfrm>
              <a:off x="2072" y="241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6" name="Freeform 912"/>
            <p:cNvSpPr>
              <a:spLocks noEditPoints="1"/>
            </p:cNvSpPr>
            <p:nvPr/>
          </p:nvSpPr>
          <p:spPr bwMode="auto">
            <a:xfrm>
              <a:off x="2072" y="28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7" name="Freeform 913"/>
            <p:cNvSpPr>
              <a:spLocks noEditPoints="1"/>
            </p:cNvSpPr>
            <p:nvPr/>
          </p:nvSpPr>
          <p:spPr bwMode="auto">
            <a:xfrm>
              <a:off x="2072" y="21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8" name="Freeform 914"/>
            <p:cNvSpPr>
              <a:spLocks noEditPoints="1"/>
            </p:cNvSpPr>
            <p:nvPr/>
          </p:nvSpPr>
          <p:spPr bwMode="auto">
            <a:xfrm>
              <a:off x="2072" y="23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9" name="Freeform 915"/>
            <p:cNvSpPr>
              <a:spLocks noEditPoints="1"/>
            </p:cNvSpPr>
            <p:nvPr/>
          </p:nvSpPr>
          <p:spPr bwMode="auto">
            <a:xfrm>
              <a:off x="2072" y="23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0" name="Freeform 916"/>
            <p:cNvSpPr>
              <a:spLocks noEditPoints="1"/>
            </p:cNvSpPr>
            <p:nvPr/>
          </p:nvSpPr>
          <p:spPr bwMode="auto">
            <a:xfrm>
              <a:off x="2072" y="244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1" name="Freeform 917"/>
            <p:cNvSpPr>
              <a:spLocks noEditPoints="1"/>
            </p:cNvSpPr>
            <p:nvPr/>
          </p:nvSpPr>
          <p:spPr bwMode="auto">
            <a:xfrm>
              <a:off x="2072" y="176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2" name="Freeform 918"/>
            <p:cNvSpPr>
              <a:spLocks noEditPoints="1"/>
            </p:cNvSpPr>
            <p:nvPr/>
          </p:nvSpPr>
          <p:spPr bwMode="auto">
            <a:xfrm>
              <a:off x="2072" y="23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3" name="Freeform 919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4" name="Freeform 920"/>
            <p:cNvSpPr>
              <a:spLocks noEditPoints="1"/>
            </p:cNvSpPr>
            <p:nvPr/>
          </p:nvSpPr>
          <p:spPr bwMode="auto">
            <a:xfrm>
              <a:off x="2072" y="23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5" name="Freeform 921"/>
            <p:cNvSpPr>
              <a:spLocks noEditPoints="1"/>
            </p:cNvSpPr>
            <p:nvPr/>
          </p:nvSpPr>
          <p:spPr bwMode="auto">
            <a:xfrm>
              <a:off x="2072" y="22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6" name="Freeform 922"/>
            <p:cNvSpPr>
              <a:spLocks noEditPoints="1"/>
            </p:cNvSpPr>
            <p:nvPr/>
          </p:nvSpPr>
          <p:spPr bwMode="auto">
            <a:xfrm>
              <a:off x="2072" y="21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7" name="Freeform 923"/>
            <p:cNvSpPr>
              <a:spLocks noEditPoints="1"/>
            </p:cNvSpPr>
            <p:nvPr/>
          </p:nvSpPr>
          <p:spPr bwMode="auto">
            <a:xfrm>
              <a:off x="2072" y="21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8" name="Freeform 924"/>
            <p:cNvSpPr>
              <a:spLocks noEditPoints="1"/>
            </p:cNvSpPr>
            <p:nvPr/>
          </p:nvSpPr>
          <p:spPr bwMode="auto">
            <a:xfrm>
              <a:off x="2072" y="22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9" name="Freeform 925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0" name="Freeform 926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1" name="Freeform 927"/>
            <p:cNvSpPr>
              <a:spLocks noEditPoints="1"/>
            </p:cNvSpPr>
            <p:nvPr/>
          </p:nvSpPr>
          <p:spPr bwMode="auto">
            <a:xfrm>
              <a:off x="2072" y="22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2" name="Freeform 928"/>
            <p:cNvSpPr>
              <a:spLocks noEditPoints="1"/>
            </p:cNvSpPr>
            <p:nvPr/>
          </p:nvSpPr>
          <p:spPr bwMode="auto">
            <a:xfrm>
              <a:off x="2072" y="25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3" name="Freeform 929"/>
            <p:cNvSpPr>
              <a:spLocks noEditPoints="1"/>
            </p:cNvSpPr>
            <p:nvPr/>
          </p:nvSpPr>
          <p:spPr bwMode="auto">
            <a:xfrm>
              <a:off x="2072" y="17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4" name="Freeform 930"/>
            <p:cNvSpPr>
              <a:spLocks noEditPoints="1"/>
            </p:cNvSpPr>
            <p:nvPr/>
          </p:nvSpPr>
          <p:spPr bwMode="auto">
            <a:xfrm>
              <a:off x="2072" y="23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5" name="Freeform 931"/>
            <p:cNvSpPr>
              <a:spLocks noEditPoints="1"/>
            </p:cNvSpPr>
            <p:nvPr/>
          </p:nvSpPr>
          <p:spPr bwMode="auto">
            <a:xfrm>
              <a:off x="2072" y="21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6" name="Freeform 932"/>
            <p:cNvSpPr>
              <a:spLocks noEditPoints="1"/>
            </p:cNvSpPr>
            <p:nvPr/>
          </p:nvSpPr>
          <p:spPr bwMode="auto">
            <a:xfrm>
              <a:off x="2072" y="23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7" name="Freeform 933"/>
            <p:cNvSpPr>
              <a:spLocks noEditPoints="1"/>
            </p:cNvSpPr>
            <p:nvPr/>
          </p:nvSpPr>
          <p:spPr bwMode="auto">
            <a:xfrm>
              <a:off x="2072" y="26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8" name="Freeform 934"/>
            <p:cNvSpPr>
              <a:spLocks noEditPoints="1"/>
            </p:cNvSpPr>
            <p:nvPr/>
          </p:nvSpPr>
          <p:spPr bwMode="auto">
            <a:xfrm>
              <a:off x="2072" y="19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9" name="Freeform 935"/>
            <p:cNvSpPr>
              <a:spLocks noEditPoints="1"/>
            </p:cNvSpPr>
            <p:nvPr/>
          </p:nvSpPr>
          <p:spPr bwMode="auto">
            <a:xfrm>
              <a:off x="2072" y="23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0" name="Freeform 936"/>
            <p:cNvSpPr>
              <a:spLocks noEditPoints="1"/>
            </p:cNvSpPr>
            <p:nvPr/>
          </p:nvSpPr>
          <p:spPr bwMode="auto">
            <a:xfrm>
              <a:off x="2072" y="23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1" name="Freeform 937"/>
            <p:cNvSpPr>
              <a:spLocks noEditPoints="1"/>
            </p:cNvSpPr>
            <p:nvPr/>
          </p:nvSpPr>
          <p:spPr bwMode="auto">
            <a:xfrm>
              <a:off x="2072" y="24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2" name="Freeform 938"/>
            <p:cNvSpPr>
              <a:spLocks noEditPoints="1"/>
            </p:cNvSpPr>
            <p:nvPr/>
          </p:nvSpPr>
          <p:spPr bwMode="auto">
            <a:xfrm>
              <a:off x="2072" y="24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3" name="Freeform 939"/>
            <p:cNvSpPr>
              <a:spLocks noEditPoints="1"/>
            </p:cNvSpPr>
            <p:nvPr/>
          </p:nvSpPr>
          <p:spPr bwMode="auto">
            <a:xfrm>
              <a:off x="2072" y="21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4" name="Freeform 940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5" name="Freeform 941"/>
            <p:cNvSpPr>
              <a:spLocks noEditPoints="1"/>
            </p:cNvSpPr>
            <p:nvPr/>
          </p:nvSpPr>
          <p:spPr bwMode="auto">
            <a:xfrm>
              <a:off x="2072" y="25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6" name="Freeform 942"/>
            <p:cNvSpPr>
              <a:spLocks noEditPoints="1"/>
            </p:cNvSpPr>
            <p:nvPr/>
          </p:nvSpPr>
          <p:spPr bwMode="auto">
            <a:xfrm>
              <a:off x="2072" y="22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7" name="Freeform 943"/>
            <p:cNvSpPr>
              <a:spLocks noEditPoints="1"/>
            </p:cNvSpPr>
            <p:nvPr/>
          </p:nvSpPr>
          <p:spPr bwMode="auto">
            <a:xfrm>
              <a:off x="2072" y="24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8" name="Freeform 944"/>
            <p:cNvSpPr>
              <a:spLocks noEditPoints="1"/>
            </p:cNvSpPr>
            <p:nvPr/>
          </p:nvSpPr>
          <p:spPr bwMode="auto">
            <a:xfrm>
              <a:off x="2072" y="22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9" name="Freeform 945"/>
            <p:cNvSpPr>
              <a:spLocks noEditPoints="1"/>
            </p:cNvSpPr>
            <p:nvPr/>
          </p:nvSpPr>
          <p:spPr bwMode="auto">
            <a:xfrm>
              <a:off x="2072" y="23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0" name="Freeform 946"/>
            <p:cNvSpPr>
              <a:spLocks noEditPoints="1"/>
            </p:cNvSpPr>
            <p:nvPr/>
          </p:nvSpPr>
          <p:spPr bwMode="auto">
            <a:xfrm>
              <a:off x="2072" y="27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1" name="Freeform 947"/>
            <p:cNvSpPr>
              <a:spLocks noEditPoints="1"/>
            </p:cNvSpPr>
            <p:nvPr/>
          </p:nvSpPr>
          <p:spPr bwMode="auto">
            <a:xfrm>
              <a:off x="2072" y="23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2" name="Freeform 948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3" name="Freeform 949"/>
            <p:cNvSpPr>
              <a:spLocks noEditPoints="1"/>
            </p:cNvSpPr>
            <p:nvPr/>
          </p:nvSpPr>
          <p:spPr bwMode="auto">
            <a:xfrm>
              <a:off x="2072" y="234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4" name="Freeform 950"/>
            <p:cNvSpPr>
              <a:spLocks noEditPoints="1"/>
            </p:cNvSpPr>
            <p:nvPr/>
          </p:nvSpPr>
          <p:spPr bwMode="auto">
            <a:xfrm>
              <a:off x="2072" y="24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5" name="Freeform 951"/>
            <p:cNvSpPr>
              <a:spLocks noEditPoints="1"/>
            </p:cNvSpPr>
            <p:nvPr/>
          </p:nvSpPr>
          <p:spPr bwMode="auto">
            <a:xfrm>
              <a:off x="2072" y="24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6" name="Freeform 952"/>
            <p:cNvSpPr>
              <a:spLocks noEditPoints="1"/>
            </p:cNvSpPr>
            <p:nvPr/>
          </p:nvSpPr>
          <p:spPr bwMode="auto">
            <a:xfrm>
              <a:off x="2072" y="16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7" name="Freeform 953"/>
            <p:cNvSpPr>
              <a:spLocks noEditPoints="1"/>
            </p:cNvSpPr>
            <p:nvPr/>
          </p:nvSpPr>
          <p:spPr bwMode="auto">
            <a:xfrm>
              <a:off x="2072" y="24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8" name="Freeform 954"/>
            <p:cNvSpPr>
              <a:spLocks noEditPoints="1"/>
            </p:cNvSpPr>
            <p:nvPr/>
          </p:nvSpPr>
          <p:spPr bwMode="auto">
            <a:xfrm>
              <a:off x="2072" y="22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9" name="Freeform 955"/>
            <p:cNvSpPr>
              <a:spLocks noEditPoints="1"/>
            </p:cNvSpPr>
            <p:nvPr/>
          </p:nvSpPr>
          <p:spPr bwMode="auto">
            <a:xfrm>
              <a:off x="2072" y="24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0" name="Freeform 956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1" name="Freeform 957"/>
            <p:cNvSpPr>
              <a:spLocks noEditPoints="1"/>
            </p:cNvSpPr>
            <p:nvPr/>
          </p:nvSpPr>
          <p:spPr bwMode="auto">
            <a:xfrm>
              <a:off x="2072" y="22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2" name="Freeform 958"/>
            <p:cNvSpPr>
              <a:spLocks noEditPoints="1"/>
            </p:cNvSpPr>
            <p:nvPr/>
          </p:nvSpPr>
          <p:spPr bwMode="auto">
            <a:xfrm>
              <a:off x="2072" y="24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3" name="Freeform 959"/>
            <p:cNvSpPr>
              <a:spLocks noEditPoints="1"/>
            </p:cNvSpPr>
            <p:nvPr/>
          </p:nvSpPr>
          <p:spPr bwMode="auto">
            <a:xfrm>
              <a:off x="2072" y="25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4" name="Freeform 960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5" name="Freeform 961"/>
            <p:cNvSpPr>
              <a:spLocks noEditPoints="1"/>
            </p:cNvSpPr>
            <p:nvPr/>
          </p:nvSpPr>
          <p:spPr bwMode="auto">
            <a:xfrm>
              <a:off x="2072" y="21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6" name="Freeform 962"/>
            <p:cNvSpPr>
              <a:spLocks noEditPoints="1"/>
            </p:cNvSpPr>
            <p:nvPr/>
          </p:nvSpPr>
          <p:spPr bwMode="auto">
            <a:xfrm>
              <a:off x="2072" y="24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7" name="Freeform 963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8" name="Freeform 964"/>
            <p:cNvSpPr>
              <a:spLocks noEditPoints="1"/>
            </p:cNvSpPr>
            <p:nvPr/>
          </p:nvSpPr>
          <p:spPr bwMode="auto">
            <a:xfrm>
              <a:off x="2072" y="19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9" name="Freeform 965"/>
            <p:cNvSpPr>
              <a:spLocks noEditPoints="1"/>
            </p:cNvSpPr>
            <p:nvPr/>
          </p:nvSpPr>
          <p:spPr bwMode="auto">
            <a:xfrm>
              <a:off x="2072" y="25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0" name="Freeform 966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1" name="Freeform 967"/>
            <p:cNvSpPr>
              <a:spLocks noEditPoints="1"/>
            </p:cNvSpPr>
            <p:nvPr/>
          </p:nvSpPr>
          <p:spPr bwMode="auto">
            <a:xfrm>
              <a:off x="2072" y="26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2" name="Freeform 968"/>
            <p:cNvSpPr>
              <a:spLocks noEditPoints="1"/>
            </p:cNvSpPr>
            <p:nvPr/>
          </p:nvSpPr>
          <p:spPr bwMode="auto">
            <a:xfrm>
              <a:off x="2072" y="22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3" name="Freeform 969"/>
            <p:cNvSpPr>
              <a:spLocks noEditPoints="1"/>
            </p:cNvSpPr>
            <p:nvPr/>
          </p:nvSpPr>
          <p:spPr bwMode="auto">
            <a:xfrm>
              <a:off x="2072" y="21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4" name="Freeform 970"/>
            <p:cNvSpPr>
              <a:spLocks noEditPoints="1"/>
            </p:cNvSpPr>
            <p:nvPr/>
          </p:nvSpPr>
          <p:spPr bwMode="auto">
            <a:xfrm>
              <a:off x="2072" y="24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5" name="Freeform 971"/>
            <p:cNvSpPr>
              <a:spLocks noEditPoints="1"/>
            </p:cNvSpPr>
            <p:nvPr/>
          </p:nvSpPr>
          <p:spPr bwMode="auto">
            <a:xfrm>
              <a:off x="2072" y="20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6" name="Freeform 972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7" name="Freeform 973"/>
            <p:cNvSpPr>
              <a:spLocks noEditPoints="1"/>
            </p:cNvSpPr>
            <p:nvPr/>
          </p:nvSpPr>
          <p:spPr bwMode="auto">
            <a:xfrm>
              <a:off x="2072" y="19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8" name="Freeform 974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9" name="Freeform 975"/>
            <p:cNvSpPr>
              <a:spLocks noEditPoints="1"/>
            </p:cNvSpPr>
            <p:nvPr/>
          </p:nvSpPr>
          <p:spPr bwMode="auto">
            <a:xfrm>
              <a:off x="2072" y="25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0" name="Freeform 976"/>
            <p:cNvSpPr>
              <a:spLocks noEditPoints="1"/>
            </p:cNvSpPr>
            <p:nvPr/>
          </p:nvSpPr>
          <p:spPr bwMode="auto">
            <a:xfrm>
              <a:off x="2072" y="21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1" name="Freeform 977"/>
            <p:cNvSpPr>
              <a:spLocks noEditPoints="1"/>
            </p:cNvSpPr>
            <p:nvPr/>
          </p:nvSpPr>
          <p:spPr bwMode="auto">
            <a:xfrm>
              <a:off x="2072" y="27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2" name="Freeform 978"/>
            <p:cNvSpPr>
              <a:spLocks noEditPoints="1"/>
            </p:cNvSpPr>
            <p:nvPr/>
          </p:nvSpPr>
          <p:spPr bwMode="auto">
            <a:xfrm>
              <a:off x="2072" y="23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3" name="Freeform 979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4" name="Freeform 980"/>
            <p:cNvSpPr>
              <a:spLocks noEditPoints="1"/>
            </p:cNvSpPr>
            <p:nvPr/>
          </p:nvSpPr>
          <p:spPr bwMode="auto">
            <a:xfrm>
              <a:off x="2072" y="24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5" name="Freeform 981"/>
            <p:cNvSpPr>
              <a:spLocks noEditPoints="1"/>
            </p:cNvSpPr>
            <p:nvPr/>
          </p:nvSpPr>
          <p:spPr bwMode="auto">
            <a:xfrm>
              <a:off x="2072" y="20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6" name="Freeform 982"/>
            <p:cNvSpPr>
              <a:spLocks noEditPoints="1"/>
            </p:cNvSpPr>
            <p:nvPr/>
          </p:nvSpPr>
          <p:spPr bwMode="auto">
            <a:xfrm>
              <a:off x="2072" y="2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7" name="Freeform 983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8" name="Freeform 984"/>
            <p:cNvSpPr>
              <a:spLocks noEditPoints="1"/>
            </p:cNvSpPr>
            <p:nvPr/>
          </p:nvSpPr>
          <p:spPr bwMode="auto">
            <a:xfrm>
              <a:off x="2072" y="229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9" name="Freeform 985"/>
            <p:cNvSpPr>
              <a:spLocks noEditPoints="1"/>
            </p:cNvSpPr>
            <p:nvPr/>
          </p:nvSpPr>
          <p:spPr bwMode="auto">
            <a:xfrm>
              <a:off x="2072" y="23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0" name="Freeform 986"/>
            <p:cNvSpPr>
              <a:spLocks noEditPoints="1"/>
            </p:cNvSpPr>
            <p:nvPr/>
          </p:nvSpPr>
          <p:spPr bwMode="auto">
            <a:xfrm>
              <a:off x="2072" y="22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1" name="Freeform 987"/>
            <p:cNvSpPr>
              <a:spLocks noEditPoints="1"/>
            </p:cNvSpPr>
            <p:nvPr/>
          </p:nvSpPr>
          <p:spPr bwMode="auto">
            <a:xfrm>
              <a:off x="2072" y="23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2" name="Freeform 988"/>
            <p:cNvSpPr>
              <a:spLocks noEditPoints="1"/>
            </p:cNvSpPr>
            <p:nvPr/>
          </p:nvSpPr>
          <p:spPr bwMode="auto">
            <a:xfrm>
              <a:off x="2072" y="22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3" name="Freeform 989"/>
            <p:cNvSpPr>
              <a:spLocks noEditPoints="1"/>
            </p:cNvSpPr>
            <p:nvPr/>
          </p:nvSpPr>
          <p:spPr bwMode="auto">
            <a:xfrm>
              <a:off x="2072" y="19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4" name="Freeform 990"/>
            <p:cNvSpPr>
              <a:spLocks noEditPoints="1"/>
            </p:cNvSpPr>
            <p:nvPr/>
          </p:nvSpPr>
          <p:spPr bwMode="auto">
            <a:xfrm>
              <a:off x="2072" y="23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5" name="Freeform 991"/>
            <p:cNvSpPr>
              <a:spLocks noEditPoints="1"/>
            </p:cNvSpPr>
            <p:nvPr/>
          </p:nvSpPr>
          <p:spPr bwMode="auto">
            <a:xfrm>
              <a:off x="2072" y="21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6" name="Freeform 992"/>
            <p:cNvSpPr>
              <a:spLocks noEditPoints="1"/>
            </p:cNvSpPr>
            <p:nvPr/>
          </p:nvSpPr>
          <p:spPr bwMode="auto">
            <a:xfrm>
              <a:off x="2072" y="21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7" name="Freeform 993"/>
            <p:cNvSpPr>
              <a:spLocks noEditPoints="1"/>
            </p:cNvSpPr>
            <p:nvPr/>
          </p:nvSpPr>
          <p:spPr bwMode="auto">
            <a:xfrm>
              <a:off x="2072" y="2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8" name="Freeform 994"/>
            <p:cNvSpPr>
              <a:spLocks noEditPoints="1"/>
            </p:cNvSpPr>
            <p:nvPr/>
          </p:nvSpPr>
          <p:spPr bwMode="auto">
            <a:xfrm>
              <a:off x="2072" y="19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9" name="Freeform 995"/>
            <p:cNvSpPr>
              <a:spLocks noEditPoints="1"/>
            </p:cNvSpPr>
            <p:nvPr/>
          </p:nvSpPr>
          <p:spPr bwMode="auto">
            <a:xfrm>
              <a:off x="2072" y="30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0" name="Freeform 996"/>
            <p:cNvSpPr>
              <a:spLocks noEditPoints="1"/>
            </p:cNvSpPr>
            <p:nvPr/>
          </p:nvSpPr>
          <p:spPr bwMode="auto">
            <a:xfrm>
              <a:off x="2072" y="25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1" name="Freeform 997"/>
            <p:cNvSpPr>
              <a:spLocks noEditPoints="1"/>
            </p:cNvSpPr>
            <p:nvPr/>
          </p:nvSpPr>
          <p:spPr bwMode="auto">
            <a:xfrm>
              <a:off x="2072" y="20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2" name="Freeform 998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3" name="Freeform 999"/>
            <p:cNvSpPr>
              <a:spLocks noEditPoints="1"/>
            </p:cNvSpPr>
            <p:nvPr/>
          </p:nvSpPr>
          <p:spPr bwMode="auto">
            <a:xfrm>
              <a:off x="2072" y="28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4" name="Freeform 1000"/>
            <p:cNvSpPr>
              <a:spLocks noEditPoints="1"/>
            </p:cNvSpPr>
            <p:nvPr/>
          </p:nvSpPr>
          <p:spPr bwMode="auto">
            <a:xfrm>
              <a:off x="2072" y="25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5" name="Freeform 1001"/>
            <p:cNvSpPr>
              <a:spLocks noEditPoints="1"/>
            </p:cNvSpPr>
            <p:nvPr/>
          </p:nvSpPr>
          <p:spPr bwMode="auto">
            <a:xfrm>
              <a:off x="2072" y="21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6" name="Freeform 1002"/>
            <p:cNvSpPr>
              <a:spLocks noEditPoints="1"/>
            </p:cNvSpPr>
            <p:nvPr/>
          </p:nvSpPr>
          <p:spPr bwMode="auto">
            <a:xfrm>
              <a:off x="2072" y="29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7" name="Freeform 1003"/>
            <p:cNvSpPr>
              <a:spLocks noEditPoints="1"/>
            </p:cNvSpPr>
            <p:nvPr/>
          </p:nvSpPr>
          <p:spPr bwMode="auto">
            <a:xfrm>
              <a:off x="2072" y="24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8" name="Freeform 1004"/>
            <p:cNvSpPr>
              <a:spLocks noEditPoints="1"/>
            </p:cNvSpPr>
            <p:nvPr/>
          </p:nvSpPr>
          <p:spPr bwMode="auto">
            <a:xfrm>
              <a:off x="2072" y="23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9" name="Freeform 1005"/>
            <p:cNvSpPr>
              <a:spLocks noEditPoints="1"/>
            </p:cNvSpPr>
            <p:nvPr/>
          </p:nvSpPr>
          <p:spPr bwMode="auto">
            <a:xfrm>
              <a:off x="2072" y="24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0" name="Freeform 1006"/>
            <p:cNvSpPr>
              <a:spLocks noEditPoints="1"/>
            </p:cNvSpPr>
            <p:nvPr/>
          </p:nvSpPr>
          <p:spPr bwMode="auto">
            <a:xfrm>
              <a:off x="2072" y="21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1" name="Freeform 1007"/>
            <p:cNvSpPr>
              <a:spLocks noEditPoints="1"/>
            </p:cNvSpPr>
            <p:nvPr/>
          </p:nvSpPr>
          <p:spPr bwMode="auto">
            <a:xfrm>
              <a:off x="2072" y="2369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2" name="Freeform 1008"/>
            <p:cNvSpPr>
              <a:spLocks noEditPoints="1"/>
            </p:cNvSpPr>
            <p:nvPr/>
          </p:nvSpPr>
          <p:spPr bwMode="auto">
            <a:xfrm>
              <a:off x="2072" y="23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3" name="Freeform 1009"/>
            <p:cNvSpPr>
              <a:spLocks noEditPoints="1"/>
            </p:cNvSpPr>
            <p:nvPr/>
          </p:nvSpPr>
          <p:spPr bwMode="auto">
            <a:xfrm>
              <a:off x="2072" y="21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150" name="Rectangle 3035"/>
          <p:cNvSpPr>
            <a:spLocks noChangeArrowheads="1"/>
          </p:cNvSpPr>
          <p:nvPr/>
        </p:nvSpPr>
        <p:spPr bwMode="auto">
          <a:xfrm>
            <a:off x="738188" y="5975350"/>
            <a:ext cx="3984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1" name="Rectangle 3036"/>
          <p:cNvSpPr>
            <a:spLocks noChangeArrowheads="1"/>
          </p:cNvSpPr>
          <p:nvPr/>
        </p:nvSpPr>
        <p:spPr bwMode="auto">
          <a:xfrm>
            <a:off x="846138" y="4792663"/>
            <a:ext cx="2905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2" name="Rectangle 3037"/>
          <p:cNvSpPr>
            <a:spLocks noChangeArrowheads="1"/>
          </p:cNvSpPr>
          <p:nvPr/>
        </p:nvSpPr>
        <p:spPr bwMode="auto">
          <a:xfrm>
            <a:off x="912813" y="3608388"/>
            <a:ext cx="222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3" name="Rectangle 3038"/>
          <p:cNvSpPr>
            <a:spLocks noChangeArrowheads="1"/>
          </p:cNvSpPr>
          <p:nvPr/>
        </p:nvSpPr>
        <p:spPr bwMode="auto">
          <a:xfrm>
            <a:off x="912813" y="2425700"/>
            <a:ext cx="222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4" name="Rectangle 3039"/>
          <p:cNvSpPr>
            <a:spLocks noChangeArrowheads="1"/>
          </p:cNvSpPr>
          <p:nvPr/>
        </p:nvSpPr>
        <p:spPr bwMode="auto">
          <a:xfrm>
            <a:off x="803276" y="1243013"/>
            <a:ext cx="3317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5" name="Rectangle 3040"/>
          <p:cNvSpPr>
            <a:spLocks noChangeArrowheads="1"/>
          </p:cNvSpPr>
          <p:nvPr/>
        </p:nvSpPr>
        <p:spPr bwMode="auto">
          <a:xfrm>
            <a:off x="116363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6" name="Rectangle 3041"/>
          <p:cNvSpPr>
            <a:spLocks noChangeArrowheads="1"/>
          </p:cNvSpPr>
          <p:nvPr/>
        </p:nvSpPr>
        <p:spPr bwMode="auto">
          <a:xfrm>
            <a:off x="232886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7" name="Rectangle 3042"/>
          <p:cNvSpPr>
            <a:spLocks noChangeArrowheads="1"/>
          </p:cNvSpPr>
          <p:nvPr/>
        </p:nvSpPr>
        <p:spPr bwMode="auto">
          <a:xfrm>
            <a:off x="349408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8" name="Rectangle 3043"/>
          <p:cNvSpPr>
            <a:spLocks noChangeArrowheads="1"/>
          </p:cNvSpPr>
          <p:nvPr/>
        </p:nvSpPr>
        <p:spPr bwMode="auto">
          <a:xfrm>
            <a:off x="465931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9" name="Rectangle 3044"/>
          <p:cNvSpPr>
            <a:spLocks noChangeArrowheads="1"/>
          </p:cNvSpPr>
          <p:nvPr/>
        </p:nvSpPr>
        <p:spPr bwMode="auto">
          <a:xfrm>
            <a:off x="582453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0" name="Rectangle 3045"/>
          <p:cNvSpPr>
            <a:spLocks noChangeArrowheads="1"/>
          </p:cNvSpPr>
          <p:nvPr/>
        </p:nvSpPr>
        <p:spPr bwMode="auto">
          <a:xfrm>
            <a:off x="698976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1" name="Freeform 3046"/>
          <p:cNvSpPr>
            <a:spLocks noEditPoints="1"/>
          </p:cNvSpPr>
          <p:nvPr/>
        </p:nvSpPr>
        <p:spPr bwMode="auto">
          <a:xfrm>
            <a:off x="7331076" y="2749550"/>
            <a:ext cx="73025" cy="73025"/>
          </a:xfrm>
          <a:custGeom>
            <a:avLst/>
            <a:gdLst>
              <a:gd name="T0" fmla="*/ 105 w 227"/>
              <a:gd name="T1" fmla="*/ 5 h 227"/>
              <a:gd name="T2" fmla="*/ 122 w 227"/>
              <a:gd name="T3" fmla="*/ 5 h 227"/>
              <a:gd name="T4" fmla="*/ 222 w 227"/>
              <a:gd name="T5" fmla="*/ 105 h 227"/>
              <a:gd name="T6" fmla="*/ 222 w 227"/>
              <a:gd name="T7" fmla="*/ 122 h 227"/>
              <a:gd name="T8" fmla="*/ 122 w 227"/>
              <a:gd name="T9" fmla="*/ 222 h 227"/>
              <a:gd name="T10" fmla="*/ 105 w 227"/>
              <a:gd name="T11" fmla="*/ 222 h 227"/>
              <a:gd name="T12" fmla="*/ 5 w 227"/>
              <a:gd name="T13" fmla="*/ 122 h 227"/>
              <a:gd name="T14" fmla="*/ 5 w 227"/>
              <a:gd name="T15" fmla="*/ 105 h 227"/>
              <a:gd name="T16" fmla="*/ 105 w 227"/>
              <a:gd name="T17" fmla="*/ 5 h 227"/>
              <a:gd name="T18" fmla="*/ 22 w 227"/>
              <a:gd name="T19" fmla="*/ 122 h 227"/>
              <a:gd name="T20" fmla="*/ 22 w 227"/>
              <a:gd name="T21" fmla="*/ 105 h 227"/>
              <a:gd name="T22" fmla="*/ 122 w 227"/>
              <a:gd name="T23" fmla="*/ 205 h 227"/>
              <a:gd name="T24" fmla="*/ 105 w 227"/>
              <a:gd name="T25" fmla="*/ 205 h 227"/>
              <a:gd name="T26" fmla="*/ 205 w 227"/>
              <a:gd name="T27" fmla="*/ 105 h 227"/>
              <a:gd name="T28" fmla="*/ 205 w 227"/>
              <a:gd name="T29" fmla="*/ 122 h 227"/>
              <a:gd name="T30" fmla="*/ 105 w 227"/>
              <a:gd name="T31" fmla="*/ 22 h 227"/>
              <a:gd name="T32" fmla="*/ 122 w 227"/>
              <a:gd name="T33" fmla="*/ 22 h 227"/>
              <a:gd name="T34" fmla="*/ 22 w 227"/>
              <a:gd name="T35" fmla="*/ 12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7" h="227">
                <a:moveTo>
                  <a:pt x="105" y="5"/>
                </a:moveTo>
                <a:cubicBezTo>
                  <a:pt x="110" y="0"/>
                  <a:pt x="117" y="0"/>
                  <a:pt x="122" y="5"/>
                </a:cubicBezTo>
                <a:lnTo>
                  <a:pt x="222" y="105"/>
                </a:lnTo>
                <a:cubicBezTo>
                  <a:pt x="227" y="110"/>
                  <a:pt x="227" y="117"/>
                  <a:pt x="222" y="122"/>
                </a:cubicBezTo>
                <a:lnTo>
                  <a:pt x="122" y="222"/>
                </a:lnTo>
                <a:cubicBezTo>
                  <a:pt x="117" y="227"/>
                  <a:pt x="110" y="227"/>
                  <a:pt x="105" y="222"/>
                </a:cubicBezTo>
                <a:lnTo>
                  <a:pt x="5" y="122"/>
                </a:lnTo>
                <a:cubicBezTo>
                  <a:pt x="0" y="117"/>
                  <a:pt x="0" y="110"/>
                  <a:pt x="5" y="105"/>
                </a:cubicBezTo>
                <a:lnTo>
                  <a:pt x="105" y="5"/>
                </a:lnTo>
                <a:close/>
                <a:moveTo>
                  <a:pt x="22" y="122"/>
                </a:moveTo>
                <a:lnTo>
                  <a:pt x="22" y="105"/>
                </a:lnTo>
                <a:lnTo>
                  <a:pt x="122" y="205"/>
                </a:lnTo>
                <a:lnTo>
                  <a:pt x="105" y="205"/>
                </a:lnTo>
                <a:lnTo>
                  <a:pt x="205" y="105"/>
                </a:lnTo>
                <a:lnTo>
                  <a:pt x="205" y="122"/>
                </a:lnTo>
                <a:lnTo>
                  <a:pt x="105" y="22"/>
                </a:lnTo>
                <a:lnTo>
                  <a:pt x="122" y="22"/>
                </a:lnTo>
                <a:lnTo>
                  <a:pt x="22" y="122"/>
                </a:lnTo>
                <a:close/>
              </a:path>
            </a:pathLst>
          </a:custGeom>
          <a:solidFill>
            <a:srgbClr val="416FA6"/>
          </a:solidFill>
          <a:ln w="1" cap="flat">
            <a:solidFill>
              <a:srgbClr val="416FA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2" name="Rectangle 3047"/>
          <p:cNvSpPr>
            <a:spLocks noChangeArrowheads="1"/>
          </p:cNvSpPr>
          <p:nvPr/>
        </p:nvSpPr>
        <p:spPr bwMode="auto">
          <a:xfrm>
            <a:off x="7491413" y="2714625"/>
            <a:ext cx="14537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Next Observation</a:t>
            </a: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3" name="Freeform 3048"/>
          <p:cNvSpPr>
            <a:spLocks noEditPoints="1"/>
          </p:cNvSpPr>
          <p:nvPr/>
        </p:nvSpPr>
        <p:spPr bwMode="auto">
          <a:xfrm>
            <a:off x="7331076" y="2943225"/>
            <a:ext cx="71438" cy="71438"/>
          </a:xfrm>
          <a:custGeom>
            <a:avLst/>
            <a:gdLst>
              <a:gd name="T0" fmla="*/ 0 w 224"/>
              <a:gd name="T1" fmla="*/ 12 h 224"/>
              <a:gd name="T2" fmla="*/ 12 w 224"/>
              <a:gd name="T3" fmla="*/ 0 h 224"/>
              <a:gd name="T4" fmla="*/ 212 w 224"/>
              <a:gd name="T5" fmla="*/ 0 h 224"/>
              <a:gd name="T6" fmla="*/ 224 w 224"/>
              <a:gd name="T7" fmla="*/ 12 h 224"/>
              <a:gd name="T8" fmla="*/ 224 w 224"/>
              <a:gd name="T9" fmla="*/ 212 h 224"/>
              <a:gd name="T10" fmla="*/ 212 w 224"/>
              <a:gd name="T11" fmla="*/ 224 h 224"/>
              <a:gd name="T12" fmla="*/ 12 w 224"/>
              <a:gd name="T13" fmla="*/ 224 h 224"/>
              <a:gd name="T14" fmla="*/ 0 w 224"/>
              <a:gd name="T15" fmla="*/ 212 h 224"/>
              <a:gd name="T16" fmla="*/ 0 w 224"/>
              <a:gd name="T17" fmla="*/ 12 h 224"/>
              <a:gd name="T18" fmla="*/ 24 w 224"/>
              <a:gd name="T19" fmla="*/ 212 h 224"/>
              <a:gd name="T20" fmla="*/ 12 w 224"/>
              <a:gd name="T21" fmla="*/ 200 h 224"/>
              <a:gd name="T22" fmla="*/ 212 w 224"/>
              <a:gd name="T23" fmla="*/ 200 h 224"/>
              <a:gd name="T24" fmla="*/ 200 w 224"/>
              <a:gd name="T25" fmla="*/ 212 h 224"/>
              <a:gd name="T26" fmla="*/ 200 w 224"/>
              <a:gd name="T27" fmla="*/ 12 h 224"/>
              <a:gd name="T28" fmla="*/ 212 w 224"/>
              <a:gd name="T29" fmla="*/ 24 h 224"/>
              <a:gd name="T30" fmla="*/ 12 w 224"/>
              <a:gd name="T31" fmla="*/ 24 h 224"/>
              <a:gd name="T32" fmla="*/ 24 w 224"/>
              <a:gd name="T33" fmla="*/ 12 h 224"/>
              <a:gd name="T34" fmla="*/ 24 w 224"/>
              <a:gd name="T35" fmla="*/ 21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4" h="224">
                <a:moveTo>
                  <a:pt x="0" y="12"/>
                </a:moveTo>
                <a:cubicBezTo>
                  <a:pt x="0" y="6"/>
                  <a:pt x="6" y="0"/>
                  <a:pt x="12" y="0"/>
                </a:cubicBezTo>
                <a:lnTo>
                  <a:pt x="212" y="0"/>
                </a:lnTo>
                <a:cubicBezTo>
                  <a:pt x="219" y="0"/>
                  <a:pt x="224" y="6"/>
                  <a:pt x="224" y="12"/>
                </a:cubicBezTo>
                <a:lnTo>
                  <a:pt x="224" y="212"/>
                </a:lnTo>
                <a:cubicBezTo>
                  <a:pt x="224" y="219"/>
                  <a:pt x="219" y="224"/>
                  <a:pt x="212" y="224"/>
                </a:cubicBezTo>
                <a:lnTo>
                  <a:pt x="12" y="224"/>
                </a:lnTo>
                <a:cubicBezTo>
                  <a:pt x="6" y="224"/>
                  <a:pt x="0" y="219"/>
                  <a:pt x="0" y="212"/>
                </a:cubicBezTo>
                <a:lnTo>
                  <a:pt x="0" y="12"/>
                </a:lnTo>
                <a:close/>
                <a:moveTo>
                  <a:pt x="24" y="212"/>
                </a:moveTo>
                <a:lnTo>
                  <a:pt x="12" y="200"/>
                </a:lnTo>
                <a:lnTo>
                  <a:pt x="212" y="200"/>
                </a:lnTo>
                <a:lnTo>
                  <a:pt x="200" y="212"/>
                </a:lnTo>
                <a:lnTo>
                  <a:pt x="200" y="12"/>
                </a:lnTo>
                <a:lnTo>
                  <a:pt x="212" y="24"/>
                </a:lnTo>
                <a:lnTo>
                  <a:pt x="12" y="24"/>
                </a:lnTo>
                <a:lnTo>
                  <a:pt x="24" y="12"/>
                </a:lnTo>
                <a:lnTo>
                  <a:pt x="24" y="212"/>
                </a:lnTo>
                <a:close/>
              </a:path>
            </a:pathLst>
          </a:custGeom>
          <a:solidFill>
            <a:srgbClr val="A8423F"/>
          </a:solidFill>
          <a:ln w="1" cap="flat">
            <a:solidFill>
              <a:srgbClr val="A8423F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4" name="Rectangle 3049"/>
          <p:cNvSpPr>
            <a:spLocks noChangeArrowheads="1"/>
          </p:cNvSpPr>
          <p:nvPr/>
        </p:nvSpPr>
        <p:spPr bwMode="auto">
          <a:xfrm>
            <a:off x="7491413" y="2908300"/>
            <a:ext cx="133998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Estimated Stdev</a:t>
            </a: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5" name="Freeform 3050"/>
          <p:cNvSpPr>
            <a:spLocks noEditPoints="1"/>
          </p:cNvSpPr>
          <p:nvPr/>
        </p:nvSpPr>
        <p:spPr bwMode="auto">
          <a:xfrm>
            <a:off x="7331076" y="3135313"/>
            <a:ext cx="73025" cy="71438"/>
          </a:xfrm>
          <a:custGeom>
            <a:avLst/>
            <a:gdLst>
              <a:gd name="T0" fmla="*/ 102 w 225"/>
              <a:gd name="T1" fmla="*/ 7 h 224"/>
              <a:gd name="T2" fmla="*/ 113 w 225"/>
              <a:gd name="T3" fmla="*/ 0 h 224"/>
              <a:gd name="T4" fmla="*/ 123 w 225"/>
              <a:gd name="T5" fmla="*/ 7 h 224"/>
              <a:gd name="T6" fmla="*/ 223 w 225"/>
              <a:gd name="T7" fmla="*/ 207 h 224"/>
              <a:gd name="T8" fmla="*/ 223 w 225"/>
              <a:gd name="T9" fmla="*/ 218 h 224"/>
              <a:gd name="T10" fmla="*/ 213 w 225"/>
              <a:gd name="T11" fmla="*/ 224 h 224"/>
              <a:gd name="T12" fmla="*/ 13 w 225"/>
              <a:gd name="T13" fmla="*/ 224 h 224"/>
              <a:gd name="T14" fmla="*/ 2 w 225"/>
              <a:gd name="T15" fmla="*/ 218 h 224"/>
              <a:gd name="T16" fmla="*/ 2 w 225"/>
              <a:gd name="T17" fmla="*/ 207 h 224"/>
              <a:gd name="T18" fmla="*/ 102 w 225"/>
              <a:gd name="T19" fmla="*/ 7 h 224"/>
              <a:gd name="T20" fmla="*/ 23 w 225"/>
              <a:gd name="T21" fmla="*/ 217 h 224"/>
              <a:gd name="T22" fmla="*/ 13 w 225"/>
              <a:gd name="T23" fmla="*/ 200 h 224"/>
              <a:gd name="T24" fmla="*/ 213 w 225"/>
              <a:gd name="T25" fmla="*/ 200 h 224"/>
              <a:gd name="T26" fmla="*/ 202 w 225"/>
              <a:gd name="T27" fmla="*/ 217 h 224"/>
              <a:gd name="T28" fmla="*/ 102 w 225"/>
              <a:gd name="T29" fmla="*/ 17 h 224"/>
              <a:gd name="T30" fmla="*/ 123 w 225"/>
              <a:gd name="T31" fmla="*/ 17 h 224"/>
              <a:gd name="T32" fmla="*/ 23 w 225"/>
              <a:gd name="T33" fmla="*/ 217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5" h="224">
                <a:moveTo>
                  <a:pt x="102" y="7"/>
                </a:moveTo>
                <a:cubicBezTo>
                  <a:pt x="104" y="3"/>
                  <a:pt x="108" y="0"/>
                  <a:pt x="113" y="0"/>
                </a:cubicBezTo>
                <a:cubicBezTo>
                  <a:pt x="117" y="0"/>
                  <a:pt x="121" y="3"/>
                  <a:pt x="123" y="7"/>
                </a:cubicBezTo>
                <a:lnTo>
                  <a:pt x="223" y="207"/>
                </a:lnTo>
                <a:cubicBezTo>
                  <a:pt x="225" y="210"/>
                  <a:pt x="225" y="215"/>
                  <a:pt x="223" y="218"/>
                </a:cubicBezTo>
                <a:cubicBezTo>
                  <a:pt x="221" y="222"/>
                  <a:pt x="217" y="224"/>
                  <a:pt x="213" y="224"/>
                </a:cubicBezTo>
                <a:lnTo>
                  <a:pt x="13" y="224"/>
                </a:lnTo>
                <a:cubicBezTo>
                  <a:pt x="8" y="224"/>
                  <a:pt x="5" y="222"/>
                  <a:pt x="2" y="218"/>
                </a:cubicBezTo>
                <a:cubicBezTo>
                  <a:pt x="0" y="215"/>
                  <a:pt x="0" y="210"/>
                  <a:pt x="2" y="207"/>
                </a:cubicBezTo>
                <a:lnTo>
                  <a:pt x="102" y="7"/>
                </a:lnTo>
                <a:close/>
                <a:moveTo>
                  <a:pt x="23" y="217"/>
                </a:moveTo>
                <a:lnTo>
                  <a:pt x="13" y="200"/>
                </a:lnTo>
                <a:lnTo>
                  <a:pt x="213" y="200"/>
                </a:lnTo>
                <a:lnTo>
                  <a:pt x="202" y="217"/>
                </a:lnTo>
                <a:lnTo>
                  <a:pt x="102" y="17"/>
                </a:lnTo>
                <a:lnTo>
                  <a:pt x="123" y="17"/>
                </a:lnTo>
                <a:lnTo>
                  <a:pt x="23" y="217"/>
                </a:lnTo>
                <a:close/>
              </a:path>
            </a:pathLst>
          </a:custGeom>
          <a:solidFill>
            <a:srgbClr val="86A44A"/>
          </a:solidFill>
          <a:ln w="1" cap="flat">
            <a:solidFill>
              <a:srgbClr val="86A44A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6" name="Rectangle 3051"/>
          <p:cNvSpPr>
            <a:spLocks noChangeArrowheads="1"/>
          </p:cNvSpPr>
          <p:nvPr/>
        </p:nvSpPr>
        <p:spPr bwMode="auto">
          <a:xfrm>
            <a:off x="7491413" y="3101975"/>
            <a:ext cx="85279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Combined</a:t>
            </a: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9184" name="TextBox 9183"/>
          <p:cNvSpPr txBox="1"/>
          <p:nvPr/>
        </p:nvSpPr>
        <p:spPr>
          <a:xfrm>
            <a:off x="272480" y="1412776"/>
            <a:ext cx="461665" cy="182357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GB" dirty="0" smtClean="0"/>
              <a:t>Next observation</a:t>
            </a:r>
            <a:endParaRPr lang="en-GB" dirty="0"/>
          </a:p>
        </p:txBody>
      </p:sp>
      <p:sp>
        <p:nvSpPr>
          <p:cNvPr id="9185" name="TextBox 9184"/>
          <p:cNvSpPr txBox="1"/>
          <p:nvPr/>
        </p:nvSpPr>
        <p:spPr>
          <a:xfrm>
            <a:off x="5601072" y="4149080"/>
            <a:ext cx="18261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Estimated </a:t>
            </a:r>
            <a:r>
              <a:rPr lang="en-GB" dirty="0" err="1" smtClean="0"/>
              <a:t>stdev</a:t>
            </a:r>
            <a:endParaRPr lang="en-GB" dirty="0"/>
          </a:p>
        </p:txBody>
      </p:sp>
      <p:sp>
        <p:nvSpPr>
          <p:cNvPr id="3050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0714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Uncertainty in </a:t>
            </a:r>
            <a:r>
              <a:rPr lang="en-GB" dirty="0" err="1" smtClean="0"/>
              <a:t>Stdev</a:t>
            </a:r>
            <a:r>
              <a:rPr lang="en-GB" dirty="0" smtClean="0"/>
              <a:t> Estimate (10 years)</a:t>
            </a:r>
            <a:endParaRPr lang="en-GB" dirty="0"/>
          </a:p>
        </p:txBody>
      </p:sp>
      <p:sp>
        <p:nvSpPr>
          <p:cNvPr id="8986" name="Rectangle 8"/>
          <p:cNvSpPr>
            <a:spLocks noChangeArrowheads="1"/>
          </p:cNvSpPr>
          <p:nvPr/>
        </p:nvSpPr>
        <p:spPr bwMode="auto">
          <a:xfrm>
            <a:off x="1214438" y="1382713"/>
            <a:ext cx="7938" cy="4735513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7" name="Freeform 9"/>
          <p:cNvSpPr>
            <a:spLocks noEditPoints="1"/>
          </p:cNvSpPr>
          <p:nvPr/>
        </p:nvSpPr>
        <p:spPr bwMode="auto">
          <a:xfrm>
            <a:off x="1149351" y="1379538"/>
            <a:ext cx="68263" cy="4741863"/>
          </a:xfrm>
          <a:custGeom>
            <a:avLst/>
            <a:gdLst>
              <a:gd name="T0" fmla="*/ 0 w 43"/>
              <a:gd name="T1" fmla="*/ 2982 h 2987"/>
              <a:gd name="T2" fmla="*/ 43 w 43"/>
              <a:gd name="T3" fmla="*/ 2982 h 2987"/>
              <a:gd name="T4" fmla="*/ 43 w 43"/>
              <a:gd name="T5" fmla="*/ 2987 h 2987"/>
              <a:gd name="T6" fmla="*/ 0 w 43"/>
              <a:gd name="T7" fmla="*/ 2987 h 2987"/>
              <a:gd name="T8" fmla="*/ 0 w 43"/>
              <a:gd name="T9" fmla="*/ 2982 h 2987"/>
              <a:gd name="T10" fmla="*/ 0 w 43"/>
              <a:gd name="T11" fmla="*/ 2237 h 2987"/>
              <a:gd name="T12" fmla="*/ 43 w 43"/>
              <a:gd name="T13" fmla="*/ 2237 h 2987"/>
              <a:gd name="T14" fmla="*/ 43 w 43"/>
              <a:gd name="T15" fmla="*/ 2242 h 2987"/>
              <a:gd name="T16" fmla="*/ 0 w 43"/>
              <a:gd name="T17" fmla="*/ 2242 h 2987"/>
              <a:gd name="T18" fmla="*/ 0 w 43"/>
              <a:gd name="T19" fmla="*/ 2237 h 2987"/>
              <a:gd name="T20" fmla="*/ 0 w 43"/>
              <a:gd name="T21" fmla="*/ 1491 h 2987"/>
              <a:gd name="T22" fmla="*/ 43 w 43"/>
              <a:gd name="T23" fmla="*/ 1491 h 2987"/>
              <a:gd name="T24" fmla="*/ 43 w 43"/>
              <a:gd name="T25" fmla="*/ 1496 h 2987"/>
              <a:gd name="T26" fmla="*/ 0 w 43"/>
              <a:gd name="T27" fmla="*/ 1496 h 2987"/>
              <a:gd name="T28" fmla="*/ 0 w 43"/>
              <a:gd name="T29" fmla="*/ 1491 h 2987"/>
              <a:gd name="T30" fmla="*/ 0 w 43"/>
              <a:gd name="T31" fmla="*/ 745 h 2987"/>
              <a:gd name="T32" fmla="*/ 43 w 43"/>
              <a:gd name="T33" fmla="*/ 745 h 2987"/>
              <a:gd name="T34" fmla="*/ 43 w 43"/>
              <a:gd name="T35" fmla="*/ 750 h 2987"/>
              <a:gd name="T36" fmla="*/ 0 w 43"/>
              <a:gd name="T37" fmla="*/ 750 h 2987"/>
              <a:gd name="T38" fmla="*/ 0 w 43"/>
              <a:gd name="T39" fmla="*/ 745 h 2987"/>
              <a:gd name="T40" fmla="*/ 0 w 43"/>
              <a:gd name="T41" fmla="*/ 0 h 2987"/>
              <a:gd name="T42" fmla="*/ 43 w 43"/>
              <a:gd name="T43" fmla="*/ 0 h 2987"/>
              <a:gd name="T44" fmla="*/ 43 w 43"/>
              <a:gd name="T45" fmla="*/ 5 h 2987"/>
              <a:gd name="T46" fmla="*/ 0 w 43"/>
              <a:gd name="T47" fmla="*/ 5 h 2987"/>
              <a:gd name="T48" fmla="*/ 0 w 43"/>
              <a:gd name="T49" fmla="*/ 0 h 2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3" h="2987">
                <a:moveTo>
                  <a:pt x="0" y="2982"/>
                </a:moveTo>
                <a:lnTo>
                  <a:pt x="43" y="2982"/>
                </a:lnTo>
                <a:lnTo>
                  <a:pt x="43" y="2987"/>
                </a:lnTo>
                <a:lnTo>
                  <a:pt x="0" y="2987"/>
                </a:lnTo>
                <a:lnTo>
                  <a:pt x="0" y="2982"/>
                </a:lnTo>
                <a:close/>
                <a:moveTo>
                  <a:pt x="0" y="2237"/>
                </a:moveTo>
                <a:lnTo>
                  <a:pt x="43" y="2237"/>
                </a:lnTo>
                <a:lnTo>
                  <a:pt x="43" y="2242"/>
                </a:lnTo>
                <a:lnTo>
                  <a:pt x="0" y="2242"/>
                </a:lnTo>
                <a:lnTo>
                  <a:pt x="0" y="2237"/>
                </a:lnTo>
                <a:close/>
                <a:moveTo>
                  <a:pt x="0" y="1491"/>
                </a:moveTo>
                <a:lnTo>
                  <a:pt x="43" y="1491"/>
                </a:lnTo>
                <a:lnTo>
                  <a:pt x="43" y="1496"/>
                </a:lnTo>
                <a:lnTo>
                  <a:pt x="0" y="1496"/>
                </a:lnTo>
                <a:lnTo>
                  <a:pt x="0" y="1491"/>
                </a:lnTo>
                <a:close/>
                <a:moveTo>
                  <a:pt x="0" y="745"/>
                </a:moveTo>
                <a:lnTo>
                  <a:pt x="43" y="745"/>
                </a:lnTo>
                <a:lnTo>
                  <a:pt x="43" y="750"/>
                </a:lnTo>
                <a:lnTo>
                  <a:pt x="0" y="750"/>
                </a:lnTo>
                <a:lnTo>
                  <a:pt x="0" y="745"/>
                </a:lnTo>
                <a:close/>
                <a:moveTo>
                  <a:pt x="0" y="0"/>
                </a:moveTo>
                <a:lnTo>
                  <a:pt x="43" y="0"/>
                </a:lnTo>
                <a:lnTo>
                  <a:pt x="43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8" name="Rectangle 10"/>
          <p:cNvSpPr>
            <a:spLocks noChangeArrowheads="1"/>
          </p:cNvSpPr>
          <p:nvPr/>
        </p:nvSpPr>
        <p:spPr bwMode="auto">
          <a:xfrm>
            <a:off x="1217613" y="3746500"/>
            <a:ext cx="5826125" cy="7938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9" name="Freeform 11"/>
          <p:cNvSpPr>
            <a:spLocks noEditPoints="1"/>
          </p:cNvSpPr>
          <p:nvPr/>
        </p:nvSpPr>
        <p:spPr bwMode="auto">
          <a:xfrm>
            <a:off x="1214438" y="3749675"/>
            <a:ext cx="5834063" cy="68263"/>
          </a:xfrm>
          <a:custGeom>
            <a:avLst/>
            <a:gdLst>
              <a:gd name="T0" fmla="*/ 5 w 3675"/>
              <a:gd name="T1" fmla="*/ 0 h 43"/>
              <a:gd name="T2" fmla="*/ 5 w 3675"/>
              <a:gd name="T3" fmla="*/ 43 h 43"/>
              <a:gd name="T4" fmla="*/ 0 w 3675"/>
              <a:gd name="T5" fmla="*/ 43 h 43"/>
              <a:gd name="T6" fmla="*/ 0 w 3675"/>
              <a:gd name="T7" fmla="*/ 0 h 43"/>
              <a:gd name="T8" fmla="*/ 5 w 3675"/>
              <a:gd name="T9" fmla="*/ 0 h 43"/>
              <a:gd name="T10" fmla="*/ 738 w 3675"/>
              <a:gd name="T11" fmla="*/ 0 h 43"/>
              <a:gd name="T12" fmla="*/ 738 w 3675"/>
              <a:gd name="T13" fmla="*/ 43 h 43"/>
              <a:gd name="T14" fmla="*/ 733 w 3675"/>
              <a:gd name="T15" fmla="*/ 43 h 43"/>
              <a:gd name="T16" fmla="*/ 733 w 3675"/>
              <a:gd name="T17" fmla="*/ 0 h 43"/>
              <a:gd name="T18" fmla="*/ 738 w 3675"/>
              <a:gd name="T19" fmla="*/ 0 h 43"/>
              <a:gd name="T20" fmla="*/ 1472 w 3675"/>
              <a:gd name="T21" fmla="*/ 0 h 43"/>
              <a:gd name="T22" fmla="*/ 1472 w 3675"/>
              <a:gd name="T23" fmla="*/ 43 h 43"/>
              <a:gd name="T24" fmla="*/ 1468 w 3675"/>
              <a:gd name="T25" fmla="*/ 43 h 43"/>
              <a:gd name="T26" fmla="*/ 1468 w 3675"/>
              <a:gd name="T27" fmla="*/ 0 h 43"/>
              <a:gd name="T28" fmla="*/ 1472 w 3675"/>
              <a:gd name="T29" fmla="*/ 0 h 43"/>
              <a:gd name="T30" fmla="*/ 2206 w 3675"/>
              <a:gd name="T31" fmla="*/ 0 h 43"/>
              <a:gd name="T32" fmla="*/ 2206 w 3675"/>
              <a:gd name="T33" fmla="*/ 43 h 43"/>
              <a:gd name="T34" fmla="*/ 2201 w 3675"/>
              <a:gd name="T35" fmla="*/ 43 h 43"/>
              <a:gd name="T36" fmla="*/ 2201 w 3675"/>
              <a:gd name="T37" fmla="*/ 0 h 43"/>
              <a:gd name="T38" fmla="*/ 2206 w 3675"/>
              <a:gd name="T39" fmla="*/ 0 h 43"/>
              <a:gd name="T40" fmla="*/ 2940 w 3675"/>
              <a:gd name="T41" fmla="*/ 0 h 43"/>
              <a:gd name="T42" fmla="*/ 2940 w 3675"/>
              <a:gd name="T43" fmla="*/ 43 h 43"/>
              <a:gd name="T44" fmla="*/ 2935 w 3675"/>
              <a:gd name="T45" fmla="*/ 43 h 43"/>
              <a:gd name="T46" fmla="*/ 2935 w 3675"/>
              <a:gd name="T47" fmla="*/ 0 h 43"/>
              <a:gd name="T48" fmla="*/ 2940 w 3675"/>
              <a:gd name="T49" fmla="*/ 0 h 43"/>
              <a:gd name="T50" fmla="*/ 3675 w 3675"/>
              <a:gd name="T51" fmla="*/ 0 h 43"/>
              <a:gd name="T52" fmla="*/ 3675 w 3675"/>
              <a:gd name="T53" fmla="*/ 43 h 43"/>
              <a:gd name="T54" fmla="*/ 3670 w 3675"/>
              <a:gd name="T55" fmla="*/ 43 h 43"/>
              <a:gd name="T56" fmla="*/ 3670 w 3675"/>
              <a:gd name="T57" fmla="*/ 0 h 43"/>
              <a:gd name="T58" fmla="*/ 3675 w 3675"/>
              <a:gd name="T5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75" h="43">
                <a:moveTo>
                  <a:pt x="5" y="0"/>
                </a:moveTo>
                <a:lnTo>
                  <a:pt x="5" y="43"/>
                </a:lnTo>
                <a:lnTo>
                  <a:pt x="0" y="43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738" y="0"/>
                </a:moveTo>
                <a:lnTo>
                  <a:pt x="738" y="43"/>
                </a:lnTo>
                <a:lnTo>
                  <a:pt x="733" y="43"/>
                </a:lnTo>
                <a:lnTo>
                  <a:pt x="733" y="0"/>
                </a:lnTo>
                <a:lnTo>
                  <a:pt x="738" y="0"/>
                </a:lnTo>
                <a:close/>
                <a:moveTo>
                  <a:pt x="1472" y="0"/>
                </a:moveTo>
                <a:lnTo>
                  <a:pt x="1472" y="43"/>
                </a:lnTo>
                <a:lnTo>
                  <a:pt x="1468" y="43"/>
                </a:lnTo>
                <a:lnTo>
                  <a:pt x="1468" y="0"/>
                </a:lnTo>
                <a:lnTo>
                  <a:pt x="1472" y="0"/>
                </a:lnTo>
                <a:close/>
                <a:moveTo>
                  <a:pt x="2206" y="0"/>
                </a:moveTo>
                <a:lnTo>
                  <a:pt x="2206" y="43"/>
                </a:lnTo>
                <a:lnTo>
                  <a:pt x="2201" y="43"/>
                </a:lnTo>
                <a:lnTo>
                  <a:pt x="2201" y="0"/>
                </a:lnTo>
                <a:lnTo>
                  <a:pt x="2206" y="0"/>
                </a:lnTo>
                <a:close/>
                <a:moveTo>
                  <a:pt x="2940" y="0"/>
                </a:moveTo>
                <a:lnTo>
                  <a:pt x="2940" y="43"/>
                </a:lnTo>
                <a:lnTo>
                  <a:pt x="2935" y="43"/>
                </a:lnTo>
                <a:lnTo>
                  <a:pt x="2935" y="0"/>
                </a:lnTo>
                <a:lnTo>
                  <a:pt x="2940" y="0"/>
                </a:lnTo>
                <a:close/>
                <a:moveTo>
                  <a:pt x="3675" y="0"/>
                </a:moveTo>
                <a:lnTo>
                  <a:pt x="3675" y="43"/>
                </a:lnTo>
                <a:lnTo>
                  <a:pt x="3670" y="43"/>
                </a:lnTo>
                <a:lnTo>
                  <a:pt x="3670" y="0"/>
                </a:lnTo>
                <a:lnTo>
                  <a:pt x="3675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2" name="Freeform 14"/>
          <p:cNvSpPr>
            <a:spLocks/>
          </p:cNvSpPr>
          <p:nvPr/>
        </p:nvSpPr>
        <p:spPr bwMode="auto">
          <a:xfrm>
            <a:off x="2038351" y="1373188"/>
            <a:ext cx="20638" cy="4754563"/>
          </a:xfrm>
          <a:custGeom>
            <a:avLst/>
            <a:gdLst>
              <a:gd name="T0" fmla="*/ 0 w 128"/>
              <a:gd name="T1" fmla="*/ 29640 h 29704"/>
              <a:gd name="T2" fmla="*/ 0 w 128"/>
              <a:gd name="T3" fmla="*/ 64 h 29704"/>
              <a:gd name="T4" fmla="*/ 64 w 128"/>
              <a:gd name="T5" fmla="*/ 0 h 29704"/>
              <a:gd name="T6" fmla="*/ 128 w 128"/>
              <a:gd name="T7" fmla="*/ 64 h 29704"/>
              <a:gd name="T8" fmla="*/ 128 w 128"/>
              <a:gd name="T9" fmla="*/ 29640 h 29704"/>
              <a:gd name="T10" fmla="*/ 64 w 128"/>
              <a:gd name="T11" fmla="*/ 29704 h 29704"/>
              <a:gd name="T12" fmla="*/ 0 w 128"/>
              <a:gd name="T13" fmla="*/ 29640 h 29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29704">
                <a:moveTo>
                  <a:pt x="0" y="29640"/>
                </a:moveTo>
                <a:lnTo>
                  <a:pt x="0" y="64"/>
                </a:lnTo>
                <a:cubicBezTo>
                  <a:pt x="0" y="29"/>
                  <a:pt x="29" y="0"/>
                  <a:pt x="64" y="0"/>
                </a:cubicBezTo>
                <a:cubicBezTo>
                  <a:pt x="100" y="0"/>
                  <a:pt x="128" y="29"/>
                  <a:pt x="128" y="64"/>
                </a:cubicBezTo>
                <a:lnTo>
                  <a:pt x="128" y="29640"/>
                </a:lnTo>
                <a:cubicBezTo>
                  <a:pt x="128" y="29676"/>
                  <a:pt x="100" y="29704"/>
                  <a:pt x="64" y="29704"/>
                </a:cubicBezTo>
                <a:cubicBezTo>
                  <a:pt x="29" y="29704"/>
                  <a:pt x="0" y="29676"/>
                  <a:pt x="0" y="29640"/>
                </a:cubicBezTo>
                <a:close/>
              </a:path>
            </a:pathLst>
          </a:custGeom>
          <a:solidFill>
            <a:srgbClr val="C0504D"/>
          </a:solidFill>
          <a:ln w="1" cap="flat">
            <a:solidFill>
              <a:srgbClr val="C0504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3" name="Freeform 15"/>
          <p:cNvSpPr>
            <a:spLocks/>
          </p:cNvSpPr>
          <p:nvPr/>
        </p:nvSpPr>
        <p:spPr bwMode="auto">
          <a:xfrm>
            <a:off x="5143501" y="1373188"/>
            <a:ext cx="20638" cy="4754563"/>
          </a:xfrm>
          <a:custGeom>
            <a:avLst/>
            <a:gdLst>
              <a:gd name="T0" fmla="*/ 0 w 128"/>
              <a:gd name="T1" fmla="*/ 29640 h 29704"/>
              <a:gd name="T2" fmla="*/ 0 w 128"/>
              <a:gd name="T3" fmla="*/ 64 h 29704"/>
              <a:gd name="T4" fmla="*/ 64 w 128"/>
              <a:gd name="T5" fmla="*/ 0 h 29704"/>
              <a:gd name="T6" fmla="*/ 128 w 128"/>
              <a:gd name="T7" fmla="*/ 64 h 29704"/>
              <a:gd name="T8" fmla="*/ 128 w 128"/>
              <a:gd name="T9" fmla="*/ 29640 h 29704"/>
              <a:gd name="T10" fmla="*/ 64 w 128"/>
              <a:gd name="T11" fmla="*/ 29704 h 29704"/>
              <a:gd name="T12" fmla="*/ 0 w 128"/>
              <a:gd name="T13" fmla="*/ 29640 h 29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29704">
                <a:moveTo>
                  <a:pt x="0" y="29640"/>
                </a:moveTo>
                <a:lnTo>
                  <a:pt x="0" y="64"/>
                </a:lnTo>
                <a:cubicBezTo>
                  <a:pt x="0" y="29"/>
                  <a:pt x="29" y="0"/>
                  <a:pt x="64" y="0"/>
                </a:cubicBezTo>
                <a:cubicBezTo>
                  <a:pt x="100" y="0"/>
                  <a:pt x="128" y="29"/>
                  <a:pt x="128" y="64"/>
                </a:cubicBezTo>
                <a:lnTo>
                  <a:pt x="128" y="29640"/>
                </a:lnTo>
                <a:cubicBezTo>
                  <a:pt x="128" y="29676"/>
                  <a:pt x="100" y="29704"/>
                  <a:pt x="64" y="29704"/>
                </a:cubicBezTo>
                <a:cubicBezTo>
                  <a:pt x="29" y="29704"/>
                  <a:pt x="0" y="29676"/>
                  <a:pt x="0" y="29640"/>
                </a:cubicBezTo>
                <a:close/>
              </a:path>
            </a:pathLst>
          </a:custGeom>
          <a:solidFill>
            <a:srgbClr val="C0504D"/>
          </a:solidFill>
          <a:ln w="1" cap="flat">
            <a:solidFill>
              <a:srgbClr val="C0504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2" name="Freeform 154"/>
          <p:cNvSpPr>
            <a:spLocks noEditPoints="1"/>
          </p:cNvSpPr>
          <p:nvPr/>
        </p:nvSpPr>
        <p:spPr bwMode="auto">
          <a:xfrm>
            <a:off x="3289301" y="3705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14" name="Group 1412"/>
          <p:cNvGrpSpPr>
            <a:grpSpLocks/>
          </p:cNvGrpSpPr>
          <p:nvPr/>
        </p:nvGrpSpPr>
        <p:grpSpPr bwMode="auto">
          <a:xfrm>
            <a:off x="2106613" y="3708400"/>
            <a:ext cx="3392488" cy="82550"/>
            <a:chOff x="1327" y="2336"/>
            <a:chExt cx="2137" cy="52"/>
          </a:xfrm>
        </p:grpSpPr>
        <p:sp>
          <p:nvSpPr>
            <p:cNvPr id="7784" name="Freeform 1212"/>
            <p:cNvSpPr>
              <a:spLocks noEditPoints="1"/>
            </p:cNvSpPr>
            <p:nvPr/>
          </p:nvSpPr>
          <p:spPr bwMode="auto">
            <a:xfrm>
              <a:off x="19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5" name="Freeform 1213"/>
            <p:cNvSpPr>
              <a:spLocks noEditPoints="1"/>
            </p:cNvSpPr>
            <p:nvPr/>
          </p:nvSpPr>
          <p:spPr bwMode="auto">
            <a:xfrm>
              <a:off x="183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6" name="Freeform 1214"/>
            <p:cNvSpPr>
              <a:spLocks noEditPoints="1"/>
            </p:cNvSpPr>
            <p:nvPr/>
          </p:nvSpPr>
          <p:spPr bwMode="auto">
            <a:xfrm>
              <a:off x="229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7" name="Freeform 1215"/>
            <p:cNvSpPr>
              <a:spLocks noEditPoints="1"/>
            </p:cNvSpPr>
            <p:nvPr/>
          </p:nvSpPr>
          <p:spPr bwMode="auto">
            <a:xfrm>
              <a:off x="263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8" name="Freeform 1216"/>
            <p:cNvSpPr>
              <a:spLocks noEditPoints="1"/>
            </p:cNvSpPr>
            <p:nvPr/>
          </p:nvSpPr>
          <p:spPr bwMode="auto">
            <a:xfrm>
              <a:off x="17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9" name="Freeform 1217"/>
            <p:cNvSpPr>
              <a:spLocks noEditPoints="1"/>
            </p:cNvSpPr>
            <p:nvPr/>
          </p:nvSpPr>
          <p:spPr bwMode="auto">
            <a:xfrm>
              <a:off x="17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0" name="Freeform 1218"/>
            <p:cNvSpPr>
              <a:spLocks noEditPoints="1"/>
            </p:cNvSpPr>
            <p:nvPr/>
          </p:nvSpPr>
          <p:spPr bwMode="auto">
            <a:xfrm>
              <a:off x="214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1" name="Freeform 1219"/>
            <p:cNvSpPr>
              <a:spLocks noEditPoints="1"/>
            </p:cNvSpPr>
            <p:nvPr/>
          </p:nvSpPr>
          <p:spPr bwMode="auto">
            <a:xfrm>
              <a:off x="231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2" name="Freeform 1220"/>
            <p:cNvSpPr>
              <a:spLocks noEditPoints="1"/>
            </p:cNvSpPr>
            <p:nvPr/>
          </p:nvSpPr>
          <p:spPr bwMode="auto">
            <a:xfrm>
              <a:off x="25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3" name="Freeform 1221"/>
            <p:cNvSpPr>
              <a:spLocks noEditPoints="1"/>
            </p:cNvSpPr>
            <p:nvPr/>
          </p:nvSpPr>
          <p:spPr bwMode="auto">
            <a:xfrm>
              <a:off x="22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4" name="Freeform 1222"/>
            <p:cNvSpPr>
              <a:spLocks noEditPoints="1"/>
            </p:cNvSpPr>
            <p:nvPr/>
          </p:nvSpPr>
          <p:spPr bwMode="auto">
            <a:xfrm>
              <a:off x="18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5" name="Freeform 1223"/>
            <p:cNvSpPr>
              <a:spLocks noEditPoints="1"/>
            </p:cNvSpPr>
            <p:nvPr/>
          </p:nvSpPr>
          <p:spPr bwMode="auto">
            <a:xfrm>
              <a:off x="160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6" name="Freeform 1224"/>
            <p:cNvSpPr>
              <a:spLocks noEditPoints="1"/>
            </p:cNvSpPr>
            <p:nvPr/>
          </p:nvSpPr>
          <p:spPr bwMode="auto">
            <a:xfrm>
              <a:off x="15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7" name="Freeform 1225"/>
            <p:cNvSpPr>
              <a:spLocks noEditPoints="1"/>
            </p:cNvSpPr>
            <p:nvPr/>
          </p:nvSpPr>
          <p:spPr bwMode="auto">
            <a:xfrm>
              <a:off x="13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8" name="Freeform 1226"/>
            <p:cNvSpPr>
              <a:spLocks noEditPoints="1"/>
            </p:cNvSpPr>
            <p:nvPr/>
          </p:nvSpPr>
          <p:spPr bwMode="auto">
            <a:xfrm>
              <a:off x="23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9" name="Freeform 1227"/>
            <p:cNvSpPr>
              <a:spLocks noEditPoints="1"/>
            </p:cNvSpPr>
            <p:nvPr/>
          </p:nvSpPr>
          <p:spPr bwMode="auto">
            <a:xfrm>
              <a:off x="17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0" name="Freeform 1228"/>
            <p:cNvSpPr>
              <a:spLocks noEditPoints="1"/>
            </p:cNvSpPr>
            <p:nvPr/>
          </p:nvSpPr>
          <p:spPr bwMode="auto">
            <a:xfrm>
              <a:off x="16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1" name="Freeform 1229"/>
            <p:cNvSpPr>
              <a:spLocks noEditPoints="1"/>
            </p:cNvSpPr>
            <p:nvPr/>
          </p:nvSpPr>
          <p:spPr bwMode="auto">
            <a:xfrm>
              <a:off x="242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2" name="Freeform 1230"/>
            <p:cNvSpPr>
              <a:spLocks noEditPoints="1"/>
            </p:cNvSpPr>
            <p:nvPr/>
          </p:nvSpPr>
          <p:spPr bwMode="auto">
            <a:xfrm>
              <a:off x="245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3" name="Freeform 1231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4" name="Freeform 1232"/>
            <p:cNvSpPr>
              <a:spLocks noEditPoints="1"/>
            </p:cNvSpPr>
            <p:nvPr/>
          </p:nvSpPr>
          <p:spPr bwMode="auto">
            <a:xfrm>
              <a:off x="17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5" name="Freeform 1233"/>
            <p:cNvSpPr>
              <a:spLocks noEditPoints="1"/>
            </p:cNvSpPr>
            <p:nvPr/>
          </p:nvSpPr>
          <p:spPr bwMode="auto">
            <a:xfrm>
              <a:off x="24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6" name="Freeform 1234"/>
            <p:cNvSpPr>
              <a:spLocks noEditPoints="1"/>
            </p:cNvSpPr>
            <p:nvPr/>
          </p:nvSpPr>
          <p:spPr bwMode="auto">
            <a:xfrm>
              <a:off x="17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7" name="Freeform 1235"/>
            <p:cNvSpPr>
              <a:spLocks noEditPoints="1"/>
            </p:cNvSpPr>
            <p:nvPr/>
          </p:nvSpPr>
          <p:spPr bwMode="auto">
            <a:xfrm>
              <a:off x="155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8" name="Freeform 1236"/>
            <p:cNvSpPr>
              <a:spLocks noEditPoints="1"/>
            </p:cNvSpPr>
            <p:nvPr/>
          </p:nvSpPr>
          <p:spPr bwMode="auto">
            <a:xfrm>
              <a:off x="19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9" name="Freeform 1237"/>
            <p:cNvSpPr>
              <a:spLocks noEditPoints="1"/>
            </p:cNvSpPr>
            <p:nvPr/>
          </p:nvSpPr>
          <p:spPr bwMode="auto">
            <a:xfrm>
              <a:off x="15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0" name="Freeform 1238"/>
            <p:cNvSpPr>
              <a:spLocks noEditPoints="1"/>
            </p:cNvSpPr>
            <p:nvPr/>
          </p:nvSpPr>
          <p:spPr bwMode="auto">
            <a:xfrm>
              <a:off x="171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1" name="Freeform 1239"/>
            <p:cNvSpPr>
              <a:spLocks noEditPoints="1"/>
            </p:cNvSpPr>
            <p:nvPr/>
          </p:nvSpPr>
          <p:spPr bwMode="auto">
            <a:xfrm>
              <a:off x="23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2" name="Freeform 1240"/>
            <p:cNvSpPr>
              <a:spLocks noEditPoints="1"/>
            </p:cNvSpPr>
            <p:nvPr/>
          </p:nvSpPr>
          <p:spPr bwMode="auto">
            <a:xfrm>
              <a:off x="19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3" name="Freeform 1241"/>
            <p:cNvSpPr>
              <a:spLocks noEditPoints="1"/>
            </p:cNvSpPr>
            <p:nvPr/>
          </p:nvSpPr>
          <p:spPr bwMode="auto">
            <a:xfrm>
              <a:off x="15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4" name="Freeform 1242"/>
            <p:cNvSpPr>
              <a:spLocks noEditPoints="1"/>
            </p:cNvSpPr>
            <p:nvPr/>
          </p:nvSpPr>
          <p:spPr bwMode="auto">
            <a:xfrm>
              <a:off x="21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5" name="Freeform 1243"/>
            <p:cNvSpPr>
              <a:spLocks noEditPoints="1"/>
            </p:cNvSpPr>
            <p:nvPr/>
          </p:nvSpPr>
          <p:spPr bwMode="auto">
            <a:xfrm>
              <a:off x="178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6" name="Freeform 1244"/>
            <p:cNvSpPr>
              <a:spLocks noEditPoints="1"/>
            </p:cNvSpPr>
            <p:nvPr/>
          </p:nvSpPr>
          <p:spPr bwMode="auto">
            <a:xfrm>
              <a:off x="17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7" name="Freeform 1245"/>
            <p:cNvSpPr>
              <a:spLocks noEditPoints="1"/>
            </p:cNvSpPr>
            <p:nvPr/>
          </p:nvSpPr>
          <p:spPr bwMode="auto">
            <a:xfrm>
              <a:off x="180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8" name="Freeform 1246"/>
            <p:cNvSpPr>
              <a:spLocks noEditPoints="1"/>
            </p:cNvSpPr>
            <p:nvPr/>
          </p:nvSpPr>
          <p:spPr bwMode="auto">
            <a:xfrm>
              <a:off x="204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9" name="Freeform 1247"/>
            <p:cNvSpPr>
              <a:spLocks noEditPoints="1"/>
            </p:cNvSpPr>
            <p:nvPr/>
          </p:nvSpPr>
          <p:spPr bwMode="auto">
            <a:xfrm>
              <a:off x="17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0" name="Freeform 1248"/>
            <p:cNvSpPr>
              <a:spLocks noEditPoints="1"/>
            </p:cNvSpPr>
            <p:nvPr/>
          </p:nvSpPr>
          <p:spPr bwMode="auto">
            <a:xfrm>
              <a:off x="13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1" name="Freeform 1249"/>
            <p:cNvSpPr>
              <a:spLocks noEditPoints="1"/>
            </p:cNvSpPr>
            <p:nvPr/>
          </p:nvSpPr>
          <p:spPr bwMode="auto">
            <a:xfrm>
              <a:off x="20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2" name="Freeform 1250"/>
            <p:cNvSpPr>
              <a:spLocks noEditPoints="1"/>
            </p:cNvSpPr>
            <p:nvPr/>
          </p:nvSpPr>
          <p:spPr bwMode="auto">
            <a:xfrm>
              <a:off x="34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3" name="Freeform 1251"/>
            <p:cNvSpPr>
              <a:spLocks noEditPoints="1"/>
            </p:cNvSpPr>
            <p:nvPr/>
          </p:nvSpPr>
          <p:spPr bwMode="auto">
            <a:xfrm>
              <a:off x="27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4" name="Freeform 1252"/>
            <p:cNvSpPr>
              <a:spLocks noEditPoints="1"/>
            </p:cNvSpPr>
            <p:nvPr/>
          </p:nvSpPr>
          <p:spPr bwMode="auto">
            <a:xfrm>
              <a:off x="17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5" name="Freeform 1253"/>
            <p:cNvSpPr>
              <a:spLocks noEditPoints="1"/>
            </p:cNvSpPr>
            <p:nvPr/>
          </p:nvSpPr>
          <p:spPr bwMode="auto">
            <a:xfrm>
              <a:off x="16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6" name="Freeform 1254"/>
            <p:cNvSpPr>
              <a:spLocks noEditPoints="1"/>
            </p:cNvSpPr>
            <p:nvPr/>
          </p:nvSpPr>
          <p:spPr bwMode="auto">
            <a:xfrm>
              <a:off x="22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7" name="Freeform 1255"/>
            <p:cNvSpPr>
              <a:spLocks noEditPoints="1"/>
            </p:cNvSpPr>
            <p:nvPr/>
          </p:nvSpPr>
          <p:spPr bwMode="auto">
            <a:xfrm>
              <a:off x="18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8" name="Freeform 1256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9" name="Freeform 1257"/>
            <p:cNvSpPr>
              <a:spLocks noEditPoints="1"/>
            </p:cNvSpPr>
            <p:nvPr/>
          </p:nvSpPr>
          <p:spPr bwMode="auto">
            <a:xfrm>
              <a:off x="206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0" name="Freeform 1258"/>
            <p:cNvSpPr>
              <a:spLocks noEditPoints="1"/>
            </p:cNvSpPr>
            <p:nvPr/>
          </p:nvSpPr>
          <p:spPr bwMode="auto">
            <a:xfrm>
              <a:off x="16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1" name="Freeform 1259"/>
            <p:cNvSpPr>
              <a:spLocks noEditPoints="1"/>
            </p:cNvSpPr>
            <p:nvPr/>
          </p:nvSpPr>
          <p:spPr bwMode="auto">
            <a:xfrm>
              <a:off x="16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2" name="Freeform 1260"/>
            <p:cNvSpPr>
              <a:spLocks noEditPoints="1"/>
            </p:cNvSpPr>
            <p:nvPr/>
          </p:nvSpPr>
          <p:spPr bwMode="auto">
            <a:xfrm>
              <a:off x="21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3" name="Freeform 1261"/>
            <p:cNvSpPr>
              <a:spLocks noEditPoints="1"/>
            </p:cNvSpPr>
            <p:nvPr/>
          </p:nvSpPr>
          <p:spPr bwMode="auto">
            <a:xfrm>
              <a:off x="15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4" name="Freeform 1262"/>
            <p:cNvSpPr>
              <a:spLocks noEditPoints="1"/>
            </p:cNvSpPr>
            <p:nvPr/>
          </p:nvSpPr>
          <p:spPr bwMode="auto">
            <a:xfrm>
              <a:off x="26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5" name="Freeform 1263"/>
            <p:cNvSpPr>
              <a:spLocks noEditPoints="1"/>
            </p:cNvSpPr>
            <p:nvPr/>
          </p:nvSpPr>
          <p:spPr bwMode="auto">
            <a:xfrm>
              <a:off x="210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6" name="Freeform 1264"/>
            <p:cNvSpPr>
              <a:spLocks noEditPoints="1"/>
            </p:cNvSpPr>
            <p:nvPr/>
          </p:nvSpPr>
          <p:spPr bwMode="auto">
            <a:xfrm>
              <a:off x="16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7" name="Freeform 1265"/>
            <p:cNvSpPr>
              <a:spLocks noEditPoints="1"/>
            </p:cNvSpPr>
            <p:nvPr/>
          </p:nvSpPr>
          <p:spPr bwMode="auto">
            <a:xfrm>
              <a:off x="182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8" name="Freeform 1266"/>
            <p:cNvSpPr>
              <a:spLocks noEditPoints="1"/>
            </p:cNvSpPr>
            <p:nvPr/>
          </p:nvSpPr>
          <p:spPr bwMode="auto">
            <a:xfrm>
              <a:off x="22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9" name="Freeform 1267"/>
            <p:cNvSpPr>
              <a:spLocks noEditPoints="1"/>
            </p:cNvSpPr>
            <p:nvPr/>
          </p:nvSpPr>
          <p:spPr bwMode="auto">
            <a:xfrm>
              <a:off x="15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0" name="Freeform 1268"/>
            <p:cNvSpPr>
              <a:spLocks noEditPoints="1"/>
            </p:cNvSpPr>
            <p:nvPr/>
          </p:nvSpPr>
          <p:spPr bwMode="auto">
            <a:xfrm>
              <a:off x="192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1" name="Freeform 1269"/>
            <p:cNvSpPr>
              <a:spLocks noEditPoints="1"/>
            </p:cNvSpPr>
            <p:nvPr/>
          </p:nvSpPr>
          <p:spPr bwMode="auto">
            <a:xfrm>
              <a:off x="20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2" name="Freeform 1270"/>
            <p:cNvSpPr>
              <a:spLocks noEditPoints="1"/>
            </p:cNvSpPr>
            <p:nvPr/>
          </p:nvSpPr>
          <p:spPr bwMode="auto">
            <a:xfrm>
              <a:off x="26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3" name="Freeform 1271"/>
            <p:cNvSpPr>
              <a:spLocks noEditPoints="1"/>
            </p:cNvSpPr>
            <p:nvPr/>
          </p:nvSpPr>
          <p:spPr bwMode="auto">
            <a:xfrm>
              <a:off x="145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4" name="Freeform 1272"/>
            <p:cNvSpPr>
              <a:spLocks noEditPoints="1"/>
            </p:cNvSpPr>
            <p:nvPr/>
          </p:nvSpPr>
          <p:spPr bwMode="auto">
            <a:xfrm>
              <a:off x="18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5" name="Freeform 1273"/>
            <p:cNvSpPr>
              <a:spLocks noEditPoints="1"/>
            </p:cNvSpPr>
            <p:nvPr/>
          </p:nvSpPr>
          <p:spPr bwMode="auto">
            <a:xfrm>
              <a:off x="163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6" name="Freeform 1274"/>
            <p:cNvSpPr>
              <a:spLocks noEditPoints="1"/>
            </p:cNvSpPr>
            <p:nvPr/>
          </p:nvSpPr>
          <p:spPr bwMode="auto">
            <a:xfrm>
              <a:off x="29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7" name="Freeform 1275"/>
            <p:cNvSpPr>
              <a:spLocks noEditPoints="1"/>
            </p:cNvSpPr>
            <p:nvPr/>
          </p:nvSpPr>
          <p:spPr bwMode="auto">
            <a:xfrm>
              <a:off x="209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8" name="Freeform 1276"/>
            <p:cNvSpPr>
              <a:spLocks noEditPoints="1"/>
            </p:cNvSpPr>
            <p:nvPr/>
          </p:nvSpPr>
          <p:spPr bwMode="auto">
            <a:xfrm>
              <a:off x="16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9" name="Freeform 1277"/>
            <p:cNvSpPr>
              <a:spLocks noEditPoints="1"/>
            </p:cNvSpPr>
            <p:nvPr/>
          </p:nvSpPr>
          <p:spPr bwMode="auto">
            <a:xfrm>
              <a:off x="20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0" name="Freeform 1278"/>
            <p:cNvSpPr>
              <a:spLocks noEditPoints="1"/>
            </p:cNvSpPr>
            <p:nvPr/>
          </p:nvSpPr>
          <p:spPr bwMode="auto">
            <a:xfrm>
              <a:off x="21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1" name="Freeform 1279"/>
            <p:cNvSpPr>
              <a:spLocks noEditPoints="1"/>
            </p:cNvSpPr>
            <p:nvPr/>
          </p:nvSpPr>
          <p:spPr bwMode="auto">
            <a:xfrm>
              <a:off x="166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2" name="Freeform 1280"/>
            <p:cNvSpPr>
              <a:spLocks noEditPoints="1"/>
            </p:cNvSpPr>
            <p:nvPr/>
          </p:nvSpPr>
          <p:spPr bwMode="auto">
            <a:xfrm>
              <a:off x="26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3" name="Freeform 1281"/>
            <p:cNvSpPr>
              <a:spLocks noEditPoints="1"/>
            </p:cNvSpPr>
            <p:nvPr/>
          </p:nvSpPr>
          <p:spPr bwMode="auto">
            <a:xfrm>
              <a:off x="22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4" name="Freeform 1282"/>
            <p:cNvSpPr>
              <a:spLocks noEditPoints="1"/>
            </p:cNvSpPr>
            <p:nvPr/>
          </p:nvSpPr>
          <p:spPr bwMode="auto">
            <a:xfrm>
              <a:off x="137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5" name="Freeform 1283"/>
            <p:cNvSpPr>
              <a:spLocks noEditPoints="1"/>
            </p:cNvSpPr>
            <p:nvPr/>
          </p:nvSpPr>
          <p:spPr bwMode="auto">
            <a:xfrm>
              <a:off x="162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6" name="Freeform 1284"/>
            <p:cNvSpPr>
              <a:spLocks noEditPoints="1"/>
            </p:cNvSpPr>
            <p:nvPr/>
          </p:nvSpPr>
          <p:spPr bwMode="auto">
            <a:xfrm>
              <a:off x="181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7" name="Freeform 1285"/>
            <p:cNvSpPr>
              <a:spLocks noEditPoints="1"/>
            </p:cNvSpPr>
            <p:nvPr/>
          </p:nvSpPr>
          <p:spPr bwMode="auto">
            <a:xfrm>
              <a:off x="17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8" name="Freeform 1286"/>
            <p:cNvSpPr>
              <a:spLocks noEditPoints="1"/>
            </p:cNvSpPr>
            <p:nvPr/>
          </p:nvSpPr>
          <p:spPr bwMode="auto">
            <a:xfrm>
              <a:off x="18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9" name="Freeform 1287"/>
            <p:cNvSpPr>
              <a:spLocks noEditPoints="1"/>
            </p:cNvSpPr>
            <p:nvPr/>
          </p:nvSpPr>
          <p:spPr bwMode="auto">
            <a:xfrm>
              <a:off x="239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0" name="Freeform 1288"/>
            <p:cNvSpPr>
              <a:spLocks noEditPoints="1"/>
            </p:cNvSpPr>
            <p:nvPr/>
          </p:nvSpPr>
          <p:spPr bwMode="auto">
            <a:xfrm>
              <a:off x="192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1" name="Freeform 1289"/>
            <p:cNvSpPr>
              <a:spLocks noEditPoints="1"/>
            </p:cNvSpPr>
            <p:nvPr/>
          </p:nvSpPr>
          <p:spPr bwMode="auto">
            <a:xfrm>
              <a:off x="21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2" name="Freeform 1290"/>
            <p:cNvSpPr>
              <a:spLocks noEditPoints="1"/>
            </p:cNvSpPr>
            <p:nvPr/>
          </p:nvSpPr>
          <p:spPr bwMode="auto">
            <a:xfrm>
              <a:off x="17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3" name="Freeform 1291"/>
            <p:cNvSpPr>
              <a:spLocks noEditPoints="1"/>
            </p:cNvSpPr>
            <p:nvPr/>
          </p:nvSpPr>
          <p:spPr bwMode="auto">
            <a:xfrm>
              <a:off x="21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4" name="Freeform 1292"/>
            <p:cNvSpPr>
              <a:spLocks noEditPoints="1"/>
            </p:cNvSpPr>
            <p:nvPr/>
          </p:nvSpPr>
          <p:spPr bwMode="auto">
            <a:xfrm>
              <a:off x="148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5" name="Freeform 1293"/>
            <p:cNvSpPr>
              <a:spLocks noEditPoints="1"/>
            </p:cNvSpPr>
            <p:nvPr/>
          </p:nvSpPr>
          <p:spPr bwMode="auto">
            <a:xfrm>
              <a:off x="17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6" name="Freeform 1294"/>
            <p:cNvSpPr>
              <a:spLocks noEditPoints="1"/>
            </p:cNvSpPr>
            <p:nvPr/>
          </p:nvSpPr>
          <p:spPr bwMode="auto">
            <a:xfrm>
              <a:off x="19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7" name="Freeform 1295"/>
            <p:cNvSpPr>
              <a:spLocks noEditPoints="1"/>
            </p:cNvSpPr>
            <p:nvPr/>
          </p:nvSpPr>
          <p:spPr bwMode="auto">
            <a:xfrm>
              <a:off x="24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8" name="Freeform 1296"/>
            <p:cNvSpPr>
              <a:spLocks noEditPoints="1"/>
            </p:cNvSpPr>
            <p:nvPr/>
          </p:nvSpPr>
          <p:spPr bwMode="auto">
            <a:xfrm>
              <a:off x="178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9" name="Freeform 1297"/>
            <p:cNvSpPr>
              <a:spLocks noEditPoints="1"/>
            </p:cNvSpPr>
            <p:nvPr/>
          </p:nvSpPr>
          <p:spPr bwMode="auto">
            <a:xfrm>
              <a:off x="19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0" name="Freeform 1298"/>
            <p:cNvSpPr>
              <a:spLocks noEditPoints="1"/>
            </p:cNvSpPr>
            <p:nvPr/>
          </p:nvSpPr>
          <p:spPr bwMode="auto">
            <a:xfrm>
              <a:off x="273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1" name="Freeform 1299"/>
            <p:cNvSpPr>
              <a:spLocks noEditPoints="1"/>
            </p:cNvSpPr>
            <p:nvPr/>
          </p:nvSpPr>
          <p:spPr bwMode="auto">
            <a:xfrm>
              <a:off x="17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2" name="Freeform 1300"/>
            <p:cNvSpPr>
              <a:spLocks noEditPoints="1"/>
            </p:cNvSpPr>
            <p:nvPr/>
          </p:nvSpPr>
          <p:spPr bwMode="auto">
            <a:xfrm>
              <a:off x="144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3" name="Freeform 1301"/>
            <p:cNvSpPr>
              <a:spLocks noEditPoints="1"/>
            </p:cNvSpPr>
            <p:nvPr/>
          </p:nvSpPr>
          <p:spPr bwMode="auto">
            <a:xfrm>
              <a:off x="18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4" name="Freeform 1302"/>
            <p:cNvSpPr>
              <a:spLocks noEditPoints="1"/>
            </p:cNvSpPr>
            <p:nvPr/>
          </p:nvSpPr>
          <p:spPr bwMode="auto">
            <a:xfrm>
              <a:off x="157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5" name="Freeform 1303"/>
            <p:cNvSpPr>
              <a:spLocks noEditPoints="1"/>
            </p:cNvSpPr>
            <p:nvPr/>
          </p:nvSpPr>
          <p:spPr bwMode="auto">
            <a:xfrm>
              <a:off x="259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6" name="Freeform 1304"/>
            <p:cNvSpPr>
              <a:spLocks noEditPoints="1"/>
            </p:cNvSpPr>
            <p:nvPr/>
          </p:nvSpPr>
          <p:spPr bwMode="auto">
            <a:xfrm>
              <a:off x="264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7" name="Freeform 1305"/>
            <p:cNvSpPr>
              <a:spLocks noEditPoints="1"/>
            </p:cNvSpPr>
            <p:nvPr/>
          </p:nvSpPr>
          <p:spPr bwMode="auto">
            <a:xfrm>
              <a:off x="224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8" name="Freeform 1306"/>
            <p:cNvSpPr>
              <a:spLocks noEditPoints="1"/>
            </p:cNvSpPr>
            <p:nvPr/>
          </p:nvSpPr>
          <p:spPr bwMode="auto">
            <a:xfrm>
              <a:off x="26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9" name="Freeform 1307"/>
            <p:cNvSpPr>
              <a:spLocks noEditPoints="1"/>
            </p:cNvSpPr>
            <p:nvPr/>
          </p:nvSpPr>
          <p:spPr bwMode="auto">
            <a:xfrm>
              <a:off x="204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0" name="Freeform 1308"/>
            <p:cNvSpPr>
              <a:spLocks noEditPoints="1"/>
            </p:cNvSpPr>
            <p:nvPr/>
          </p:nvSpPr>
          <p:spPr bwMode="auto">
            <a:xfrm>
              <a:off x="203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1" name="Freeform 1309"/>
            <p:cNvSpPr>
              <a:spLocks noEditPoints="1"/>
            </p:cNvSpPr>
            <p:nvPr/>
          </p:nvSpPr>
          <p:spPr bwMode="auto">
            <a:xfrm>
              <a:off x="171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2" name="Freeform 1310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3" name="Freeform 1311"/>
            <p:cNvSpPr>
              <a:spLocks noEditPoints="1"/>
            </p:cNvSpPr>
            <p:nvPr/>
          </p:nvSpPr>
          <p:spPr bwMode="auto">
            <a:xfrm>
              <a:off x="15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4" name="Freeform 1312"/>
            <p:cNvSpPr>
              <a:spLocks noEditPoints="1"/>
            </p:cNvSpPr>
            <p:nvPr/>
          </p:nvSpPr>
          <p:spPr bwMode="auto">
            <a:xfrm>
              <a:off x="220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5" name="Freeform 1313"/>
            <p:cNvSpPr>
              <a:spLocks noEditPoints="1"/>
            </p:cNvSpPr>
            <p:nvPr/>
          </p:nvSpPr>
          <p:spPr bwMode="auto">
            <a:xfrm>
              <a:off x="20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6" name="Freeform 1314"/>
            <p:cNvSpPr>
              <a:spLocks noEditPoints="1"/>
            </p:cNvSpPr>
            <p:nvPr/>
          </p:nvSpPr>
          <p:spPr bwMode="auto">
            <a:xfrm>
              <a:off x="24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7" name="Freeform 1315"/>
            <p:cNvSpPr>
              <a:spLocks noEditPoints="1"/>
            </p:cNvSpPr>
            <p:nvPr/>
          </p:nvSpPr>
          <p:spPr bwMode="auto">
            <a:xfrm>
              <a:off x="17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8" name="Freeform 1316"/>
            <p:cNvSpPr>
              <a:spLocks noEditPoints="1"/>
            </p:cNvSpPr>
            <p:nvPr/>
          </p:nvSpPr>
          <p:spPr bwMode="auto">
            <a:xfrm>
              <a:off x="168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9" name="Freeform 1317"/>
            <p:cNvSpPr>
              <a:spLocks noEditPoints="1"/>
            </p:cNvSpPr>
            <p:nvPr/>
          </p:nvSpPr>
          <p:spPr bwMode="auto">
            <a:xfrm>
              <a:off x="18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0" name="Freeform 1318"/>
            <p:cNvSpPr>
              <a:spLocks noEditPoints="1"/>
            </p:cNvSpPr>
            <p:nvPr/>
          </p:nvSpPr>
          <p:spPr bwMode="auto">
            <a:xfrm>
              <a:off x="14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1" name="Freeform 1319"/>
            <p:cNvSpPr>
              <a:spLocks noEditPoints="1"/>
            </p:cNvSpPr>
            <p:nvPr/>
          </p:nvSpPr>
          <p:spPr bwMode="auto">
            <a:xfrm>
              <a:off x="30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2" name="Freeform 1320"/>
            <p:cNvSpPr>
              <a:spLocks noEditPoints="1"/>
            </p:cNvSpPr>
            <p:nvPr/>
          </p:nvSpPr>
          <p:spPr bwMode="auto">
            <a:xfrm>
              <a:off x="17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3" name="Freeform 1321"/>
            <p:cNvSpPr>
              <a:spLocks noEditPoints="1"/>
            </p:cNvSpPr>
            <p:nvPr/>
          </p:nvSpPr>
          <p:spPr bwMode="auto">
            <a:xfrm>
              <a:off x="16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4" name="Freeform 1322"/>
            <p:cNvSpPr>
              <a:spLocks noEditPoints="1"/>
            </p:cNvSpPr>
            <p:nvPr/>
          </p:nvSpPr>
          <p:spPr bwMode="auto">
            <a:xfrm>
              <a:off x="18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5" name="Freeform 1323"/>
            <p:cNvSpPr>
              <a:spLocks noEditPoints="1"/>
            </p:cNvSpPr>
            <p:nvPr/>
          </p:nvSpPr>
          <p:spPr bwMode="auto">
            <a:xfrm>
              <a:off x="16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6" name="Freeform 1324"/>
            <p:cNvSpPr>
              <a:spLocks noEditPoints="1"/>
            </p:cNvSpPr>
            <p:nvPr/>
          </p:nvSpPr>
          <p:spPr bwMode="auto">
            <a:xfrm>
              <a:off x="220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7" name="Freeform 1325"/>
            <p:cNvSpPr>
              <a:spLocks noEditPoints="1"/>
            </p:cNvSpPr>
            <p:nvPr/>
          </p:nvSpPr>
          <p:spPr bwMode="auto">
            <a:xfrm>
              <a:off x="22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8" name="Freeform 1326"/>
            <p:cNvSpPr>
              <a:spLocks noEditPoints="1"/>
            </p:cNvSpPr>
            <p:nvPr/>
          </p:nvSpPr>
          <p:spPr bwMode="auto">
            <a:xfrm>
              <a:off x="248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9" name="Freeform 1327"/>
            <p:cNvSpPr>
              <a:spLocks noEditPoints="1"/>
            </p:cNvSpPr>
            <p:nvPr/>
          </p:nvSpPr>
          <p:spPr bwMode="auto">
            <a:xfrm>
              <a:off x="20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0" name="Freeform 1328"/>
            <p:cNvSpPr>
              <a:spLocks noEditPoints="1"/>
            </p:cNvSpPr>
            <p:nvPr/>
          </p:nvSpPr>
          <p:spPr bwMode="auto">
            <a:xfrm>
              <a:off x="213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1" name="Freeform 1329"/>
            <p:cNvSpPr>
              <a:spLocks noEditPoints="1"/>
            </p:cNvSpPr>
            <p:nvPr/>
          </p:nvSpPr>
          <p:spPr bwMode="auto">
            <a:xfrm>
              <a:off x="17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2" name="Freeform 1330"/>
            <p:cNvSpPr>
              <a:spLocks noEditPoints="1"/>
            </p:cNvSpPr>
            <p:nvPr/>
          </p:nvSpPr>
          <p:spPr bwMode="auto">
            <a:xfrm>
              <a:off x="25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3" name="Freeform 1331"/>
            <p:cNvSpPr>
              <a:spLocks noEditPoints="1"/>
            </p:cNvSpPr>
            <p:nvPr/>
          </p:nvSpPr>
          <p:spPr bwMode="auto">
            <a:xfrm>
              <a:off x="21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4" name="Freeform 1332"/>
            <p:cNvSpPr>
              <a:spLocks noEditPoints="1"/>
            </p:cNvSpPr>
            <p:nvPr/>
          </p:nvSpPr>
          <p:spPr bwMode="auto">
            <a:xfrm>
              <a:off x="21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5" name="Freeform 1333"/>
            <p:cNvSpPr>
              <a:spLocks noEditPoints="1"/>
            </p:cNvSpPr>
            <p:nvPr/>
          </p:nvSpPr>
          <p:spPr bwMode="auto">
            <a:xfrm>
              <a:off x="182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6" name="Freeform 1334"/>
            <p:cNvSpPr>
              <a:spLocks noEditPoints="1"/>
            </p:cNvSpPr>
            <p:nvPr/>
          </p:nvSpPr>
          <p:spPr bwMode="auto">
            <a:xfrm>
              <a:off x="189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7" name="Freeform 1335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8" name="Freeform 1336"/>
            <p:cNvSpPr>
              <a:spLocks noEditPoints="1"/>
            </p:cNvSpPr>
            <p:nvPr/>
          </p:nvSpPr>
          <p:spPr bwMode="auto">
            <a:xfrm>
              <a:off x="195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9" name="Freeform 1337"/>
            <p:cNvSpPr>
              <a:spLocks noEditPoints="1"/>
            </p:cNvSpPr>
            <p:nvPr/>
          </p:nvSpPr>
          <p:spPr bwMode="auto">
            <a:xfrm>
              <a:off x="171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0" name="Freeform 1338"/>
            <p:cNvSpPr>
              <a:spLocks noEditPoints="1"/>
            </p:cNvSpPr>
            <p:nvPr/>
          </p:nvSpPr>
          <p:spPr bwMode="auto">
            <a:xfrm>
              <a:off x="21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1" name="Freeform 1339"/>
            <p:cNvSpPr>
              <a:spLocks noEditPoints="1"/>
            </p:cNvSpPr>
            <p:nvPr/>
          </p:nvSpPr>
          <p:spPr bwMode="auto">
            <a:xfrm>
              <a:off x="17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2" name="Freeform 1340"/>
            <p:cNvSpPr>
              <a:spLocks noEditPoints="1"/>
            </p:cNvSpPr>
            <p:nvPr/>
          </p:nvSpPr>
          <p:spPr bwMode="auto">
            <a:xfrm>
              <a:off x="18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3" name="Freeform 1341"/>
            <p:cNvSpPr>
              <a:spLocks noEditPoints="1"/>
            </p:cNvSpPr>
            <p:nvPr/>
          </p:nvSpPr>
          <p:spPr bwMode="auto">
            <a:xfrm>
              <a:off x="19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4" name="Freeform 1342"/>
            <p:cNvSpPr>
              <a:spLocks noEditPoints="1"/>
            </p:cNvSpPr>
            <p:nvPr/>
          </p:nvSpPr>
          <p:spPr bwMode="auto">
            <a:xfrm>
              <a:off x="18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5" name="Freeform 1343"/>
            <p:cNvSpPr>
              <a:spLocks noEditPoints="1"/>
            </p:cNvSpPr>
            <p:nvPr/>
          </p:nvSpPr>
          <p:spPr bwMode="auto">
            <a:xfrm>
              <a:off x="164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6" name="Freeform 1344"/>
            <p:cNvSpPr>
              <a:spLocks noEditPoints="1"/>
            </p:cNvSpPr>
            <p:nvPr/>
          </p:nvSpPr>
          <p:spPr bwMode="auto">
            <a:xfrm>
              <a:off x="17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7" name="Freeform 1345"/>
            <p:cNvSpPr>
              <a:spLocks noEditPoints="1"/>
            </p:cNvSpPr>
            <p:nvPr/>
          </p:nvSpPr>
          <p:spPr bwMode="auto">
            <a:xfrm>
              <a:off x="253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8" name="Freeform 1346"/>
            <p:cNvSpPr>
              <a:spLocks noEditPoints="1"/>
            </p:cNvSpPr>
            <p:nvPr/>
          </p:nvSpPr>
          <p:spPr bwMode="auto">
            <a:xfrm>
              <a:off x="230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9" name="Freeform 1347"/>
            <p:cNvSpPr>
              <a:spLocks noEditPoints="1"/>
            </p:cNvSpPr>
            <p:nvPr/>
          </p:nvSpPr>
          <p:spPr bwMode="auto">
            <a:xfrm>
              <a:off x="19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0" name="Freeform 1348"/>
            <p:cNvSpPr>
              <a:spLocks noEditPoints="1"/>
            </p:cNvSpPr>
            <p:nvPr/>
          </p:nvSpPr>
          <p:spPr bwMode="auto">
            <a:xfrm>
              <a:off x="173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1" name="Freeform 1349"/>
            <p:cNvSpPr>
              <a:spLocks noEditPoints="1"/>
            </p:cNvSpPr>
            <p:nvPr/>
          </p:nvSpPr>
          <p:spPr bwMode="auto">
            <a:xfrm>
              <a:off x="19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2" name="Freeform 1350"/>
            <p:cNvSpPr>
              <a:spLocks noEditPoints="1"/>
            </p:cNvSpPr>
            <p:nvPr/>
          </p:nvSpPr>
          <p:spPr bwMode="auto">
            <a:xfrm>
              <a:off x="16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3" name="Freeform 1351"/>
            <p:cNvSpPr>
              <a:spLocks noEditPoints="1"/>
            </p:cNvSpPr>
            <p:nvPr/>
          </p:nvSpPr>
          <p:spPr bwMode="auto">
            <a:xfrm>
              <a:off x="14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4" name="Freeform 1352"/>
            <p:cNvSpPr>
              <a:spLocks noEditPoints="1"/>
            </p:cNvSpPr>
            <p:nvPr/>
          </p:nvSpPr>
          <p:spPr bwMode="auto">
            <a:xfrm>
              <a:off x="18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5" name="Freeform 1353"/>
            <p:cNvSpPr>
              <a:spLocks noEditPoints="1"/>
            </p:cNvSpPr>
            <p:nvPr/>
          </p:nvSpPr>
          <p:spPr bwMode="auto">
            <a:xfrm>
              <a:off x="235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6" name="Freeform 1354"/>
            <p:cNvSpPr>
              <a:spLocks noEditPoints="1"/>
            </p:cNvSpPr>
            <p:nvPr/>
          </p:nvSpPr>
          <p:spPr bwMode="auto">
            <a:xfrm>
              <a:off x="21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7" name="Freeform 1355"/>
            <p:cNvSpPr>
              <a:spLocks noEditPoints="1"/>
            </p:cNvSpPr>
            <p:nvPr/>
          </p:nvSpPr>
          <p:spPr bwMode="auto">
            <a:xfrm>
              <a:off x="22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8" name="Freeform 1356"/>
            <p:cNvSpPr>
              <a:spLocks noEditPoints="1"/>
            </p:cNvSpPr>
            <p:nvPr/>
          </p:nvSpPr>
          <p:spPr bwMode="auto">
            <a:xfrm>
              <a:off x="19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9" name="Freeform 1357"/>
            <p:cNvSpPr>
              <a:spLocks noEditPoints="1"/>
            </p:cNvSpPr>
            <p:nvPr/>
          </p:nvSpPr>
          <p:spPr bwMode="auto">
            <a:xfrm>
              <a:off x="20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0" name="Freeform 1358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1" name="Freeform 1359"/>
            <p:cNvSpPr>
              <a:spLocks noEditPoints="1"/>
            </p:cNvSpPr>
            <p:nvPr/>
          </p:nvSpPr>
          <p:spPr bwMode="auto">
            <a:xfrm>
              <a:off x="185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2" name="Freeform 1360"/>
            <p:cNvSpPr>
              <a:spLocks noEditPoints="1"/>
            </p:cNvSpPr>
            <p:nvPr/>
          </p:nvSpPr>
          <p:spPr bwMode="auto">
            <a:xfrm>
              <a:off x="201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3" name="Freeform 1361"/>
            <p:cNvSpPr>
              <a:spLocks noEditPoints="1"/>
            </p:cNvSpPr>
            <p:nvPr/>
          </p:nvSpPr>
          <p:spPr bwMode="auto">
            <a:xfrm>
              <a:off x="24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4" name="Freeform 1362"/>
            <p:cNvSpPr>
              <a:spLocks noEditPoints="1"/>
            </p:cNvSpPr>
            <p:nvPr/>
          </p:nvSpPr>
          <p:spPr bwMode="auto">
            <a:xfrm>
              <a:off x="24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5" name="Freeform 1363"/>
            <p:cNvSpPr>
              <a:spLocks noEditPoints="1"/>
            </p:cNvSpPr>
            <p:nvPr/>
          </p:nvSpPr>
          <p:spPr bwMode="auto">
            <a:xfrm>
              <a:off x="19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6" name="Freeform 1364"/>
            <p:cNvSpPr>
              <a:spLocks noEditPoints="1"/>
            </p:cNvSpPr>
            <p:nvPr/>
          </p:nvSpPr>
          <p:spPr bwMode="auto">
            <a:xfrm>
              <a:off x="22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7" name="Freeform 1365"/>
            <p:cNvSpPr>
              <a:spLocks noEditPoints="1"/>
            </p:cNvSpPr>
            <p:nvPr/>
          </p:nvSpPr>
          <p:spPr bwMode="auto">
            <a:xfrm>
              <a:off x="25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8" name="Freeform 1366"/>
            <p:cNvSpPr>
              <a:spLocks noEditPoints="1"/>
            </p:cNvSpPr>
            <p:nvPr/>
          </p:nvSpPr>
          <p:spPr bwMode="auto">
            <a:xfrm>
              <a:off x="27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9" name="Freeform 1367"/>
            <p:cNvSpPr>
              <a:spLocks noEditPoints="1"/>
            </p:cNvSpPr>
            <p:nvPr/>
          </p:nvSpPr>
          <p:spPr bwMode="auto">
            <a:xfrm>
              <a:off x="242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0" name="Freeform 1368"/>
            <p:cNvSpPr>
              <a:spLocks noEditPoints="1"/>
            </p:cNvSpPr>
            <p:nvPr/>
          </p:nvSpPr>
          <p:spPr bwMode="auto">
            <a:xfrm>
              <a:off x="178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1" name="Freeform 1369"/>
            <p:cNvSpPr>
              <a:spLocks noEditPoints="1"/>
            </p:cNvSpPr>
            <p:nvPr/>
          </p:nvSpPr>
          <p:spPr bwMode="auto">
            <a:xfrm>
              <a:off x="171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2" name="Freeform 1370"/>
            <p:cNvSpPr>
              <a:spLocks noEditPoints="1"/>
            </p:cNvSpPr>
            <p:nvPr/>
          </p:nvSpPr>
          <p:spPr bwMode="auto">
            <a:xfrm>
              <a:off x="21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3" name="Freeform 1371"/>
            <p:cNvSpPr>
              <a:spLocks noEditPoints="1"/>
            </p:cNvSpPr>
            <p:nvPr/>
          </p:nvSpPr>
          <p:spPr bwMode="auto">
            <a:xfrm>
              <a:off x="19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4" name="Freeform 1372"/>
            <p:cNvSpPr>
              <a:spLocks noEditPoints="1"/>
            </p:cNvSpPr>
            <p:nvPr/>
          </p:nvSpPr>
          <p:spPr bwMode="auto">
            <a:xfrm>
              <a:off x="21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5" name="Freeform 1373"/>
            <p:cNvSpPr>
              <a:spLocks noEditPoints="1"/>
            </p:cNvSpPr>
            <p:nvPr/>
          </p:nvSpPr>
          <p:spPr bwMode="auto">
            <a:xfrm>
              <a:off x="212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6" name="Freeform 1374"/>
            <p:cNvSpPr>
              <a:spLocks noEditPoints="1"/>
            </p:cNvSpPr>
            <p:nvPr/>
          </p:nvSpPr>
          <p:spPr bwMode="auto">
            <a:xfrm>
              <a:off x="19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7" name="Freeform 1375"/>
            <p:cNvSpPr>
              <a:spLocks noEditPoints="1"/>
            </p:cNvSpPr>
            <p:nvPr/>
          </p:nvSpPr>
          <p:spPr bwMode="auto">
            <a:xfrm>
              <a:off x="231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8" name="Freeform 1376"/>
            <p:cNvSpPr>
              <a:spLocks noEditPoints="1"/>
            </p:cNvSpPr>
            <p:nvPr/>
          </p:nvSpPr>
          <p:spPr bwMode="auto">
            <a:xfrm>
              <a:off x="17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9" name="Freeform 1377"/>
            <p:cNvSpPr>
              <a:spLocks noEditPoints="1"/>
            </p:cNvSpPr>
            <p:nvPr/>
          </p:nvSpPr>
          <p:spPr bwMode="auto">
            <a:xfrm>
              <a:off x="333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0" name="Freeform 1378"/>
            <p:cNvSpPr>
              <a:spLocks noEditPoints="1"/>
            </p:cNvSpPr>
            <p:nvPr/>
          </p:nvSpPr>
          <p:spPr bwMode="auto">
            <a:xfrm>
              <a:off x="19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1" name="Freeform 1379"/>
            <p:cNvSpPr>
              <a:spLocks noEditPoints="1"/>
            </p:cNvSpPr>
            <p:nvPr/>
          </p:nvSpPr>
          <p:spPr bwMode="auto">
            <a:xfrm>
              <a:off x="212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2" name="Freeform 1380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3" name="Freeform 1381"/>
            <p:cNvSpPr>
              <a:spLocks noEditPoints="1"/>
            </p:cNvSpPr>
            <p:nvPr/>
          </p:nvSpPr>
          <p:spPr bwMode="auto">
            <a:xfrm>
              <a:off x="25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4" name="Freeform 1382"/>
            <p:cNvSpPr>
              <a:spLocks noEditPoints="1"/>
            </p:cNvSpPr>
            <p:nvPr/>
          </p:nvSpPr>
          <p:spPr bwMode="auto">
            <a:xfrm>
              <a:off x="195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5" name="Freeform 1383"/>
            <p:cNvSpPr>
              <a:spLocks noEditPoints="1"/>
            </p:cNvSpPr>
            <p:nvPr/>
          </p:nvSpPr>
          <p:spPr bwMode="auto">
            <a:xfrm>
              <a:off x="17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6" name="Freeform 1384"/>
            <p:cNvSpPr>
              <a:spLocks noEditPoints="1"/>
            </p:cNvSpPr>
            <p:nvPr/>
          </p:nvSpPr>
          <p:spPr bwMode="auto">
            <a:xfrm>
              <a:off x="222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7" name="Freeform 1385"/>
            <p:cNvSpPr>
              <a:spLocks noEditPoints="1"/>
            </p:cNvSpPr>
            <p:nvPr/>
          </p:nvSpPr>
          <p:spPr bwMode="auto">
            <a:xfrm>
              <a:off x="19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8" name="Freeform 1386"/>
            <p:cNvSpPr>
              <a:spLocks noEditPoints="1"/>
            </p:cNvSpPr>
            <p:nvPr/>
          </p:nvSpPr>
          <p:spPr bwMode="auto">
            <a:xfrm>
              <a:off x="162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9" name="Freeform 1387"/>
            <p:cNvSpPr>
              <a:spLocks noEditPoints="1"/>
            </p:cNvSpPr>
            <p:nvPr/>
          </p:nvSpPr>
          <p:spPr bwMode="auto">
            <a:xfrm>
              <a:off x="167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0" name="Freeform 1388"/>
            <p:cNvSpPr>
              <a:spLocks noEditPoints="1"/>
            </p:cNvSpPr>
            <p:nvPr/>
          </p:nvSpPr>
          <p:spPr bwMode="auto">
            <a:xfrm>
              <a:off x="31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1" name="Freeform 1389"/>
            <p:cNvSpPr>
              <a:spLocks noEditPoints="1"/>
            </p:cNvSpPr>
            <p:nvPr/>
          </p:nvSpPr>
          <p:spPr bwMode="auto">
            <a:xfrm>
              <a:off x="17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2" name="Freeform 1390"/>
            <p:cNvSpPr>
              <a:spLocks noEditPoints="1"/>
            </p:cNvSpPr>
            <p:nvPr/>
          </p:nvSpPr>
          <p:spPr bwMode="auto">
            <a:xfrm>
              <a:off x="14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3" name="Freeform 1391"/>
            <p:cNvSpPr>
              <a:spLocks noEditPoints="1"/>
            </p:cNvSpPr>
            <p:nvPr/>
          </p:nvSpPr>
          <p:spPr bwMode="auto">
            <a:xfrm>
              <a:off x="19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4" name="Freeform 1392"/>
            <p:cNvSpPr>
              <a:spLocks noEditPoints="1"/>
            </p:cNvSpPr>
            <p:nvPr/>
          </p:nvSpPr>
          <p:spPr bwMode="auto">
            <a:xfrm>
              <a:off x="171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5" name="Freeform 1393"/>
            <p:cNvSpPr>
              <a:spLocks noEditPoints="1"/>
            </p:cNvSpPr>
            <p:nvPr/>
          </p:nvSpPr>
          <p:spPr bwMode="auto">
            <a:xfrm>
              <a:off x="20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6" name="Freeform 1394"/>
            <p:cNvSpPr>
              <a:spLocks noEditPoints="1"/>
            </p:cNvSpPr>
            <p:nvPr/>
          </p:nvSpPr>
          <p:spPr bwMode="auto">
            <a:xfrm>
              <a:off x="15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7" name="Freeform 1395"/>
            <p:cNvSpPr>
              <a:spLocks noEditPoints="1"/>
            </p:cNvSpPr>
            <p:nvPr/>
          </p:nvSpPr>
          <p:spPr bwMode="auto">
            <a:xfrm>
              <a:off x="204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8" name="Freeform 1396"/>
            <p:cNvSpPr>
              <a:spLocks noEditPoints="1"/>
            </p:cNvSpPr>
            <p:nvPr/>
          </p:nvSpPr>
          <p:spPr bwMode="auto">
            <a:xfrm>
              <a:off x="23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9" name="Freeform 1397"/>
            <p:cNvSpPr>
              <a:spLocks noEditPoints="1"/>
            </p:cNvSpPr>
            <p:nvPr/>
          </p:nvSpPr>
          <p:spPr bwMode="auto">
            <a:xfrm>
              <a:off x="17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0" name="Freeform 1398"/>
            <p:cNvSpPr>
              <a:spLocks noEditPoints="1"/>
            </p:cNvSpPr>
            <p:nvPr/>
          </p:nvSpPr>
          <p:spPr bwMode="auto">
            <a:xfrm>
              <a:off x="22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1" name="Freeform 1399"/>
            <p:cNvSpPr>
              <a:spLocks noEditPoints="1"/>
            </p:cNvSpPr>
            <p:nvPr/>
          </p:nvSpPr>
          <p:spPr bwMode="auto">
            <a:xfrm>
              <a:off x="23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2" name="Freeform 1400"/>
            <p:cNvSpPr>
              <a:spLocks noEditPoints="1"/>
            </p:cNvSpPr>
            <p:nvPr/>
          </p:nvSpPr>
          <p:spPr bwMode="auto">
            <a:xfrm>
              <a:off x="158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3" name="Freeform 1401"/>
            <p:cNvSpPr>
              <a:spLocks noEditPoints="1"/>
            </p:cNvSpPr>
            <p:nvPr/>
          </p:nvSpPr>
          <p:spPr bwMode="auto">
            <a:xfrm>
              <a:off x="19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4" name="Freeform 1402"/>
            <p:cNvSpPr>
              <a:spLocks noEditPoints="1"/>
            </p:cNvSpPr>
            <p:nvPr/>
          </p:nvSpPr>
          <p:spPr bwMode="auto">
            <a:xfrm>
              <a:off x="246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5" name="Freeform 1403"/>
            <p:cNvSpPr>
              <a:spLocks noEditPoints="1"/>
            </p:cNvSpPr>
            <p:nvPr/>
          </p:nvSpPr>
          <p:spPr bwMode="auto">
            <a:xfrm>
              <a:off x="17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6" name="Freeform 1404"/>
            <p:cNvSpPr>
              <a:spLocks noEditPoints="1"/>
            </p:cNvSpPr>
            <p:nvPr/>
          </p:nvSpPr>
          <p:spPr bwMode="auto">
            <a:xfrm>
              <a:off x="157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7" name="Freeform 1405"/>
            <p:cNvSpPr>
              <a:spLocks noEditPoints="1"/>
            </p:cNvSpPr>
            <p:nvPr/>
          </p:nvSpPr>
          <p:spPr bwMode="auto">
            <a:xfrm>
              <a:off x="177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8" name="Freeform 1406"/>
            <p:cNvSpPr>
              <a:spLocks noEditPoints="1"/>
            </p:cNvSpPr>
            <p:nvPr/>
          </p:nvSpPr>
          <p:spPr bwMode="auto">
            <a:xfrm>
              <a:off x="173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9" name="Freeform 1407"/>
            <p:cNvSpPr>
              <a:spLocks noEditPoints="1"/>
            </p:cNvSpPr>
            <p:nvPr/>
          </p:nvSpPr>
          <p:spPr bwMode="auto">
            <a:xfrm>
              <a:off x="32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0" name="Freeform 1408"/>
            <p:cNvSpPr>
              <a:spLocks noEditPoints="1"/>
            </p:cNvSpPr>
            <p:nvPr/>
          </p:nvSpPr>
          <p:spPr bwMode="auto">
            <a:xfrm>
              <a:off x="264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1" name="Freeform 1409"/>
            <p:cNvSpPr>
              <a:spLocks noEditPoints="1"/>
            </p:cNvSpPr>
            <p:nvPr/>
          </p:nvSpPr>
          <p:spPr bwMode="auto">
            <a:xfrm>
              <a:off x="18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2" name="Freeform 1410"/>
            <p:cNvSpPr>
              <a:spLocks noEditPoints="1"/>
            </p:cNvSpPr>
            <p:nvPr/>
          </p:nvSpPr>
          <p:spPr bwMode="auto">
            <a:xfrm>
              <a:off x="22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3" name="Freeform 1411"/>
            <p:cNvSpPr>
              <a:spLocks noEditPoints="1"/>
            </p:cNvSpPr>
            <p:nvPr/>
          </p:nvSpPr>
          <p:spPr bwMode="auto">
            <a:xfrm>
              <a:off x="18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5" name="Group 1613"/>
          <p:cNvGrpSpPr>
            <a:grpSpLocks/>
          </p:cNvGrpSpPr>
          <p:nvPr/>
        </p:nvGrpSpPr>
        <p:grpSpPr bwMode="auto">
          <a:xfrm>
            <a:off x="1746251" y="3708400"/>
            <a:ext cx="3211513" cy="82550"/>
            <a:chOff x="1100" y="2336"/>
            <a:chExt cx="2023" cy="52"/>
          </a:xfrm>
        </p:grpSpPr>
        <p:sp>
          <p:nvSpPr>
            <p:cNvPr id="7584" name="Freeform 1413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5" name="Freeform 1414"/>
            <p:cNvSpPr>
              <a:spLocks noEditPoints="1"/>
            </p:cNvSpPr>
            <p:nvPr/>
          </p:nvSpPr>
          <p:spPr bwMode="auto">
            <a:xfrm>
              <a:off x="20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6" name="Freeform 1415"/>
            <p:cNvSpPr>
              <a:spLocks noEditPoints="1"/>
            </p:cNvSpPr>
            <p:nvPr/>
          </p:nvSpPr>
          <p:spPr bwMode="auto">
            <a:xfrm>
              <a:off x="20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7" name="Freeform 1416"/>
            <p:cNvSpPr>
              <a:spLocks noEditPoints="1"/>
            </p:cNvSpPr>
            <p:nvPr/>
          </p:nvSpPr>
          <p:spPr bwMode="auto">
            <a:xfrm>
              <a:off x="209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8" name="Freeform 1417"/>
            <p:cNvSpPr>
              <a:spLocks noEditPoints="1"/>
            </p:cNvSpPr>
            <p:nvPr/>
          </p:nvSpPr>
          <p:spPr bwMode="auto">
            <a:xfrm>
              <a:off x="188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9" name="Freeform 1418"/>
            <p:cNvSpPr>
              <a:spLocks noEditPoints="1"/>
            </p:cNvSpPr>
            <p:nvPr/>
          </p:nvSpPr>
          <p:spPr bwMode="auto">
            <a:xfrm>
              <a:off x="16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0" name="Freeform 1419"/>
            <p:cNvSpPr>
              <a:spLocks noEditPoints="1"/>
            </p:cNvSpPr>
            <p:nvPr/>
          </p:nvSpPr>
          <p:spPr bwMode="auto">
            <a:xfrm>
              <a:off x="17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1" name="Freeform 1420"/>
            <p:cNvSpPr>
              <a:spLocks noEditPoints="1"/>
            </p:cNvSpPr>
            <p:nvPr/>
          </p:nvSpPr>
          <p:spPr bwMode="auto">
            <a:xfrm>
              <a:off x="192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2" name="Freeform 1421"/>
            <p:cNvSpPr>
              <a:spLocks noEditPoints="1"/>
            </p:cNvSpPr>
            <p:nvPr/>
          </p:nvSpPr>
          <p:spPr bwMode="auto">
            <a:xfrm>
              <a:off x="195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3" name="Freeform 1422"/>
            <p:cNvSpPr>
              <a:spLocks noEditPoints="1"/>
            </p:cNvSpPr>
            <p:nvPr/>
          </p:nvSpPr>
          <p:spPr bwMode="auto">
            <a:xfrm>
              <a:off x="19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4" name="Freeform 1423"/>
            <p:cNvSpPr>
              <a:spLocks noEditPoints="1"/>
            </p:cNvSpPr>
            <p:nvPr/>
          </p:nvSpPr>
          <p:spPr bwMode="auto">
            <a:xfrm>
              <a:off x="186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5" name="Freeform 1424"/>
            <p:cNvSpPr>
              <a:spLocks noEditPoints="1"/>
            </p:cNvSpPr>
            <p:nvPr/>
          </p:nvSpPr>
          <p:spPr bwMode="auto">
            <a:xfrm>
              <a:off x="19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6" name="Freeform 1425"/>
            <p:cNvSpPr>
              <a:spLocks noEditPoints="1"/>
            </p:cNvSpPr>
            <p:nvPr/>
          </p:nvSpPr>
          <p:spPr bwMode="auto">
            <a:xfrm>
              <a:off x="14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7" name="Freeform 1426"/>
            <p:cNvSpPr>
              <a:spLocks noEditPoints="1"/>
            </p:cNvSpPr>
            <p:nvPr/>
          </p:nvSpPr>
          <p:spPr bwMode="auto">
            <a:xfrm>
              <a:off x="12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8" name="Freeform 1427"/>
            <p:cNvSpPr>
              <a:spLocks noEditPoints="1"/>
            </p:cNvSpPr>
            <p:nvPr/>
          </p:nvSpPr>
          <p:spPr bwMode="auto">
            <a:xfrm>
              <a:off x="219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9" name="Freeform 1428"/>
            <p:cNvSpPr>
              <a:spLocks noEditPoints="1"/>
            </p:cNvSpPr>
            <p:nvPr/>
          </p:nvSpPr>
          <p:spPr bwMode="auto">
            <a:xfrm>
              <a:off x="168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0" name="Freeform 1429"/>
            <p:cNvSpPr>
              <a:spLocks noEditPoints="1"/>
            </p:cNvSpPr>
            <p:nvPr/>
          </p:nvSpPr>
          <p:spPr bwMode="auto">
            <a:xfrm>
              <a:off x="23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1" name="Freeform 1430"/>
            <p:cNvSpPr>
              <a:spLocks noEditPoints="1"/>
            </p:cNvSpPr>
            <p:nvPr/>
          </p:nvSpPr>
          <p:spPr bwMode="auto">
            <a:xfrm>
              <a:off x="138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2" name="Freeform 1431"/>
            <p:cNvSpPr>
              <a:spLocks noEditPoints="1"/>
            </p:cNvSpPr>
            <p:nvPr/>
          </p:nvSpPr>
          <p:spPr bwMode="auto">
            <a:xfrm>
              <a:off x="260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3" name="Freeform 1432"/>
            <p:cNvSpPr>
              <a:spLocks noEditPoints="1"/>
            </p:cNvSpPr>
            <p:nvPr/>
          </p:nvSpPr>
          <p:spPr bwMode="auto">
            <a:xfrm>
              <a:off x="173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4" name="Freeform 1433"/>
            <p:cNvSpPr>
              <a:spLocks noEditPoints="1"/>
            </p:cNvSpPr>
            <p:nvPr/>
          </p:nvSpPr>
          <p:spPr bwMode="auto">
            <a:xfrm>
              <a:off x="17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5" name="Freeform 1434"/>
            <p:cNvSpPr>
              <a:spLocks noEditPoints="1"/>
            </p:cNvSpPr>
            <p:nvPr/>
          </p:nvSpPr>
          <p:spPr bwMode="auto">
            <a:xfrm>
              <a:off x="154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6" name="Freeform 1435"/>
            <p:cNvSpPr>
              <a:spLocks noEditPoints="1"/>
            </p:cNvSpPr>
            <p:nvPr/>
          </p:nvSpPr>
          <p:spPr bwMode="auto">
            <a:xfrm>
              <a:off x="216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7" name="Freeform 1436"/>
            <p:cNvSpPr>
              <a:spLocks noEditPoints="1"/>
            </p:cNvSpPr>
            <p:nvPr/>
          </p:nvSpPr>
          <p:spPr bwMode="auto">
            <a:xfrm>
              <a:off x="22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8" name="Freeform 1437"/>
            <p:cNvSpPr>
              <a:spLocks noEditPoints="1"/>
            </p:cNvSpPr>
            <p:nvPr/>
          </p:nvSpPr>
          <p:spPr bwMode="auto">
            <a:xfrm>
              <a:off x="18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9" name="Freeform 1438"/>
            <p:cNvSpPr>
              <a:spLocks noEditPoints="1"/>
            </p:cNvSpPr>
            <p:nvPr/>
          </p:nvSpPr>
          <p:spPr bwMode="auto">
            <a:xfrm>
              <a:off x="22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0" name="Freeform 1439"/>
            <p:cNvSpPr>
              <a:spLocks noEditPoints="1"/>
            </p:cNvSpPr>
            <p:nvPr/>
          </p:nvSpPr>
          <p:spPr bwMode="auto">
            <a:xfrm>
              <a:off x="17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1" name="Freeform 1440"/>
            <p:cNvSpPr>
              <a:spLocks noEditPoints="1"/>
            </p:cNvSpPr>
            <p:nvPr/>
          </p:nvSpPr>
          <p:spPr bwMode="auto">
            <a:xfrm>
              <a:off x="193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2" name="Freeform 1441"/>
            <p:cNvSpPr>
              <a:spLocks noEditPoints="1"/>
            </p:cNvSpPr>
            <p:nvPr/>
          </p:nvSpPr>
          <p:spPr bwMode="auto">
            <a:xfrm>
              <a:off x="14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3" name="Freeform 1442"/>
            <p:cNvSpPr>
              <a:spLocks noEditPoints="1"/>
            </p:cNvSpPr>
            <p:nvPr/>
          </p:nvSpPr>
          <p:spPr bwMode="auto">
            <a:xfrm>
              <a:off x="200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4" name="Freeform 1443"/>
            <p:cNvSpPr>
              <a:spLocks noEditPoints="1"/>
            </p:cNvSpPr>
            <p:nvPr/>
          </p:nvSpPr>
          <p:spPr bwMode="auto">
            <a:xfrm>
              <a:off x="261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5" name="Freeform 1444"/>
            <p:cNvSpPr>
              <a:spLocks noEditPoints="1"/>
            </p:cNvSpPr>
            <p:nvPr/>
          </p:nvSpPr>
          <p:spPr bwMode="auto">
            <a:xfrm>
              <a:off x="142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6" name="Freeform 1445"/>
            <p:cNvSpPr>
              <a:spLocks noEditPoints="1"/>
            </p:cNvSpPr>
            <p:nvPr/>
          </p:nvSpPr>
          <p:spPr bwMode="auto">
            <a:xfrm>
              <a:off x="18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7" name="Freeform 1446"/>
            <p:cNvSpPr>
              <a:spLocks noEditPoints="1"/>
            </p:cNvSpPr>
            <p:nvPr/>
          </p:nvSpPr>
          <p:spPr bwMode="auto">
            <a:xfrm>
              <a:off x="193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8" name="Freeform 1447"/>
            <p:cNvSpPr>
              <a:spLocks noEditPoints="1"/>
            </p:cNvSpPr>
            <p:nvPr/>
          </p:nvSpPr>
          <p:spPr bwMode="auto">
            <a:xfrm>
              <a:off x="205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9" name="Freeform 1448"/>
            <p:cNvSpPr>
              <a:spLocks noEditPoints="1"/>
            </p:cNvSpPr>
            <p:nvPr/>
          </p:nvSpPr>
          <p:spPr bwMode="auto">
            <a:xfrm>
              <a:off x="281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0" name="Freeform 1449"/>
            <p:cNvSpPr>
              <a:spLocks noEditPoints="1"/>
            </p:cNvSpPr>
            <p:nvPr/>
          </p:nvSpPr>
          <p:spPr bwMode="auto">
            <a:xfrm>
              <a:off x="18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1" name="Freeform 1450"/>
            <p:cNvSpPr>
              <a:spLocks noEditPoints="1"/>
            </p:cNvSpPr>
            <p:nvPr/>
          </p:nvSpPr>
          <p:spPr bwMode="auto">
            <a:xfrm>
              <a:off x="166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2" name="Freeform 1451"/>
            <p:cNvSpPr>
              <a:spLocks noEditPoints="1"/>
            </p:cNvSpPr>
            <p:nvPr/>
          </p:nvSpPr>
          <p:spPr bwMode="auto">
            <a:xfrm>
              <a:off x="18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3" name="Freeform 1452"/>
            <p:cNvSpPr>
              <a:spLocks noEditPoints="1"/>
            </p:cNvSpPr>
            <p:nvPr/>
          </p:nvSpPr>
          <p:spPr bwMode="auto">
            <a:xfrm>
              <a:off x="225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4" name="Freeform 1453"/>
            <p:cNvSpPr>
              <a:spLocks noEditPoints="1"/>
            </p:cNvSpPr>
            <p:nvPr/>
          </p:nvSpPr>
          <p:spPr bwMode="auto">
            <a:xfrm>
              <a:off x="184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5" name="Freeform 1454"/>
            <p:cNvSpPr>
              <a:spLocks noEditPoints="1"/>
            </p:cNvSpPr>
            <p:nvPr/>
          </p:nvSpPr>
          <p:spPr bwMode="auto">
            <a:xfrm>
              <a:off x="211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6" name="Freeform 1455"/>
            <p:cNvSpPr>
              <a:spLocks noEditPoints="1"/>
            </p:cNvSpPr>
            <p:nvPr/>
          </p:nvSpPr>
          <p:spPr bwMode="auto">
            <a:xfrm>
              <a:off x="13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7" name="Freeform 1456"/>
            <p:cNvSpPr>
              <a:spLocks noEditPoints="1"/>
            </p:cNvSpPr>
            <p:nvPr/>
          </p:nvSpPr>
          <p:spPr bwMode="auto">
            <a:xfrm>
              <a:off x="15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8" name="Freeform 1457"/>
            <p:cNvSpPr>
              <a:spLocks noEditPoints="1"/>
            </p:cNvSpPr>
            <p:nvPr/>
          </p:nvSpPr>
          <p:spPr bwMode="auto">
            <a:xfrm>
              <a:off x="162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9" name="Freeform 1458"/>
            <p:cNvSpPr>
              <a:spLocks noEditPoints="1"/>
            </p:cNvSpPr>
            <p:nvPr/>
          </p:nvSpPr>
          <p:spPr bwMode="auto">
            <a:xfrm>
              <a:off x="284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0" name="Freeform 1459"/>
            <p:cNvSpPr>
              <a:spLocks noEditPoints="1"/>
            </p:cNvSpPr>
            <p:nvPr/>
          </p:nvSpPr>
          <p:spPr bwMode="auto">
            <a:xfrm>
              <a:off x="22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1" name="Freeform 1460"/>
            <p:cNvSpPr>
              <a:spLocks noEditPoints="1"/>
            </p:cNvSpPr>
            <p:nvPr/>
          </p:nvSpPr>
          <p:spPr bwMode="auto">
            <a:xfrm>
              <a:off x="23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2" name="Freeform 1461"/>
            <p:cNvSpPr>
              <a:spLocks noEditPoints="1"/>
            </p:cNvSpPr>
            <p:nvPr/>
          </p:nvSpPr>
          <p:spPr bwMode="auto">
            <a:xfrm>
              <a:off x="120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3" name="Freeform 1462"/>
            <p:cNvSpPr>
              <a:spLocks noEditPoints="1"/>
            </p:cNvSpPr>
            <p:nvPr/>
          </p:nvSpPr>
          <p:spPr bwMode="auto">
            <a:xfrm>
              <a:off x="217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4" name="Freeform 1463"/>
            <p:cNvSpPr>
              <a:spLocks noEditPoints="1"/>
            </p:cNvSpPr>
            <p:nvPr/>
          </p:nvSpPr>
          <p:spPr bwMode="auto">
            <a:xfrm>
              <a:off x="164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5" name="Freeform 1464"/>
            <p:cNvSpPr>
              <a:spLocks noEditPoints="1"/>
            </p:cNvSpPr>
            <p:nvPr/>
          </p:nvSpPr>
          <p:spPr bwMode="auto">
            <a:xfrm>
              <a:off x="18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6" name="Freeform 1465"/>
            <p:cNvSpPr>
              <a:spLocks noEditPoints="1"/>
            </p:cNvSpPr>
            <p:nvPr/>
          </p:nvSpPr>
          <p:spPr bwMode="auto">
            <a:xfrm>
              <a:off x="149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7" name="Freeform 1466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8" name="Freeform 1467"/>
            <p:cNvSpPr>
              <a:spLocks noEditPoints="1"/>
            </p:cNvSpPr>
            <p:nvPr/>
          </p:nvSpPr>
          <p:spPr bwMode="auto">
            <a:xfrm>
              <a:off x="209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9" name="Freeform 1468"/>
            <p:cNvSpPr>
              <a:spLocks noEditPoints="1"/>
            </p:cNvSpPr>
            <p:nvPr/>
          </p:nvSpPr>
          <p:spPr bwMode="auto">
            <a:xfrm>
              <a:off x="187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0" name="Freeform 1469"/>
            <p:cNvSpPr>
              <a:spLocks noEditPoints="1"/>
            </p:cNvSpPr>
            <p:nvPr/>
          </p:nvSpPr>
          <p:spPr bwMode="auto">
            <a:xfrm>
              <a:off x="307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1" name="Freeform 1470"/>
            <p:cNvSpPr>
              <a:spLocks noEditPoints="1"/>
            </p:cNvSpPr>
            <p:nvPr/>
          </p:nvSpPr>
          <p:spPr bwMode="auto">
            <a:xfrm>
              <a:off x="167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2" name="Freeform 1471"/>
            <p:cNvSpPr>
              <a:spLocks noEditPoints="1"/>
            </p:cNvSpPr>
            <p:nvPr/>
          </p:nvSpPr>
          <p:spPr bwMode="auto">
            <a:xfrm>
              <a:off x="193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3" name="Freeform 1472"/>
            <p:cNvSpPr>
              <a:spLocks noEditPoints="1"/>
            </p:cNvSpPr>
            <p:nvPr/>
          </p:nvSpPr>
          <p:spPr bwMode="auto">
            <a:xfrm>
              <a:off x="225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4" name="Freeform 1473"/>
            <p:cNvSpPr>
              <a:spLocks noEditPoints="1"/>
            </p:cNvSpPr>
            <p:nvPr/>
          </p:nvSpPr>
          <p:spPr bwMode="auto">
            <a:xfrm>
              <a:off x="29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5" name="Freeform 1474"/>
            <p:cNvSpPr>
              <a:spLocks noEditPoints="1"/>
            </p:cNvSpPr>
            <p:nvPr/>
          </p:nvSpPr>
          <p:spPr bwMode="auto">
            <a:xfrm>
              <a:off x="18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6" name="Freeform 1475"/>
            <p:cNvSpPr>
              <a:spLocks noEditPoints="1"/>
            </p:cNvSpPr>
            <p:nvPr/>
          </p:nvSpPr>
          <p:spPr bwMode="auto">
            <a:xfrm>
              <a:off x="24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7" name="Freeform 1476"/>
            <p:cNvSpPr>
              <a:spLocks noEditPoints="1"/>
            </p:cNvSpPr>
            <p:nvPr/>
          </p:nvSpPr>
          <p:spPr bwMode="auto">
            <a:xfrm>
              <a:off x="24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8" name="Freeform 1477"/>
            <p:cNvSpPr>
              <a:spLocks noEditPoints="1"/>
            </p:cNvSpPr>
            <p:nvPr/>
          </p:nvSpPr>
          <p:spPr bwMode="auto">
            <a:xfrm>
              <a:off x="17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9" name="Freeform 1478"/>
            <p:cNvSpPr>
              <a:spLocks noEditPoints="1"/>
            </p:cNvSpPr>
            <p:nvPr/>
          </p:nvSpPr>
          <p:spPr bwMode="auto">
            <a:xfrm>
              <a:off x="18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0" name="Freeform 1479"/>
            <p:cNvSpPr>
              <a:spLocks noEditPoints="1"/>
            </p:cNvSpPr>
            <p:nvPr/>
          </p:nvSpPr>
          <p:spPr bwMode="auto">
            <a:xfrm>
              <a:off x="17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1" name="Freeform 1480"/>
            <p:cNvSpPr>
              <a:spLocks noEditPoints="1"/>
            </p:cNvSpPr>
            <p:nvPr/>
          </p:nvSpPr>
          <p:spPr bwMode="auto">
            <a:xfrm>
              <a:off x="266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2" name="Freeform 1481"/>
            <p:cNvSpPr>
              <a:spLocks noEditPoints="1"/>
            </p:cNvSpPr>
            <p:nvPr/>
          </p:nvSpPr>
          <p:spPr bwMode="auto">
            <a:xfrm>
              <a:off x="184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3" name="Freeform 1482"/>
            <p:cNvSpPr>
              <a:spLocks noEditPoints="1"/>
            </p:cNvSpPr>
            <p:nvPr/>
          </p:nvSpPr>
          <p:spPr bwMode="auto">
            <a:xfrm>
              <a:off x="16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4" name="Freeform 1483"/>
            <p:cNvSpPr>
              <a:spLocks noEditPoints="1"/>
            </p:cNvSpPr>
            <p:nvPr/>
          </p:nvSpPr>
          <p:spPr bwMode="auto">
            <a:xfrm>
              <a:off x="21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5" name="Freeform 1484"/>
            <p:cNvSpPr>
              <a:spLocks noEditPoints="1"/>
            </p:cNvSpPr>
            <p:nvPr/>
          </p:nvSpPr>
          <p:spPr bwMode="auto">
            <a:xfrm>
              <a:off x="26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6" name="Freeform 1485"/>
            <p:cNvSpPr>
              <a:spLocks noEditPoints="1"/>
            </p:cNvSpPr>
            <p:nvPr/>
          </p:nvSpPr>
          <p:spPr bwMode="auto">
            <a:xfrm>
              <a:off x="199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7" name="Freeform 1486"/>
            <p:cNvSpPr>
              <a:spLocks noEditPoints="1"/>
            </p:cNvSpPr>
            <p:nvPr/>
          </p:nvSpPr>
          <p:spPr bwMode="auto">
            <a:xfrm>
              <a:off x="300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8" name="Freeform 1487"/>
            <p:cNvSpPr>
              <a:spLocks noEditPoints="1"/>
            </p:cNvSpPr>
            <p:nvPr/>
          </p:nvSpPr>
          <p:spPr bwMode="auto">
            <a:xfrm>
              <a:off x="208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9" name="Freeform 1488"/>
            <p:cNvSpPr>
              <a:spLocks noEditPoints="1"/>
            </p:cNvSpPr>
            <p:nvPr/>
          </p:nvSpPr>
          <p:spPr bwMode="auto">
            <a:xfrm>
              <a:off x="259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0" name="Freeform 1489"/>
            <p:cNvSpPr>
              <a:spLocks noEditPoints="1"/>
            </p:cNvSpPr>
            <p:nvPr/>
          </p:nvSpPr>
          <p:spPr bwMode="auto">
            <a:xfrm>
              <a:off x="18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1" name="Freeform 1490"/>
            <p:cNvSpPr>
              <a:spLocks noEditPoints="1"/>
            </p:cNvSpPr>
            <p:nvPr/>
          </p:nvSpPr>
          <p:spPr bwMode="auto">
            <a:xfrm>
              <a:off x="19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2" name="Freeform 1491"/>
            <p:cNvSpPr>
              <a:spLocks noEditPoints="1"/>
            </p:cNvSpPr>
            <p:nvPr/>
          </p:nvSpPr>
          <p:spPr bwMode="auto">
            <a:xfrm>
              <a:off x="20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3" name="Freeform 1492"/>
            <p:cNvSpPr>
              <a:spLocks noEditPoints="1"/>
            </p:cNvSpPr>
            <p:nvPr/>
          </p:nvSpPr>
          <p:spPr bwMode="auto">
            <a:xfrm>
              <a:off x="209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4" name="Freeform 1493"/>
            <p:cNvSpPr>
              <a:spLocks noEditPoints="1"/>
            </p:cNvSpPr>
            <p:nvPr/>
          </p:nvSpPr>
          <p:spPr bwMode="auto">
            <a:xfrm>
              <a:off x="259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5" name="Freeform 1494"/>
            <p:cNvSpPr>
              <a:spLocks noEditPoints="1"/>
            </p:cNvSpPr>
            <p:nvPr/>
          </p:nvSpPr>
          <p:spPr bwMode="auto">
            <a:xfrm>
              <a:off x="22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6" name="Freeform 1495"/>
            <p:cNvSpPr>
              <a:spLocks noEditPoints="1"/>
            </p:cNvSpPr>
            <p:nvPr/>
          </p:nvSpPr>
          <p:spPr bwMode="auto">
            <a:xfrm>
              <a:off x="18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7" name="Freeform 1496"/>
            <p:cNvSpPr>
              <a:spLocks noEditPoints="1"/>
            </p:cNvSpPr>
            <p:nvPr/>
          </p:nvSpPr>
          <p:spPr bwMode="auto">
            <a:xfrm>
              <a:off x="186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8" name="Freeform 1497"/>
            <p:cNvSpPr>
              <a:spLocks noEditPoints="1"/>
            </p:cNvSpPr>
            <p:nvPr/>
          </p:nvSpPr>
          <p:spPr bwMode="auto">
            <a:xfrm>
              <a:off x="212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9" name="Freeform 1498"/>
            <p:cNvSpPr>
              <a:spLocks noEditPoints="1"/>
            </p:cNvSpPr>
            <p:nvPr/>
          </p:nvSpPr>
          <p:spPr bwMode="auto">
            <a:xfrm>
              <a:off x="18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0" name="Freeform 1499"/>
            <p:cNvSpPr>
              <a:spLocks noEditPoints="1"/>
            </p:cNvSpPr>
            <p:nvPr/>
          </p:nvSpPr>
          <p:spPr bwMode="auto">
            <a:xfrm>
              <a:off x="257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1" name="Freeform 1500"/>
            <p:cNvSpPr>
              <a:spLocks noEditPoints="1"/>
            </p:cNvSpPr>
            <p:nvPr/>
          </p:nvSpPr>
          <p:spPr bwMode="auto">
            <a:xfrm>
              <a:off x="233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2" name="Freeform 1501"/>
            <p:cNvSpPr>
              <a:spLocks noEditPoints="1"/>
            </p:cNvSpPr>
            <p:nvPr/>
          </p:nvSpPr>
          <p:spPr bwMode="auto">
            <a:xfrm>
              <a:off x="21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3" name="Freeform 1502"/>
            <p:cNvSpPr>
              <a:spLocks noEditPoints="1"/>
            </p:cNvSpPr>
            <p:nvPr/>
          </p:nvSpPr>
          <p:spPr bwMode="auto">
            <a:xfrm>
              <a:off x="211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4" name="Freeform 1503"/>
            <p:cNvSpPr>
              <a:spLocks noEditPoints="1"/>
            </p:cNvSpPr>
            <p:nvPr/>
          </p:nvSpPr>
          <p:spPr bwMode="auto">
            <a:xfrm>
              <a:off x="22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5" name="Freeform 1504"/>
            <p:cNvSpPr>
              <a:spLocks noEditPoints="1"/>
            </p:cNvSpPr>
            <p:nvPr/>
          </p:nvSpPr>
          <p:spPr bwMode="auto">
            <a:xfrm>
              <a:off x="22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6" name="Freeform 1505"/>
            <p:cNvSpPr>
              <a:spLocks noEditPoints="1"/>
            </p:cNvSpPr>
            <p:nvPr/>
          </p:nvSpPr>
          <p:spPr bwMode="auto">
            <a:xfrm>
              <a:off x="20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7" name="Freeform 1506"/>
            <p:cNvSpPr>
              <a:spLocks noEditPoints="1"/>
            </p:cNvSpPr>
            <p:nvPr/>
          </p:nvSpPr>
          <p:spPr bwMode="auto">
            <a:xfrm>
              <a:off x="18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8" name="Freeform 1507"/>
            <p:cNvSpPr>
              <a:spLocks noEditPoints="1"/>
            </p:cNvSpPr>
            <p:nvPr/>
          </p:nvSpPr>
          <p:spPr bwMode="auto">
            <a:xfrm>
              <a:off x="16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9" name="Freeform 1508"/>
            <p:cNvSpPr>
              <a:spLocks noEditPoints="1"/>
            </p:cNvSpPr>
            <p:nvPr/>
          </p:nvSpPr>
          <p:spPr bwMode="auto">
            <a:xfrm>
              <a:off x="233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0" name="Freeform 1509"/>
            <p:cNvSpPr>
              <a:spLocks noEditPoints="1"/>
            </p:cNvSpPr>
            <p:nvPr/>
          </p:nvSpPr>
          <p:spPr bwMode="auto">
            <a:xfrm>
              <a:off x="20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1" name="Freeform 1510"/>
            <p:cNvSpPr>
              <a:spLocks noEditPoints="1"/>
            </p:cNvSpPr>
            <p:nvPr/>
          </p:nvSpPr>
          <p:spPr bwMode="auto">
            <a:xfrm>
              <a:off x="24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2" name="Freeform 1511"/>
            <p:cNvSpPr>
              <a:spLocks noEditPoints="1"/>
            </p:cNvSpPr>
            <p:nvPr/>
          </p:nvSpPr>
          <p:spPr bwMode="auto">
            <a:xfrm>
              <a:off x="188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3" name="Freeform 1512"/>
            <p:cNvSpPr>
              <a:spLocks noEditPoints="1"/>
            </p:cNvSpPr>
            <p:nvPr/>
          </p:nvSpPr>
          <p:spPr bwMode="auto">
            <a:xfrm>
              <a:off x="16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4" name="Freeform 1513"/>
            <p:cNvSpPr>
              <a:spLocks noEditPoints="1"/>
            </p:cNvSpPr>
            <p:nvPr/>
          </p:nvSpPr>
          <p:spPr bwMode="auto">
            <a:xfrm>
              <a:off x="15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5" name="Freeform 1514"/>
            <p:cNvSpPr>
              <a:spLocks noEditPoints="1"/>
            </p:cNvSpPr>
            <p:nvPr/>
          </p:nvSpPr>
          <p:spPr bwMode="auto">
            <a:xfrm>
              <a:off x="276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6" name="Freeform 1515"/>
            <p:cNvSpPr>
              <a:spLocks noEditPoints="1"/>
            </p:cNvSpPr>
            <p:nvPr/>
          </p:nvSpPr>
          <p:spPr bwMode="auto">
            <a:xfrm>
              <a:off x="243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7" name="Freeform 1516"/>
            <p:cNvSpPr>
              <a:spLocks noEditPoints="1"/>
            </p:cNvSpPr>
            <p:nvPr/>
          </p:nvSpPr>
          <p:spPr bwMode="auto">
            <a:xfrm>
              <a:off x="16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8" name="Freeform 1517"/>
            <p:cNvSpPr>
              <a:spLocks noEditPoints="1"/>
            </p:cNvSpPr>
            <p:nvPr/>
          </p:nvSpPr>
          <p:spPr bwMode="auto">
            <a:xfrm>
              <a:off x="18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9" name="Freeform 1518"/>
            <p:cNvSpPr>
              <a:spLocks noEditPoints="1"/>
            </p:cNvSpPr>
            <p:nvPr/>
          </p:nvSpPr>
          <p:spPr bwMode="auto">
            <a:xfrm>
              <a:off x="18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0" name="Freeform 1519"/>
            <p:cNvSpPr>
              <a:spLocks noEditPoints="1"/>
            </p:cNvSpPr>
            <p:nvPr/>
          </p:nvSpPr>
          <p:spPr bwMode="auto">
            <a:xfrm>
              <a:off x="16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1" name="Freeform 1520"/>
            <p:cNvSpPr>
              <a:spLocks noEditPoints="1"/>
            </p:cNvSpPr>
            <p:nvPr/>
          </p:nvSpPr>
          <p:spPr bwMode="auto">
            <a:xfrm>
              <a:off x="177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2" name="Freeform 1521"/>
            <p:cNvSpPr>
              <a:spLocks noEditPoints="1"/>
            </p:cNvSpPr>
            <p:nvPr/>
          </p:nvSpPr>
          <p:spPr bwMode="auto">
            <a:xfrm>
              <a:off x="19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3" name="Freeform 1522"/>
            <p:cNvSpPr>
              <a:spLocks noEditPoints="1"/>
            </p:cNvSpPr>
            <p:nvPr/>
          </p:nvSpPr>
          <p:spPr bwMode="auto">
            <a:xfrm>
              <a:off x="18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4" name="Freeform 1523"/>
            <p:cNvSpPr>
              <a:spLocks noEditPoints="1"/>
            </p:cNvSpPr>
            <p:nvPr/>
          </p:nvSpPr>
          <p:spPr bwMode="auto">
            <a:xfrm>
              <a:off x="178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5" name="Freeform 1524"/>
            <p:cNvSpPr>
              <a:spLocks noEditPoints="1"/>
            </p:cNvSpPr>
            <p:nvPr/>
          </p:nvSpPr>
          <p:spPr bwMode="auto">
            <a:xfrm>
              <a:off x="275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6" name="Freeform 1525"/>
            <p:cNvSpPr>
              <a:spLocks noEditPoints="1"/>
            </p:cNvSpPr>
            <p:nvPr/>
          </p:nvSpPr>
          <p:spPr bwMode="auto">
            <a:xfrm>
              <a:off x="197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7" name="Freeform 1526"/>
            <p:cNvSpPr>
              <a:spLocks noEditPoints="1"/>
            </p:cNvSpPr>
            <p:nvPr/>
          </p:nvSpPr>
          <p:spPr bwMode="auto">
            <a:xfrm>
              <a:off x="17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8" name="Freeform 1527"/>
            <p:cNvSpPr>
              <a:spLocks noEditPoints="1"/>
            </p:cNvSpPr>
            <p:nvPr/>
          </p:nvSpPr>
          <p:spPr bwMode="auto">
            <a:xfrm>
              <a:off x="211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9" name="Freeform 1528"/>
            <p:cNvSpPr>
              <a:spLocks noEditPoints="1"/>
            </p:cNvSpPr>
            <p:nvPr/>
          </p:nvSpPr>
          <p:spPr bwMode="auto">
            <a:xfrm>
              <a:off x="244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0" name="Freeform 1529"/>
            <p:cNvSpPr>
              <a:spLocks noEditPoints="1"/>
            </p:cNvSpPr>
            <p:nvPr/>
          </p:nvSpPr>
          <p:spPr bwMode="auto">
            <a:xfrm>
              <a:off x="30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1" name="Freeform 1530"/>
            <p:cNvSpPr>
              <a:spLocks noEditPoints="1"/>
            </p:cNvSpPr>
            <p:nvPr/>
          </p:nvSpPr>
          <p:spPr bwMode="auto">
            <a:xfrm>
              <a:off x="24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2" name="Freeform 1531"/>
            <p:cNvSpPr>
              <a:spLocks noEditPoints="1"/>
            </p:cNvSpPr>
            <p:nvPr/>
          </p:nvSpPr>
          <p:spPr bwMode="auto">
            <a:xfrm>
              <a:off x="110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3" name="Freeform 1532"/>
            <p:cNvSpPr>
              <a:spLocks noEditPoints="1"/>
            </p:cNvSpPr>
            <p:nvPr/>
          </p:nvSpPr>
          <p:spPr bwMode="auto">
            <a:xfrm>
              <a:off x="202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4" name="Freeform 1533"/>
            <p:cNvSpPr>
              <a:spLocks noEditPoints="1"/>
            </p:cNvSpPr>
            <p:nvPr/>
          </p:nvSpPr>
          <p:spPr bwMode="auto">
            <a:xfrm>
              <a:off x="21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5" name="Freeform 1534"/>
            <p:cNvSpPr>
              <a:spLocks noEditPoints="1"/>
            </p:cNvSpPr>
            <p:nvPr/>
          </p:nvSpPr>
          <p:spPr bwMode="auto">
            <a:xfrm>
              <a:off x="16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6" name="Freeform 1535"/>
            <p:cNvSpPr>
              <a:spLocks noEditPoints="1"/>
            </p:cNvSpPr>
            <p:nvPr/>
          </p:nvSpPr>
          <p:spPr bwMode="auto">
            <a:xfrm>
              <a:off x="18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7" name="Freeform 1536"/>
            <p:cNvSpPr>
              <a:spLocks noEditPoints="1"/>
            </p:cNvSpPr>
            <p:nvPr/>
          </p:nvSpPr>
          <p:spPr bwMode="auto">
            <a:xfrm>
              <a:off x="20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8" name="Freeform 1537"/>
            <p:cNvSpPr>
              <a:spLocks noEditPoints="1"/>
            </p:cNvSpPr>
            <p:nvPr/>
          </p:nvSpPr>
          <p:spPr bwMode="auto">
            <a:xfrm>
              <a:off x="236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9" name="Freeform 1538"/>
            <p:cNvSpPr>
              <a:spLocks noEditPoints="1"/>
            </p:cNvSpPr>
            <p:nvPr/>
          </p:nvSpPr>
          <p:spPr bwMode="auto">
            <a:xfrm>
              <a:off x="199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0" name="Freeform 1539"/>
            <p:cNvSpPr>
              <a:spLocks noEditPoints="1"/>
            </p:cNvSpPr>
            <p:nvPr/>
          </p:nvSpPr>
          <p:spPr bwMode="auto">
            <a:xfrm>
              <a:off x="234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1" name="Freeform 1540"/>
            <p:cNvSpPr>
              <a:spLocks noEditPoints="1"/>
            </p:cNvSpPr>
            <p:nvPr/>
          </p:nvSpPr>
          <p:spPr bwMode="auto">
            <a:xfrm>
              <a:off x="19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2" name="Freeform 1541"/>
            <p:cNvSpPr>
              <a:spLocks noEditPoints="1"/>
            </p:cNvSpPr>
            <p:nvPr/>
          </p:nvSpPr>
          <p:spPr bwMode="auto">
            <a:xfrm>
              <a:off x="176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3" name="Freeform 1542"/>
            <p:cNvSpPr>
              <a:spLocks noEditPoints="1"/>
            </p:cNvSpPr>
            <p:nvPr/>
          </p:nvSpPr>
          <p:spPr bwMode="auto">
            <a:xfrm>
              <a:off x="192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4" name="Freeform 1543"/>
            <p:cNvSpPr>
              <a:spLocks noEditPoints="1"/>
            </p:cNvSpPr>
            <p:nvPr/>
          </p:nvSpPr>
          <p:spPr bwMode="auto">
            <a:xfrm>
              <a:off x="13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5" name="Freeform 1544"/>
            <p:cNvSpPr>
              <a:spLocks noEditPoints="1"/>
            </p:cNvSpPr>
            <p:nvPr/>
          </p:nvSpPr>
          <p:spPr bwMode="auto">
            <a:xfrm>
              <a:off x="251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6" name="Freeform 1545"/>
            <p:cNvSpPr>
              <a:spLocks noEditPoints="1"/>
            </p:cNvSpPr>
            <p:nvPr/>
          </p:nvSpPr>
          <p:spPr bwMode="auto">
            <a:xfrm>
              <a:off x="258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7" name="Freeform 1546"/>
            <p:cNvSpPr>
              <a:spLocks noEditPoints="1"/>
            </p:cNvSpPr>
            <p:nvPr/>
          </p:nvSpPr>
          <p:spPr bwMode="auto">
            <a:xfrm>
              <a:off x="266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8" name="Freeform 1547"/>
            <p:cNvSpPr>
              <a:spLocks noEditPoints="1"/>
            </p:cNvSpPr>
            <p:nvPr/>
          </p:nvSpPr>
          <p:spPr bwMode="auto">
            <a:xfrm>
              <a:off x="223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9" name="Freeform 1548"/>
            <p:cNvSpPr>
              <a:spLocks noEditPoints="1"/>
            </p:cNvSpPr>
            <p:nvPr/>
          </p:nvSpPr>
          <p:spPr bwMode="auto">
            <a:xfrm>
              <a:off x="21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0" name="Freeform 1549"/>
            <p:cNvSpPr>
              <a:spLocks noEditPoints="1"/>
            </p:cNvSpPr>
            <p:nvPr/>
          </p:nvSpPr>
          <p:spPr bwMode="auto">
            <a:xfrm>
              <a:off x="184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1" name="Freeform 1550"/>
            <p:cNvSpPr>
              <a:spLocks noEditPoints="1"/>
            </p:cNvSpPr>
            <p:nvPr/>
          </p:nvSpPr>
          <p:spPr bwMode="auto">
            <a:xfrm>
              <a:off x="24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2" name="Freeform 1551"/>
            <p:cNvSpPr>
              <a:spLocks noEditPoints="1"/>
            </p:cNvSpPr>
            <p:nvPr/>
          </p:nvSpPr>
          <p:spPr bwMode="auto">
            <a:xfrm>
              <a:off x="230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3" name="Freeform 1552"/>
            <p:cNvSpPr>
              <a:spLocks noEditPoints="1"/>
            </p:cNvSpPr>
            <p:nvPr/>
          </p:nvSpPr>
          <p:spPr bwMode="auto">
            <a:xfrm>
              <a:off x="24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4" name="Freeform 1553"/>
            <p:cNvSpPr>
              <a:spLocks noEditPoints="1"/>
            </p:cNvSpPr>
            <p:nvPr/>
          </p:nvSpPr>
          <p:spPr bwMode="auto">
            <a:xfrm>
              <a:off x="19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5" name="Freeform 1554"/>
            <p:cNvSpPr>
              <a:spLocks noEditPoints="1"/>
            </p:cNvSpPr>
            <p:nvPr/>
          </p:nvSpPr>
          <p:spPr bwMode="auto">
            <a:xfrm>
              <a:off x="228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6" name="Freeform 1555"/>
            <p:cNvSpPr>
              <a:spLocks noEditPoints="1"/>
            </p:cNvSpPr>
            <p:nvPr/>
          </p:nvSpPr>
          <p:spPr bwMode="auto">
            <a:xfrm>
              <a:off x="24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7" name="Freeform 1556"/>
            <p:cNvSpPr>
              <a:spLocks noEditPoints="1"/>
            </p:cNvSpPr>
            <p:nvPr/>
          </p:nvSpPr>
          <p:spPr bwMode="auto">
            <a:xfrm>
              <a:off x="230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8" name="Freeform 1557"/>
            <p:cNvSpPr>
              <a:spLocks noEditPoints="1"/>
            </p:cNvSpPr>
            <p:nvPr/>
          </p:nvSpPr>
          <p:spPr bwMode="auto">
            <a:xfrm>
              <a:off x="218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9" name="Freeform 1558"/>
            <p:cNvSpPr>
              <a:spLocks noEditPoints="1"/>
            </p:cNvSpPr>
            <p:nvPr/>
          </p:nvSpPr>
          <p:spPr bwMode="auto">
            <a:xfrm>
              <a:off x="22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0" name="Freeform 1559"/>
            <p:cNvSpPr>
              <a:spLocks noEditPoints="1"/>
            </p:cNvSpPr>
            <p:nvPr/>
          </p:nvSpPr>
          <p:spPr bwMode="auto">
            <a:xfrm>
              <a:off x="172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1" name="Freeform 1560"/>
            <p:cNvSpPr>
              <a:spLocks noEditPoints="1"/>
            </p:cNvSpPr>
            <p:nvPr/>
          </p:nvSpPr>
          <p:spPr bwMode="auto">
            <a:xfrm>
              <a:off x="247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2" name="Freeform 1561"/>
            <p:cNvSpPr>
              <a:spLocks noEditPoints="1"/>
            </p:cNvSpPr>
            <p:nvPr/>
          </p:nvSpPr>
          <p:spPr bwMode="auto">
            <a:xfrm>
              <a:off x="194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3" name="Freeform 1562"/>
            <p:cNvSpPr>
              <a:spLocks noEditPoints="1"/>
            </p:cNvSpPr>
            <p:nvPr/>
          </p:nvSpPr>
          <p:spPr bwMode="auto">
            <a:xfrm>
              <a:off x="17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4" name="Freeform 1563"/>
            <p:cNvSpPr>
              <a:spLocks noEditPoints="1"/>
            </p:cNvSpPr>
            <p:nvPr/>
          </p:nvSpPr>
          <p:spPr bwMode="auto">
            <a:xfrm>
              <a:off x="189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5" name="Freeform 1564"/>
            <p:cNvSpPr>
              <a:spLocks noEditPoints="1"/>
            </p:cNvSpPr>
            <p:nvPr/>
          </p:nvSpPr>
          <p:spPr bwMode="auto">
            <a:xfrm>
              <a:off x="19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6" name="Freeform 1565"/>
            <p:cNvSpPr>
              <a:spLocks noEditPoints="1"/>
            </p:cNvSpPr>
            <p:nvPr/>
          </p:nvSpPr>
          <p:spPr bwMode="auto">
            <a:xfrm>
              <a:off x="196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7" name="Freeform 1566"/>
            <p:cNvSpPr>
              <a:spLocks noEditPoints="1"/>
            </p:cNvSpPr>
            <p:nvPr/>
          </p:nvSpPr>
          <p:spPr bwMode="auto">
            <a:xfrm>
              <a:off x="199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8" name="Freeform 1567"/>
            <p:cNvSpPr>
              <a:spLocks noEditPoints="1"/>
            </p:cNvSpPr>
            <p:nvPr/>
          </p:nvSpPr>
          <p:spPr bwMode="auto">
            <a:xfrm>
              <a:off x="287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9" name="Freeform 1568"/>
            <p:cNvSpPr>
              <a:spLocks noEditPoints="1"/>
            </p:cNvSpPr>
            <p:nvPr/>
          </p:nvSpPr>
          <p:spPr bwMode="auto">
            <a:xfrm>
              <a:off x="16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0" name="Freeform 1569"/>
            <p:cNvSpPr>
              <a:spLocks noEditPoints="1"/>
            </p:cNvSpPr>
            <p:nvPr/>
          </p:nvSpPr>
          <p:spPr bwMode="auto">
            <a:xfrm>
              <a:off x="21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1" name="Freeform 1570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2" name="Freeform 1571"/>
            <p:cNvSpPr>
              <a:spLocks noEditPoints="1"/>
            </p:cNvSpPr>
            <p:nvPr/>
          </p:nvSpPr>
          <p:spPr bwMode="auto">
            <a:xfrm>
              <a:off x="176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3" name="Freeform 1572"/>
            <p:cNvSpPr>
              <a:spLocks noEditPoints="1"/>
            </p:cNvSpPr>
            <p:nvPr/>
          </p:nvSpPr>
          <p:spPr bwMode="auto">
            <a:xfrm>
              <a:off x="15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4" name="Freeform 1573"/>
            <p:cNvSpPr>
              <a:spLocks noEditPoints="1"/>
            </p:cNvSpPr>
            <p:nvPr/>
          </p:nvSpPr>
          <p:spPr bwMode="auto">
            <a:xfrm>
              <a:off x="234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5" name="Freeform 1574"/>
            <p:cNvSpPr>
              <a:spLocks noEditPoints="1"/>
            </p:cNvSpPr>
            <p:nvPr/>
          </p:nvSpPr>
          <p:spPr bwMode="auto">
            <a:xfrm>
              <a:off x="20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6" name="Freeform 1575"/>
            <p:cNvSpPr>
              <a:spLocks noEditPoints="1"/>
            </p:cNvSpPr>
            <p:nvPr/>
          </p:nvSpPr>
          <p:spPr bwMode="auto">
            <a:xfrm>
              <a:off x="164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7" name="Freeform 1576"/>
            <p:cNvSpPr>
              <a:spLocks noEditPoints="1"/>
            </p:cNvSpPr>
            <p:nvPr/>
          </p:nvSpPr>
          <p:spPr bwMode="auto">
            <a:xfrm>
              <a:off x="20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8" name="Freeform 1577"/>
            <p:cNvSpPr>
              <a:spLocks noEditPoints="1"/>
            </p:cNvSpPr>
            <p:nvPr/>
          </p:nvSpPr>
          <p:spPr bwMode="auto">
            <a:xfrm>
              <a:off x="184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9" name="Freeform 1578"/>
            <p:cNvSpPr>
              <a:spLocks noEditPoints="1"/>
            </p:cNvSpPr>
            <p:nvPr/>
          </p:nvSpPr>
          <p:spPr bwMode="auto">
            <a:xfrm>
              <a:off x="15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0" name="Freeform 1579"/>
            <p:cNvSpPr>
              <a:spLocks noEditPoints="1"/>
            </p:cNvSpPr>
            <p:nvPr/>
          </p:nvSpPr>
          <p:spPr bwMode="auto">
            <a:xfrm>
              <a:off x="204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1" name="Freeform 1580"/>
            <p:cNvSpPr>
              <a:spLocks noEditPoints="1"/>
            </p:cNvSpPr>
            <p:nvPr/>
          </p:nvSpPr>
          <p:spPr bwMode="auto">
            <a:xfrm>
              <a:off x="17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2" name="Freeform 1581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3" name="Freeform 1582"/>
            <p:cNvSpPr>
              <a:spLocks noEditPoints="1"/>
            </p:cNvSpPr>
            <p:nvPr/>
          </p:nvSpPr>
          <p:spPr bwMode="auto">
            <a:xfrm>
              <a:off x="231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4" name="Freeform 1583"/>
            <p:cNvSpPr>
              <a:spLocks noEditPoints="1"/>
            </p:cNvSpPr>
            <p:nvPr/>
          </p:nvSpPr>
          <p:spPr bwMode="auto">
            <a:xfrm>
              <a:off x="171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5" name="Freeform 1584"/>
            <p:cNvSpPr>
              <a:spLocks noEditPoints="1"/>
            </p:cNvSpPr>
            <p:nvPr/>
          </p:nvSpPr>
          <p:spPr bwMode="auto">
            <a:xfrm>
              <a:off x="19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6" name="Freeform 1585"/>
            <p:cNvSpPr>
              <a:spLocks noEditPoints="1"/>
            </p:cNvSpPr>
            <p:nvPr/>
          </p:nvSpPr>
          <p:spPr bwMode="auto">
            <a:xfrm>
              <a:off x="19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7" name="Freeform 1586"/>
            <p:cNvSpPr>
              <a:spLocks noEditPoints="1"/>
            </p:cNvSpPr>
            <p:nvPr/>
          </p:nvSpPr>
          <p:spPr bwMode="auto">
            <a:xfrm>
              <a:off x="169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8" name="Freeform 1587"/>
            <p:cNvSpPr>
              <a:spLocks noEditPoints="1"/>
            </p:cNvSpPr>
            <p:nvPr/>
          </p:nvSpPr>
          <p:spPr bwMode="auto">
            <a:xfrm>
              <a:off x="196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9" name="Freeform 1588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0" name="Freeform 1589"/>
            <p:cNvSpPr>
              <a:spLocks noEditPoints="1"/>
            </p:cNvSpPr>
            <p:nvPr/>
          </p:nvSpPr>
          <p:spPr bwMode="auto">
            <a:xfrm>
              <a:off x="20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1" name="Freeform 1590"/>
            <p:cNvSpPr>
              <a:spLocks noEditPoints="1"/>
            </p:cNvSpPr>
            <p:nvPr/>
          </p:nvSpPr>
          <p:spPr bwMode="auto">
            <a:xfrm>
              <a:off x="23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2" name="Freeform 1591"/>
            <p:cNvSpPr>
              <a:spLocks noEditPoints="1"/>
            </p:cNvSpPr>
            <p:nvPr/>
          </p:nvSpPr>
          <p:spPr bwMode="auto">
            <a:xfrm>
              <a:off x="112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3" name="Freeform 1592"/>
            <p:cNvSpPr>
              <a:spLocks noEditPoints="1"/>
            </p:cNvSpPr>
            <p:nvPr/>
          </p:nvSpPr>
          <p:spPr bwMode="auto">
            <a:xfrm>
              <a:off x="177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4" name="Freeform 1593"/>
            <p:cNvSpPr>
              <a:spLocks noEditPoints="1"/>
            </p:cNvSpPr>
            <p:nvPr/>
          </p:nvSpPr>
          <p:spPr bwMode="auto">
            <a:xfrm>
              <a:off x="206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5" name="Freeform 1594"/>
            <p:cNvSpPr>
              <a:spLocks noEditPoints="1"/>
            </p:cNvSpPr>
            <p:nvPr/>
          </p:nvSpPr>
          <p:spPr bwMode="auto">
            <a:xfrm>
              <a:off x="24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6" name="Freeform 1595"/>
            <p:cNvSpPr>
              <a:spLocks noEditPoints="1"/>
            </p:cNvSpPr>
            <p:nvPr/>
          </p:nvSpPr>
          <p:spPr bwMode="auto">
            <a:xfrm>
              <a:off x="197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7" name="Freeform 1596"/>
            <p:cNvSpPr>
              <a:spLocks noEditPoints="1"/>
            </p:cNvSpPr>
            <p:nvPr/>
          </p:nvSpPr>
          <p:spPr bwMode="auto">
            <a:xfrm>
              <a:off x="18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8" name="Freeform 1597"/>
            <p:cNvSpPr>
              <a:spLocks noEditPoints="1"/>
            </p:cNvSpPr>
            <p:nvPr/>
          </p:nvSpPr>
          <p:spPr bwMode="auto">
            <a:xfrm>
              <a:off x="205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9" name="Freeform 1598"/>
            <p:cNvSpPr>
              <a:spLocks noEditPoints="1"/>
            </p:cNvSpPr>
            <p:nvPr/>
          </p:nvSpPr>
          <p:spPr bwMode="auto">
            <a:xfrm>
              <a:off x="192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0" name="Freeform 1599"/>
            <p:cNvSpPr>
              <a:spLocks noEditPoints="1"/>
            </p:cNvSpPr>
            <p:nvPr/>
          </p:nvSpPr>
          <p:spPr bwMode="auto">
            <a:xfrm>
              <a:off x="22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1" name="Freeform 1600"/>
            <p:cNvSpPr>
              <a:spLocks noEditPoints="1"/>
            </p:cNvSpPr>
            <p:nvPr/>
          </p:nvSpPr>
          <p:spPr bwMode="auto">
            <a:xfrm>
              <a:off x="25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2" name="Freeform 1601"/>
            <p:cNvSpPr>
              <a:spLocks noEditPoints="1"/>
            </p:cNvSpPr>
            <p:nvPr/>
          </p:nvSpPr>
          <p:spPr bwMode="auto">
            <a:xfrm>
              <a:off x="212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3" name="Freeform 1602"/>
            <p:cNvSpPr>
              <a:spLocks noEditPoints="1"/>
            </p:cNvSpPr>
            <p:nvPr/>
          </p:nvSpPr>
          <p:spPr bwMode="auto">
            <a:xfrm>
              <a:off x="203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4" name="Freeform 1603"/>
            <p:cNvSpPr>
              <a:spLocks noEditPoints="1"/>
            </p:cNvSpPr>
            <p:nvPr/>
          </p:nvSpPr>
          <p:spPr bwMode="auto">
            <a:xfrm>
              <a:off x="18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5" name="Freeform 1604"/>
            <p:cNvSpPr>
              <a:spLocks noEditPoints="1"/>
            </p:cNvSpPr>
            <p:nvPr/>
          </p:nvSpPr>
          <p:spPr bwMode="auto">
            <a:xfrm>
              <a:off x="24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6" name="Freeform 1605"/>
            <p:cNvSpPr>
              <a:spLocks noEditPoints="1"/>
            </p:cNvSpPr>
            <p:nvPr/>
          </p:nvSpPr>
          <p:spPr bwMode="auto">
            <a:xfrm>
              <a:off x="20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7" name="Freeform 1606"/>
            <p:cNvSpPr>
              <a:spLocks noEditPoints="1"/>
            </p:cNvSpPr>
            <p:nvPr/>
          </p:nvSpPr>
          <p:spPr bwMode="auto">
            <a:xfrm>
              <a:off x="21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8" name="Freeform 1607"/>
            <p:cNvSpPr>
              <a:spLocks noEditPoints="1"/>
            </p:cNvSpPr>
            <p:nvPr/>
          </p:nvSpPr>
          <p:spPr bwMode="auto">
            <a:xfrm>
              <a:off x="217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9" name="Freeform 1608"/>
            <p:cNvSpPr>
              <a:spLocks noEditPoints="1"/>
            </p:cNvSpPr>
            <p:nvPr/>
          </p:nvSpPr>
          <p:spPr bwMode="auto">
            <a:xfrm>
              <a:off x="15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0" name="Freeform 1609"/>
            <p:cNvSpPr>
              <a:spLocks noEditPoints="1"/>
            </p:cNvSpPr>
            <p:nvPr/>
          </p:nvSpPr>
          <p:spPr bwMode="auto">
            <a:xfrm>
              <a:off x="230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1" name="Freeform 1610"/>
            <p:cNvSpPr>
              <a:spLocks noEditPoints="1"/>
            </p:cNvSpPr>
            <p:nvPr/>
          </p:nvSpPr>
          <p:spPr bwMode="auto">
            <a:xfrm>
              <a:off x="22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2" name="Freeform 1611"/>
            <p:cNvSpPr>
              <a:spLocks noEditPoints="1"/>
            </p:cNvSpPr>
            <p:nvPr/>
          </p:nvSpPr>
          <p:spPr bwMode="auto">
            <a:xfrm>
              <a:off x="15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3" name="Freeform 1612"/>
            <p:cNvSpPr>
              <a:spLocks noEditPoints="1"/>
            </p:cNvSpPr>
            <p:nvPr/>
          </p:nvSpPr>
          <p:spPr bwMode="auto">
            <a:xfrm>
              <a:off x="22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6" name="Group 1814"/>
          <p:cNvGrpSpPr>
            <a:grpSpLocks/>
          </p:cNvGrpSpPr>
          <p:nvPr/>
        </p:nvGrpSpPr>
        <p:grpSpPr bwMode="auto">
          <a:xfrm>
            <a:off x="1876426" y="3708400"/>
            <a:ext cx="4000500" cy="82550"/>
            <a:chOff x="1182" y="2336"/>
            <a:chExt cx="2520" cy="52"/>
          </a:xfrm>
        </p:grpSpPr>
        <p:sp>
          <p:nvSpPr>
            <p:cNvPr id="7384" name="Freeform 1614"/>
            <p:cNvSpPr>
              <a:spLocks noEditPoints="1"/>
            </p:cNvSpPr>
            <p:nvPr/>
          </p:nvSpPr>
          <p:spPr bwMode="auto">
            <a:xfrm>
              <a:off x="22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5" name="Freeform 1615"/>
            <p:cNvSpPr>
              <a:spLocks noEditPoints="1"/>
            </p:cNvSpPr>
            <p:nvPr/>
          </p:nvSpPr>
          <p:spPr bwMode="auto">
            <a:xfrm>
              <a:off x="18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6" name="Freeform 1616"/>
            <p:cNvSpPr>
              <a:spLocks noEditPoints="1"/>
            </p:cNvSpPr>
            <p:nvPr/>
          </p:nvSpPr>
          <p:spPr bwMode="auto">
            <a:xfrm>
              <a:off x="23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7" name="Freeform 1617"/>
            <p:cNvSpPr>
              <a:spLocks noEditPoints="1"/>
            </p:cNvSpPr>
            <p:nvPr/>
          </p:nvSpPr>
          <p:spPr bwMode="auto">
            <a:xfrm>
              <a:off x="17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8" name="Freeform 1618"/>
            <p:cNvSpPr>
              <a:spLocks noEditPoints="1"/>
            </p:cNvSpPr>
            <p:nvPr/>
          </p:nvSpPr>
          <p:spPr bwMode="auto">
            <a:xfrm>
              <a:off x="15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9" name="Freeform 1619"/>
            <p:cNvSpPr>
              <a:spLocks noEditPoints="1"/>
            </p:cNvSpPr>
            <p:nvPr/>
          </p:nvSpPr>
          <p:spPr bwMode="auto">
            <a:xfrm>
              <a:off x="19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0" name="Freeform 1620"/>
            <p:cNvSpPr>
              <a:spLocks noEditPoints="1"/>
            </p:cNvSpPr>
            <p:nvPr/>
          </p:nvSpPr>
          <p:spPr bwMode="auto">
            <a:xfrm>
              <a:off x="243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1" name="Freeform 1621"/>
            <p:cNvSpPr>
              <a:spLocks noEditPoints="1"/>
            </p:cNvSpPr>
            <p:nvPr/>
          </p:nvSpPr>
          <p:spPr bwMode="auto">
            <a:xfrm>
              <a:off x="21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2" name="Freeform 1622"/>
            <p:cNvSpPr>
              <a:spLocks noEditPoints="1"/>
            </p:cNvSpPr>
            <p:nvPr/>
          </p:nvSpPr>
          <p:spPr bwMode="auto">
            <a:xfrm>
              <a:off x="18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3" name="Freeform 1623"/>
            <p:cNvSpPr>
              <a:spLocks noEditPoints="1"/>
            </p:cNvSpPr>
            <p:nvPr/>
          </p:nvSpPr>
          <p:spPr bwMode="auto">
            <a:xfrm>
              <a:off x="17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4" name="Freeform 1624"/>
            <p:cNvSpPr>
              <a:spLocks noEditPoints="1"/>
            </p:cNvSpPr>
            <p:nvPr/>
          </p:nvSpPr>
          <p:spPr bwMode="auto">
            <a:xfrm>
              <a:off x="21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5" name="Freeform 1625"/>
            <p:cNvSpPr>
              <a:spLocks noEditPoints="1"/>
            </p:cNvSpPr>
            <p:nvPr/>
          </p:nvSpPr>
          <p:spPr bwMode="auto">
            <a:xfrm>
              <a:off x="227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6" name="Freeform 1626"/>
            <p:cNvSpPr>
              <a:spLocks noEditPoints="1"/>
            </p:cNvSpPr>
            <p:nvPr/>
          </p:nvSpPr>
          <p:spPr bwMode="auto">
            <a:xfrm>
              <a:off x="22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7" name="Freeform 1627"/>
            <p:cNvSpPr>
              <a:spLocks noEditPoints="1"/>
            </p:cNvSpPr>
            <p:nvPr/>
          </p:nvSpPr>
          <p:spPr bwMode="auto">
            <a:xfrm>
              <a:off x="175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8" name="Freeform 1628"/>
            <p:cNvSpPr>
              <a:spLocks noEditPoints="1"/>
            </p:cNvSpPr>
            <p:nvPr/>
          </p:nvSpPr>
          <p:spPr bwMode="auto">
            <a:xfrm>
              <a:off x="19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9" name="Freeform 1629"/>
            <p:cNvSpPr>
              <a:spLocks noEditPoints="1"/>
            </p:cNvSpPr>
            <p:nvPr/>
          </p:nvSpPr>
          <p:spPr bwMode="auto">
            <a:xfrm>
              <a:off x="21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0" name="Freeform 1630"/>
            <p:cNvSpPr>
              <a:spLocks noEditPoints="1"/>
            </p:cNvSpPr>
            <p:nvPr/>
          </p:nvSpPr>
          <p:spPr bwMode="auto">
            <a:xfrm>
              <a:off x="17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1" name="Freeform 1631"/>
            <p:cNvSpPr>
              <a:spLocks noEditPoints="1"/>
            </p:cNvSpPr>
            <p:nvPr/>
          </p:nvSpPr>
          <p:spPr bwMode="auto">
            <a:xfrm>
              <a:off x="16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2" name="Freeform 1632"/>
            <p:cNvSpPr>
              <a:spLocks noEditPoints="1"/>
            </p:cNvSpPr>
            <p:nvPr/>
          </p:nvSpPr>
          <p:spPr bwMode="auto">
            <a:xfrm>
              <a:off x="15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3" name="Freeform 1633"/>
            <p:cNvSpPr>
              <a:spLocks noEditPoints="1"/>
            </p:cNvSpPr>
            <p:nvPr/>
          </p:nvSpPr>
          <p:spPr bwMode="auto">
            <a:xfrm>
              <a:off x="225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4" name="Freeform 1634"/>
            <p:cNvSpPr>
              <a:spLocks noEditPoints="1"/>
            </p:cNvSpPr>
            <p:nvPr/>
          </p:nvSpPr>
          <p:spPr bwMode="auto">
            <a:xfrm>
              <a:off x="19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5" name="Freeform 1635"/>
            <p:cNvSpPr>
              <a:spLocks noEditPoints="1"/>
            </p:cNvSpPr>
            <p:nvPr/>
          </p:nvSpPr>
          <p:spPr bwMode="auto">
            <a:xfrm>
              <a:off x="228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6" name="Freeform 1636"/>
            <p:cNvSpPr>
              <a:spLocks noEditPoints="1"/>
            </p:cNvSpPr>
            <p:nvPr/>
          </p:nvSpPr>
          <p:spPr bwMode="auto">
            <a:xfrm>
              <a:off x="19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7" name="Freeform 1637"/>
            <p:cNvSpPr>
              <a:spLocks noEditPoints="1"/>
            </p:cNvSpPr>
            <p:nvPr/>
          </p:nvSpPr>
          <p:spPr bwMode="auto">
            <a:xfrm>
              <a:off x="23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8" name="Freeform 1638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9" name="Freeform 1639"/>
            <p:cNvSpPr>
              <a:spLocks noEditPoints="1"/>
            </p:cNvSpPr>
            <p:nvPr/>
          </p:nvSpPr>
          <p:spPr bwMode="auto">
            <a:xfrm>
              <a:off x="16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0" name="Freeform 1640"/>
            <p:cNvSpPr>
              <a:spLocks noEditPoints="1"/>
            </p:cNvSpPr>
            <p:nvPr/>
          </p:nvSpPr>
          <p:spPr bwMode="auto">
            <a:xfrm>
              <a:off x="27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1" name="Freeform 1641"/>
            <p:cNvSpPr>
              <a:spLocks noEditPoints="1"/>
            </p:cNvSpPr>
            <p:nvPr/>
          </p:nvSpPr>
          <p:spPr bwMode="auto">
            <a:xfrm>
              <a:off x="22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2" name="Freeform 1642"/>
            <p:cNvSpPr>
              <a:spLocks noEditPoints="1"/>
            </p:cNvSpPr>
            <p:nvPr/>
          </p:nvSpPr>
          <p:spPr bwMode="auto">
            <a:xfrm>
              <a:off x="21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3" name="Freeform 1643"/>
            <p:cNvSpPr>
              <a:spLocks noEditPoints="1"/>
            </p:cNvSpPr>
            <p:nvPr/>
          </p:nvSpPr>
          <p:spPr bwMode="auto">
            <a:xfrm>
              <a:off x="223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4" name="Freeform 1644"/>
            <p:cNvSpPr>
              <a:spLocks noEditPoints="1"/>
            </p:cNvSpPr>
            <p:nvPr/>
          </p:nvSpPr>
          <p:spPr bwMode="auto">
            <a:xfrm>
              <a:off x="216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5" name="Freeform 1645"/>
            <p:cNvSpPr>
              <a:spLocks noEditPoints="1"/>
            </p:cNvSpPr>
            <p:nvPr/>
          </p:nvSpPr>
          <p:spPr bwMode="auto">
            <a:xfrm>
              <a:off x="247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6" name="Freeform 1646"/>
            <p:cNvSpPr>
              <a:spLocks noEditPoints="1"/>
            </p:cNvSpPr>
            <p:nvPr/>
          </p:nvSpPr>
          <p:spPr bwMode="auto">
            <a:xfrm>
              <a:off x="236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7" name="Freeform 1647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8" name="Freeform 1648"/>
            <p:cNvSpPr>
              <a:spLocks noEditPoints="1"/>
            </p:cNvSpPr>
            <p:nvPr/>
          </p:nvSpPr>
          <p:spPr bwMode="auto">
            <a:xfrm>
              <a:off x="21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9" name="Freeform 1649"/>
            <p:cNvSpPr>
              <a:spLocks noEditPoints="1"/>
            </p:cNvSpPr>
            <p:nvPr/>
          </p:nvSpPr>
          <p:spPr bwMode="auto">
            <a:xfrm>
              <a:off x="16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0" name="Freeform 1650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1" name="Freeform 1651"/>
            <p:cNvSpPr>
              <a:spLocks noEditPoints="1"/>
            </p:cNvSpPr>
            <p:nvPr/>
          </p:nvSpPr>
          <p:spPr bwMode="auto">
            <a:xfrm>
              <a:off x="18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2" name="Freeform 1652"/>
            <p:cNvSpPr>
              <a:spLocks noEditPoints="1"/>
            </p:cNvSpPr>
            <p:nvPr/>
          </p:nvSpPr>
          <p:spPr bwMode="auto">
            <a:xfrm>
              <a:off x="20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3" name="Freeform 1653"/>
            <p:cNvSpPr>
              <a:spLocks noEditPoints="1"/>
            </p:cNvSpPr>
            <p:nvPr/>
          </p:nvSpPr>
          <p:spPr bwMode="auto">
            <a:xfrm>
              <a:off x="192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4" name="Freeform 1654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5" name="Freeform 1655"/>
            <p:cNvSpPr>
              <a:spLocks noEditPoints="1"/>
            </p:cNvSpPr>
            <p:nvPr/>
          </p:nvSpPr>
          <p:spPr bwMode="auto">
            <a:xfrm>
              <a:off x="175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6" name="Freeform 1656"/>
            <p:cNvSpPr>
              <a:spLocks noEditPoints="1"/>
            </p:cNvSpPr>
            <p:nvPr/>
          </p:nvSpPr>
          <p:spPr bwMode="auto">
            <a:xfrm>
              <a:off x="19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7" name="Freeform 1657"/>
            <p:cNvSpPr>
              <a:spLocks noEditPoints="1"/>
            </p:cNvSpPr>
            <p:nvPr/>
          </p:nvSpPr>
          <p:spPr bwMode="auto">
            <a:xfrm>
              <a:off x="153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8" name="Freeform 1658"/>
            <p:cNvSpPr>
              <a:spLocks noEditPoints="1"/>
            </p:cNvSpPr>
            <p:nvPr/>
          </p:nvSpPr>
          <p:spPr bwMode="auto">
            <a:xfrm>
              <a:off x="20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9" name="Freeform 1659"/>
            <p:cNvSpPr>
              <a:spLocks noEditPoints="1"/>
            </p:cNvSpPr>
            <p:nvPr/>
          </p:nvSpPr>
          <p:spPr bwMode="auto">
            <a:xfrm>
              <a:off x="28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0" name="Freeform 1660"/>
            <p:cNvSpPr>
              <a:spLocks noEditPoints="1"/>
            </p:cNvSpPr>
            <p:nvPr/>
          </p:nvSpPr>
          <p:spPr bwMode="auto">
            <a:xfrm>
              <a:off x="17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1" name="Freeform 1661"/>
            <p:cNvSpPr>
              <a:spLocks noEditPoints="1"/>
            </p:cNvSpPr>
            <p:nvPr/>
          </p:nvSpPr>
          <p:spPr bwMode="auto">
            <a:xfrm>
              <a:off x="186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2" name="Freeform 1662"/>
            <p:cNvSpPr>
              <a:spLocks noEditPoints="1"/>
            </p:cNvSpPr>
            <p:nvPr/>
          </p:nvSpPr>
          <p:spPr bwMode="auto">
            <a:xfrm>
              <a:off x="22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3" name="Freeform 1663"/>
            <p:cNvSpPr>
              <a:spLocks noEditPoints="1"/>
            </p:cNvSpPr>
            <p:nvPr/>
          </p:nvSpPr>
          <p:spPr bwMode="auto">
            <a:xfrm>
              <a:off x="163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4" name="Freeform 1664"/>
            <p:cNvSpPr>
              <a:spLocks noEditPoints="1"/>
            </p:cNvSpPr>
            <p:nvPr/>
          </p:nvSpPr>
          <p:spPr bwMode="auto">
            <a:xfrm>
              <a:off x="223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5" name="Freeform 1665"/>
            <p:cNvSpPr>
              <a:spLocks noEditPoints="1"/>
            </p:cNvSpPr>
            <p:nvPr/>
          </p:nvSpPr>
          <p:spPr bwMode="auto">
            <a:xfrm>
              <a:off x="207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6" name="Freeform 1666"/>
            <p:cNvSpPr>
              <a:spLocks noEditPoints="1"/>
            </p:cNvSpPr>
            <p:nvPr/>
          </p:nvSpPr>
          <p:spPr bwMode="auto">
            <a:xfrm>
              <a:off x="23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7" name="Freeform 1667"/>
            <p:cNvSpPr>
              <a:spLocks noEditPoints="1"/>
            </p:cNvSpPr>
            <p:nvPr/>
          </p:nvSpPr>
          <p:spPr bwMode="auto">
            <a:xfrm>
              <a:off x="23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8" name="Freeform 1668"/>
            <p:cNvSpPr>
              <a:spLocks noEditPoints="1"/>
            </p:cNvSpPr>
            <p:nvPr/>
          </p:nvSpPr>
          <p:spPr bwMode="auto">
            <a:xfrm>
              <a:off x="186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9" name="Freeform 1669"/>
            <p:cNvSpPr>
              <a:spLocks noEditPoints="1"/>
            </p:cNvSpPr>
            <p:nvPr/>
          </p:nvSpPr>
          <p:spPr bwMode="auto">
            <a:xfrm>
              <a:off x="218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0" name="Freeform 1670"/>
            <p:cNvSpPr>
              <a:spLocks noEditPoints="1"/>
            </p:cNvSpPr>
            <p:nvPr/>
          </p:nvSpPr>
          <p:spPr bwMode="auto">
            <a:xfrm>
              <a:off x="174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1" name="Freeform 1671"/>
            <p:cNvSpPr>
              <a:spLocks noEditPoints="1"/>
            </p:cNvSpPr>
            <p:nvPr/>
          </p:nvSpPr>
          <p:spPr bwMode="auto">
            <a:xfrm>
              <a:off x="22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2" name="Freeform 1672"/>
            <p:cNvSpPr>
              <a:spLocks noEditPoints="1"/>
            </p:cNvSpPr>
            <p:nvPr/>
          </p:nvSpPr>
          <p:spPr bwMode="auto">
            <a:xfrm>
              <a:off x="276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3" name="Freeform 1673"/>
            <p:cNvSpPr>
              <a:spLocks noEditPoints="1"/>
            </p:cNvSpPr>
            <p:nvPr/>
          </p:nvSpPr>
          <p:spPr bwMode="auto">
            <a:xfrm>
              <a:off x="218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4" name="Freeform 1674"/>
            <p:cNvSpPr>
              <a:spLocks noEditPoints="1"/>
            </p:cNvSpPr>
            <p:nvPr/>
          </p:nvSpPr>
          <p:spPr bwMode="auto">
            <a:xfrm>
              <a:off x="17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5" name="Freeform 1675"/>
            <p:cNvSpPr>
              <a:spLocks noEditPoints="1"/>
            </p:cNvSpPr>
            <p:nvPr/>
          </p:nvSpPr>
          <p:spPr bwMode="auto">
            <a:xfrm>
              <a:off x="20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6" name="Freeform 1676"/>
            <p:cNvSpPr>
              <a:spLocks noEditPoints="1"/>
            </p:cNvSpPr>
            <p:nvPr/>
          </p:nvSpPr>
          <p:spPr bwMode="auto">
            <a:xfrm>
              <a:off x="170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7" name="Freeform 1677"/>
            <p:cNvSpPr>
              <a:spLocks noEditPoints="1"/>
            </p:cNvSpPr>
            <p:nvPr/>
          </p:nvSpPr>
          <p:spPr bwMode="auto">
            <a:xfrm>
              <a:off x="20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8" name="Freeform 1678"/>
            <p:cNvSpPr>
              <a:spLocks noEditPoints="1"/>
            </p:cNvSpPr>
            <p:nvPr/>
          </p:nvSpPr>
          <p:spPr bwMode="auto">
            <a:xfrm>
              <a:off x="24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9" name="Freeform 1679"/>
            <p:cNvSpPr>
              <a:spLocks noEditPoints="1"/>
            </p:cNvSpPr>
            <p:nvPr/>
          </p:nvSpPr>
          <p:spPr bwMode="auto">
            <a:xfrm>
              <a:off x="280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0" name="Freeform 1680"/>
            <p:cNvSpPr>
              <a:spLocks noEditPoints="1"/>
            </p:cNvSpPr>
            <p:nvPr/>
          </p:nvSpPr>
          <p:spPr bwMode="auto">
            <a:xfrm>
              <a:off x="20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1" name="Freeform 1681"/>
            <p:cNvSpPr>
              <a:spLocks noEditPoints="1"/>
            </p:cNvSpPr>
            <p:nvPr/>
          </p:nvSpPr>
          <p:spPr bwMode="auto">
            <a:xfrm>
              <a:off x="17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2" name="Freeform 1682"/>
            <p:cNvSpPr>
              <a:spLocks noEditPoints="1"/>
            </p:cNvSpPr>
            <p:nvPr/>
          </p:nvSpPr>
          <p:spPr bwMode="auto">
            <a:xfrm>
              <a:off x="178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3" name="Freeform 1683"/>
            <p:cNvSpPr>
              <a:spLocks noEditPoints="1"/>
            </p:cNvSpPr>
            <p:nvPr/>
          </p:nvSpPr>
          <p:spPr bwMode="auto">
            <a:xfrm>
              <a:off x="11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4" name="Freeform 1684"/>
            <p:cNvSpPr>
              <a:spLocks noEditPoints="1"/>
            </p:cNvSpPr>
            <p:nvPr/>
          </p:nvSpPr>
          <p:spPr bwMode="auto">
            <a:xfrm>
              <a:off x="20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5" name="Freeform 1685"/>
            <p:cNvSpPr>
              <a:spLocks noEditPoints="1"/>
            </p:cNvSpPr>
            <p:nvPr/>
          </p:nvSpPr>
          <p:spPr bwMode="auto">
            <a:xfrm>
              <a:off x="21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6" name="Freeform 1686"/>
            <p:cNvSpPr>
              <a:spLocks noEditPoints="1"/>
            </p:cNvSpPr>
            <p:nvPr/>
          </p:nvSpPr>
          <p:spPr bwMode="auto">
            <a:xfrm>
              <a:off x="233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7" name="Freeform 1687"/>
            <p:cNvSpPr>
              <a:spLocks noEditPoints="1"/>
            </p:cNvSpPr>
            <p:nvPr/>
          </p:nvSpPr>
          <p:spPr bwMode="auto">
            <a:xfrm>
              <a:off x="17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8" name="Freeform 1688"/>
            <p:cNvSpPr>
              <a:spLocks noEditPoints="1"/>
            </p:cNvSpPr>
            <p:nvPr/>
          </p:nvSpPr>
          <p:spPr bwMode="auto">
            <a:xfrm>
              <a:off x="19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9" name="Freeform 1689"/>
            <p:cNvSpPr>
              <a:spLocks noEditPoints="1"/>
            </p:cNvSpPr>
            <p:nvPr/>
          </p:nvSpPr>
          <p:spPr bwMode="auto">
            <a:xfrm>
              <a:off x="265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0" name="Freeform 1690"/>
            <p:cNvSpPr>
              <a:spLocks noEditPoints="1"/>
            </p:cNvSpPr>
            <p:nvPr/>
          </p:nvSpPr>
          <p:spPr bwMode="auto">
            <a:xfrm>
              <a:off x="22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1" name="Freeform 1691"/>
            <p:cNvSpPr>
              <a:spLocks noEditPoints="1"/>
            </p:cNvSpPr>
            <p:nvPr/>
          </p:nvSpPr>
          <p:spPr bwMode="auto">
            <a:xfrm>
              <a:off x="162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2" name="Freeform 1692"/>
            <p:cNvSpPr>
              <a:spLocks noEditPoints="1"/>
            </p:cNvSpPr>
            <p:nvPr/>
          </p:nvSpPr>
          <p:spPr bwMode="auto">
            <a:xfrm>
              <a:off x="270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3" name="Freeform 1693"/>
            <p:cNvSpPr>
              <a:spLocks noEditPoints="1"/>
            </p:cNvSpPr>
            <p:nvPr/>
          </p:nvSpPr>
          <p:spPr bwMode="auto">
            <a:xfrm>
              <a:off x="19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4" name="Freeform 1694"/>
            <p:cNvSpPr>
              <a:spLocks noEditPoints="1"/>
            </p:cNvSpPr>
            <p:nvPr/>
          </p:nvSpPr>
          <p:spPr bwMode="auto">
            <a:xfrm>
              <a:off x="18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5" name="Freeform 1695"/>
            <p:cNvSpPr>
              <a:spLocks noEditPoints="1"/>
            </p:cNvSpPr>
            <p:nvPr/>
          </p:nvSpPr>
          <p:spPr bwMode="auto">
            <a:xfrm>
              <a:off x="23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6" name="Freeform 1696"/>
            <p:cNvSpPr>
              <a:spLocks noEditPoints="1"/>
            </p:cNvSpPr>
            <p:nvPr/>
          </p:nvSpPr>
          <p:spPr bwMode="auto">
            <a:xfrm>
              <a:off x="16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7" name="Freeform 1697"/>
            <p:cNvSpPr>
              <a:spLocks noEditPoints="1"/>
            </p:cNvSpPr>
            <p:nvPr/>
          </p:nvSpPr>
          <p:spPr bwMode="auto">
            <a:xfrm>
              <a:off x="21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8" name="Freeform 1698"/>
            <p:cNvSpPr>
              <a:spLocks noEditPoints="1"/>
            </p:cNvSpPr>
            <p:nvPr/>
          </p:nvSpPr>
          <p:spPr bwMode="auto">
            <a:xfrm>
              <a:off x="186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9" name="Freeform 1699"/>
            <p:cNvSpPr>
              <a:spLocks noEditPoints="1"/>
            </p:cNvSpPr>
            <p:nvPr/>
          </p:nvSpPr>
          <p:spPr bwMode="auto">
            <a:xfrm>
              <a:off x="16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0" name="Freeform 1700"/>
            <p:cNvSpPr>
              <a:spLocks noEditPoints="1"/>
            </p:cNvSpPr>
            <p:nvPr/>
          </p:nvSpPr>
          <p:spPr bwMode="auto">
            <a:xfrm>
              <a:off x="23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1" name="Freeform 1701"/>
            <p:cNvSpPr>
              <a:spLocks noEditPoints="1"/>
            </p:cNvSpPr>
            <p:nvPr/>
          </p:nvSpPr>
          <p:spPr bwMode="auto">
            <a:xfrm>
              <a:off x="17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2" name="Freeform 1702"/>
            <p:cNvSpPr>
              <a:spLocks noEditPoints="1"/>
            </p:cNvSpPr>
            <p:nvPr/>
          </p:nvSpPr>
          <p:spPr bwMode="auto">
            <a:xfrm>
              <a:off x="16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3" name="Freeform 1703"/>
            <p:cNvSpPr>
              <a:spLocks noEditPoints="1"/>
            </p:cNvSpPr>
            <p:nvPr/>
          </p:nvSpPr>
          <p:spPr bwMode="auto">
            <a:xfrm>
              <a:off x="13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4" name="Freeform 1704"/>
            <p:cNvSpPr>
              <a:spLocks noEditPoints="1"/>
            </p:cNvSpPr>
            <p:nvPr/>
          </p:nvSpPr>
          <p:spPr bwMode="auto">
            <a:xfrm>
              <a:off x="146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5" name="Freeform 1705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6" name="Freeform 1706"/>
            <p:cNvSpPr>
              <a:spLocks noEditPoints="1"/>
            </p:cNvSpPr>
            <p:nvPr/>
          </p:nvSpPr>
          <p:spPr bwMode="auto">
            <a:xfrm>
              <a:off x="16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7" name="Freeform 1707"/>
            <p:cNvSpPr>
              <a:spLocks noEditPoints="1"/>
            </p:cNvSpPr>
            <p:nvPr/>
          </p:nvSpPr>
          <p:spPr bwMode="auto">
            <a:xfrm>
              <a:off x="238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8" name="Freeform 1708"/>
            <p:cNvSpPr>
              <a:spLocks noEditPoints="1"/>
            </p:cNvSpPr>
            <p:nvPr/>
          </p:nvSpPr>
          <p:spPr bwMode="auto">
            <a:xfrm>
              <a:off x="259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9" name="Freeform 1709"/>
            <p:cNvSpPr>
              <a:spLocks noEditPoints="1"/>
            </p:cNvSpPr>
            <p:nvPr/>
          </p:nvSpPr>
          <p:spPr bwMode="auto">
            <a:xfrm>
              <a:off x="225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0" name="Freeform 1710"/>
            <p:cNvSpPr>
              <a:spLocks noEditPoints="1"/>
            </p:cNvSpPr>
            <p:nvPr/>
          </p:nvSpPr>
          <p:spPr bwMode="auto">
            <a:xfrm>
              <a:off x="124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1" name="Freeform 1711"/>
            <p:cNvSpPr>
              <a:spLocks noEditPoints="1"/>
            </p:cNvSpPr>
            <p:nvPr/>
          </p:nvSpPr>
          <p:spPr bwMode="auto">
            <a:xfrm>
              <a:off x="19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2" name="Freeform 1712"/>
            <p:cNvSpPr>
              <a:spLocks noEditPoints="1"/>
            </p:cNvSpPr>
            <p:nvPr/>
          </p:nvSpPr>
          <p:spPr bwMode="auto">
            <a:xfrm>
              <a:off x="13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3" name="Freeform 1713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4" name="Freeform 1714"/>
            <p:cNvSpPr>
              <a:spLocks noEditPoints="1"/>
            </p:cNvSpPr>
            <p:nvPr/>
          </p:nvSpPr>
          <p:spPr bwMode="auto">
            <a:xfrm>
              <a:off x="192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5" name="Freeform 1715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6" name="Freeform 1716"/>
            <p:cNvSpPr>
              <a:spLocks noEditPoints="1"/>
            </p:cNvSpPr>
            <p:nvPr/>
          </p:nvSpPr>
          <p:spPr bwMode="auto">
            <a:xfrm>
              <a:off x="20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7" name="Freeform 1717"/>
            <p:cNvSpPr>
              <a:spLocks noEditPoints="1"/>
            </p:cNvSpPr>
            <p:nvPr/>
          </p:nvSpPr>
          <p:spPr bwMode="auto">
            <a:xfrm>
              <a:off x="242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8" name="Freeform 1718"/>
            <p:cNvSpPr>
              <a:spLocks noEditPoints="1"/>
            </p:cNvSpPr>
            <p:nvPr/>
          </p:nvSpPr>
          <p:spPr bwMode="auto">
            <a:xfrm>
              <a:off x="14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9" name="Freeform 1719"/>
            <p:cNvSpPr>
              <a:spLocks noEditPoints="1"/>
            </p:cNvSpPr>
            <p:nvPr/>
          </p:nvSpPr>
          <p:spPr bwMode="auto">
            <a:xfrm>
              <a:off x="18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0" name="Freeform 1720"/>
            <p:cNvSpPr>
              <a:spLocks noEditPoints="1"/>
            </p:cNvSpPr>
            <p:nvPr/>
          </p:nvSpPr>
          <p:spPr bwMode="auto">
            <a:xfrm>
              <a:off x="18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1" name="Freeform 1721"/>
            <p:cNvSpPr>
              <a:spLocks noEditPoints="1"/>
            </p:cNvSpPr>
            <p:nvPr/>
          </p:nvSpPr>
          <p:spPr bwMode="auto">
            <a:xfrm>
              <a:off x="22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2" name="Freeform 1722"/>
            <p:cNvSpPr>
              <a:spLocks noEditPoints="1"/>
            </p:cNvSpPr>
            <p:nvPr/>
          </p:nvSpPr>
          <p:spPr bwMode="auto">
            <a:xfrm>
              <a:off x="207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3" name="Freeform 1723"/>
            <p:cNvSpPr>
              <a:spLocks noEditPoints="1"/>
            </p:cNvSpPr>
            <p:nvPr/>
          </p:nvSpPr>
          <p:spPr bwMode="auto">
            <a:xfrm>
              <a:off x="36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4" name="Freeform 1724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5" name="Freeform 1725"/>
            <p:cNvSpPr>
              <a:spLocks noEditPoints="1"/>
            </p:cNvSpPr>
            <p:nvPr/>
          </p:nvSpPr>
          <p:spPr bwMode="auto">
            <a:xfrm>
              <a:off x="240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6" name="Freeform 1726"/>
            <p:cNvSpPr>
              <a:spLocks noEditPoints="1"/>
            </p:cNvSpPr>
            <p:nvPr/>
          </p:nvSpPr>
          <p:spPr bwMode="auto">
            <a:xfrm>
              <a:off x="19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7" name="Freeform 1727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8" name="Freeform 1728"/>
            <p:cNvSpPr>
              <a:spLocks noEditPoints="1"/>
            </p:cNvSpPr>
            <p:nvPr/>
          </p:nvSpPr>
          <p:spPr bwMode="auto">
            <a:xfrm>
              <a:off x="16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9" name="Freeform 1729"/>
            <p:cNvSpPr>
              <a:spLocks noEditPoints="1"/>
            </p:cNvSpPr>
            <p:nvPr/>
          </p:nvSpPr>
          <p:spPr bwMode="auto">
            <a:xfrm>
              <a:off x="23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0" name="Freeform 1730"/>
            <p:cNvSpPr>
              <a:spLocks noEditPoints="1"/>
            </p:cNvSpPr>
            <p:nvPr/>
          </p:nvSpPr>
          <p:spPr bwMode="auto">
            <a:xfrm>
              <a:off x="243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1" name="Freeform 1731"/>
            <p:cNvSpPr>
              <a:spLocks noEditPoints="1"/>
            </p:cNvSpPr>
            <p:nvPr/>
          </p:nvSpPr>
          <p:spPr bwMode="auto">
            <a:xfrm>
              <a:off x="254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2" name="Freeform 1732"/>
            <p:cNvSpPr>
              <a:spLocks noEditPoints="1"/>
            </p:cNvSpPr>
            <p:nvPr/>
          </p:nvSpPr>
          <p:spPr bwMode="auto">
            <a:xfrm>
              <a:off x="176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3" name="Freeform 1733"/>
            <p:cNvSpPr>
              <a:spLocks noEditPoints="1"/>
            </p:cNvSpPr>
            <p:nvPr/>
          </p:nvSpPr>
          <p:spPr bwMode="auto">
            <a:xfrm>
              <a:off x="17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4" name="Freeform 1734"/>
            <p:cNvSpPr>
              <a:spLocks noEditPoints="1"/>
            </p:cNvSpPr>
            <p:nvPr/>
          </p:nvSpPr>
          <p:spPr bwMode="auto">
            <a:xfrm>
              <a:off x="17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5" name="Freeform 1735"/>
            <p:cNvSpPr>
              <a:spLocks noEditPoints="1"/>
            </p:cNvSpPr>
            <p:nvPr/>
          </p:nvSpPr>
          <p:spPr bwMode="auto">
            <a:xfrm>
              <a:off x="259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6" name="Freeform 1736"/>
            <p:cNvSpPr>
              <a:spLocks noEditPoints="1"/>
            </p:cNvSpPr>
            <p:nvPr/>
          </p:nvSpPr>
          <p:spPr bwMode="auto">
            <a:xfrm>
              <a:off x="184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7" name="Freeform 1737"/>
            <p:cNvSpPr>
              <a:spLocks noEditPoints="1"/>
            </p:cNvSpPr>
            <p:nvPr/>
          </p:nvSpPr>
          <p:spPr bwMode="auto">
            <a:xfrm>
              <a:off x="21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8" name="Freeform 1738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9" name="Freeform 1739"/>
            <p:cNvSpPr>
              <a:spLocks noEditPoints="1"/>
            </p:cNvSpPr>
            <p:nvPr/>
          </p:nvSpPr>
          <p:spPr bwMode="auto">
            <a:xfrm>
              <a:off x="20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0" name="Freeform 1740"/>
            <p:cNvSpPr>
              <a:spLocks noEditPoints="1"/>
            </p:cNvSpPr>
            <p:nvPr/>
          </p:nvSpPr>
          <p:spPr bwMode="auto">
            <a:xfrm>
              <a:off x="24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1" name="Freeform 1741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2" name="Freeform 1742"/>
            <p:cNvSpPr>
              <a:spLocks noEditPoints="1"/>
            </p:cNvSpPr>
            <p:nvPr/>
          </p:nvSpPr>
          <p:spPr bwMode="auto">
            <a:xfrm>
              <a:off x="173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3" name="Freeform 1743"/>
            <p:cNvSpPr>
              <a:spLocks noEditPoints="1"/>
            </p:cNvSpPr>
            <p:nvPr/>
          </p:nvSpPr>
          <p:spPr bwMode="auto">
            <a:xfrm>
              <a:off x="211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4" name="Freeform 1744"/>
            <p:cNvSpPr>
              <a:spLocks noEditPoints="1"/>
            </p:cNvSpPr>
            <p:nvPr/>
          </p:nvSpPr>
          <p:spPr bwMode="auto">
            <a:xfrm>
              <a:off x="185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5" name="Freeform 1745"/>
            <p:cNvSpPr>
              <a:spLocks noEditPoints="1"/>
            </p:cNvSpPr>
            <p:nvPr/>
          </p:nvSpPr>
          <p:spPr bwMode="auto">
            <a:xfrm>
              <a:off x="207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6" name="Freeform 1746"/>
            <p:cNvSpPr>
              <a:spLocks noEditPoints="1"/>
            </p:cNvSpPr>
            <p:nvPr/>
          </p:nvSpPr>
          <p:spPr bwMode="auto">
            <a:xfrm>
              <a:off x="14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7" name="Freeform 1747"/>
            <p:cNvSpPr>
              <a:spLocks noEditPoints="1"/>
            </p:cNvSpPr>
            <p:nvPr/>
          </p:nvSpPr>
          <p:spPr bwMode="auto">
            <a:xfrm>
              <a:off x="193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8" name="Freeform 1748"/>
            <p:cNvSpPr>
              <a:spLocks noEditPoints="1"/>
            </p:cNvSpPr>
            <p:nvPr/>
          </p:nvSpPr>
          <p:spPr bwMode="auto">
            <a:xfrm>
              <a:off x="23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9" name="Freeform 1749"/>
            <p:cNvSpPr>
              <a:spLocks noEditPoints="1"/>
            </p:cNvSpPr>
            <p:nvPr/>
          </p:nvSpPr>
          <p:spPr bwMode="auto">
            <a:xfrm>
              <a:off x="27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0" name="Freeform 1750"/>
            <p:cNvSpPr>
              <a:spLocks noEditPoints="1"/>
            </p:cNvSpPr>
            <p:nvPr/>
          </p:nvSpPr>
          <p:spPr bwMode="auto">
            <a:xfrm>
              <a:off x="17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1" name="Freeform 1751"/>
            <p:cNvSpPr>
              <a:spLocks noEditPoints="1"/>
            </p:cNvSpPr>
            <p:nvPr/>
          </p:nvSpPr>
          <p:spPr bwMode="auto">
            <a:xfrm>
              <a:off x="16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2" name="Freeform 1752"/>
            <p:cNvSpPr>
              <a:spLocks noEditPoints="1"/>
            </p:cNvSpPr>
            <p:nvPr/>
          </p:nvSpPr>
          <p:spPr bwMode="auto">
            <a:xfrm>
              <a:off x="25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3" name="Freeform 1753"/>
            <p:cNvSpPr>
              <a:spLocks noEditPoints="1"/>
            </p:cNvSpPr>
            <p:nvPr/>
          </p:nvSpPr>
          <p:spPr bwMode="auto">
            <a:xfrm>
              <a:off x="22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4" name="Freeform 1754"/>
            <p:cNvSpPr>
              <a:spLocks noEditPoints="1"/>
            </p:cNvSpPr>
            <p:nvPr/>
          </p:nvSpPr>
          <p:spPr bwMode="auto">
            <a:xfrm>
              <a:off x="20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5" name="Freeform 1755"/>
            <p:cNvSpPr>
              <a:spLocks noEditPoints="1"/>
            </p:cNvSpPr>
            <p:nvPr/>
          </p:nvSpPr>
          <p:spPr bwMode="auto">
            <a:xfrm>
              <a:off x="15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6" name="Freeform 1756"/>
            <p:cNvSpPr>
              <a:spLocks noEditPoints="1"/>
            </p:cNvSpPr>
            <p:nvPr/>
          </p:nvSpPr>
          <p:spPr bwMode="auto">
            <a:xfrm>
              <a:off x="21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7" name="Freeform 1757"/>
            <p:cNvSpPr>
              <a:spLocks noEditPoints="1"/>
            </p:cNvSpPr>
            <p:nvPr/>
          </p:nvSpPr>
          <p:spPr bwMode="auto">
            <a:xfrm>
              <a:off x="172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8" name="Freeform 1758"/>
            <p:cNvSpPr>
              <a:spLocks noEditPoints="1"/>
            </p:cNvSpPr>
            <p:nvPr/>
          </p:nvSpPr>
          <p:spPr bwMode="auto">
            <a:xfrm>
              <a:off x="15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9" name="Freeform 1759"/>
            <p:cNvSpPr>
              <a:spLocks noEditPoints="1"/>
            </p:cNvSpPr>
            <p:nvPr/>
          </p:nvSpPr>
          <p:spPr bwMode="auto">
            <a:xfrm>
              <a:off x="19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0" name="Freeform 1760"/>
            <p:cNvSpPr>
              <a:spLocks noEditPoints="1"/>
            </p:cNvSpPr>
            <p:nvPr/>
          </p:nvSpPr>
          <p:spPr bwMode="auto">
            <a:xfrm>
              <a:off x="16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1" name="Freeform 1761"/>
            <p:cNvSpPr>
              <a:spLocks noEditPoints="1"/>
            </p:cNvSpPr>
            <p:nvPr/>
          </p:nvSpPr>
          <p:spPr bwMode="auto">
            <a:xfrm>
              <a:off x="266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2" name="Freeform 1762"/>
            <p:cNvSpPr>
              <a:spLocks noEditPoints="1"/>
            </p:cNvSpPr>
            <p:nvPr/>
          </p:nvSpPr>
          <p:spPr bwMode="auto">
            <a:xfrm>
              <a:off x="163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3" name="Freeform 1763"/>
            <p:cNvSpPr>
              <a:spLocks noEditPoints="1"/>
            </p:cNvSpPr>
            <p:nvPr/>
          </p:nvSpPr>
          <p:spPr bwMode="auto">
            <a:xfrm>
              <a:off x="17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4" name="Freeform 1764"/>
            <p:cNvSpPr>
              <a:spLocks noEditPoints="1"/>
            </p:cNvSpPr>
            <p:nvPr/>
          </p:nvSpPr>
          <p:spPr bwMode="auto">
            <a:xfrm>
              <a:off x="271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5" name="Freeform 1765"/>
            <p:cNvSpPr>
              <a:spLocks noEditPoints="1"/>
            </p:cNvSpPr>
            <p:nvPr/>
          </p:nvSpPr>
          <p:spPr bwMode="auto">
            <a:xfrm>
              <a:off x="18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6" name="Freeform 1766"/>
            <p:cNvSpPr>
              <a:spLocks noEditPoints="1"/>
            </p:cNvSpPr>
            <p:nvPr/>
          </p:nvSpPr>
          <p:spPr bwMode="auto">
            <a:xfrm>
              <a:off x="18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7" name="Freeform 1767"/>
            <p:cNvSpPr>
              <a:spLocks noEditPoints="1"/>
            </p:cNvSpPr>
            <p:nvPr/>
          </p:nvSpPr>
          <p:spPr bwMode="auto">
            <a:xfrm>
              <a:off x="20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8" name="Freeform 1768"/>
            <p:cNvSpPr>
              <a:spLocks noEditPoints="1"/>
            </p:cNvSpPr>
            <p:nvPr/>
          </p:nvSpPr>
          <p:spPr bwMode="auto">
            <a:xfrm>
              <a:off x="20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9" name="Freeform 1769"/>
            <p:cNvSpPr>
              <a:spLocks noEditPoints="1"/>
            </p:cNvSpPr>
            <p:nvPr/>
          </p:nvSpPr>
          <p:spPr bwMode="auto">
            <a:xfrm>
              <a:off x="178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0" name="Freeform 1770"/>
            <p:cNvSpPr>
              <a:spLocks noEditPoints="1"/>
            </p:cNvSpPr>
            <p:nvPr/>
          </p:nvSpPr>
          <p:spPr bwMode="auto">
            <a:xfrm>
              <a:off x="21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1" name="Freeform 1771"/>
            <p:cNvSpPr>
              <a:spLocks noEditPoints="1"/>
            </p:cNvSpPr>
            <p:nvPr/>
          </p:nvSpPr>
          <p:spPr bwMode="auto">
            <a:xfrm>
              <a:off x="12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2" name="Freeform 1772"/>
            <p:cNvSpPr>
              <a:spLocks noEditPoints="1"/>
            </p:cNvSpPr>
            <p:nvPr/>
          </p:nvSpPr>
          <p:spPr bwMode="auto">
            <a:xfrm>
              <a:off x="17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3" name="Freeform 1773"/>
            <p:cNvSpPr>
              <a:spLocks noEditPoints="1"/>
            </p:cNvSpPr>
            <p:nvPr/>
          </p:nvSpPr>
          <p:spPr bwMode="auto">
            <a:xfrm>
              <a:off x="19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4" name="Freeform 1774"/>
            <p:cNvSpPr>
              <a:spLocks noEditPoints="1"/>
            </p:cNvSpPr>
            <p:nvPr/>
          </p:nvSpPr>
          <p:spPr bwMode="auto">
            <a:xfrm>
              <a:off x="263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5" name="Freeform 1775"/>
            <p:cNvSpPr>
              <a:spLocks noEditPoints="1"/>
            </p:cNvSpPr>
            <p:nvPr/>
          </p:nvSpPr>
          <p:spPr bwMode="auto">
            <a:xfrm>
              <a:off x="20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6" name="Freeform 1776"/>
            <p:cNvSpPr>
              <a:spLocks noEditPoints="1"/>
            </p:cNvSpPr>
            <p:nvPr/>
          </p:nvSpPr>
          <p:spPr bwMode="auto">
            <a:xfrm>
              <a:off x="13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7" name="Freeform 1777"/>
            <p:cNvSpPr>
              <a:spLocks noEditPoints="1"/>
            </p:cNvSpPr>
            <p:nvPr/>
          </p:nvSpPr>
          <p:spPr bwMode="auto">
            <a:xfrm>
              <a:off x="20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8" name="Freeform 1778"/>
            <p:cNvSpPr>
              <a:spLocks noEditPoints="1"/>
            </p:cNvSpPr>
            <p:nvPr/>
          </p:nvSpPr>
          <p:spPr bwMode="auto">
            <a:xfrm>
              <a:off x="177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9" name="Freeform 1779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0" name="Freeform 1780"/>
            <p:cNvSpPr>
              <a:spLocks noEditPoints="1"/>
            </p:cNvSpPr>
            <p:nvPr/>
          </p:nvSpPr>
          <p:spPr bwMode="auto">
            <a:xfrm>
              <a:off x="18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1" name="Freeform 1781"/>
            <p:cNvSpPr>
              <a:spLocks noEditPoints="1"/>
            </p:cNvSpPr>
            <p:nvPr/>
          </p:nvSpPr>
          <p:spPr bwMode="auto">
            <a:xfrm>
              <a:off x="23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2" name="Freeform 1782"/>
            <p:cNvSpPr>
              <a:spLocks noEditPoints="1"/>
            </p:cNvSpPr>
            <p:nvPr/>
          </p:nvSpPr>
          <p:spPr bwMode="auto">
            <a:xfrm>
              <a:off x="21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3" name="Freeform 1783"/>
            <p:cNvSpPr>
              <a:spLocks noEditPoints="1"/>
            </p:cNvSpPr>
            <p:nvPr/>
          </p:nvSpPr>
          <p:spPr bwMode="auto">
            <a:xfrm>
              <a:off x="16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4" name="Freeform 1784"/>
            <p:cNvSpPr>
              <a:spLocks noEditPoints="1"/>
            </p:cNvSpPr>
            <p:nvPr/>
          </p:nvSpPr>
          <p:spPr bwMode="auto">
            <a:xfrm>
              <a:off x="21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5" name="Freeform 1785"/>
            <p:cNvSpPr>
              <a:spLocks noEditPoints="1"/>
            </p:cNvSpPr>
            <p:nvPr/>
          </p:nvSpPr>
          <p:spPr bwMode="auto">
            <a:xfrm>
              <a:off x="156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6" name="Freeform 1786"/>
            <p:cNvSpPr>
              <a:spLocks noEditPoints="1"/>
            </p:cNvSpPr>
            <p:nvPr/>
          </p:nvSpPr>
          <p:spPr bwMode="auto">
            <a:xfrm>
              <a:off x="19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7" name="Freeform 1787"/>
            <p:cNvSpPr>
              <a:spLocks noEditPoints="1"/>
            </p:cNvSpPr>
            <p:nvPr/>
          </p:nvSpPr>
          <p:spPr bwMode="auto">
            <a:xfrm>
              <a:off x="229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8" name="Freeform 1788"/>
            <p:cNvSpPr>
              <a:spLocks noEditPoints="1"/>
            </p:cNvSpPr>
            <p:nvPr/>
          </p:nvSpPr>
          <p:spPr bwMode="auto">
            <a:xfrm>
              <a:off x="146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9" name="Freeform 1789"/>
            <p:cNvSpPr>
              <a:spLocks noEditPoints="1"/>
            </p:cNvSpPr>
            <p:nvPr/>
          </p:nvSpPr>
          <p:spPr bwMode="auto">
            <a:xfrm>
              <a:off x="154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0" name="Freeform 1790"/>
            <p:cNvSpPr>
              <a:spLocks noEditPoints="1"/>
            </p:cNvSpPr>
            <p:nvPr/>
          </p:nvSpPr>
          <p:spPr bwMode="auto">
            <a:xfrm>
              <a:off x="147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1" name="Freeform 1791"/>
            <p:cNvSpPr>
              <a:spLocks noEditPoints="1"/>
            </p:cNvSpPr>
            <p:nvPr/>
          </p:nvSpPr>
          <p:spPr bwMode="auto">
            <a:xfrm>
              <a:off x="21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2" name="Freeform 1792"/>
            <p:cNvSpPr>
              <a:spLocks noEditPoints="1"/>
            </p:cNvSpPr>
            <p:nvPr/>
          </p:nvSpPr>
          <p:spPr bwMode="auto">
            <a:xfrm>
              <a:off x="216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3" name="Freeform 1793"/>
            <p:cNvSpPr>
              <a:spLocks noEditPoints="1"/>
            </p:cNvSpPr>
            <p:nvPr/>
          </p:nvSpPr>
          <p:spPr bwMode="auto">
            <a:xfrm>
              <a:off x="21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4" name="Freeform 1794"/>
            <p:cNvSpPr>
              <a:spLocks noEditPoints="1"/>
            </p:cNvSpPr>
            <p:nvPr/>
          </p:nvSpPr>
          <p:spPr bwMode="auto">
            <a:xfrm>
              <a:off x="274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5" name="Freeform 1795"/>
            <p:cNvSpPr>
              <a:spLocks noEditPoints="1"/>
            </p:cNvSpPr>
            <p:nvPr/>
          </p:nvSpPr>
          <p:spPr bwMode="auto">
            <a:xfrm>
              <a:off x="27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6" name="Freeform 1796"/>
            <p:cNvSpPr>
              <a:spLocks noEditPoints="1"/>
            </p:cNvSpPr>
            <p:nvPr/>
          </p:nvSpPr>
          <p:spPr bwMode="auto">
            <a:xfrm>
              <a:off x="253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7" name="Freeform 1797"/>
            <p:cNvSpPr>
              <a:spLocks noEditPoints="1"/>
            </p:cNvSpPr>
            <p:nvPr/>
          </p:nvSpPr>
          <p:spPr bwMode="auto">
            <a:xfrm>
              <a:off x="33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8" name="Freeform 1798"/>
            <p:cNvSpPr>
              <a:spLocks noEditPoints="1"/>
            </p:cNvSpPr>
            <p:nvPr/>
          </p:nvSpPr>
          <p:spPr bwMode="auto">
            <a:xfrm>
              <a:off x="24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9" name="Freeform 1799"/>
            <p:cNvSpPr>
              <a:spLocks noEditPoints="1"/>
            </p:cNvSpPr>
            <p:nvPr/>
          </p:nvSpPr>
          <p:spPr bwMode="auto">
            <a:xfrm>
              <a:off x="20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0" name="Freeform 1800"/>
            <p:cNvSpPr>
              <a:spLocks noEditPoints="1"/>
            </p:cNvSpPr>
            <p:nvPr/>
          </p:nvSpPr>
          <p:spPr bwMode="auto">
            <a:xfrm>
              <a:off x="217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1" name="Freeform 1801"/>
            <p:cNvSpPr>
              <a:spLocks noEditPoints="1"/>
            </p:cNvSpPr>
            <p:nvPr/>
          </p:nvSpPr>
          <p:spPr bwMode="auto">
            <a:xfrm>
              <a:off x="18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2" name="Freeform 1802"/>
            <p:cNvSpPr>
              <a:spLocks noEditPoints="1"/>
            </p:cNvSpPr>
            <p:nvPr/>
          </p:nvSpPr>
          <p:spPr bwMode="auto">
            <a:xfrm>
              <a:off x="18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3" name="Freeform 1803"/>
            <p:cNvSpPr>
              <a:spLocks noEditPoints="1"/>
            </p:cNvSpPr>
            <p:nvPr/>
          </p:nvSpPr>
          <p:spPr bwMode="auto">
            <a:xfrm>
              <a:off x="18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4" name="Freeform 1804"/>
            <p:cNvSpPr>
              <a:spLocks noEditPoints="1"/>
            </p:cNvSpPr>
            <p:nvPr/>
          </p:nvSpPr>
          <p:spPr bwMode="auto">
            <a:xfrm>
              <a:off x="22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5" name="Freeform 1805"/>
            <p:cNvSpPr>
              <a:spLocks noEditPoints="1"/>
            </p:cNvSpPr>
            <p:nvPr/>
          </p:nvSpPr>
          <p:spPr bwMode="auto">
            <a:xfrm>
              <a:off x="17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6" name="Freeform 1806"/>
            <p:cNvSpPr>
              <a:spLocks noEditPoints="1"/>
            </p:cNvSpPr>
            <p:nvPr/>
          </p:nvSpPr>
          <p:spPr bwMode="auto">
            <a:xfrm>
              <a:off x="241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7" name="Freeform 1807"/>
            <p:cNvSpPr>
              <a:spLocks noEditPoints="1"/>
            </p:cNvSpPr>
            <p:nvPr/>
          </p:nvSpPr>
          <p:spPr bwMode="auto">
            <a:xfrm>
              <a:off x="182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8" name="Freeform 1808"/>
            <p:cNvSpPr>
              <a:spLocks noEditPoints="1"/>
            </p:cNvSpPr>
            <p:nvPr/>
          </p:nvSpPr>
          <p:spPr bwMode="auto">
            <a:xfrm>
              <a:off x="25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9" name="Freeform 1809"/>
            <p:cNvSpPr>
              <a:spLocks noEditPoints="1"/>
            </p:cNvSpPr>
            <p:nvPr/>
          </p:nvSpPr>
          <p:spPr bwMode="auto">
            <a:xfrm>
              <a:off x="199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0" name="Freeform 1810"/>
            <p:cNvSpPr>
              <a:spLocks noEditPoints="1"/>
            </p:cNvSpPr>
            <p:nvPr/>
          </p:nvSpPr>
          <p:spPr bwMode="auto">
            <a:xfrm>
              <a:off x="17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1" name="Freeform 1811"/>
            <p:cNvSpPr>
              <a:spLocks noEditPoints="1"/>
            </p:cNvSpPr>
            <p:nvPr/>
          </p:nvSpPr>
          <p:spPr bwMode="auto">
            <a:xfrm>
              <a:off x="239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2" name="Freeform 1812"/>
            <p:cNvSpPr>
              <a:spLocks noEditPoints="1"/>
            </p:cNvSpPr>
            <p:nvPr/>
          </p:nvSpPr>
          <p:spPr bwMode="auto">
            <a:xfrm>
              <a:off x="17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3" name="Freeform 1813"/>
            <p:cNvSpPr>
              <a:spLocks noEditPoints="1"/>
            </p:cNvSpPr>
            <p:nvPr/>
          </p:nvSpPr>
          <p:spPr bwMode="auto">
            <a:xfrm>
              <a:off x="180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7" name="Group 2015"/>
          <p:cNvGrpSpPr>
            <a:grpSpLocks/>
          </p:cNvGrpSpPr>
          <p:nvPr/>
        </p:nvGrpSpPr>
        <p:grpSpPr bwMode="auto">
          <a:xfrm>
            <a:off x="1879601" y="3708400"/>
            <a:ext cx="2924175" cy="82550"/>
            <a:chOff x="1184" y="2336"/>
            <a:chExt cx="1842" cy="52"/>
          </a:xfrm>
        </p:grpSpPr>
        <p:sp>
          <p:nvSpPr>
            <p:cNvPr id="7184" name="Freeform 1815"/>
            <p:cNvSpPr>
              <a:spLocks noEditPoints="1"/>
            </p:cNvSpPr>
            <p:nvPr/>
          </p:nvSpPr>
          <p:spPr bwMode="auto">
            <a:xfrm>
              <a:off x="17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5" name="Freeform 1816"/>
            <p:cNvSpPr>
              <a:spLocks noEditPoints="1"/>
            </p:cNvSpPr>
            <p:nvPr/>
          </p:nvSpPr>
          <p:spPr bwMode="auto">
            <a:xfrm>
              <a:off x="145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6" name="Freeform 1817"/>
            <p:cNvSpPr>
              <a:spLocks noEditPoints="1"/>
            </p:cNvSpPr>
            <p:nvPr/>
          </p:nvSpPr>
          <p:spPr bwMode="auto">
            <a:xfrm>
              <a:off x="240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7" name="Freeform 1818"/>
            <p:cNvSpPr>
              <a:spLocks noEditPoints="1"/>
            </p:cNvSpPr>
            <p:nvPr/>
          </p:nvSpPr>
          <p:spPr bwMode="auto">
            <a:xfrm>
              <a:off x="262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8" name="Freeform 1819"/>
            <p:cNvSpPr>
              <a:spLocks noEditPoints="1"/>
            </p:cNvSpPr>
            <p:nvPr/>
          </p:nvSpPr>
          <p:spPr bwMode="auto">
            <a:xfrm>
              <a:off x="15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9" name="Freeform 1820"/>
            <p:cNvSpPr>
              <a:spLocks noEditPoints="1"/>
            </p:cNvSpPr>
            <p:nvPr/>
          </p:nvSpPr>
          <p:spPr bwMode="auto">
            <a:xfrm>
              <a:off x="237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0" name="Freeform 1821"/>
            <p:cNvSpPr>
              <a:spLocks noEditPoints="1"/>
            </p:cNvSpPr>
            <p:nvPr/>
          </p:nvSpPr>
          <p:spPr bwMode="auto">
            <a:xfrm>
              <a:off x="161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1" name="Freeform 1822"/>
            <p:cNvSpPr>
              <a:spLocks noEditPoints="1"/>
            </p:cNvSpPr>
            <p:nvPr/>
          </p:nvSpPr>
          <p:spPr bwMode="auto">
            <a:xfrm>
              <a:off x="227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2" name="Freeform 1823"/>
            <p:cNvSpPr>
              <a:spLocks noEditPoints="1"/>
            </p:cNvSpPr>
            <p:nvPr/>
          </p:nvSpPr>
          <p:spPr bwMode="auto">
            <a:xfrm>
              <a:off x="19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3" name="Freeform 1824"/>
            <p:cNvSpPr>
              <a:spLocks noEditPoints="1"/>
            </p:cNvSpPr>
            <p:nvPr/>
          </p:nvSpPr>
          <p:spPr bwMode="auto">
            <a:xfrm>
              <a:off x="206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4" name="Freeform 1825"/>
            <p:cNvSpPr>
              <a:spLocks noEditPoints="1"/>
            </p:cNvSpPr>
            <p:nvPr/>
          </p:nvSpPr>
          <p:spPr bwMode="auto">
            <a:xfrm>
              <a:off x="17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5" name="Freeform 1826"/>
            <p:cNvSpPr>
              <a:spLocks noEditPoints="1"/>
            </p:cNvSpPr>
            <p:nvPr/>
          </p:nvSpPr>
          <p:spPr bwMode="auto">
            <a:xfrm>
              <a:off x="17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6" name="Freeform 1827"/>
            <p:cNvSpPr>
              <a:spLocks noEditPoints="1"/>
            </p:cNvSpPr>
            <p:nvPr/>
          </p:nvSpPr>
          <p:spPr bwMode="auto">
            <a:xfrm>
              <a:off x="23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7" name="Freeform 1828"/>
            <p:cNvSpPr>
              <a:spLocks noEditPoints="1"/>
            </p:cNvSpPr>
            <p:nvPr/>
          </p:nvSpPr>
          <p:spPr bwMode="auto">
            <a:xfrm>
              <a:off x="264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8" name="Freeform 1829"/>
            <p:cNvSpPr>
              <a:spLocks noEditPoints="1"/>
            </p:cNvSpPr>
            <p:nvPr/>
          </p:nvSpPr>
          <p:spPr bwMode="auto">
            <a:xfrm>
              <a:off x="172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9" name="Freeform 1830"/>
            <p:cNvSpPr>
              <a:spLocks noEditPoints="1"/>
            </p:cNvSpPr>
            <p:nvPr/>
          </p:nvSpPr>
          <p:spPr bwMode="auto">
            <a:xfrm>
              <a:off x="18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0" name="Freeform 1831"/>
            <p:cNvSpPr>
              <a:spLocks noEditPoints="1"/>
            </p:cNvSpPr>
            <p:nvPr/>
          </p:nvSpPr>
          <p:spPr bwMode="auto">
            <a:xfrm>
              <a:off x="16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1" name="Freeform 1832"/>
            <p:cNvSpPr>
              <a:spLocks noEditPoints="1"/>
            </p:cNvSpPr>
            <p:nvPr/>
          </p:nvSpPr>
          <p:spPr bwMode="auto">
            <a:xfrm>
              <a:off x="15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2" name="Freeform 1833"/>
            <p:cNvSpPr>
              <a:spLocks noEditPoints="1"/>
            </p:cNvSpPr>
            <p:nvPr/>
          </p:nvSpPr>
          <p:spPr bwMode="auto">
            <a:xfrm>
              <a:off x="17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3" name="Freeform 1834"/>
            <p:cNvSpPr>
              <a:spLocks noEditPoints="1"/>
            </p:cNvSpPr>
            <p:nvPr/>
          </p:nvSpPr>
          <p:spPr bwMode="auto">
            <a:xfrm>
              <a:off x="164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4" name="Freeform 1835"/>
            <p:cNvSpPr>
              <a:spLocks noEditPoints="1"/>
            </p:cNvSpPr>
            <p:nvPr/>
          </p:nvSpPr>
          <p:spPr bwMode="auto">
            <a:xfrm>
              <a:off x="23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5" name="Freeform 1836"/>
            <p:cNvSpPr>
              <a:spLocks noEditPoints="1"/>
            </p:cNvSpPr>
            <p:nvPr/>
          </p:nvSpPr>
          <p:spPr bwMode="auto">
            <a:xfrm>
              <a:off x="161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6" name="Freeform 1837"/>
            <p:cNvSpPr>
              <a:spLocks noEditPoints="1"/>
            </p:cNvSpPr>
            <p:nvPr/>
          </p:nvSpPr>
          <p:spPr bwMode="auto">
            <a:xfrm>
              <a:off x="20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7" name="Freeform 1838"/>
            <p:cNvSpPr>
              <a:spLocks noEditPoints="1"/>
            </p:cNvSpPr>
            <p:nvPr/>
          </p:nvSpPr>
          <p:spPr bwMode="auto">
            <a:xfrm>
              <a:off x="156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8" name="Freeform 1839"/>
            <p:cNvSpPr>
              <a:spLocks noEditPoints="1"/>
            </p:cNvSpPr>
            <p:nvPr/>
          </p:nvSpPr>
          <p:spPr bwMode="auto">
            <a:xfrm>
              <a:off x="233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9" name="Freeform 1840"/>
            <p:cNvSpPr>
              <a:spLocks noEditPoints="1"/>
            </p:cNvSpPr>
            <p:nvPr/>
          </p:nvSpPr>
          <p:spPr bwMode="auto">
            <a:xfrm>
              <a:off x="23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0" name="Freeform 1841"/>
            <p:cNvSpPr>
              <a:spLocks noEditPoints="1"/>
            </p:cNvSpPr>
            <p:nvPr/>
          </p:nvSpPr>
          <p:spPr bwMode="auto">
            <a:xfrm>
              <a:off x="21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1" name="Freeform 1842"/>
            <p:cNvSpPr>
              <a:spLocks noEditPoints="1"/>
            </p:cNvSpPr>
            <p:nvPr/>
          </p:nvSpPr>
          <p:spPr bwMode="auto">
            <a:xfrm>
              <a:off x="21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2" name="Freeform 1843"/>
            <p:cNvSpPr>
              <a:spLocks noEditPoints="1"/>
            </p:cNvSpPr>
            <p:nvPr/>
          </p:nvSpPr>
          <p:spPr bwMode="auto">
            <a:xfrm>
              <a:off x="28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3" name="Freeform 1844"/>
            <p:cNvSpPr>
              <a:spLocks noEditPoints="1"/>
            </p:cNvSpPr>
            <p:nvPr/>
          </p:nvSpPr>
          <p:spPr bwMode="auto">
            <a:xfrm>
              <a:off x="16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4" name="Freeform 1845"/>
            <p:cNvSpPr>
              <a:spLocks noEditPoints="1"/>
            </p:cNvSpPr>
            <p:nvPr/>
          </p:nvSpPr>
          <p:spPr bwMode="auto">
            <a:xfrm>
              <a:off x="20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5" name="Freeform 1846"/>
            <p:cNvSpPr>
              <a:spLocks noEditPoints="1"/>
            </p:cNvSpPr>
            <p:nvPr/>
          </p:nvSpPr>
          <p:spPr bwMode="auto">
            <a:xfrm>
              <a:off x="234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6" name="Freeform 1847"/>
            <p:cNvSpPr>
              <a:spLocks noEditPoints="1"/>
            </p:cNvSpPr>
            <p:nvPr/>
          </p:nvSpPr>
          <p:spPr bwMode="auto">
            <a:xfrm>
              <a:off x="178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7" name="Freeform 1848"/>
            <p:cNvSpPr>
              <a:spLocks noEditPoints="1"/>
            </p:cNvSpPr>
            <p:nvPr/>
          </p:nvSpPr>
          <p:spPr bwMode="auto">
            <a:xfrm>
              <a:off x="200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8" name="Freeform 1849"/>
            <p:cNvSpPr>
              <a:spLocks noEditPoints="1"/>
            </p:cNvSpPr>
            <p:nvPr/>
          </p:nvSpPr>
          <p:spPr bwMode="auto">
            <a:xfrm>
              <a:off x="18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9" name="Freeform 1850"/>
            <p:cNvSpPr>
              <a:spLocks noEditPoints="1"/>
            </p:cNvSpPr>
            <p:nvPr/>
          </p:nvSpPr>
          <p:spPr bwMode="auto">
            <a:xfrm>
              <a:off x="167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0" name="Freeform 1851"/>
            <p:cNvSpPr>
              <a:spLocks noEditPoints="1"/>
            </p:cNvSpPr>
            <p:nvPr/>
          </p:nvSpPr>
          <p:spPr bwMode="auto">
            <a:xfrm>
              <a:off x="14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1" name="Freeform 1852"/>
            <p:cNvSpPr>
              <a:spLocks noEditPoints="1"/>
            </p:cNvSpPr>
            <p:nvPr/>
          </p:nvSpPr>
          <p:spPr bwMode="auto">
            <a:xfrm>
              <a:off x="13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2" name="Freeform 1853"/>
            <p:cNvSpPr>
              <a:spLocks noEditPoints="1"/>
            </p:cNvSpPr>
            <p:nvPr/>
          </p:nvSpPr>
          <p:spPr bwMode="auto">
            <a:xfrm>
              <a:off x="18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3" name="Freeform 1854"/>
            <p:cNvSpPr>
              <a:spLocks noEditPoints="1"/>
            </p:cNvSpPr>
            <p:nvPr/>
          </p:nvSpPr>
          <p:spPr bwMode="auto">
            <a:xfrm>
              <a:off x="15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4" name="Freeform 1855"/>
            <p:cNvSpPr>
              <a:spLocks noEditPoints="1"/>
            </p:cNvSpPr>
            <p:nvPr/>
          </p:nvSpPr>
          <p:spPr bwMode="auto">
            <a:xfrm>
              <a:off x="20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5" name="Freeform 1856"/>
            <p:cNvSpPr>
              <a:spLocks noEditPoints="1"/>
            </p:cNvSpPr>
            <p:nvPr/>
          </p:nvSpPr>
          <p:spPr bwMode="auto">
            <a:xfrm>
              <a:off x="17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6" name="Freeform 1857"/>
            <p:cNvSpPr>
              <a:spLocks noEditPoints="1"/>
            </p:cNvSpPr>
            <p:nvPr/>
          </p:nvSpPr>
          <p:spPr bwMode="auto">
            <a:xfrm>
              <a:off x="15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7" name="Freeform 1858"/>
            <p:cNvSpPr>
              <a:spLocks noEditPoints="1"/>
            </p:cNvSpPr>
            <p:nvPr/>
          </p:nvSpPr>
          <p:spPr bwMode="auto">
            <a:xfrm>
              <a:off x="19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8" name="Freeform 1859"/>
            <p:cNvSpPr>
              <a:spLocks noEditPoints="1"/>
            </p:cNvSpPr>
            <p:nvPr/>
          </p:nvSpPr>
          <p:spPr bwMode="auto">
            <a:xfrm>
              <a:off x="211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9" name="Freeform 1860"/>
            <p:cNvSpPr>
              <a:spLocks noEditPoints="1"/>
            </p:cNvSpPr>
            <p:nvPr/>
          </p:nvSpPr>
          <p:spPr bwMode="auto">
            <a:xfrm>
              <a:off x="20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0" name="Freeform 1861"/>
            <p:cNvSpPr>
              <a:spLocks noEditPoints="1"/>
            </p:cNvSpPr>
            <p:nvPr/>
          </p:nvSpPr>
          <p:spPr bwMode="auto">
            <a:xfrm>
              <a:off x="175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1" name="Freeform 1862"/>
            <p:cNvSpPr>
              <a:spLocks noEditPoints="1"/>
            </p:cNvSpPr>
            <p:nvPr/>
          </p:nvSpPr>
          <p:spPr bwMode="auto">
            <a:xfrm>
              <a:off x="268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2" name="Freeform 1863"/>
            <p:cNvSpPr>
              <a:spLocks noEditPoints="1"/>
            </p:cNvSpPr>
            <p:nvPr/>
          </p:nvSpPr>
          <p:spPr bwMode="auto">
            <a:xfrm>
              <a:off x="16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3" name="Freeform 1864"/>
            <p:cNvSpPr>
              <a:spLocks noEditPoints="1"/>
            </p:cNvSpPr>
            <p:nvPr/>
          </p:nvSpPr>
          <p:spPr bwMode="auto">
            <a:xfrm>
              <a:off x="162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4" name="Freeform 1865"/>
            <p:cNvSpPr>
              <a:spLocks noEditPoints="1"/>
            </p:cNvSpPr>
            <p:nvPr/>
          </p:nvSpPr>
          <p:spPr bwMode="auto">
            <a:xfrm>
              <a:off x="22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5" name="Freeform 1866"/>
            <p:cNvSpPr>
              <a:spLocks noEditPoints="1"/>
            </p:cNvSpPr>
            <p:nvPr/>
          </p:nvSpPr>
          <p:spPr bwMode="auto">
            <a:xfrm>
              <a:off x="188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6" name="Freeform 1867"/>
            <p:cNvSpPr>
              <a:spLocks noEditPoints="1"/>
            </p:cNvSpPr>
            <p:nvPr/>
          </p:nvSpPr>
          <p:spPr bwMode="auto">
            <a:xfrm>
              <a:off x="12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7" name="Freeform 1868"/>
            <p:cNvSpPr>
              <a:spLocks noEditPoints="1"/>
            </p:cNvSpPr>
            <p:nvPr/>
          </p:nvSpPr>
          <p:spPr bwMode="auto">
            <a:xfrm>
              <a:off x="16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8" name="Freeform 1869"/>
            <p:cNvSpPr>
              <a:spLocks noEditPoints="1"/>
            </p:cNvSpPr>
            <p:nvPr/>
          </p:nvSpPr>
          <p:spPr bwMode="auto">
            <a:xfrm>
              <a:off x="17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9" name="Freeform 1870"/>
            <p:cNvSpPr>
              <a:spLocks noEditPoints="1"/>
            </p:cNvSpPr>
            <p:nvPr/>
          </p:nvSpPr>
          <p:spPr bwMode="auto">
            <a:xfrm>
              <a:off x="24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0" name="Freeform 1871"/>
            <p:cNvSpPr>
              <a:spLocks noEditPoints="1"/>
            </p:cNvSpPr>
            <p:nvPr/>
          </p:nvSpPr>
          <p:spPr bwMode="auto">
            <a:xfrm>
              <a:off x="224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1" name="Freeform 1872"/>
            <p:cNvSpPr>
              <a:spLocks noEditPoints="1"/>
            </p:cNvSpPr>
            <p:nvPr/>
          </p:nvSpPr>
          <p:spPr bwMode="auto">
            <a:xfrm>
              <a:off x="22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2" name="Freeform 1873"/>
            <p:cNvSpPr>
              <a:spLocks noEditPoints="1"/>
            </p:cNvSpPr>
            <p:nvPr/>
          </p:nvSpPr>
          <p:spPr bwMode="auto">
            <a:xfrm>
              <a:off x="215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3" name="Freeform 1874"/>
            <p:cNvSpPr>
              <a:spLocks noEditPoints="1"/>
            </p:cNvSpPr>
            <p:nvPr/>
          </p:nvSpPr>
          <p:spPr bwMode="auto">
            <a:xfrm>
              <a:off x="23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4" name="Freeform 1875"/>
            <p:cNvSpPr>
              <a:spLocks noEditPoints="1"/>
            </p:cNvSpPr>
            <p:nvPr/>
          </p:nvSpPr>
          <p:spPr bwMode="auto">
            <a:xfrm>
              <a:off x="18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5" name="Freeform 1876"/>
            <p:cNvSpPr>
              <a:spLocks noEditPoints="1"/>
            </p:cNvSpPr>
            <p:nvPr/>
          </p:nvSpPr>
          <p:spPr bwMode="auto">
            <a:xfrm>
              <a:off x="15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6" name="Freeform 1877"/>
            <p:cNvSpPr>
              <a:spLocks noEditPoints="1"/>
            </p:cNvSpPr>
            <p:nvPr/>
          </p:nvSpPr>
          <p:spPr bwMode="auto">
            <a:xfrm>
              <a:off x="22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7" name="Freeform 1878"/>
            <p:cNvSpPr>
              <a:spLocks noEditPoints="1"/>
            </p:cNvSpPr>
            <p:nvPr/>
          </p:nvSpPr>
          <p:spPr bwMode="auto">
            <a:xfrm>
              <a:off x="19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8" name="Freeform 1879"/>
            <p:cNvSpPr>
              <a:spLocks noEditPoints="1"/>
            </p:cNvSpPr>
            <p:nvPr/>
          </p:nvSpPr>
          <p:spPr bwMode="auto">
            <a:xfrm>
              <a:off x="19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9" name="Freeform 1880"/>
            <p:cNvSpPr>
              <a:spLocks noEditPoints="1"/>
            </p:cNvSpPr>
            <p:nvPr/>
          </p:nvSpPr>
          <p:spPr bwMode="auto">
            <a:xfrm>
              <a:off x="17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0" name="Freeform 1881"/>
            <p:cNvSpPr>
              <a:spLocks noEditPoints="1"/>
            </p:cNvSpPr>
            <p:nvPr/>
          </p:nvSpPr>
          <p:spPr bwMode="auto">
            <a:xfrm>
              <a:off x="205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1" name="Freeform 1882"/>
            <p:cNvSpPr>
              <a:spLocks noEditPoints="1"/>
            </p:cNvSpPr>
            <p:nvPr/>
          </p:nvSpPr>
          <p:spPr bwMode="auto">
            <a:xfrm>
              <a:off x="21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2" name="Freeform 1883"/>
            <p:cNvSpPr>
              <a:spLocks noEditPoints="1"/>
            </p:cNvSpPr>
            <p:nvPr/>
          </p:nvSpPr>
          <p:spPr bwMode="auto">
            <a:xfrm>
              <a:off x="213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3" name="Freeform 1884"/>
            <p:cNvSpPr>
              <a:spLocks noEditPoints="1"/>
            </p:cNvSpPr>
            <p:nvPr/>
          </p:nvSpPr>
          <p:spPr bwMode="auto">
            <a:xfrm>
              <a:off x="18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4" name="Freeform 1885"/>
            <p:cNvSpPr>
              <a:spLocks noEditPoints="1"/>
            </p:cNvSpPr>
            <p:nvPr/>
          </p:nvSpPr>
          <p:spPr bwMode="auto">
            <a:xfrm>
              <a:off x="167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5" name="Freeform 1886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6" name="Freeform 1887"/>
            <p:cNvSpPr>
              <a:spLocks noEditPoints="1"/>
            </p:cNvSpPr>
            <p:nvPr/>
          </p:nvSpPr>
          <p:spPr bwMode="auto">
            <a:xfrm>
              <a:off x="22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7" name="Freeform 1888"/>
            <p:cNvSpPr>
              <a:spLocks noEditPoints="1"/>
            </p:cNvSpPr>
            <p:nvPr/>
          </p:nvSpPr>
          <p:spPr bwMode="auto">
            <a:xfrm>
              <a:off x="14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8" name="Freeform 1889"/>
            <p:cNvSpPr>
              <a:spLocks noEditPoints="1"/>
            </p:cNvSpPr>
            <p:nvPr/>
          </p:nvSpPr>
          <p:spPr bwMode="auto">
            <a:xfrm>
              <a:off x="204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9" name="Freeform 1890"/>
            <p:cNvSpPr>
              <a:spLocks noEditPoints="1"/>
            </p:cNvSpPr>
            <p:nvPr/>
          </p:nvSpPr>
          <p:spPr bwMode="auto">
            <a:xfrm>
              <a:off x="20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0" name="Freeform 1891"/>
            <p:cNvSpPr>
              <a:spLocks noEditPoints="1"/>
            </p:cNvSpPr>
            <p:nvPr/>
          </p:nvSpPr>
          <p:spPr bwMode="auto">
            <a:xfrm>
              <a:off x="18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1" name="Freeform 1892"/>
            <p:cNvSpPr>
              <a:spLocks noEditPoints="1"/>
            </p:cNvSpPr>
            <p:nvPr/>
          </p:nvSpPr>
          <p:spPr bwMode="auto">
            <a:xfrm>
              <a:off x="16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2" name="Freeform 1893"/>
            <p:cNvSpPr>
              <a:spLocks noEditPoints="1"/>
            </p:cNvSpPr>
            <p:nvPr/>
          </p:nvSpPr>
          <p:spPr bwMode="auto">
            <a:xfrm>
              <a:off x="16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3" name="Freeform 1894"/>
            <p:cNvSpPr>
              <a:spLocks noEditPoints="1"/>
            </p:cNvSpPr>
            <p:nvPr/>
          </p:nvSpPr>
          <p:spPr bwMode="auto">
            <a:xfrm>
              <a:off x="201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4" name="Freeform 1895"/>
            <p:cNvSpPr>
              <a:spLocks noEditPoints="1"/>
            </p:cNvSpPr>
            <p:nvPr/>
          </p:nvSpPr>
          <p:spPr bwMode="auto">
            <a:xfrm>
              <a:off x="28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5" name="Freeform 1896"/>
            <p:cNvSpPr>
              <a:spLocks noEditPoints="1"/>
            </p:cNvSpPr>
            <p:nvPr/>
          </p:nvSpPr>
          <p:spPr bwMode="auto">
            <a:xfrm>
              <a:off x="171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6" name="Freeform 1897"/>
            <p:cNvSpPr>
              <a:spLocks noEditPoints="1"/>
            </p:cNvSpPr>
            <p:nvPr/>
          </p:nvSpPr>
          <p:spPr bwMode="auto">
            <a:xfrm>
              <a:off x="166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7" name="Freeform 1898"/>
            <p:cNvSpPr>
              <a:spLocks noEditPoints="1"/>
            </p:cNvSpPr>
            <p:nvPr/>
          </p:nvSpPr>
          <p:spPr bwMode="auto">
            <a:xfrm>
              <a:off x="135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8" name="Freeform 1899"/>
            <p:cNvSpPr>
              <a:spLocks noEditPoints="1"/>
            </p:cNvSpPr>
            <p:nvPr/>
          </p:nvSpPr>
          <p:spPr bwMode="auto">
            <a:xfrm>
              <a:off x="262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9" name="Freeform 1900"/>
            <p:cNvSpPr>
              <a:spLocks noEditPoints="1"/>
            </p:cNvSpPr>
            <p:nvPr/>
          </p:nvSpPr>
          <p:spPr bwMode="auto">
            <a:xfrm>
              <a:off x="234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0" name="Freeform 1901"/>
            <p:cNvSpPr>
              <a:spLocks noEditPoints="1"/>
            </p:cNvSpPr>
            <p:nvPr/>
          </p:nvSpPr>
          <p:spPr bwMode="auto">
            <a:xfrm>
              <a:off x="11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1" name="Freeform 1902"/>
            <p:cNvSpPr>
              <a:spLocks noEditPoints="1"/>
            </p:cNvSpPr>
            <p:nvPr/>
          </p:nvSpPr>
          <p:spPr bwMode="auto">
            <a:xfrm>
              <a:off x="230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2" name="Freeform 1903"/>
            <p:cNvSpPr>
              <a:spLocks noEditPoints="1"/>
            </p:cNvSpPr>
            <p:nvPr/>
          </p:nvSpPr>
          <p:spPr bwMode="auto">
            <a:xfrm>
              <a:off x="22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3" name="Freeform 1904"/>
            <p:cNvSpPr>
              <a:spLocks noEditPoints="1"/>
            </p:cNvSpPr>
            <p:nvPr/>
          </p:nvSpPr>
          <p:spPr bwMode="auto">
            <a:xfrm>
              <a:off x="208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4" name="Freeform 1905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5" name="Freeform 1906"/>
            <p:cNvSpPr>
              <a:spLocks noEditPoints="1"/>
            </p:cNvSpPr>
            <p:nvPr/>
          </p:nvSpPr>
          <p:spPr bwMode="auto">
            <a:xfrm>
              <a:off x="129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6" name="Freeform 1907"/>
            <p:cNvSpPr>
              <a:spLocks noEditPoints="1"/>
            </p:cNvSpPr>
            <p:nvPr/>
          </p:nvSpPr>
          <p:spPr bwMode="auto">
            <a:xfrm>
              <a:off x="246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7" name="Freeform 1908"/>
            <p:cNvSpPr>
              <a:spLocks noEditPoints="1"/>
            </p:cNvSpPr>
            <p:nvPr/>
          </p:nvSpPr>
          <p:spPr bwMode="auto">
            <a:xfrm>
              <a:off x="266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8" name="Freeform 1909"/>
            <p:cNvSpPr>
              <a:spLocks noEditPoints="1"/>
            </p:cNvSpPr>
            <p:nvPr/>
          </p:nvSpPr>
          <p:spPr bwMode="auto">
            <a:xfrm>
              <a:off x="14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9" name="Freeform 1910"/>
            <p:cNvSpPr>
              <a:spLocks noEditPoints="1"/>
            </p:cNvSpPr>
            <p:nvPr/>
          </p:nvSpPr>
          <p:spPr bwMode="auto">
            <a:xfrm>
              <a:off x="19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0" name="Freeform 1911"/>
            <p:cNvSpPr>
              <a:spLocks noEditPoints="1"/>
            </p:cNvSpPr>
            <p:nvPr/>
          </p:nvSpPr>
          <p:spPr bwMode="auto">
            <a:xfrm>
              <a:off x="188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1" name="Freeform 1912"/>
            <p:cNvSpPr>
              <a:spLocks noEditPoints="1"/>
            </p:cNvSpPr>
            <p:nvPr/>
          </p:nvSpPr>
          <p:spPr bwMode="auto">
            <a:xfrm>
              <a:off x="18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2" name="Freeform 1913"/>
            <p:cNvSpPr>
              <a:spLocks noEditPoints="1"/>
            </p:cNvSpPr>
            <p:nvPr/>
          </p:nvSpPr>
          <p:spPr bwMode="auto">
            <a:xfrm>
              <a:off x="166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3" name="Freeform 1914"/>
            <p:cNvSpPr>
              <a:spLocks noEditPoints="1"/>
            </p:cNvSpPr>
            <p:nvPr/>
          </p:nvSpPr>
          <p:spPr bwMode="auto">
            <a:xfrm>
              <a:off x="15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4" name="Freeform 1915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5" name="Freeform 1916"/>
            <p:cNvSpPr>
              <a:spLocks noEditPoints="1"/>
            </p:cNvSpPr>
            <p:nvPr/>
          </p:nvSpPr>
          <p:spPr bwMode="auto">
            <a:xfrm>
              <a:off x="237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6" name="Freeform 1917"/>
            <p:cNvSpPr>
              <a:spLocks noEditPoints="1"/>
            </p:cNvSpPr>
            <p:nvPr/>
          </p:nvSpPr>
          <p:spPr bwMode="auto">
            <a:xfrm>
              <a:off x="18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7" name="Freeform 1918"/>
            <p:cNvSpPr>
              <a:spLocks noEditPoints="1"/>
            </p:cNvSpPr>
            <p:nvPr/>
          </p:nvSpPr>
          <p:spPr bwMode="auto">
            <a:xfrm>
              <a:off x="189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8" name="Freeform 1919"/>
            <p:cNvSpPr>
              <a:spLocks noEditPoints="1"/>
            </p:cNvSpPr>
            <p:nvPr/>
          </p:nvSpPr>
          <p:spPr bwMode="auto">
            <a:xfrm>
              <a:off x="255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9" name="Freeform 1920"/>
            <p:cNvSpPr>
              <a:spLocks noEditPoints="1"/>
            </p:cNvSpPr>
            <p:nvPr/>
          </p:nvSpPr>
          <p:spPr bwMode="auto">
            <a:xfrm>
              <a:off x="157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0" name="Freeform 1921"/>
            <p:cNvSpPr>
              <a:spLocks noEditPoints="1"/>
            </p:cNvSpPr>
            <p:nvPr/>
          </p:nvSpPr>
          <p:spPr bwMode="auto">
            <a:xfrm>
              <a:off x="257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1" name="Freeform 1922"/>
            <p:cNvSpPr>
              <a:spLocks noEditPoints="1"/>
            </p:cNvSpPr>
            <p:nvPr/>
          </p:nvSpPr>
          <p:spPr bwMode="auto">
            <a:xfrm>
              <a:off x="205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2" name="Freeform 1923"/>
            <p:cNvSpPr>
              <a:spLocks noEditPoints="1"/>
            </p:cNvSpPr>
            <p:nvPr/>
          </p:nvSpPr>
          <p:spPr bwMode="auto">
            <a:xfrm>
              <a:off x="22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3" name="Freeform 1924"/>
            <p:cNvSpPr>
              <a:spLocks noEditPoints="1"/>
            </p:cNvSpPr>
            <p:nvPr/>
          </p:nvSpPr>
          <p:spPr bwMode="auto">
            <a:xfrm>
              <a:off x="22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4" name="Freeform 1925"/>
            <p:cNvSpPr>
              <a:spLocks noEditPoints="1"/>
            </p:cNvSpPr>
            <p:nvPr/>
          </p:nvSpPr>
          <p:spPr bwMode="auto">
            <a:xfrm>
              <a:off x="160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5" name="Freeform 1926"/>
            <p:cNvSpPr>
              <a:spLocks noEditPoints="1"/>
            </p:cNvSpPr>
            <p:nvPr/>
          </p:nvSpPr>
          <p:spPr bwMode="auto">
            <a:xfrm>
              <a:off x="222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6" name="Freeform 1927"/>
            <p:cNvSpPr>
              <a:spLocks noEditPoints="1"/>
            </p:cNvSpPr>
            <p:nvPr/>
          </p:nvSpPr>
          <p:spPr bwMode="auto">
            <a:xfrm>
              <a:off x="18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7" name="Freeform 1928"/>
            <p:cNvSpPr>
              <a:spLocks noEditPoints="1"/>
            </p:cNvSpPr>
            <p:nvPr/>
          </p:nvSpPr>
          <p:spPr bwMode="auto">
            <a:xfrm>
              <a:off x="19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8" name="Freeform 1929"/>
            <p:cNvSpPr>
              <a:spLocks noEditPoints="1"/>
            </p:cNvSpPr>
            <p:nvPr/>
          </p:nvSpPr>
          <p:spPr bwMode="auto">
            <a:xfrm>
              <a:off x="19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9" name="Freeform 1930"/>
            <p:cNvSpPr>
              <a:spLocks noEditPoints="1"/>
            </p:cNvSpPr>
            <p:nvPr/>
          </p:nvSpPr>
          <p:spPr bwMode="auto">
            <a:xfrm>
              <a:off x="175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0" name="Freeform 1931"/>
            <p:cNvSpPr>
              <a:spLocks noEditPoints="1"/>
            </p:cNvSpPr>
            <p:nvPr/>
          </p:nvSpPr>
          <p:spPr bwMode="auto">
            <a:xfrm>
              <a:off x="204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1" name="Freeform 1932"/>
            <p:cNvSpPr>
              <a:spLocks noEditPoints="1"/>
            </p:cNvSpPr>
            <p:nvPr/>
          </p:nvSpPr>
          <p:spPr bwMode="auto">
            <a:xfrm>
              <a:off x="13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2" name="Freeform 1933"/>
            <p:cNvSpPr>
              <a:spLocks noEditPoints="1"/>
            </p:cNvSpPr>
            <p:nvPr/>
          </p:nvSpPr>
          <p:spPr bwMode="auto">
            <a:xfrm>
              <a:off x="16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3" name="Freeform 1934"/>
            <p:cNvSpPr>
              <a:spLocks noEditPoints="1"/>
            </p:cNvSpPr>
            <p:nvPr/>
          </p:nvSpPr>
          <p:spPr bwMode="auto">
            <a:xfrm>
              <a:off x="20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4" name="Freeform 1935"/>
            <p:cNvSpPr>
              <a:spLocks noEditPoints="1"/>
            </p:cNvSpPr>
            <p:nvPr/>
          </p:nvSpPr>
          <p:spPr bwMode="auto">
            <a:xfrm>
              <a:off x="185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5" name="Freeform 1936"/>
            <p:cNvSpPr>
              <a:spLocks noEditPoints="1"/>
            </p:cNvSpPr>
            <p:nvPr/>
          </p:nvSpPr>
          <p:spPr bwMode="auto">
            <a:xfrm>
              <a:off x="168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6" name="Freeform 1937"/>
            <p:cNvSpPr>
              <a:spLocks noEditPoints="1"/>
            </p:cNvSpPr>
            <p:nvPr/>
          </p:nvSpPr>
          <p:spPr bwMode="auto">
            <a:xfrm>
              <a:off x="16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7" name="Freeform 1938"/>
            <p:cNvSpPr>
              <a:spLocks noEditPoints="1"/>
            </p:cNvSpPr>
            <p:nvPr/>
          </p:nvSpPr>
          <p:spPr bwMode="auto">
            <a:xfrm>
              <a:off x="19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8" name="Freeform 1939"/>
            <p:cNvSpPr>
              <a:spLocks noEditPoints="1"/>
            </p:cNvSpPr>
            <p:nvPr/>
          </p:nvSpPr>
          <p:spPr bwMode="auto">
            <a:xfrm>
              <a:off x="245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9" name="Freeform 1940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0" name="Freeform 1941"/>
            <p:cNvSpPr>
              <a:spLocks noEditPoints="1"/>
            </p:cNvSpPr>
            <p:nvPr/>
          </p:nvSpPr>
          <p:spPr bwMode="auto">
            <a:xfrm>
              <a:off x="15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1" name="Freeform 1942"/>
            <p:cNvSpPr>
              <a:spLocks noEditPoints="1"/>
            </p:cNvSpPr>
            <p:nvPr/>
          </p:nvSpPr>
          <p:spPr bwMode="auto">
            <a:xfrm>
              <a:off x="23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2" name="Freeform 1943"/>
            <p:cNvSpPr>
              <a:spLocks noEditPoints="1"/>
            </p:cNvSpPr>
            <p:nvPr/>
          </p:nvSpPr>
          <p:spPr bwMode="auto">
            <a:xfrm>
              <a:off x="15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3" name="Freeform 1944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4" name="Freeform 1945"/>
            <p:cNvSpPr>
              <a:spLocks noEditPoints="1"/>
            </p:cNvSpPr>
            <p:nvPr/>
          </p:nvSpPr>
          <p:spPr bwMode="auto">
            <a:xfrm>
              <a:off x="19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5" name="Freeform 1946"/>
            <p:cNvSpPr>
              <a:spLocks noEditPoints="1"/>
            </p:cNvSpPr>
            <p:nvPr/>
          </p:nvSpPr>
          <p:spPr bwMode="auto">
            <a:xfrm>
              <a:off x="16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6" name="Freeform 1947"/>
            <p:cNvSpPr>
              <a:spLocks noEditPoints="1"/>
            </p:cNvSpPr>
            <p:nvPr/>
          </p:nvSpPr>
          <p:spPr bwMode="auto">
            <a:xfrm>
              <a:off x="211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7" name="Freeform 1948"/>
            <p:cNvSpPr>
              <a:spLocks noEditPoints="1"/>
            </p:cNvSpPr>
            <p:nvPr/>
          </p:nvSpPr>
          <p:spPr bwMode="auto">
            <a:xfrm>
              <a:off x="231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8" name="Freeform 1949"/>
            <p:cNvSpPr>
              <a:spLocks noEditPoints="1"/>
            </p:cNvSpPr>
            <p:nvPr/>
          </p:nvSpPr>
          <p:spPr bwMode="auto">
            <a:xfrm>
              <a:off x="163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9" name="Freeform 1950"/>
            <p:cNvSpPr>
              <a:spLocks noEditPoints="1"/>
            </p:cNvSpPr>
            <p:nvPr/>
          </p:nvSpPr>
          <p:spPr bwMode="auto">
            <a:xfrm>
              <a:off x="161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0" name="Freeform 1951"/>
            <p:cNvSpPr>
              <a:spLocks noEditPoints="1"/>
            </p:cNvSpPr>
            <p:nvPr/>
          </p:nvSpPr>
          <p:spPr bwMode="auto">
            <a:xfrm>
              <a:off x="13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1" name="Freeform 1952"/>
            <p:cNvSpPr>
              <a:spLocks noEditPoints="1"/>
            </p:cNvSpPr>
            <p:nvPr/>
          </p:nvSpPr>
          <p:spPr bwMode="auto">
            <a:xfrm>
              <a:off x="14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2" name="Freeform 1953"/>
            <p:cNvSpPr>
              <a:spLocks noEditPoints="1"/>
            </p:cNvSpPr>
            <p:nvPr/>
          </p:nvSpPr>
          <p:spPr bwMode="auto">
            <a:xfrm>
              <a:off x="15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3" name="Freeform 1954"/>
            <p:cNvSpPr>
              <a:spLocks noEditPoints="1"/>
            </p:cNvSpPr>
            <p:nvPr/>
          </p:nvSpPr>
          <p:spPr bwMode="auto">
            <a:xfrm>
              <a:off x="165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4" name="Freeform 1955"/>
            <p:cNvSpPr>
              <a:spLocks noEditPoints="1"/>
            </p:cNvSpPr>
            <p:nvPr/>
          </p:nvSpPr>
          <p:spPr bwMode="auto">
            <a:xfrm>
              <a:off x="20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5" name="Freeform 1956"/>
            <p:cNvSpPr>
              <a:spLocks noEditPoints="1"/>
            </p:cNvSpPr>
            <p:nvPr/>
          </p:nvSpPr>
          <p:spPr bwMode="auto">
            <a:xfrm>
              <a:off x="18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6" name="Freeform 1957"/>
            <p:cNvSpPr>
              <a:spLocks noEditPoints="1"/>
            </p:cNvSpPr>
            <p:nvPr/>
          </p:nvSpPr>
          <p:spPr bwMode="auto">
            <a:xfrm>
              <a:off x="14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7" name="Freeform 1958"/>
            <p:cNvSpPr>
              <a:spLocks noEditPoints="1"/>
            </p:cNvSpPr>
            <p:nvPr/>
          </p:nvSpPr>
          <p:spPr bwMode="auto">
            <a:xfrm>
              <a:off x="16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8" name="Freeform 1959"/>
            <p:cNvSpPr>
              <a:spLocks noEditPoints="1"/>
            </p:cNvSpPr>
            <p:nvPr/>
          </p:nvSpPr>
          <p:spPr bwMode="auto">
            <a:xfrm>
              <a:off x="249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9" name="Freeform 1960"/>
            <p:cNvSpPr>
              <a:spLocks noEditPoints="1"/>
            </p:cNvSpPr>
            <p:nvPr/>
          </p:nvSpPr>
          <p:spPr bwMode="auto">
            <a:xfrm>
              <a:off x="207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0" name="Freeform 1961"/>
            <p:cNvSpPr>
              <a:spLocks noEditPoints="1"/>
            </p:cNvSpPr>
            <p:nvPr/>
          </p:nvSpPr>
          <p:spPr bwMode="auto">
            <a:xfrm>
              <a:off x="181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1" name="Freeform 1962"/>
            <p:cNvSpPr>
              <a:spLocks noEditPoints="1"/>
            </p:cNvSpPr>
            <p:nvPr/>
          </p:nvSpPr>
          <p:spPr bwMode="auto">
            <a:xfrm>
              <a:off x="22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2" name="Freeform 1963"/>
            <p:cNvSpPr>
              <a:spLocks noEditPoints="1"/>
            </p:cNvSpPr>
            <p:nvPr/>
          </p:nvSpPr>
          <p:spPr bwMode="auto">
            <a:xfrm>
              <a:off x="236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3" name="Freeform 1964"/>
            <p:cNvSpPr>
              <a:spLocks noEditPoints="1"/>
            </p:cNvSpPr>
            <p:nvPr/>
          </p:nvSpPr>
          <p:spPr bwMode="auto">
            <a:xfrm>
              <a:off x="14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4" name="Freeform 1965"/>
            <p:cNvSpPr>
              <a:spLocks noEditPoints="1"/>
            </p:cNvSpPr>
            <p:nvPr/>
          </p:nvSpPr>
          <p:spPr bwMode="auto">
            <a:xfrm>
              <a:off x="21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5" name="Freeform 1966"/>
            <p:cNvSpPr>
              <a:spLocks noEditPoints="1"/>
            </p:cNvSpPr>
            <p:nvPr/>
          </p:nvSpPr>
          <p:spPr bwMode="auto">
            <a:xfrm>
              <a:off x="22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6" name="Freeform 1967"/>
            <p:cNvSpPr>
              <a:spLocks noEditPoints="1"/>
            </p:cNvSpPr>
            <p:nvPr/>
          </p:nvSpPr>
          <p:spPr bwMode="auto">
            <a:xfrm>
              <a:off x="273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7" name="Freeform 1968"/>
            <p:cNvSpPr>
              <a:spLocks noEditPoints="1"/>
            </p:cNvSpPr>
            <p:nvPr/>
          </p:nvSpPr>
          <p:spPr bwMode="auto">
            <a:xfrm>
              <a:off x="21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8" name="Freeform 1969"/>
            <p:cNvSpPr>
              <a:spLocks noEditPoints="1"/>
            </p:cNvSpPr>
            <p:nvPr/>
          </p:nvSpPr>
          <p:spPr bwMode="auto">
            <a:xfrm>
              <a:off x="239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9" name="Freeform 1970"/>
            <p:cNvSpPr>
              <a:spLocks noEditPoints="1"/>
            </p:cNvSpPr>
            <p:nvPr/>
          </p:nvSpPr>
          <p:spPr bwMode="auto">
            <a:xfrm>
              <a:off x="17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0" name="Freeform 1971"/>
            <p:cNvSpPr>
              <a:spLocks noEditPoints="1"/>
            </p:cNvSpPr>
            <p:nvPr/>
          </p:nvSpPr>
          <p:spPr bwMode="auto">
            <a:xfrm>
              <a:off x="17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1" name="Freeform 1972"/>
            <p:cNvSpPr>
              <a:spLocks noEditPoints="1"/>
            </p:cNvSpPr>
            <p:nvPr/>
          </p:nvSpPr>
          <p:spPr bwMode="auto">
            <a:xfrm>
              <a:off x="219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2" name="Freeform 1973"/>
            <p:cNvSpPr>
              <a:spLocks noEditPoints="1"/>
            </p:cNvSpPr>
            <p:nvPr/>
          </p:nvSpPr>
          <p:spPr bwMode="auto">
            <a:xfrm>
              <a:off x="166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3" name="Freeform 1974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4" name="Freeform 1975"/>
            <p:cNvSpPr>
              <a:spLocks noEditPoints="1"/>
            </p:cNvSpPr>
            <p:nvPr/>
          </p:nvSpPr>
          <p:spPr bwMode="auto">
            <a:xfrm>
              <a:off x="17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5" name="Freeform 1976"/>
            <p:cNvSpPr>
              <a:spLocks noEditPoints="1"/>
            </p:cNvSpPr>
            <p:nvPr/>
          </p:nvSpPr>
          <p:spPr bwMode="auto">
            <a:xfrm>
              <a:off x="16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6" name="Freeform 1977"/>
            <p:cNvSpPr>
              <a:spLocks noEditPoints="1"/>
            </p:cNvSpPr>
            <p:nvPr/>
          </p:nvSpPr>
          <p:spPr bwMode="auto">
            <a:xfrm>
              <a:off x="24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7" name="Freeform 1978"/>
            <p:cNvSpPr>
              <a:spLocks noEditPoints="1"/>
            </p:cNvSpPr>
            <p:nvPr/>
          </p:nvSpPr>
          <p:spPr bwMode="auto">
            <a:xfrm>
              <a:off x="200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8" name="Freeform 1979"/>
            <p:cNvSpPr>
              <a:spLocks noEditPoints="1"/>
            </p:cNvSpPr>
            <p:nvPr/>
          </p:nvSpPr>
          <p:spPr bwMode="auto">
            <a:xfrm>
              <a:off x="166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9" name="Freeform 1980"/>
            <p:cNvSpPr>
              <a:spLocks noEditPoints="1"/>
            </p:cNvSpPr>
            <p:nvPr/>
          </p:nvSpPr>
          <p:spPr bwMode="auto">
            <a:xfrm>
              <a:off x="22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0" name="Freeform 1981"/>
            <p:cNvSpPr>
              <a:spLocks noEditPoints="1"/>
            </p:cNvSpPr>
            <p:nvPr/>
          </p:nvSpPr>
          <p:spPr bwMode="auto">
            <a:xfrm>
              <a:off x="22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1" name="Freeform 1982"/>
            <p:cNvSpPr>
              <a:spLocks noEditPoints="1"/>
            </p:cNvSpPr>
            <p:nvPr/>
          </p:nvSpPr>
          <p:spPr bwMode="auto">
            <a:xfrm>
              <a:off x="15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2" name="Freeform 1983"/>
            <p:cNvSpPr>
              <a:spLocks noEditPoints="1"/>
            </p:cNvSpPr>
            <p:nvPr/>
          </p:nvSpPr>
          <p:spPr bwMode="auto">
            <a:xfrm>
              <a:off x="297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3" name="Freeform 1984"/>
            <p:cNvSpPr>
              <a:spLocks noEditPoints="1"/>
            </p:cNvSpPr>
            <p:nvPr/>
          </p:nvSpPr>
          <p:spPr bwMode="auto">
            <a:xfrm>
              <a:off x="192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4" name="Freeform 1985"/>
            <p:cNvSpPr>
              <a:spLocks noEditPoints="1"/>
            </p:cNvSpPr>
            <p:nvPr/>
          </p:nvSpPr>
          <p:spPr bwMode="auto">
            <a:xfrm>
              <a:off x="19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5" name="Freeform 1986"/>
            <p:cNvSpPr>
              <a:spLocks noEditPoints="1"/>
            </p:cNvSpPr>
            <p:nvPr/>
          </p:nvSpPr>
          <p:spPr bwMode="auto">
            <a:xfrm>
              <a:off x="25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6" name="Freeform 1987"/>
            <p:cNvSpPr>
              <a:spLocks noEditPoints="1"/>
            </p:cNvSpPr>
            <p:nvPr/>
          </p:nvSpPr>
          <p:spPr bwMode="auto">
            <a:xfrm>
              <a:off x="199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7" name="Freeform 1988"/>
            <p:cNvSpPr>
              <a:spLocks noEditPoints="1"/>
            </p:cNvSpPr>
            <p:nvPr/>
          </p:nvSpPr>
          <p:spPr bwMode="auto">
            <a:xfrm>
              <a:off x="135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8" name="Freeform 1989"/>
            <p:cNvSpPr>
              <a:spLocks noEditPoints="1"/>
            </p:cNvSpPr>
            <p:nvPr/>
          </p:nvSpPr>
          <p:spPr bwMode="auto">
            <a:xfrm>
              <a:off x="17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9" name="Freeform 1990"/>
            <p:cNvSpPr>
              <a:spLocks noEditPoints="1"/>
            </p:cNvSpPr>
            <p:nvPr/>
          </p:nvSpPr>
          <p:spPr bwMode="auto">
            <a:xfrm>
              <a:off x="26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0" name="Freeform 1991"/>
            <p:cNvSpPr>
              <a:spLocks noEditPoints="1"/>
            </p:cNvSpPr>
            <p:nvPr/>
          </p:nvSpPr>
          <p:spPr bwMode="auto">
            <a:xfrm>
              <a:off x="14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1" name="Freeform 1992"/>
            <p:cNvSpPr>
              <a:spLocks noEditPoints="1"/>
            </p:cNvSpPr>
            <p:nvPr/>
          </p:nvSpPr>
          <p:spPr bwMode="auto">
            <a:xfrm>
              <a:off x="21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2" name="Freeform 1993"/>
            <p:cNvSpPr>
              <a:spLocks noEditPoints="1"/>
            </p:cNvSpPr>
            <p:nvPr/>
          </p:nvSpPr>
          <p:spPr bwMode="auto">
            <a:xfrm>
              <a:off x="236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3" name="Freeform 1994"/>
            <p:cNvSpPr>
              <a:spLocks noEditPoints="1"/>
            </p:cNvSpPr>
            <p:nvPr/>
          </p:nvSpPr>
          <p:spPr bwMode="auto">
            <a:xfrm>
              <a:off x="189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4" name="Freeform 1995"/>
            <p:cNvSpPr>
              <a:spLocks noEditPoints="1"/>
            </p:cNvSpPr>
            <p:nvPr/>
          </p:nvSpPr>
          <p:spPr bwMode="auto">
            <a:xfrm>
              <a:off x="16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5" name="Freeform 1996"/>
            <p:cNvSpPr>
              <a:spLocks noEditPoints="1"/>
            </p:cNvSpPr>
            <p:nvPr/>
          </p:nvSpPr>
          <p:spPr bwMode="auto">
            <a:xfrm>
              <a:off x="22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6" name="Freeform 1997"/>
            <p:cNvSpPr>
              <a:spLocks noEditPoints="1"/>
            </p:cNvSpPr>
            <p:nvPr/>
          </p:nvSpPr>
          <p:spPr bwMode="auto">
            <a:xfrm>
              <a:off x="163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7" name="Freeform 1998"/>
            <p:cNvSpPr>
              <a:spLocks noEditPoints="1"/>
            </p:cNvSpPr>
            <p:nvPr/>
          </p:nvSpPr>
          <p:spPr bwMode="auto">
            <a:xfrm>
              <a:off x="17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8" name="Freeform 1999"/>
            <p:cNvSpPr>
              <a:spLocks noEditPoints="1"/>
            </p:cNvSpPr>
            <p:nvPr/>
          </p:nvSpPr>
          <p:spPr bwMode="auto">
            <a:xfrm>
              <a:off x="17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9" name="Freeform 2000"/>
            <p:cNvSpPr>
              <a:spLocks noEditPoints="1"/>
            </p:cNvSpPr>
            <p:nvPr/>
          </p:nvSpPr>
          <p:spPr bwMode="auto">
            <a:xfrm>
              <a:off x="18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0" name="Freeform 2001"/>
            <p:cNvSpPr>
              <a:spLocks noEditPoints="1"/>
            </p:cNvSpPr>
            <p:nvPr/>
          </p:nvSpPr>
          <p:spPr bwMode="auto">
            <a:xfrm>
              <a:off x="26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1" name="Freeform 2002"/>
            <p:cNvSpPr>
              <a:spLocks noEditPoints="1"/>
            </p:cNvSpPr>
            <p:nvPr/>
          </p:nvSpPr>
          <p:spPr bwMode="auto">
            <a:xfrm>
              <a:off x="193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2" name="Freeform 2003"/>
            <p:cNvSpPr>
              <a:spLocks noEditPoints="1"/>
            </p:cNvSpPr>
            <p:nvPr/>
          </p:nvSpPr>
          <p:spPr bwMode="auto">
            <a:xfrm>
              <a:off x="23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3" name="Freeform 2004"/>
            <p:cNvSpPr>
              <a:spLocks noEditPoints="1"/>
            </p:cNvSpPr>
            <p:nvPr/>
          </p:nvSpPr>
          <p:spPr bwMode="auto">
            <a:xfrm>
              <a:off x="23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4" name="Freeform 2005"/>
            <p:cNvSpPr>
              <a:spLocks noEditPoints="1"/>
            </p:cNvSpPr>
            <p:nvPr/>
          </p:nvSpPr>
          <p:spPr bwMode="auto">
            <a:xfrm>
              <a:off x="203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5" name="Freeform 2006"/>
            <p:cNvSpPr>
              <a:spLocks noEditPoints="1"/>
            </p:cNvSpPr>
            <p:nvPr/>
          </p:nvSpPr>
          <p:spPr bwMode="auto">
            <a:xfrm>
              <a:off x="164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6" name="Freeform 2007"/>
            <p:cNvSpPr>
              <a:spLocks noEditPoints="1"/>
            </p:cNvSpPr>
            <p:nvPr/>
          </p:nvSpPr>
          <p:spPr bwMode="auto">
            <a:xfrm>
              <a:off x="15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7" name="Freeform 2008"/>
            <p:cNvSpPr>
              <a:spLocks noEditPoints="1"/>
            </p:cNvSpPr>
            <p:nvPr/>
          </p:nvSpPr>
          <p:spPr bwMode="auto">
            <a:xfrm>
              <a:off x="155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8" name="Freeform 2009"/>
            <p:cNvSpPr>
              <a:spLocks noEditPoints="1"/>
            </p:cNvSpPr>
            <p:nvPr/>
          </p:nvSpPr>
          <p:spPr bwMode="auto">
            <a:xfrm>
              <a:off x="217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9" name="Freeform 2010"/>
            <p:cNvSpPr>
              <a:spLocks noEditPoints="1"/>
            </p:cNvSpPr>
            <p:nvPr/>
          </p:nvSpPr>
          <p:spPr bwMode="auto">
            <a:xfrm>
              <a:off x="17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0" name="Freeform 2011"/>
            <p:cNvSpPr>
              <a:spLocks noEditPoints="1"/>
            </p:cNvSpPr>
            <p:nvPr/>
          </p:nvSpPr>
          <p:spPr bwMode="auto">
            <a:xfrm>
              <a:off x="174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1" name="Freeform 2012"/>
            <p:cNvSpPr>
              <a:spLocks noEditPoints="1"/>
            </p:cNvSpPr>
            <p:nvPr/>
          </p:nvSpPr>
          <p:spPr bwMode="auto">
            <a:xfrm>
              <a:off x="164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2" name="Freeform 2013"/>
            <p:cNvSpPr>
              <a:spLocks noEditPoints="1"/>
            </p:cNvSpPr>
            <p:nvPr/>
          </p:nvSpPr>
          <p:spPr bwMode="auto">
            <a:xfrm>
              <a:off x="16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3" name="Freeform 2014"/>
            <p:cNvSpPr>
              <a:spLocks noEditPoints="1"/>
            </p:cNvSpPr>
            <p:nvPr/>
          </p:nvSpPr>
          <p:spPr bwMode="auto">
            <a:xfrm>
              <a:off x="206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150" name="Rectangle 3035"/>
          <p:cNvSpPr>
            <a:spLocks noChangeArrowheads="1"/>
          </p:cNvSpPr>
          <p:nvPr/>
        </p:nvSpPr>
        <p:spPr bwMode="auto">
          <a:xfrm>
            <a:off x="738188" y="5975350"/>
            <a:ext cx="3984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1" name="Rectangle 3036"/>
          <p:cNvSpPr>
            <a:spLocks noChangeArrowheads="1"/>
          </p:cNvSpPr>
          <p:nvPr/>
        </p:nvSpPr>
        <p:spPr bwMode="auto">
          <a:xfrm>
            <a:off x="846138" y="4792663"/>
            <a:ext cx="2905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2" name="Rectangle 3037"/>
          <p:cNvSpPr>
            <a:spLocks noChangeArrowheads="1"/>
          </p:cNvSpPr>
          <p:nvPr/>
        </p:nvSpPr>
        <p:spPr bwMode="auto">
          <a:xfrm>
            <a:off x="912813" y="3608388"/>
            <a:ext cx="222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3" name="Rectangle 3038"/>
          <p:cNvSpPr>
            <a:spLocks noChangeArrowheads="1"/>
          </p:cNvSpPr>
          <p:nvPr/>
        </p:nvSpPr>
        <p:spPr bwMode="auto">
          <a:xfrm>
            <a:off x="912813" y="2425700"/>
            <a:ext cx="222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4" name="Rectangle 3039"/>
          <p:cNvSpPr>
            <a:spLocks noChangeArrowheads="1"/>
          </p:cNvSpPr>
          <p:nvPr/>
        </p:nvSpPr>
        <p:spPr bwMode="auto">
          <a:xfrm>
            <a:off x="803276" y="1243013"/>
            <a:ext cx="3317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5" name="Rectangle 3040"/>
          <p:cNvSpPr>
            <a:spLocks noChangeArrowheads="1"/>
          </p:cNvSpPr>
          <p:nvPr/>
        </p:nvSpPr>
        <p:spPr bwMode="auto">
          <a:xfrm>
            <a:off x="116363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6" name="Rectangle 3041"/>
          <p:cNvSpPr>
            <a:spLocks noChangeArrowheads="1"/>
          </p:cNvSpPr>
          <p:nvPr/>
        </p:nvSpPr>
        <p:spPr bwMode="auto">
          <a:xfrm>
            <a:off x="232886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7" name="Rectangle 3042"/>
          <p:cNvSpPr>
            <a:spLocks noChangeArrowheads="1"/>
          </p:cNvSpPr>
          <p:nvPr/>
        </p:nvSpPr>
        <p:spPr bwMode="auto">
          <a:xfrm>
            <a:off x="349408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8" name="Rectangle 3043"/>
          <p:cNvSpPr>
            <a:spLocks noChangeArrowheads="1"/>
          </p:cNvSpPr>
          <p:nvPr/>
        </p:nvSpPr>
        <p:spPr bwMode="auto">
          <a:xfrm>
            <a:off x="465931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9" name="Rectangle 3044"/>
          <p:cNvSpPr>
            <a:spLocks noChangeArrowheads="1"/>
          </p:cNvSpPr>
          <p:nvPr/>
        </p:nvSpPr>
        <p:spPr bwMode="auto">
          <a:xfrm>
            <a:off x="582453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0" name="Rectangle 3045"/>
          <p:cNvSpPr>
            <a:spLocks noChangeArrowheads="1"/>
          </p:cNvSpPr>
          <p:nvPr/>
        </p:nvSpPr>
        <p:spPr bwMode="auto">
          <a:xfrm>
            <a:off x="698976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1" name="Freeform 3046"/>
          <p:cNvSpPr>
            <a:spLocks noEditPoints="1"/>
          </p:cNvSpPr>
          <p:nvPr/>
        </p:nvSpPr>
        <p:spPr bwMode="auto">
          <a:xfrm>
            <a:off x="7331076" y="2749550"/>
            <a:ext cx="73025" cy="73025"/>
          </a:xfrm>
          <a:custGeom>
            <a:avLst/>
            <a:gdLst>
              <a:gd name="T0" fmla="*/ 105 w 227"/>
              <a:gd name="T1" fmla="*/ 5 h 227"/>
              <a:gd name="T2" fmla="*/ 122 w 227"/>
              <a:gd name="T3" fmla="*/ 5 h 227"/>
              <a:gd name="T4" fmla="*/ 222 w 227"/>
              <a:gd name="T5" fmla="*/ 105 h 227"/>
              <a:gd name="T6" fmla="*/ 222 w 227"/>
              <a:gd name="T7" fmla="*/ 122 h 227"/>
              <a:gd name="T8" fmla="*/ 122 w 227"/>
              <a:gd name="T9" fmla="*/ 222 h 227"/>
              <a:gd name="T10" fmla="*/ 105 w 227"/>
              <a:gd name="T11" fmla="*/ 222 h 227"/>
              <a:gd name="T12" fmla="*/ 5 w 227"/>
              <a:gd name="T13" fmla="*/ 122 h 227"/>
              <a:gd name="T14" fmla="*/ 5 w 227"/>
              <a:gd name="T15" fmla="*/ 105 h 227"/>
              <a:gd name="T16" fmla="*/ 105 w 227"/>
              <a:gd name="T17" fmla="*/ 5 h 227"/>
              <a:gd name="T18" fmla="*/ 22 w 227"/>
              <a:gd name="T19" fmla="*/ 122 h 227"/>
              <a:gd name="T20" fmla="*/ 22 w 227"/>
              <a:gd name="T21" fmla="*/ 105 h 227"/>
              <a:gd name="T22" fmla="*/ 122 w 227"/>
              <a:gd name="T23" fmla="*/ 205 h 227"/>
              <a:gd name="T24" fmla="*/ 105 w 227"/>
              <a:gd name="T25" fmla="*/ 205 h 227"/>
              <a:gd name="T26" fmla="*/ 205 w 227"/>
              <a:gd name="T27" fmla="*/ 105 h 227"/>
              <a:gd name="T28" fmla="*/ 205 w 227"/>
              <a:gd name="T29" fmla="*/ 122 h 227"/>
              <a:gd name="T30" fmla="*/ 105 w 227"/>
              <a:gd name="T31" fmla="*/ 22 h 227"/>
              <a:gd name="T32" fmla="*/ 122 w 227"/>
              <a:gd name="T33" fmla="*/ 22 h 227"/>
              <a:gd name="T34" fmla="*/ 22 w 227"/>
              <a:gd name="T35" fmla="*/ 12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7" h="227">
                <a:moveTo>
                  <a:pt x="105" y="5"/>
                </a:moveTo>
                <a:cubicBezTo>
                  <a:pt x="110" y="0"/>
                  <a:pt x="117" y="0"/>
                  <a:pt x="122" y="5"/>
                </a:cubicBezTo>
                <a:lnTo>
                  <a:pt x="222" y="105"/>
                </a:lnTo>
                <a:cubicBezTo>
                  <a:pt x="227" y="110"/>
                  <a:pt x="227" y="117"/>
                  <a:pt x="222" y="122"/>
                </a:cubicBezTo>
                <a:lnTo>
                  <a:pt x="122" y="222"/>
                </a:lnTo>
                <a:cubicBezTo>
                  <a:pt x="117" y="227"/>
                  <a:pt x="110" y="227"/>
                  <a:pt x="105" y="222"/>
                </a:cubicBezTo>
                <a:lnTo>
                  <a:pt x="5" y="122"/>
                </a:lnTo>
                <a:cubicBezTo>
                  <a:pt x="0" y="117"/>
                  <a:pt x="0" y="110"/>
                  <a:pt x="5" y="105"/>
                </a:cubicBezTo>
                <a:lnTo>
                  <a:pt x="105" y="5"/>
                </a:lnTo>
                <a:close/>
                <a:moveTo>
                  <a:pt x="22" y="122"/>
                </a:moveTo>
                <a:lnTo>
                  <a:pt x="22" y="105"/>
                </a:lnTo>
                <a:lnTo>
                  <a:pt x="122" y="205"/>
                </a:lnTo>
                <a:lnTo>
                  <a:pt x="105" y="205"/>
                </a:lnTo>
                <a:lnTo>
                  <a:pt x="205" y="105"/>
                </a:lnTo>
                <a:lnTo>
                  <a:pt x="205" y="122"/>
                </a:lnTo>
                <a:lnTo>
                  <a:pt x="105" y="22"/>
                </a:lnTo>
                <a:lnTo>
                  <a:pt x="122" y="22"/>
                </a:lnTo>
                <a:lnTo>
                  <a:pt x="22" y="122"/>
                </a:lnTo>
                <a:close/>
              </a:path>
            </a:pathLst>
          </a:custGeom>
          <a:solidFill>
            <a:srgbClr val="416FA6"/>
          </a:solidFill>
          <a:ln w="1" cap="flat">
            <a:solidFill>
              <a:srgbClr val="416FA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2" name="Rectangle 3047"/>
          <p:cNvSpPr>
            <a:spLocks noChangeArrowheads="1"/>
          </p:cNvSpPr>
          <p:nvPr/>
        </p:nvSpPr>
        <p:spPr bwMode="auto">
          <a:xfrm>
            <a:off x="7491413" y="2714625"/>
            <a:ext cx="14537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Next Observation</a:t>
            </a: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3" name="Freeform 3048"/>
          <p:cNvSpPr>
            <a:spLocks noEditPoints="1"/>
          </p:cNvSpPr>
          <p:nvPr/>
        </p:nvSpPr>
        <p:spPr bwMode="auto">
          <a:xfrm>
            <a:off x="7331076" y="2943225"/>
            <a:ext cx="71438" cy="71438"/>
          </a:xfrm>
          <a:custGeom>
            <a:avLst/>
            <a:gdLst>
              <a:gd name="T0" fmla="*/ 0 w 224"/>
              <a:gd name="T1" fmla="*/ 12 h 224"/>
              <a:gd name="T2" fmla="*/ 12 w 224"/>
              <a:gd name="T3" fmla="*/ 0 h 224"/>
              <a:gd name="T4" fmla="*/ 212 w 224"/>
              <a:gd name="T5" fmla="*/ 0 h 224"/>
              <a:gd name="T6" fmla="*/ 224 w 224"/>
              <a:gd name="T7" fmla="*/ 12 h 224"/>
              <a:gd name="T8" fmla="*/ 224 w 224"/>
              <a:gd name="T9" fmla="*/ 212 h 224"/>
              <a:gd name="T10" fmla="*/ 212 w 224"/>
              <a:gd name="T11" fmla="*/ 224 h 224"/>
              <a:gd name="T12" fmla="*/ 12 w 224"/>
              <a:gd name="T13" fmla="*/ 224 h 224"/>
              <a:gd name="T14" fmla="*/ 0 w 224"/>
              <a:gd name="T15" fmla="*/ 212 h 224"/>
              <a:gd name="T16" fmla="*/ 0 w 224"/>
              <a:gd name="T17" fmla="*/ 12 h 224"/>
              <a:gd name="T18" fmla="*/ 24 w 224"/>
              <a:gd name="T19" fmla="*/ 212 h 224"/>
              <a:gd name="T20" fmla="*/ 12 w 224"/>
              <a:gd name="T21" fmla="*/ 200 h 224"/>
              <a:gd name="T22" fmla="*/ 212 w 224"/>
              <a:gd name="T23" fmla="*/ 200 h 224"/>
              <a:gd name="T24" fmla="*/ 200 w 224"/>
              <a:gd name="T25" fmla="*/ 212 h 224"/>
              <a:gd name="T26" fmla="*/ 200 w 224"/>
              <a:gd name="T27" fmla="*/ 12 h 224"/>
              <a:gd name="T28" fmla="*/ 212 w 224"/>
              <a:gd name="T29" fmla="*/ 24 h 224"/>
              <a:gd name="T30" fmla="*/ 12 w 224"/>
              <a:gd name="T31" fmla="*/ 24 h 224"/>
              <a:gd name="T32" fmla="*/ 24 w 224"/>
              <a:gd name="T33" fmla="*/ 12 h 224"/>
              <a:gd name="T34" fmla="*/ 24 w 224"/>
              <a:gd name="T35" fmla="*/ 21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4" h="224">
                <a:moveTo>
                  <a:pt x="0" y="12"/>
                </a:moveTo>
                <a:cubicBezTo>
                  <a:pt x="0" y="6"/>
                  <a:pt x="6" y="0"/>
                  <a:pt x="12" y="0"/>
                </a:cubicBezTo>
                <a:lnTo>
                  <a:pt x="212" y="0"/>
                </a:lnTo>
                <a:cubicBezTo>
                  <a:pt x="219" y="0"/>
                  <a:pt x="224" y="6"/>
                  <a:pt x="224" y="12"/>
                </a:cubicBezTo>
                <a:lnTo>
                  <a:pt x="224" y="212"/>
                </a:lnTo>
                <a:cubicBezTo>
                  <a:pt x="224" y="219"/>
                  <a:pt x="219" y="224"/>
                  <a:pt x="212" y="224"/>
                </a:cubicBezTo>
                <a:lnTo>
                  <a:pt x="12" y="224"/>
                </a:lnTo>
                <a:cubicBezTo>
                  <a:pt x="6" y="224"/>
                  <a:pt x="0" y="219"/>
                  <a:pt x="0" y="212"/>
                </a:cubicBezTo>
                <a:lnTo>
                  <a:pt x="0" y="12"/>
                </a:lnTo>
                <a:close/>
                <a:moveTo>
                  <a:pt x="24" y="212"/>
                </a:moveTo>
                <a:lnTo>
                  <a:pt x="12" y="200"/>
                </a:lnTo>
                <a:lnTo>
                  <a:pt x="212" y="200"/>
                </a:lnTo>
                <a:lnTo>
                  <a:pt x="200" y="212"/>
                </a:lnTo>
                <a:lnTo>
                  <a:pt x="200" y="12"/>
                </a:lnTo>
                <a:lnTo>
                  <a:pt x="212" y="24"/>
                </a:lnTo>
                <a:lnTo>
                  <a:pt x="12" y="24"/>
                </a:lnTo>
                <a:lnTo>
                  <a:pt x="24" y="12"/>
                </a:lnTo>
                <a:lnTo>
                  <a:pt x="24" y="212"/>
                </a:lnTo>
                <a:close/>
              </a:path>
            </a:pathLst>
          </a:custGeom>
          <a:solidFill>
            <a:srgbClr val="A8423F"/>
          </a:solidFill>
          <a:ln w="1" cap="flat">
            <a:solidFill>
              <a:srgbClr val="A8423F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4" name="Rectangle 3049"/>
          <p:cNvSpPr>
            <a:spLocks noChangeArrowheads="1"/>
          </p:cNvSpPr>
          <p:nvPr/>
        </p:nvSpPr>
        <p:spPr bwMode="auto">
          <a:xfrm>
            <a:off x="7491413" y="2908300"/>
            <a:ext cx="133998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Estimated Stdev</a:t>
            </a: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5" name="Freeform 3050"/>
          <p:cNvSpPr>
            <a:spLocks noEditPoints="1"/>
          </p:cNvSpPr>
          <p:nvPr/>
        </p:nvSpPr>
        <p:spPr bwMode="auto">
          <a:xfrm>
            <a:off x="7331076" y="3135313"/>
            <a:ext cx="73025" cy="71438"/>
          </a:xfrm>
          <a:custGeom>
            <a:avLst/>
            <a:gdLst>
              <a:gd name="T0" fmla="*/ 102 w 225"/>
              <a:gd name="T1" fmla="*/ 7 h 224"/>
              <a:gd name="T2" fmla="*/ 113 w 225"/>
              <a:gd name="T3" fmla="*/ 0 h 224"/>
              <a:gd name="T4" fmla="*/ 123 w 225"/>
              <a:gd name="T5" fmla="*/ 7 h 224"/>
              <a:gd name="T6" fmla="*/ 223 w 225"/>
              <a:gd name="T7" fmla="*/ 207 h 224"/>
              <a:gd name="T8" fmla="*/ 223 w 225"/>
              <a:gd name="T9" fmla="*/ 218 h 224"/>
              <a:gd name="T10" fmla="*/ 213 w 225"/>
              <a:gd name="T11" fmla="*/ 224 h 224"/>
              <a:gd name="T12" fmla="*/ 13 w 225"/>
              <a:gd name="T13" fmla="*/ 224 h 224"/>
              <a:gd name="T14" fmla="*/ 2 w 225"/>
              <a:gd name="T15" fmla="*/ 218 h 224"/>
              <a:gd name="T16" fmla="*/ 2 w 225"/>
              <a:gd name="T17" fmla="*/ 207 h 224"/>
              <a:gd name="T18" fmla="*/ 102 w 225"/>
              <a:gd name="T19" fmla="*/ 7 h 224"/>
              <a:gd name="T20" fmla="*/ 23 w 225"/>
              <a:gd name="T21" fmla="*/ 217 h 224"/>
              <a:gd name="T22" fmla="*/ 13 w 225"/>
              <a:gd name="T23" fmla="*/ 200 h 224"/>
              <a:gd name="T24" fmla="*/ 213 w 225"/>
              <a:gd name="T25" fmla="*/ 200 h 224"/>
              <a:gd name="T26" fmla="*/ 202 w 225"/>
              <a:gd name="T27" fmla="*/ 217 h 224"/>
              <a:gd name="T28" fmla="*/ 102 w 225"/>
              <a:gd name="T29" fmla="*/ 17 h 224"/>
              <a:gd name="T30" fmla="*/ 123 w 225"/>
              <a:gd name="T31" fmla="*/ 17 h 224"/>
              <a:gd name="T32" fmla="*/ 23 w 225"/>
              <a:gd name="T33" fmla="*/ 217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5" h="224">
                <a:moveTo>
                  <a:pt x="102" y="7"/>
                </a:moveTo>
                <a:cubicBezTo>
                  <a:pt x="104" y="3"/>
                  <a:pt x="108" y="0"/>
                  <a:pt x="113" y="0"/>
                </a:cubicBezTo>
                <a:cubicBezTo>
                  <a:pt x="117" y="0"/>
                  <a:pt x="121" y="3"/>
                  <a:pt x="123" y="7"/>
                </a:cubicBezTo>
                <a:lnTo>
                  <a:pt x="223" y="207"/>
                </a:lnTo>
                <a:cubicBezTo>
                  <a:pt x="225" y="210"/>
                  <a:pt x="225" y="215"/>
                  <a:pt x="223" y="218"/>
                </a:cubicBezTo>
                <a:cubicBezTo>
                  <a:pt x="221" y="222"/>
                  <a:pt x="217" y="224"/>
                  <a:pt x="213" y="224"/>
                </a:cubicBezTo>
                <a:lnTo>
                  <a:pt x="13" y="224"/>
                </a:lnTo>
                <a:cubicBezTo>
                  <a:pt x="8" y="224"/>
                  <a:pt x="5" y="222"/>
                  <a:pt x="2" y="218"/>
                </a:cubicBezTo>
                <a:cubicBezTo>
                  <a:pt x="0" y="215"/>
                  <a:pt x="0" y="210"/>
                  <a:pt x="2" y="207"/>
                </a:cubicBezTo>
                <a:lnTo>
                  <a:pt x="102" y="7"/>
                </a:lnTo>
                <a:close/>
                <a:moveTo>
                  <a:pt x="23" y="217"/>
                </a:moveTo>
                <a:lnTo>
                  <a:pt x="13" y="200"/>
                </a:lnTo>
                <a:lnTo>
                  <a:pt x="213" y="200"/>
                </a:lnTo>
                <a:lnTo>
                  <a:pt x="202" y="217"/>
                </a:lnTo>
                <a:lnTo>
                  <a:pt x="102" y="17"/>
                </a:lnTo>
                <a:lnTo>
                  <a:pt x="123" y="17"/>
                </a:lnTo>
                <a:lnTo>
                  <a:pt x="23" y="217"/>
                </a:lnTo>
                <a:close/>
              </a:path>
            </a:pathLst>
          </a:custGeom>
          <a:solidFill>
            <a:srgbClr val="86A44A"/>
          </a:solidFill>
          <a:ln w="1" cap="flat">
            <a:solidFill>
              <a:srgbClr val="86A44A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6" name="Rectangle 3051"/>
          <p:cNvSpPr>
            <a:spLocks noChangeArrowheads="1"/>
          </p:cNvSpPr>
          <p:nvPr/>
        </p:nvSpPr>
        <p:spPr bwMode="auto">
          <a:xfrm>
            <a:off x="7491413" y="3101975"/>
            <a:ext cx="85279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Combined</a:t>
            </a: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9184" name="TextBox 9183"/>
          <p:cNvSpPr txBox="1"/>
          <p:nvPr/>
        </p:nvSpPr>
        <p:spPr>
          <a:xfrm>
            <a:off x="272480" y="1412776"/>
            <a:ext cx="461665" cy="182357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GB" dirty="0" smtClean="0"/>
              <a:t>Next observation</a:t>
            </a:r>
            <a:endParaRPr lang="en-GB" dirty="0"/>
          </a:p>
        </p:txBody>
      </p:sp>
      <p:sp>
        <p:nvSpPr>
          <p:cNvPr id="9185" name="TextBox 9184"/>
          <p:cNvSpPr txBox="1"/>
          <p:nvPr/>
        </p:nvSpPr>
        <p:spPr>
          <a:xfrm>
            <a:off x="5601072" y="4149080"/>
            <a:ext cx="18261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Estimated </a:t>
            </a:r>
            <a:r>
              <a:rPr lang="en-GB" dirty="0" err="1" smtClean="0"/>
              <a:t>stdev</a:t>
            </a:r>
            <a:endParaRPr lang="en-GB" dirty="0"/>
          </a:p>
        </p:txBody>
      </p:sp>
      <p:sp>
        <p:nvSpPr>
          <p:cNvPr id="3050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1469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Confidence Interval for 99.5%-</a:t>
            </a:r>
            <a:r>
              <a:rPr lang="en-GB" dirty="0" err="1" smtClean="0"/>
              <a:t>ile</a:t>
            </a:r>
            <a:endParaRPr lang="en-GB" dirty="0"/>
          </a:p>
        </p:txBody>
      </p:sp>
      <p:sp>
        <p:nvSpPr>
          <p:cNvPr id="8986" name="Rectangle 8"/>
          <p:cNvSpPr>
            <a:spLocks noChangeArrowheads="1"/>
          </p:cNvSpPr>
          <p:nvPr/>
        </p:nvSpPr>
        <p:spPr bwMode="auto">
          <a:xfrm>
            <a:off x="1214438" y="1382713"/>
            <a:ext cx="7938" cy="4735513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7" name="Freeform 9"/>
          <p:cNvSpPr>
            <a:spLocks noEditPoints="1"/>
          </p:cNvSpPr>
          <p:nvPr/>
        </p:nvSpPr>
        <p:spPr bwMode="auto">
          <a:xfrm>
            <a:off x="1149351" y="1379538"/>
            <a:ext cx="68263" cy="4741863"/>
          </a:xfrm>
          <a:custGeom>
            <a:avLst/>
            <a:gdLst>
              <a:gd name="T0" fmla="*/ 0 w 43"/>
              <a:gd name="T1" fmla="*/ 2982 h 2987"/>
              <a:gd name="T2" fmla="*/ 43 w 43"/>
              <a:gd name="T3" fmla="*/ 2982 h 2987"/>
              <a:gd name="T4" fmla="*/ 43 w 43"/>
              <a:gd name="T5" fmla="*/ 2987 h 2987"/>
              <a:gd name="T6" fmla="*/ 0 w 43"/>
              <a:gd name="T7" fmla="*/ 2987 h 2987"/>
              <a:gd name="T8" fmla="*/ 0 w 43"/>
              <a:gd name="T9" fmla="*/ 2982 h 2987"/>
              <a:gd name="T10" fmla="*/ 0 w 43"/>
              <a:gd name="T11" fmla="*/ 2237 h 2987"/>
              <a:gd name="T12" fmla="*/ 43 w 43"/>
              <a:gd name="T13" fmla="*/ 2237 h 2987"/>
              <a:gd name="T14" fmla="*/ 43 w 43"/>
              <a:gd name="T15" fmla="*/ 2242 h 2987"/>
              <a:gd name="T16" fmla="*/ 0 w 43"/>
              <a:gd name="T17" fmla="*/ 2242 h 2987"/>
              <a:gd name="T18" fmla="*/ 0 w 43"/>
              <a:gd name="T19" fmla="*/ 2237 h 2987"/>
              <a:gd name="T20" fmla="*/ 0 w 43"/>
              <a:gd name="T21" fmla="*/ 1491 h 2987"/>
              <a:gd name="T22" fmla="*/ 43 w 43"/>
              <a:gd name="T23" fmla="*/ 1491 h 2987"/>
              <a:gd name="T24" fmla="*/ 43 w 43"/>
              <a:gd name="T25" fmla="*/ 1496 h 2987"/>
              <a:gd name="T26" fmla="*/ 0 w 43"/>
              <a:gd name="T27" fmla="*/ 1496 h 2987"/>
              <a:gd name="T28" fmla="*/ 0 w 43"/>
              <a:gd name="T29" fmla="*/ 1491 h 2987"/>
              <a:gd name="T30" fmla="*/ 0 w 43"/>
              <a:gd name="T31" fmla="*/ 745 h 2987"/>
              <a:gd name="T32" fmla="*/ 43 w 43"/>
              <a:gd name="T33" fmla="*/ 745 h 2987"/>
              <a:gd name="T34" fmla="*/ 43 w 43"/>
              <a:gd name="T35" fmla="*/ 750 h 2987"/>
              <a:gd name="T36" fmla="*/ 0 w 43"/>
              <a:gd name="T37" fmla="*/ 750 h 2987"/>
              <a:gd name="T38" fmla="*/ 0 w 43"/>
              <a:gd name="T39" fmla="*/ 745 h 2987"/>
              <a:gd name="T40" fmla="*/ 0 w 43"/>
              <a:gd name="T41" fmla="*/ 0 h 2987"/>
              <a:gd name="T42" fmla="*/ 43 w 43"/>
              <a:gd name="T43" fmla="*/ 0 h 2987"/>
              <a:gd name="T44" fmla="*/ 43 w 43"/>
              <a:gd name="T45" fmla="*/ 5 h 2987"/>
              <a:gd name="T46" fmla="*/ 0 w 43"/>
              <a:gd name="T47" fmla="*/ 5 h 2987"/>
              <a:gd name="T48" fmla="*/ 0 w 43"/>
              <a:gd name="T49" fmla="*/ 0 h 2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3" h="2987">
                <a:moveTo>
                  <a:pt x="0" y="2982"/>
                </a:moveTo>
                <a:lnTo>
                  <a:pt x="43" y="2982"/>
                </a:lnTo>
                <a:lnTo>
                  <a:pt x="43" y="2987"/>
                </a:lnTo>
                <a:lnTo>
                  <a:pt x="0" y="2987"/>
                </a:lnTo>
                <a:lnTo>
                  <a:pt x="0" y="2982"/>
                </a:lnTo>
                <a:close/>
                <a:moveTo>
                  <a:pt x="0" y="2237"/>
                </a:moveTo>
                <a:lnTo>
                  <a:pt x="43" y="2237"/>
                </a:lnTo>
                <a:lnTo>
                  <a:pt x="43" y="2242"/>
                </a:lnTo>
                <a:lnTo>
                  <a:pt x="0" y="2242"/>
                </a:lnTo>
                <a:lnTo>
                  <a:pt x="0" y="2237"/>
                </a:lnTo>
                <a:close/>
                <a:moveTo>
                  <a:pt x="0" y="1491"/>
                </a:moveTo>
                <a:lnTo>
                  <a:pt x="43" y="1491"/>
                </a:lnTo>
                <a:lnTo>
                  <a:pt x="43" y="1496"/>
                </a:lnTo>
                <a:lnTo>
                  <a:pt x="0" y="1496"/>
                </a:lnTo>
                <a:lnTo>
                  <a:pt x="0" y="1491"/>
                </a:lnTo>
                <a:close/>
                <a:moveTo>
                  <a:pt x="0" y="745"/>
                </a:moveTo>
                <a:lnTo>
                  <a:pt x="43" y="745"/>
                </a:lnTo>
                <a:lnTo>
                  <a:pt x="43" y="750"/>
                </a:lnTo>
                <a:lnTo>
                  <a:pt x="0" y="750"/>
                </a:lnTo>
                <a:lnTo>
                  <a:pt x="0" y="745"/>
                </a:lnTo>
                <a:close/>
                <a:moveTo>
                  <a:pt x="0" y="0"/>
                </a:moveTo>
                <a:lnTo>
                  <a:pt x="43" y="0"/>
                </a:lnTo>
                <a:lnTo>
                  <a:pt x="43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8" name="Rectangle 10"/>
          <p:cNvSpPr>
            <a:spLocks noChangeArrowheads="1"/>
          </p:cNvSpPr>
          <p:nvPr/>
        </p:nvSpPr>
        <p:spPr bwMode="auto">
          <a:xfrm>
            <a:off x="1217613" y="3746500"/>
            <a:ext cx="5826125" cy="7938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9" name="Freeform 11"/>
          <p:cNvSpPr>
            <a:spLocks noEditPoints="1"/>
          </p:cNvSpPr>
          <p:nvPr/>
        </p:nvSpPr>
        <p:spPr bwMode="auto">
          <a:xfrm>
            <a:off x="1214438" y="3749675"/>
            <a:ext cx="5834063" cy="68263"/>
          </a:xfrm>
          <a:custGeom>
            <a:avLst/>
            <a:gdLst>
              <a:gd name="T0" fmla="*/ 5 w 3675"/>
              <a:gd name="T1" fmla="*/ 0 h 43"/>
              <a:gd name="T2" fmla="*/ 5 w 3675"/>
              <a:gd name="T3" fmla="*/ 43 h 43"/>
              <a:gd name="T4" fmla="*/ 0 w 3675"/>
              <a:gd name="T5" fmla="*/ 43 h 43"/>
              <a:gd name="T6" fmla="*/ 0 w 3675"/>
              <a:gd name="T7" fmla="*/ 0 h 43"/>
              <a:gd name="T8" fmla="*/ 5 w 3675"/>
              <a:gd name="T9" fmla="*/ 0 h 43"/>
              <a:gd name="T10" fmla="*/ 738 w 3675"/>
              <a:gd name="T11" fmla="*/ 0 h 43"/>
              <a:gd name="T12" fmla="*/ 738 w 3675"/>
              <a:gd name="T13" fmla="*/ 43 h 43"/>
              <a:gd name="T14" fmla="*/ 733 w 3675"/>
              <a:gd name="T15" fmla="*/ 43 h 43"/>
              <a:gd name="T16" fmla="*/ 733 w 3675"/>
              <a:gd name="T17" fmla="*/ 0 h 43"/>
              <a:gd name="T18" fmla="*/ 738 w 3675"/>
              <a:gd name="T19" fmla="*/ 0 h 43"/>
              <a:gd name="T20" fmla="*/ 1472 w 3675"/>
              <a:gd name="T21" fmla="*/ 0 h 43"/>
              <a:gd name="T22" fmla="*/ 1472 w 3675"/>
              <a:gd name="T23" fmla="*/ 43 h 43"/>
              <a:gd name="T24" fmla="*/ 1468 w 3675"/>
              <a:gd name="T25" fmla="*/ 43 h 43"/>
              <a:gd name="T26" fmla="*/ 1468 w 3675"/>
              <a:gd name="T27" fmla="*/ 0 h 43"/>
              <a:gd name="T28" fmla="*/ 1472 w 3675"/>
              <a:gd name="T29" fmla="*/ 0 h 43"/>
              <a:gd name="T30" fmla="*/ 2206 w 3675"/>
              <a:gd name="T31" fmla="*/ 0 h 43"/>
              <a:gd name="T32" fmla="*/ 2206 w 3675"/>
              <a:gd name="T33" fmla="*/ 43 h 43"/>
              <a:gd name="T34" fmla="*/ 2201 w 3675"/>
              <a:gd name="T35" fmla="*/ 43 h 43"/>
              <a:gd name="T36" fmla="*/ 2201 w 3675"/>
              <a:gd name="T37" fmla="*/ 0 h 43"/>
              <a:gd name="T38" fmla="*/ 2206 w 3675"/>
              <a:gd name="T39" fmla="*/ 0 h 43"/>
              <a:gd name="T40" fmla="*/ 2940 w 3675"/>
              <a:gd name="T41" fmla="*/ 0 h 43"/>
              <a:gd name="T42" fmla="*/ 2940 w 3675"/>
              <a:gd name="T43" fmla="*/ 43 h 43"/>
              <a:gd name="T44" fmla="*/ 2935 w 3675"/>
              <a:gd name="T45" fmla="*/ 43 h 43"/>
              <a:gd name="T46" fmla="*/ 2935 w 3675"/>
              <a:gd name="T47" fmla="*/ 0 h 43"/>
              <a:gd name="T48" fmla="*/ 2940 w 3675"/>
              <a:gd name="T49" fmla="*/ 0 h 43"/>
              <a:gd name="T50" fmla="*/ 3675 w 3675"/>
              <a:gd name="T51" fmla="*/ 0 h 43"/>
              <a:gd name="T52" fmla="*/ 3675 w 3675"/>
              <a:gd name="T53" fmla="*/ 43 h 43"/>
              <a:gd name="T54" fmla="*/ 3670 w 3675"/>
              <a:gd name="T55" fmla="*/ 43 h 43"/>
              <a:gd name="T56" fmla="*/ 3670 w 3675"/>
              <a:gd name="T57" fmla="*/ 0 h 43"/>
              <a:gd name="T58" fmla="*/ 3675 w 3675"/>
              <a:gd name="T5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75" h="43">
                <a:moveTo>
                  <a:pt x="5" y="0"/>
                </a:moveTo>
                <a:lnTo>
                  <a:pt x="5" y="43"/>
                </a:lnTo>
                <a:lnTo>
                  <a:pt x="0" y="43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738" y="0"/>
                </a:moveTo>
                <a:lnTo>
                  <a:pt x="738" y="43"/>
                </a:lnTo>
                <a:lnTo>
                  <a:pt x="733" y="43"/>
                </a:lnTo>
                <a:lnTo>
                  <a:pt x="733" y="0"/>
                </a:lnTo>
                <a:lnTo>
                  <a:pt x="738" y="0"/>
                </a:lnTo>
                <a:close/>
                <a:moveTo>
                  <a:pt x="1472" y="0"/>
                </a:moveTo>
                <a:lnTo>
                  <a:pt x="1472" y="43"/>
                </a:lnTo>
                <a:lnTo>
                  <a:pt x="1468" y="43"/>
                </a:lnTo>
                <a:lnTo>
                  <a:pt x="1468" y="0"/>
                </a:lnTo>
                <a:lnTo>
                  <a:pt x="1472" y="0"/>
                </a:lnTo>
                <a:close/>
                <a:moveTo>
                  <a:pt x="2206" y="0"/>
                </a:moveTo>
                <a:lnTo>
                  <a:pt x="2206" y="43"/>
                </a:lnTo>
                <a:lnTo>
                  <a:pt x="2201" y="43"/>
                </a:lnTo>
                <a:lnTo>
                  <a:pt x="2201" y="0"/>
                </a:lnTo>
                <a:lnTo>
                  <a:pt x="2206" y="0"/>
                </a:lnTo>
                <a:close/>
                <a:moveTo>
                  <a:pt x="2940" y="0"/>
                </a:moveTo>
                <a:lnTo>
                  <a:pt x="2940" y="43"/>
                </a:lnTo>
                <a:lnTo>
                  <a:pt x="2935" y="43"/>
                </a:lnTo>
                <a:lnTo>
                  <a:pt x="2935" y="0"/>
                </a:lnTo>
                <a:lnTo>
                  <a:pt x="2940" y="0"/>
                </a:lnTo>
                <a:close/>
                <a:moveTo>
                  <a:pt x="3675" y="0"/>
                </a:moveTo>
                <a:lnTo>
                  <a:pt x="3675" y="43"/>
                </a:lnTo>
                <a:lnTo>
                  <a:pt x="3670" y="43"/>
                </a:lnTo>
                <a:lnTo>
                  <a:pt x="3670" y="0"/>
                </a:lnTo>
                <a:lnTo>
                  <a:pt x="3675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0" name="Freeform 12"/>
          <p:cNvSpPr>
            <a:spLocks/>
          </p:cNvSpPr>
          <p:nvPr/>
        </p:nvSpPr>
        <p:spPr bwMode="auto">
          <a:xfrm>
            <a:off x="1208088" y="4992688"/>
            <a:ext cx="5846763" cy="20638"/>
          </a:xfrm>
          <a:custGeom>
            <a:avLst/>
            <a:gdLst>
              <a:gd name="T0" fmla="*/ 32 w 18256"/>
              <a:gd name="T1" fmla="*/ 0 h 64"/>
              <a:gd name="T2" fmla="*/ 18224 w 18256"/>
              <a:gd name="T3" fmla="*/ 0 h 64"/>
              <a:gd name="T4" fmla="*/ 18256 w 18256"/>
              <a:gd name="T5" fmla="*/ 32 h 64"/>
              <a:gd name="T6" fmla="*/ 18224 w 18256"/>
              <a:gd name="T7" fmla="*/ 64 h 64"/>
              <a:gd name="T8" fmla="*/ 32 w 18256"/>
              <a:gd name="T9" fmla="*/ 64 h 64"/>
              <a:gd name="T10" fmla="*/ 0 w 18256"/>
              <a:gd name="T11" fmla="*/ 32 h 64"/>
              <a:gd name="T12" fmla="*/ 32 w 1825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56" h="64">
                <a:moveTo>
                  <a:pt x="32" y="0"/>
                </a:moveTo>
                <a:lnTo>
                  <a:pt x="18224" y="0"/>
                </a:lnTo>
                <a:cubicBezTo>
                  <a:pt x="18242" y="0"/>
                  <a:pt x="18256" y="15"/>
                  <a:pt x="18256" y="32"/>
                </a:cubicBezTo>
                <a:cubicBezTo>
                  <a:pt x="18256" y="50"/>
                  <a:pt x="18242" y="64"/>
                  <a:pt x="18224" y="64"/>
                </a:cubicBezTo>
                <a:lnTo>
                  <a:pt x="32" y="64"/>
                </a:lnTo>
                <a:cubicBezTo>
                  <a:pt x="15" y="64"/>
                  <a:pt x="0" y="50"/>
                  <a:pt x="0" y="32"/>
                </a:cubicBezTo>
                <a:cubicBezTo>
                  <a:pt x="0" y="15"/>
                  <a:pt x="15" y="0"/>
                  <a:pt x="32" y="0"/>
                </a:cubicBezTo>
                <a:close/>
              </a:path>
            </a:pathLst>
          </a:custGeom>
          <a:solidFill>
            <a:srgbClr val="4F81BD"/>
          </a:solidFill>
          <a:ln w="1" cap="flat">
            <a:solidFill>
              <a:srgbClr val="4F81B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1" name="Freeform 13"/>
          <p:cNvSpPr>
            <a:spLocks/>
          </p:cNvSpPr>
          <p:nvPr/>
        </p:nvSpPr>
        <p:spPr bwMode="auto">
          <a:xfrm>
            <a:off x="1208088" y="2487613"/>
            <a:ext cx="5846763" cy="20638"/>
          </a:xfrm>
          <a:custGeom>
            <a:avLst/>
            <a:gdLst>
              <a:gd name="T0" fmla="*/ 32 w 18256"/>
              <a:gd name="T1" fmla="*/ 0 h 64"/>
              <a:gd name="T2" fmla="*/ 18224 w 18256"/>
              <a:gd name="T3" fmla="*/ 0 h 64"/>
              <a:gd name="T4" fmla="*/ 18256 w 18256"/>
              <a:gd name="T5" fmla="*/ 32 h 64"/>
              <a:gd name="T6" fmla="*/ 18224 w 18256"/>
              <a:gd name="T7" fmla="*/ 64 h 64"/>
              <a:gd name="T8" fmla="*/ 32 w 18256"/>
              <a:gd name="T9" fmla="*/ 64 h 64"/>
              <a:gd name="T10" fmla="*/ 0 w 18256"/>
              <a:gd name="T11" fmla="*/ 32 h 64"/>
              <a:gd name="T12" fmla="*/ 32 w 1825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56" h="64">
                <a:moveTo>
                  <a:pt x="32" y="0"/>
                </a:moveTo>
                <a:lnTo>
                  <a:pt x="18224" y="0"/>
                </a:lnTo>
                <a:cubicBezTo>
                  <a:pt x="18242" y="0"/>
                  <a:pt x="18256" y="15"/>
                  <a:pt x="18256" y="32"/>
                </a:cubicBezTo>
                <a:cubicBezTo>
                  <a:pt x="18256" y="50"/>
                  <a:pt x="18242" y="64"/>
                  <a:pt x="18224" y="64"/>
                </a:cubicBezTo>
                <a:lnTo>
                  <a:pt x="32" y="64"/>
                </a:lnTo>
                <a:cubicBezTo>
                  <a:pt x="15" y="64"/>
                  <a:pt x="0" y="50"/>
                  <a:pt x="0" y="32"/>
                </a:cubicBezTo>
                <a:cubicBezTo>
                  <a:pt x="0" y="15"/>
                  <a:pt x="15" y="0"/>
                  <a:pt x="32" y="0"/>
                </a:cubicBezTo>
                <a:close/>
              </a:path>
            </a:pathLst>
          </a:custGeom>
          <a:solidFill>
            <a:srgbClr val="4F81BD"/>
          </a:solidFill>
          <a:ln w="1" cap="flat">
            <a:solidFill>
              <a:srgbClr val="4F81B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2" name="Freeform 14"/>
          <p:cNvSpPr>
            <a:spLocks/>
          </p:cNvSpPr>
          <p:nvPr/>
        </p:nvSpPr>
        <p:spPr bwMode="auto">
          <a:xfrm>
            <a:off x="2038351" y="1373188"/>
            <a:ext cx="20638" cy="4754563"/>
          </a:xfrm>
          <a:custGeom>
            <a:avLst/>
            <a:gdLst>
              <a:gd name="T0" fmla="*/ 0 w 128"/>
              <a:gd name="T1" fmla="*/ 29640 h 29704"/>
              <a:gd name="T2" fmla="*/ 0 w 128"/>
              <a:gd name="T3" fmla="*/ 64 h 29704"/>
              <a:gd name="T4" fmla="*/ 64 w 128"/>
              <a:gd name="T5" fmla="*/ 0 h 29704"/>
              <a:gd name="T6" fmla="*/ 128 w 128"/>
              <a:gd name="T7" fmla="*/ 64 h 29704"/>
              <a:gd name="T8" fmla="*/ 128 w 128"/>
              <a:gd name="T9" fmla="*/ 29640 h 29704"/>
              <a:gd name="T10" fmla="*/ 64 w 128"/>
              <a:gd name="T11" fmla="*/ 29704 h 29704"/>
              <a:gd name="T12" fmla="*/ 0 w 128"/>
              <a:gd name="T13" fmla="*/ 29640 h 29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29704">
                <a:moveTo>
                  <a:pt x="0" y="29640"/>
                </a:moveTo>
                <a:lnTo>
                  <a:pt x="0" y="64"/>
                </a:lnTo>
                <a:cubicBezTo>
                  <a:pt x="0" y="29"/>
                  <a:pt x="29" y="0"/>
                  <a:pt x="64" y="0"/>
                </a:cubicBezTo>
                <a:cubicBezTo>
                  <a:pt x="100" y="0"/>
                  <a:pt x="128" y="29"/>
                  <a:pt x="128" y="64"/>
                </a:cubicBezTo>
                <a:lnTo>
                  <a:pt x="128" y="29640"/>
                </a:lnTo>
                <a:cubicBezTo>
                  <a:pt x="128" y="29676"/>
                  <a:pt x="100" y="29704"/>
                  <a:pt x="64" y="29704"/>
                </a:cubicBezTo>
                <a:cubicBezTo>
                  <a:pt x="29" y="29704"/>
                  <a:pt x="0" y="29676"/>
                  <a:pt x="0" y="29640"/>
                </a:cubicBezTo>
                <a:close/>
              </a:path>
            </a:pathLst>
          </a:custGeom>
          <a:solidFill>
            <a:srgbClr val="C0504D"/>
          </a:solidFill>
          <a:ln w="1" cap="flat">
            <a:solidFill>
              <a:srgbClr val="C0504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3" name="Freeform 15"/>
          <p:cNvSpPr>
            <a:spLocks/>
          </p:cNvSpPr>
          <p:nvPr/>
        </p:nvSpPr>
        <p:spPr bwMode="auto">
          <a:xfrm>
            <a:off x="5143501" y="1373188"/>
            <a:ext cx="20638" cy="4754563"/>
          </a:xfrm>
          <a:custGeom>
            <a:avLst/>
            <a:gdLst>
              <a:gd name="T0" fmla="*/ 0 w 128"/>
              <a:gd name="T1" fmla="*/ 29640 h 29704"/>
              <a:gd name="T2" fmla="*/ 0 w 128"/>
              <a:gd name="T3" fmla="*/ 64 h 29704"/>
              <a:gd name="T4" fmla="*/ 64 w 128"/>
              <a:gd name="T5" fmla="*/ 0 h 29704"/>
              <a:gd name="T6" fmla="*/ 128 w 128"/>
              <a:gd name="T7" fmla="*/ 64 h 29704"/>
              <a:gd name="T8" fmla="*/ 128 w 128"/>
              <a:gd name="T9" fmla="*/ 29640 h 29704"/>
              <a:gd name="T10" fmla="*/ 64 w 128"/>
              <a:gd name="T11" fmla="*/ 29704 h 29704"/>
              <a:gd name="T12" fmla="*/ 0 w 128"/>
              <a:gd name="T13" fmla="*/ 29640 h 29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29704">
                <a:moveTo>
                  <a:pt x="0" y="29640"/>
                </a:moveTo>
                <a:lnTo>
                  <a:pt x="0" y="64"/>
                </a:lnTo>
                <a:cubicBezTo>
                  <a:pt x="0" y="29"/>
                  <a:pt x="29" y="0"/>
                  <a:pt x="64" y="0"/>
                </a:cubicBezTo>
                <a:cubicBezTo>
                  <a:pt x="100" y="0"/>
                  <a:pt x="128" y="29"/>
                  <a:pt x="128" y="64"/>
                </a:cubicBezTo>
                <a:lnTo>
                  <a:pt x="128" y="29640"/>
                </a:lnTo>
                <a:cubicBezTo>
                  <a:pt x="128" y="29676"/>
                  <a:pt x="100" y="29704"/>
                  <a:pt x="64" y="29704"/>
                </a:cubicBezTo>
                <a:cubicBezTo>
                  <a:pt x="29" y="29704"/>
                  <a:pt x="0" y="29676"/>
                  <a:pt x="0" y="29640"/>
                </a:cubicBezTo>
                <a:close/>
              </a:path>
            </a:pathLst>
          </a:custGeom>
          <a:solidFill>
            <a:srgbClr val="C0504D"/>
          </a:solidFill>
          <a:ln w="1" cap="flat">
            <a:solidFill>
              <a:srgbClr val="C0504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4" name="Freeform 16"/>
          <p:cNvSpPr>
            <a:spLocks/>
          </p:cNvSpPr>
          <p:nvPr/>
        </p:nvSpPr>
        <p:spPr bwMode="auto">
          <a:xfrm>
            <a:off x="1206501" y="3738563"/>
            <a:ext cx="1590675" cy="2390775"/>
          </a:xfrm>
          <a:custGeom>
            <a:avLst/>
            <a:gdLst>
              <a:gd name="T0" fmla="*/ 126 w 9937"/>
              <a:gd name="T1" fmla="*/ 37 h 14937"/>
              <a:gd name="T2" fmla="*/ 9918 w 9937"/>
              <a:gd name="T3" fmla="*/ 14829 h 14937"/>
              <a:gd name="T4" fmla="*/ 9900 w 9937"/>
              <a:gd name="T5" fmla="*/ 14918 h 14937"/>
              <a:gd name="T6" fmla="*/ 9811 w 9937"/>
              <a:gd name="T7" fmla="*/ 14900 h 14937"/>
              <a:gd name="T8" fmla="*/ 19 w 9937"/>
              <a:gd name="T9" fmla="*/ 108 h 14937"/>
              <a:gd name="T10" fmla="*/ 37 w 9937"/>
              <a:gd name="T11" fmla="*/ 19 h 14937"/>
              <a:gd name="T12" fmla="*/ 126 w 9937"/>
              <a:gd name="T13" fmla="*/ 37 h 14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937" h="14937">
                <a:moveTo>
                  <a:pt x="126" y="37"/>
                </a:moveTo>
                <a:lnTo>
                  <a:pt x="9918" y="14829"/>
                </a:lnTo>
                <a:cubicBezTo>
                  <a:pt x="9937" y="14859"/>
                  <a:pt x="9929" y="14898"/>
                  <a:pt x="9900" y="14918"/>
                </a:cubicBezTo>
                <a:cubicBezTo>
                  <a:pt x="9870" y="14937"/>
                  <a:pt x="9831" y="14929"/>
                  <a:pt x="9811" y="14900"/>
                </a:cubicBezTo>
                <a:lnTo>
                  <a:pt x="19" y="108"/>
                </a:lnTo>
                <a:cubicBezTo>
                  <a:pt x="0" y="78"/>
                  <a:pt x="8" y="39"/>
                  <a:pt x="37" y="19"/>
                </a:cubicBezTo>
                <a:cubicBezTo>
                  <a:pt x="67" y="0"/>
                  <a:pt x="106" y="8"/>
                  <a:pt x="126" y="37"/>
                </a:cubicBez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5" name="Freeform 17"/>
          <p:cNvSpPr>
            <a:spLocks/>
          </p:cNvSpPr>
          <p:nvPr/>
        </p:nvSpPr>
        <p:spPr bwMode="auto">
          <a:xfrm>
            <a:off x="1206501" y="1371600"/>
            <a:ext cx="1590675" cy="2389188"/>
          </a:xfrm>
          <a:custGeom>
            <a:avLst/>
            <a:gdLst>
              <a:gd name="T0" fmla="*/ 39 w 19875"/>
              <a:gd name="T1" fmla="*/ 29643 h 29859"/>
              <a:gd name="T2" fmla="*/ 19623 w 19875"/>
              <a:gd name="T3" fmla="*/ 75 h 29859"/>
              <a:gd name="T4" fmla="*/ 19800 w 19875"/>
              <a:gd name="T5" fmla="*/ 39 h 29859"/>
              <a:gd name="T6" fmla="*/ 19836 w 19875"/>
              <a:gd name="T7" fmla="*/ 216 h 29859"/>
              <a:gd name="T8" fmla="*/ 252 w 19875"/>
              <a:gd name="T9" fmla="*/ 29784 h 29859"/>
              <a:gd name="T10" fmla="*/ 75 w 19875"/>
              <a:gd name="T11" fmla="*/ 29820 h 29859"/>
              <a:gd name="T12" fmla="*/ 39 w 19875"/>
              <a:gd name="T13" fmla="*/ 29643 h 29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875" h="29859">
                <a:moveTo>
                  <a:pt x="39" y="29643"/>
                </a:moveTo>
                <a:lnTo>
                  <a:pt x="19623" y="75"/>
                </a:lnTo>
                <a:cubicBezTo>
                  <a:pt x="19662" y="16"/>
                  <a:pt x="19741" y="0"/>
                  <a:pt x="19800" y="39"/>
                </a:cubicBezTo>
                <a:cubicBezTo>
                  <a:pt x="19859" y="78"/>
                  <a:pt x="19875" y="157"/>
                  <a:pt x="19836" y="216"/>
                </a:cubicBezTo>
                <a:lnTo>
                  <a:pt x="252" y="29784"/>
                </a:lnTo>
                <a:cubicBezTo>
                  <a:pt x="213" y="29843"/>
                  <a:pt x="134" y="29859"/>
                  <a:pt x="75" y="29820"/>
                </a:cubicBezTo>
                <a:cubicBezTo>
                  <a:pt x="16" y="29781"/>
                  <a:pt x="0" y="29702"/>
                  <a:pt x="39" y="29643"/>
                </a:cubicBez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8" name="Freeform 20"/>
          <p:cNvSpPr>
            <a:spLocks noEditPoints="1"/>
          </p:cNvSpPr>
          <p:nvPr/>
        </p:nvSpPr>
        <p:spPr bwMode="auto">
          <a:xfrm>
            <a:off x="3289301" y="35687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9" name="Freeform 21"/>
          <p:cNvSpPr>
            <a:spLocks noEditPoints="1"/>
          </p:cNvSpPr>
          <p:nvPr/>
        </p:nvSpPr>
        <p:spPr bwMode="auto">
          <a:xfrm>
            <a:off x="3289301" y="38576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0" name="Freeform 22"/>
          <p:cNvSpPr>
            <a:spLocks noEditPoints="1"/>
          </p:cNvSpPr>
          <p:nvPr/>
        </p:nvSpPr>
        <p:spPr bwMode="auto">
          <a:xfrm>
            <a:off x="3289301" y="3270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1" name="Freeform 23"/>
          <p:cNvSpPr>
            <a:spLocks noEditPoints="1"/>
          </p:cNvSpPr>
          <p:nvPr/>
        </p:nvSpPr>
        <p:spPr bwMode="auto">
          <a:xfrm>
            <a:off x="3289301" y="44799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2" name="Freeform 24"/>
          <p:cNvSpPr>
            <a:spLocks noEditPoints="1"/>
          </p:cNvSpPr>
          <p:nvPr/>
        </p:nvSpPr>
        <p:spPr bwMode="auto">
          <a:xfrm>
            <a:off x="3289301" y="4073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3" name="Freeform 25"/>
          <p:cNvSpPr>
            <a:spLocks noEditPoints="1"/>
          </p:cNvSpPr>
          <p:nvPr/>
        </p:nvSpPr>
        <p:spPr bwMode="auto">
          <a:xfrm>
            <a:off x="3289301" y="39989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4" name="Freeform 26"/>
          <p:cNvSpPr>
            <a:spLocks noEditPoints="1"/>
          </p:cNvSpPr>
          <p:nvPr/>
        </p:nvSpPr>
        <p:spPr bwMode="auto">
          <a:xfrm>
            <a:off x="3289301" y="35353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5" name="Freeform 27"/>
          <p:cNvSpPr>
            <a:spLocks noEditPoints="1"/>
          </p:cNvSpPr>
          <p:nvPr/>
        </p:nvSpPr>
        <p:spPr bwMode="auto">
          <a:xfrm>
            <a:off x="3289301" y="43291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6" name="Freeform 28"/>
          <p:cNvSpPr>
            <a:spLocks noEditPoints="1"/>
          </p:cNvSpPr>
          <p:nvPr/>
        </p:nvSpPr>
        <p:spPr bwMode="auto">
          <a:xfrm>
            <a:off x="3289301" y="3911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7" name="Freeform 29"/>
          <p:cNvSpPr>
            <a:spLocks noEditPoints="1"/>
          </p:cNvSpPr>
          <p:nvPr/>
        </p:nvSpPr>
        <p:spPr bwMode="auto">
          <a:xfrm>
            <a:off x="3289301" y="38433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8" name="Freeform 30"/>
          <p:cNvSpPr>
            <a:spLocks noEditPoints="1"/>
          </p:cNvSpPr>
          <p:nvPr/>
        </p:nvSpPr>
        <p:spPr bwMode="auto">
          <a:xfrm>
            <a:off x="3289301" y="46497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9" name="Freeform 31"/>
          <p:cNvSpPr>
            <a:spLocks noEditPoints="1"/>
          </p:cNvSpPr>
          <p:nvPr/>
        </p:nvSpPr>
        <p:spPr bwMode="auto">
          <a:xfrm>
            <a:off x="3289301" y="40227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0" name="Freeform 32"/>
          <p:cNvSpPr>
            <a:spLocks noEditPoints="1"/>
          </p:cNvSpPr>
          <p:nvPr/>
        </p:nvSpPr>
        <p:spPr bwMode="auto">
          <a:xfrm>
            <a:off x="3289301" y="36306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1" name="Freeform 33"/>
          <p:cNvSpPr>
            <a:spLocks noEditPoints="1"/>
          </p:cNvSpPr>
          <p:nvPr/>
        </p:nvSpPr>
        <p:spPr bwMode="auto">
          <a:xfrm>
            <a:off x="3289301" y="356235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2" name="Freeform 34"/>
          <p:cNvSpPr>
            <a:spLocks noEditPoints="1"/>
          </p:cNvSpPr>
          <p:nvPr/>
        </p:nvSpPr>
        <p:spPr bwMode="auto">
          <a:xfrm>
            <a:off x="3289301" y="35067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3" name="Freeform 35"/>
          <p:cNvSpPr>
            <a:spLocks noEditPoints="1"/>
          </p:cNvSpPr>
          <p:nvPr/>
        </p:nvSpPr>
        <p:spPr bwMode="auto">
          <a:xfrm>
            <a:off x="3289301" y="3244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4" name="Freeform 36"/>
          <p:cNvSpPr>
            <a:spLocks noEditPoints="1"/>
          </p:cNvSpPr>
          <p:nvPr/>
        </p:nvSpPr>
        <p:spPr bwMode="auto">
          <a:xfrm>
            <a:off x="3289301" y="3179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5" name="Freeform 37"/>
          <p:cNvSpPr>
            <a:spLocks noEditPoints="1"/>
          </p:cNvSpPr>
          <p:nvPr/>
        </p:nvSpPr>
        <p:spPr bwMode="auto">
          <a:xfrm>
            <a:off x="3289301" y="35147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6" name="Freeform 38"/>
          <p:cNvSpPr>
            <a:spLocks noEditPoints="1"/>
          </p:cNvSpPr>
          <p:nvPr/>
        </p:nvSpPr>
        <p:spPr bwMode="auto">
          <a:xfrm>
            <a:off x="3289301" y="34671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7" name="Freeform 39"/>
          <p:cNvSpPr>
            <a:spLocks noEditPoints="1"/>
          </p:cNvSpPr>
          <p:nvPr/>
        </p:nvSpPr>
        <p:spPr bwMode="auto">
          <a:xfrm>
            <a:off x="3289301" y="35131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8" name="Freeform 40"/>
          <p:cNvSpPr>
            <a:spLocks noEditPoints="1"/>
          </p:cNvSpPr>
          <p:nvPr/>
        </p:nvSpPr>
        <p:spPr bwMode="auto">
          <a:xfrm>
            <a:off x="3289301" y="34829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9" name="Freeform 41"/>
          <p:cNvSpPr>
            <a:spLocks noEditPoints="1"/>
          </p:cNvSpPr>
          <p:nvPr/>
        </p:nvSpPr>
        <p:spPr bwMode="auto">
          <a:xfrm>
            <a:off x="3289301" y="41306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0" name="Freeform 42"/>
          <p:cNvSpPr>
            <a:spLocks noEditPoints="1"/>
          </p:cNvSpPr>
          <p:nvPr/>
        </p:nvSpPr>
        <p:spPr bwMode="auto">
          <a:xfrm>
            <a:off x="3289301" y="352901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1" name="Freeform 43"/>
          <p:cNvSpPr>
            <a:spLocks noEditPoints="1"/>
          </p:cNvSpPr>
          <p:nvPr/>
        </p:nvSpPr>
        <p:spPr bwMode="auto">
          <a:xfrm>
            <a:off x="3289301" y="4310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2" name="Freeform 44"/>
          <p:cNvSpPr>
            <a:spLocks noEditPoints="1"/>
          </p:cNvSpPr>
          <p:nvPr/>
        </p:nvSpPr>
        <p:spPr bwMode="auto">
          <a:xfrm>
            <a:off x="3289301" y="37163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3" name="Freeform 45"/>
          <p:cNvSpPr>
            <a:spLocks noEditPoints="1"/>
          </p:cNvSpPr>
          <p:nvPr/>
        </p:nvSpPr>
        <p:spPr bwMode="auto">
          <a:xfrm>
            <a:off x="3289301" y="3502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4" name="Freeform 46"/>
          <p:cNvSpPr>
            <a:spLocks noEditPoints="1"/>
          </p:cNvSpPr>
          <p:nvPr/>
        </p:nvSpPr>
        <p:spPr bwMode="auto">
          <a:xfrm>
            <a:off x="3289301" y="3702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5" name="Freeform 47"/>
          <p:cNvSpPr>
            <a:spLocks noEditPoints="1"/>
          </p:cNvSpPr>
          <p:nvPr/>
        </p:nvSpPr>
        <p:spPr bwMode="auto">
          <a:xfrm>
            <a:off x="3289301" y="42037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6" name="Freeform 48"/>
          <p:cNvSpPr>
            <a:spLocks noEditPoints="1"/>
          </p:cNvSpPr>
          <p:nvPr/>
        </p:nvSpPr>
        <p:spPr bwMode="auto">
          <a:xfrm>
            <a:off x="3289301" y="38957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7" name="Freeform 49"/>
          <p:cNvSpPr>
            <a:spLocks noEditPoints="1"/>
          </p:cNvSpPr>
          <p:nvPr/>
        </p:nvSpPr>
        <p:spPr bwMode="auto">
          <a:xfrm>
            <a:off x="3289301" y="3625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8" name="Freeform 50"/>
          <p:cNvSpPr>
            <a:spLocks noEditPoints="1"/>
          </p:cNvSpPr>
          <p:nvPr/>
        </p:nvSpPr>
        <p:spPr bwMode="auto">
          <a:xfrm>
            <a:off x="3289301" y="39703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9" name="Freeform 51"/>
          <p:cNvSpPr>
            <a:spLocks noEditPoints="1"/>
          </p:cNvSpPr>
          <p:nvPr/>
        </p:nvSpPr>
        <p:spPr bwMode="auto">
          <a:xfrm>
            <a:off x="3289301" y="3825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0" name="Freeform 52"/>
          <p:cNvSpPr>
            <a:spLocks noEditPoints="1"/>
          </p:cNvSpPr>
          <p:nvPr/>
        </p:nvSpPr>
        <p:spPr bwMode="auto">
          <a:xfrm>
            <a:off x="3289301" y="37433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1" name="Freeform 53"/>
          <p:cNvSpPr>
            <a:spLocks noEditPoints="1"/>
          </p:cNvSpPr>
          <p:nvPr/>
        </p:nvSpPr>
        <p:spPr bwMode="auto">
          <a:xfrm>
            <a:off x="3289301" y="36703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2" name="Freeform 54"/>
          <p:cNvSpPr>
            <a:spLocks noEditPoints="1"/>
          </p:cNvSpPr>
          <p:nvPr/>
        </p:nvSpPr>
        <p:spPr bwMode="auto">
          <a:xfrm>
            <a:off x="3289301" y="3632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3" name="Freeform 55"/>
          <p:cNvSpPr>
            <a:spLocks noEditPoints="1"/>
          </p:cNvSpPr>
          <p:nvPr/>
        </p:nvSpPr>
        <p:spPr bwMode="auto">
          <a:xfrm>
            <a:off x="3289301" y="38227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4" name="Freeform 56"/>
          <p:cNvSpPr>
            <a:spLocks noEditPoints="1"/>
          </p:cNvSpPr>
          <p:nvPr/>
        </p:nvSpPr>
        <p:spPr bwMode="auto">
          <a:xfrm>
            <a:off x="3289301" y="3276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5" name="Freeform 57"/>
          <p:cNvSpPr>
            <a:spLocks noEditPoints="1"/>
          </p:cNvSpPr>
          <p:nvPr/>
        </p:nvSpPr>
        <p:spPr bwMode="auto">
          <a:xfrm>
            <a:off x="3289301" y="34575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6" name="Freeform 58"/>
          <p:cNvSpPr>
            <a:spLocks noEditPoints="1"/>
          </p:cNvSpPr>
          <p:nvPr/>
        </p:nvSpPr>
        <p:spPr bwMode="auto">
          <a:xfrm>
            <a:off x="3289301" y="3070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7" name="Freeform 59"/>
          <p:cNvSpPr>
            <a:spLocks noEditPoints="1"/>
          </p:cNvSpPr>
          <p:nvPr/>
        </p:nvSpPr>
        <p:spPr bwMode="auto">
          <a:xfrm>
            <a:off x="3289301" y="3575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8" name="Freeform 60"/>
          <p:cNvSpPr>
            <a:spLocks noEditPoints="1"/>
          </p:cNvSpPr>
          <p:nvPr/>
        </p:nvSpPr>
        <p:spPr bwMode="auto">
          <a:xfrm>
            <a:off x="3289301" y="34861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9" name="Freeform 61"/>
          <p:cNvSpPr>
            <a:spLocks noEditPoints="1"/>
          </p:cNvSpPr>
          <p:nvPr/>
        </p:nvSpPr>
        <p:spPr bwMode="auto">
          <a:xfrm>
            <a:off x="3289301" y="44307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0" name="Freeform 62"/>
          <p:cNvSpPr>
            <a:spLocks noEditPoints="1"/>
          </p:cNvSpPr>
          <p:nvPr/>
        </p:nvSpPr>
        <p:spPr bwMode="auto">
          <a:xfrm>
            <a:off x="3289301" y="37417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1" name="Freeform 63"/>
          <p:cNvSpPr>
            <a:spLocks noEditPoints="1"/>
          </p:cNvSpPr>
          <p:nvPr/>
        </p:nvSpPr>
        <p:spPr bwMode="auto">
          <a:xfrm>
            <a:off x="3289301" y="3698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2" name="Freeform 64"/>
          <p:cNvSpPr>
            <a:spLocks noEditPoints="1"/>
          </p:cNvSpPr>
          <p:nvPr/>
        </p:nvSpPr>
        <p:spPr bwMode="auto">
          <a:xfrm>
            <a:off x="3289301" y="35194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3" name="Freeform 65"/>
          <p:cNvSpPr>
            <a:spLocks noEditPoints="1"/>
          </p:cNvSpPr>
          <p:nvPr/>
        </p:nvSpPr>
        <p:spPr bwMode="auto">
          <a:xfrm>
            <a:off x="3289301" y="38735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4" name="Freeform 66"/>
          <p:cNvSpPr>
            <a:spLocks noEditPoints="1"/>
          </p:cNvSpPr>
          <p:nvPr/>
        </p:nvSpPr>
        <p:spPr bwMode="auto">
          <a:xfrm>
            <a:off x="3289301" y="28463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5" name="Freeform 67"/>
          <p:cNvSpPr>
            <a:spLocks noEditPoints="1"/>
          </p:cNvSpPr>
          <p:nvPr/>
        </p:nvSpPr>
        <p:spPr bwMode="auto">
          <a:xfrm>
            <a:off x="3289301" y="32226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6" name="Freeform 68"/>
          <p:cNvSpPr>
            <a:spLocks noEditPoints="1"/>
          </p:cNvSpPr>
          <p:nvPr/>
        </p:nvSpPr>
        <p:spPr bwMode="auto">
          <a:xfrm>
            <a:off x="3289301" y="33940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7" name="Freeform 69"/>
          <p:cNvSpPr>
            <a:spLocks noEditPoints="1"/>
          </p:cNvSpPr>
          <p:nvPr/>
        </p:nvSpPr>
        <p:spPr bwMode="auto">
          <a:xfrm>
            <a:off x="3289301" y="34147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8" name="Freeform 70"/>
          <p:cNvSpPr>
            <a:spLocks noEditPoints="1"/>
          </p:cNvSpPr>
          <p:nvPr/>
        </p:nvSpPr>
        <p:spPr bwMode="auto">
          <a:xfrm>
            <a:off x="3289301" y="36099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9" name="Freeform 71"/>
          <p:cNvSpPr>
            <a:spLocks noEditPoints="1"/>
          </p:cNvSpPr>
          <p:nvPr/>
        </p:nvSpPr>
        <p:spPr bwMode="auto">
          <a:xfrm>
            <a:off x="3289301" y="4286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0" name="Freeform 72"/>
          <p:cNvSpPr>
            <a:spLocks noEditPoints="1"/>
          </p:cNvSpPr>
          <p:nvPr/>
        </p:nvSpPr>
        <p:spPr bwMode="auto">
          <a:xfrm>
            <a:off x="3289301" y="3778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1" name="Freeform 73"/>
          <p:cNvSpPr>
            <a:spLocks noEditPoints="1"/>
          </p:cNvSpPr>
          <p:nvPr/>
        </p:nvSpPr>
        <p:spPr bwMode="auto">
          <a:xfrm>
            <a:off x="3289301" y="3044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2" name="Freeform 74"/>
          <p:cNvSpPr>
            <a:spLocks noEditPoints="1"/>
          </p:cNvSpPr>
          <p:nvPr/>
        </p:nvSpPr>
        <p:spPr bwMode="auto">
          <a:xfrm>
            <a:off x="3289301" y="353536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3" name="Freeform 75"/>
          <p:cNvSpPr>
            <a:spLocks noEditPoints="1"/>
          </p:cNvSpPr>
          <p:nvPr/>
        </p:nvSpPr>
        <p:spPr bwMode="auto">
          <a:xfrm>
            <a:off x="3289301" y="3171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4" name="Freeform 76"/>
          <p:cNvSpPr>
            <a:spLocks noEditPoints="1"/>
          </p:cNvSpPr>
          <p:nvPr/>
        </p:nvSpPr>
        <p:spPr bwMode="auto">
          <a:xfrm>
            <a:off x="3289301" y="3675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5" name="Freeform 77"/>
          <p:cNvSpPr>
            <a:spLocks noEditPoints="1"/>
          </p:cNvSpPr>
          <p:nvPr/>
        </p:nvSpPr>
        <p:spPr bwMode="auto">
          <a:xfrm>
            <a:off x="3289301" y="3632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6" name="Freeform 78"/>
          <p:cNvSpPr>
            <a:spLocks noEditPoints="1"/>
          </p:cNvSpPr>
          <p:nvPr/>
        </p:nvSpPr>
        <p:spPr bwMode="auto">
          <a:xfrm>
            <a:off x="3289301" y="3444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7" name="Freeform 79"/>
          <p:cNvSpPr>
            <a:spLocks noEditPoints="1"/>
          </p:cNvSpPr>
          <p:nvPr/>
        </p:nvSpPr>
        <p:spPr bwMode="auto">
          <a:xfrm>
            <a:off x="3289301" y="2428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8" name="Freeform 80"/>
          <p:cNvSpPr>
            <a:spLocks noEditPoints="1"/>
          </p:cNvSpPr>
          <p:nvPr/>
        </p:nvSpPr>
        <p:spPr bwMode="auto">
          <a:xfrm>
            <a:off x="3289301" y="3522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9" name="Freeform 81"/>
          <p:cNvSpPr>
            <a:spLocks noEditPoints="1"/>
          </p:cNvSpPr>
          <p:nvPr/>
        </p:nvSpPr>
        <p:spPr bwMode="auto">
          <a:xfrm>
            <a:off x="3289301" y="38385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0" name="Freeform 82"/>
          <p:cNvSpPr>
            <a:spLocks noEditPoints="1"/>
          </p:cNvSpPr>
          <p:nvPr/>
        </p:nvSpPr>
        <p:spPr bwMode="auto">
          <a:xfrm>
            <a:off x="3289301" y="30924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1" name="Freeform 83"/>
          <p:cNvSpPr>
            <a:spLocks noEditPoints="1"/>
          </p:cNvSpPr>
          <p:nvPr/>
        </p:nvSpPr>
        <p:spPr bwMode="auto">
          <a:xfrm>
            <a:off x="3289301" y="37512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2" name="Freeform 84"/>
          <p:cNvSpPr>
            <a:spLocks noEditPoints="1"/>
          </p:cNvSpPr>
          <p:nvPr/>
        </p:nvSpPr>
        <p:spPr bwMode="auto">
          <a:xfrm>
            <a:off x="3289301" y="3311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3" name="Freeform 85"/>
          <p:cNvSpPr>
            <a:spLocks noEditPoints="1"/>
          </p:cNvSpPr>
          <p:nvPr/>
        </p:nvSpPr>
        <p:spPr bwMode="auto">
          <a:xfrm>
            <a:off x="3289301" y="3883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4" name="Freeform 86"/>
          <p:cNvSpPr>
            <a:spLocks noEditPoints="1"/>
          </p:cNvSpPr>
          <p:nvPr/>
        </p:nvSpPr>
        <p:spPr bwMode="auto">
          <a:xfrm>
            <a:off x="3289301" y="3505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5" name="Freeform 87"/>
          <p:cNvSpPr>
            <a:spLocks noEditPoints="1"/>
          </p:cNvSpPr>
          <p:nvPr/>
        </p:nvSpPr>
        <p:spPr bwMode="auto">
          <a:xfrm>
            <a:off x="3289301" y="3094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6" name="Freeform 88"/>
          <p:cNvSpPr>
            <a:spLocks noEditPoints="1"/>
          </p:cNvSpPr>
          <p:nvPr/>
        </p:nvSpPr>
        <p:spPr bwMode="auto">
          <a:xfrm>
            <a:off x="3289301" y="37830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7" name="Freeform 89"/>
          <p:cNvSpPr>
            <a:spLocks noEditPoints="1"/>
          </p:cNvSpPr>
          <p:nvPr/>
        </p:nvSpPr>
        <p:spPr bwMode="auto">
          <a:xfrm>
            <a:off x="3289301" y="36385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8" name="Freeform 90"/>
          <p:cNvSpPr>
            <a:spLocks noEditPoints="1"/>
          </p:cNvSpPr>
          <p:nvPr/>
        </p:nvSpPr>
        <p:spPr bwMode="auto">
          <a:xfrm>
            <a:off x="3289301" y="3897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9" name="Freeform 91"/>
          <p:cNvSpPr>
            <a:spLocks noEditPoints="1"/>
          </p:cNvSpPr>
          <p:nvPr/>
        </p:nvSpPr>
        <p:spPr bwMode="auto">
          <a:xfrm>
            <a:off x="3289301" y="4086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0" name="Freeform 92"/>
          <p:cNvSpPr>
            <a:spLocks noEditPoints="1"/>
          </p:cNvSpPr>
          <p:nvPr/>
        </p:nvSpPr>
        <p:spPr bwMode="auto">
          <a:xfrm>
            <a:off x="3289301" y="36861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1" name="Freeform 93"/>
          <p:cNvSpPr>
            <a:spLocks noEditPoints="1"/>
          </p:cNvSpPr>
          <p:nvPr/>
        </p:nvSpPr>
        <p:spPr bwMode="auto">
          <a:xfrm>
            <a:off x="3289301" y="24114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2" name="Freeform 94"/>
          <p:cNvSpPr>
            <a:spLocks noEditPoints="1"/>
          </p:cNvSpPr>
          <p:nvPr/>
        </p:nvSpPr>
        <p:spPr bwMode="auto">
          <a:xfrm>
            <a:off x="3289301" y="31591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3" name="Freeform 95"/>
          <p:cNvSpPr>
            <a:spLocks noEditPoints="1"/>
          </p:cNvSpPr>
          <p:nvPr/>
        </p:nvSpPr>
        <p:spPr bwMode="auto">
          <a:xfrm>
            <a:off x="3289301" y="3336925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4" name="Freeform 96"/>
          <p:cNvSpPr>
            <a:spLocks noEditPoints="1"/>
          </p:cNvSpPr>
          <p:nvPr/>
        </p:nvSpPr>
        <p:spPr bwMode="auto">
          <a:xfrm>
            <a:off x="3289301" y="3371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5" name="Freeform 97"/>
          <p:cNvSpPr>
            <a:spLocks noEditPoints="1"/>
          </p:cNvSpPr>
          <p:nvPr/>
        </p:nvSpPr>
        <p:spPr bwMode="auto">
          <a:xfrm>
            <a:off x="3289301" y="39687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6" name="Freeform 98"/>
          <p:cNvSpPr>
            <a:spLocks noEditPoints="1"/>
          </p:cNvSpPr>
          <p:nvPr/>
        </p:nvSpPr>
        <p:spPr bwMode="auto">
          <a:xfrm>
            <a:off x="3289301" y="39100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7" name="Freeform 99"/>
          <p:cNvSpPr>
            <a:spLocks noEditPoints="1"/>
          </p:cNvSpPr>
          <p:nvPr/>
        </p:nvSpPr>
        <p:spPr bwMode="auto">
          <a:xfrm>
            <a:off x="3289301" y="37988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8" name="Freeform 100"/>
          <p:cNvSpPr>
            <a:spLocks noEditPoints="1"/>
          </p:cNvSpPr>
          <p:nvPr/>
        </p:nvSpPr>
        <p:spPr bwMode="auto">
          <a:xfrm>
            <a:off x="3289301" y="30845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9" name="Freeform 101"/>
          <p:cNvSpPr>
            <a:spLocks noEditPoints="1"/>
          </p:cNvSpPr>
          <p:nvPr/>
        </p:nvSpPr>
        <p:spPr bwMode="auto">
          <a:xfrm>
            <a:off x="3289301" y="39131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0" name="Freeform 102"/>
          <p:cNvSpPr>
            <a:spLocks noEditPoints="1"/>
          </p:cNvSpPr>
          <p:nvPr/>
        </p:nvSpPr>
        <p:spPr bwMode="auto">
          <a:xfrm>
            <a:off x="3289301" y="3375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1" name="Freeform 103"/>
          <p:cNvSpPr>
            <a:spLocks noEditPoints="1"/>
          </p:cNvSpPr>
          <p:nvPr/>
        </p:nvSpPr>
        <p:spPr bwMode="auto">
          <a:xfrm>
            <a:off x="3289301" y="4110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2" name="Freeform 104"/>
          <p:cNvSpPr>
            <a:spLocks noEditPoints="1"/>
          </p:cNvSpPr>
          <p:nvPr/>
        </p:nvSpPr>
        <p:spPr bwMode="auto">
          <a:xfrm>
            <a:off x="3289301" y="3903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3" name="Freeform 105"/>
          <p:cNvSpPr>
            <a:spLocks noEditPoints="1"/>
          </p:cNvSpPr>
          <p:nvPr/>
        </p:nvSpPr>
        <p:spPr bwMode="auto">
          <a:xfrm>
            <a:off x="3289301" y="3068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4" name="Freeform 106"/>
          <p:cNvSpPr>
            <a:spLocks noEditPoints="1"/>
          </p:cNvSpPr>
          <p:nvPr/>
        </p:nvSpPr>
        <p:spPr bwMode="auto">
          <a:xfrm>
            <a:off x="3289301" y="35941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5" name="Freeform 107"/>
          <p:cNvSpPr>
            <a:spLocks noEditPoints="1"/>
          </p:cNvSpPr>
          <p:nvPr/>
        </p:nvSpPr>
        <p:spPr bwMode="auto">
          <a:xfrm>
            <a:off x="3289301" y="38735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6" name="Freeform 108"/>
          <p:cNvSpPr>
            <a:spLocks noEditPoints="1"/>
          </p:cNvSpPr>
          <p:nvPr/>
        </p:nvSpPr>
        <p:spPr bwMode="auto">
          <a:xfrm>
            <a:off x="3289301" y="3575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7" name="Freeform 109"/>
          <p:cNvSpPr>
            <a:spLocks noEditPoints="1"/>
          </p:cNvSpPr>
          <p:nvPr/>
        </p:nvSpPr>
        <p:spPr bwMode="auto">
          <a:xfrm>
            <a:off x="3289301" y="37068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8" name="Freeform 110"/>
          <p:cNvSpPr>
            <a:spLocks noEditPoints="1"/>
          </p:cNvSpPr>
          <p:nvPr/>
        </p:nvSpPr>
        <p:spPr bwMode="auto">
          <a:xfrm>
            <a:off x="3289301" y="3941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9" name="Freeform 111"/>
          <p:cNvSpPr>
            <a:spLocks noEditPoints="1"/>
          </p:cNvSpPr>
          <p:nvPr/>
        </p:nvSpPr>
        <p:spPr bwMode="auto">
          <a:xfrm>
            <a:off x="3289301" y="38036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0" name="Freeform 112"/>
          <p:cNvSpPr>
            <a:spLocks noEditPoints="1"/>
          </p:cNvSpPr>
          <p:nvPr/>
        </p:nvSpPr>
        <p:spPr bwMode="auto">
          <a:xfrm>
            <a:off x="3289301" y="352266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1" name="Freeform 113"/>
          <p:cNvSpPr>
            <a:spLocks noEditPoints="1"/>
          </p:cNvSpPr>
          <p:nvPr/>
        </p:nvSpPr>
        <p:spPr bwMode="auto">
          <a:xfrm>
            <a:off x="3289301" y="40878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2" name="Freeform 114"/>
          <p:cNvSpPr>
            <a:spLocks noEditPoints="1"/>
          </p:cNvSpPr>
          <p:nvPr/>
        </p:nvSpPr>
        <p:spPr bwMode="auto">
          <a:xfrm>
            <a:off x="3289301" y="31273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3" name="Freeform 115"/>
          <p:cNvSpPr>
            <a:spLocks noEditPoints="1"/>
          </p:cNvSpPr>
          <p:nvPr/>
        </p:nvSpPr>
        <p:spPr bwMode="auto">
          <a:xfrm>
            <a:off x="3289301" y="3933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4" name="Freeform 116"/>
          <p:cNvSpPr>
            <a:spLocks noEditPoints="1"/>
          </p:cNvSpPr>
          <p:nvPr/>
        </p:nvSpPr>
        <p:spPr bwMode="auto">
          <a:xfrm>
            <a:off x="3289301" y="41433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5" name="Freeform 117"/>
          <p:cNvSpPr>
            <a:spLocks noEditPoints="1"/>
          </p:cNvSpPr>
          <p:nvPr/>
        </p:nvSpPr>
        <p:spPr bwMode="auto">
          <a:xfrm>
            <a:off x="3289301" y="44799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6" name="Freeform 118"/>
          <p:cNvSpPr>
            <a:spLocks noEditPoints="1"/>
          </p:cNvSpPr>
          <p:nvPr/>
        </p:nvSpPr>
        <p:spPr bwMode="auto">
          <a:xfrm>
            <a:off x="3289301" y="41386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7" name="Freeform 119"/>
          <p:cNvSpPr>
            <a:spLocks noEditPoints="1"/>
          </p:cNvSpPr>
          <p:nvPr/>
        </p:nvSpPr>
        <p:spPr bwMode="auto">
          <a:xfrm>
            <a:off x="3289301" y="4210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8" name="Freeform 120"/>
          <p:cNvSpPr>
            <a:spLocks noEditPoints="1"/>
          </p:cNvSpPr>
          <p:nvPr/>
        </p:nvSpPr>
        <p:spPr bwMode="auto">
          <a:xfrm>
            <a:off x="3289301" y="27066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9" name="Freeform 121"/>
          <p:cNvSpPr>
            <a:spLocks noEditPoints="1"/>
          </p:cNvSpPr>
          <p:nvPr/>
        </p:nvSpPr>
        <p:spPr bwMode="auto">
          <a:xfrm>
            <a:off x="3289301" y="368141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0" name="Freeform 122"/>
          <p:cNvSpPr>
            <a:spLocks noEditPoints="1"/>
          </p:cNvSpPr>
          <p:nvPr/>
        </p:nvSpPr>
        <p:spPr bwMode="auto">
          <a:xfrm>
            <a:off x="3289301" y="36607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1" name="Freeform 123"/>
          <p:cNvSpPr>
            <a:spLocks noEditPoints="1"/>
          </p:cNvSpPr>
          <p:nvPr/>
        </p:nvSpPr>
        <p:spPr bwMode="auto">
          <a:xfrm>
            <a:off x="3289301" y="4187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2" name="Freeform 124"/>
          <p:cNvSpPr>
            <a:spLocks noEditPoints="1"/>
          </p:cNvSpPr>
          <p:nvPr/>
        </p:nvSpPr>
        <p:spPr bwMode="auto">
          <a:xfrm>
            <a:off x="3289301" y="29718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3" name="Freeform 125"/>
          <p:cNvSpPr>
            <a:spLocks noEditPoints="1"/>
          </p:cNvSpPr>
          <p:nvPr/>
        </p:nvSpPr>
        <p:spPr bwMode="auto">
          <a:xfrm>
            <a:off x="3289301" y="3179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4" name="Freeform 126"/>
          <p:cNvSpPr>
            <a:spLocks noEditPoints="1"/>
          </p:cNvSpPr>
          <p:nvPr/>
        </p:nvSpPr>
        <p:spPr bwMode="auto">
          <a:xfrm>
            <a:off x="3289301" y="35956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5" name="Freeform 127"/>
          <p:cNvSpPr>
            <a:spLocks noEditPoints="1"/>
          </p:cNvSpPr>
          <p:nvPr/>
        </p:nvSpPr>
        <p:spPr bwMode="auto">
          <a:xfrm>
            <a:off x="3289301" y="36036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6" name="Freeform 128"/>
          <p:cNvSpPr>
            <a:spLocks noEditPoints="1"/>
          </p:cNvSpPr>
          <p:nvPr/>
        </p:nvSpPr>
        <p:spPr bwMode="auto">
          <a:xfrm>
            <a:off x="3289301" y="4195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7" name="Freeform 129"/>
          <p:cNvSpPr>
            <a:spLocks noEditPoints="1"/>
          </p:cNvSpPr>
          <p:nvPr/>
        </p:nvSpPr>
        <p:spPr bwMode="auto">
          <a:xfrm>
            <a:off x="3289301" y="38989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8" name="Freeform 130"/>
          <p:cNvSpPr>
            <a:spLocks noEditPoints="1"/>
          </p:cNvSpPr>
          <p:nvPr/>
        </p:nvSpPr>
        <p:spPr bwMode="auto">
          <a:xfrm>
            <a:off x="3289301" y="32877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9" name="Freeform 131"/>
          <p:cNvSpPr>
            <a:spLocks noEditPoints="1"/>
          </p:cNvSpPr>
          <p:nvPr/>
        </p:nvSpPr>
        <p:spPr bwMode="auto">
          <a:xfrm>
            <a:off x="3289301" y="3770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0" name="Freeform 132"/>
          <p:cNvSpPr>
            <a:spLocks noEditPoints="1"/>
          </p:cNvSpPr>
          <p:nvPr/>
        </p:nvSpPr>
        <p:spPr bwMode="auto">
          <a:xfrm>
            <a:off x="3289301" y="399256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1" name="Freeform 133"/>
          <p:cNvSpPr>
            <a:spLocks noEditPoints="1"/>
          </p:cNvSpPr>
          <p:nvPr/>
        </p:nvSpPr>
        <p:spPr bwMode="auto">
          <a:xfrm>
            <a:off x="3289301" y="32432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2" name="Freeform 134"/>
          <p:cNvSpPr>
            <a:spLocks noEditPoints="1"/>
          </p:cNvSpPr>
          <p:nvPr/>
        </p:nvSpPr>
        <p:spPr bwMode="auto">
          <a:xfrm>
            <a:off x="3289301" y="36083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3" name="Freeform 135"/>
          <p:cNvSpPr>
            <a:spLocks noEditPoints="1"/>
          </p:cNvSpPr>
          <p:nvPr/>
        </p:nvSpPr>
        <p:spPr bwMode="auto">
          <a:xfrm>
            <a:off x="3289301" y="3886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4" name="Freeform 136"/>
          <p:cNvSpPr>
            <a:spLocks noEditPoints="1"/>
          </p:cNvSpPr>
          <p:nvPr/>
        </p:nvSpPr>
        <p:spPr bwMode="auto">
          <a:xfrm>
            <a:off x="3289301" y="36893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5" name="Freeform 137"/>
          <p:cNvSpPr>
            <a:spLocks noEditPoints="1"/>
          </p:cNvSpPr>
          <p:nvPr/>
        </p:nvSpPr>
        <p:spPr bwMode="auto">
          <a:xfrm>
            <a:off x="3289301" y="41179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6" name="Freeform 138"/>
          <p:cNvSpPr>
            <a:spLocks noEditPoints="1"/>
          </p:cNvSpPr>
          <p:nvPr/>
        </p:nvSpPr>
        <p:spPr bwMode="auto">
          <a:xfrm>
            <a:off x="3289301" y="33448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7" name="Freeform 139"/>
          <p:cNvSpPr>
            <a:spLocks noEditPoints="1"/>
          </p:cNvSpPr>
          <p:nvPr/>
        </p:nvSpPr>
        <p:spPr bwMode="auto">
          <a:xfrm>
            <a:off x="3289301" y="40655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8" name="Freeform 140"/>
          <p:cNvSpPr>
            <a:spLocks noEditPoints="1"/>
          </p:cNvSpPr>
          <p:nvPr/>
        </p:nvSpPr>
        <p:spPr bwMode="auto">
          <a:xfrm>
            <a:off x="3289301" y="30543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9" name="Freeform 141"/>
          <p:cNvSpPr>
            <a:spLocks noEditPoints="1"/>
          </p:cNvSpPr>
          <p:nvPr/>
        </p:nvSpPr>
        <p:spPr bwMode="auto">
          <a:xfrm>
            <a:off x="3289301" y="35845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0" name="Freeform 142"/>
          <p:cNvSpPr>
            <a:spLocks noEditPoints="1"/>
          </p:cNvSpPr>
          <p:nvPr/>
        </p:nvSpPr>
        <p:spPr bwMode="auto">
          <a:xfrm>
            <a:off x="3289301" y="3057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1" name="Freeform 143"/>
          <p:cNvSpPr>
            <a:spLocks noEditPoints="1"/>
          </p:cNvSpPr>
          <p:nvPr/>
        </p:nvSpPr>
        <p:spPr bwMode="auto">
          <a:xfrm>
            <a:off x="3289301" y="3946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2" name="Freeform 144"/>
          <p:cNvSpPr>
            <a:spLocks noEditPoints="1"/>
          </p:cNvSpPr>
          <p:nvPr/>
        </p:nvSpPr>
        <p:spPr bwMode="auto">
          <a:xfrm>
            <a:off x="3289301" y="39258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3" name="Freeform 145"/>
          <p:cNvSpPr>
            <a:spLocks noEditPoints="1"/>
          </p:cNvSpPr>
          <p:nvPr/>
        </p:nvSpPr>
        <p:spPr bwMode="auto">
          <a:xfrm>
            <a:off x="3289301" y="32385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4" name="Freeform 146"/>
          <p:cNvSpPr>
            <a:spLocks noEditPoints="1"/>
          </p:cNvSpPr>
          <p:nvPr/>
        </p:nvSpPr>
        <p:spPr bwMode="auto">
          <a:xfrm>
            <a:off x="3289301" y="2941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5" name="Freeform 147"/>
          <p:cNvSpPr>
            <a:spLocks noEditPoints="1"/>
          </p:cNvSpPr>
          <p:nvPr/>
        </p:nvSpPr>
        <p:spPr bwMode="auto">
          <a:xfrm>
            <a:off x="3289301" y="40084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6" name="Freeform 148"/>
          <p:cNvSpPr>
            <a:spLocks noEditPoints="1"/>
          </p:cNvSpPr>
          <p:nvPr/>
        </p:nvSpPr>
        <p:spPr bwMode="auto">
          <a:xfrm>
            <a:off x="3289301" y="26812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7" name="Freeform 149"/>
          <p:cNvSpPr>
            <a:spLocks noEditPoints="1"/>
          </p:cNvSpPr>
          <p:nvPr/>
        </p:nvSpPr>
        <p:spPr bwMode="auto">
          <a:xfrm>
            <a:off x="3289301" y="33988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8" name="Freeform 150"/>
          <p:cNvSpPr>
            <a:spLocks noEditPoints="1"/>
          </p:cNvSpPr>
          <p:nvPr/>
        </p:nvSpPr>
        <p:spPr bwMode="auto">
          <a:xfrm>
            <a:off x="3289301" y="37607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9" name="Freeform 151"/>
          <p:cNvSpPr>
            <a:spLocks noEditPoints="1"/>
          </p:cNvSpPr>
          <p:nvPr/>
        </p:nvSpPr>
        <p:spPr bwMode="auto">
          <a:xfrm>
            <a:off x="3289301" y="35115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0" name="Freeform 152"/>
          <p:cNvSpPr>
            <a:spLocks noEditPoints="1"/>
          </p:cNvSpPr>
          <p:nvPr/>
        </p:nvSpPr>
        <p:spPr bwMode="auto">
          <a:xfrm>
            <a:off x="3289301" y="3489325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1" name="Freeform 153"/>
          <p:cNvSpPr>
            <a:spLocks noEditPoints="1"/>
          </p:cNvSpPr>
          <p:nvPr/>
        </p:nvSpPr>
        <p:spPr bwMode="auto">
          <a:xfrm>
            <a:off x="3289301" y="383381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2" name="Freeform 154"/>
          <p:cNvSpPr>
            <a:spLocks noEditPoints="1"/>
          </p:cNvSpPr>
          <p:nvPr/>
        </p:nvSpPr>
        <p:spPr bwMode="auto">
          <a:xfrm>
            <a:off x="3289301" y="3705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3" name="Freeform 155"/>
          <p:cNvSpPr>
            <a:spLocks noEditPoints="1"/>
          </p:cNvSpPr>
          <p:nvPr/>
        </p:nvSpPr>
        <p:spPr bwMode="auto">
          <a:xfrm>
            <a:off x="3289301" y="3135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4" name="Freeform 156"/>
          <p:cNvSpPr>
            <a:spLocks noEditPoints="1"/>
          </p:cNvSpPr>
          <p:nvPr/>
        </p:nvSpPr>
        <p:spPr bwMode="auto">
          <a:xfrm>
            <a:off x="3289301" y="41862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5" name="Freeform 157"/>
          <p:cNvSpPr>
            <a:spLocks noEditPoints="1"/>
          </p:cNvSpPr>
          <p:nvPr/>
        </p:nvSpPr>
        <p:spPr bwMode="auto">
          <a:xfrm>
            <a:off x="3289301" y="36734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6" name="Freeform 158"/>
          <p:cNvSpPr>
            <a:spLocks noEditPoints="1"/>
          </p:cNvSpPr>
          <p:nvPr/>
        </p:nvSpPr>
        <p:spPr bwMode="auto">
          <a:xfrm>
            <a:off x="3289301" y="33321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7" name="Freeform 159"/>
          <p:cNvSpPr>
            <a:spLocks noEditPoints="1"/>
          </p:cNvSpPr>
          <p:nvPr/>
        </p:nvSpPr>
        <p:spPr bwMode="auto">
          <a:xfrm>
            <a:off x="3289301" y="32781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8" name="Freeform 160"/>
          <p:cNvSpPr>
            <a:spLocks noEditPoints="1"/>
          </p:cNvSpPr>
          <p:nvPr/>
        </p:nvSpPr>
        <p:spPr bwMode="auto">
          <a:xfrm>
            <a:off x="3289301" y="42037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9" name="Freeform 161"/>
          <p:cNvSpPr>
            <a:spLocks noEditPoints="1"/>
          </p:cNvSpPr>
          <p:nvPr/>
        </p:nvSpPr>
        <p:spPr bwMode="auto">
          <a:xfrm>
            <a:off x="3289301" y="3778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0" name="Freeform 162"/>
          <p:cNvSpPr>
            <a:spLocks noEditPoints="1"/>
          </p:cNvSpPr>
          <p:nvPr/>
        </p:nvSpPr>
        <p:spPr bwMode="auto">
          <a:xfrm>
            <a:off x="3289301" y="3190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1" name="Freeform 163"/>
          <p:cNvSpPr>
            <a:spLocks noEditPoints="1"/>
          </p:cNvSpPr>
          <p:nvPr/>
        </p:nvSpPr>
        <p:spPr bwMode="auto">
          <a:xfrm>
            <a:off x="3289301" y="35448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2" name="Freeform 164"/>
          <p:cNvSpPr>
            <a:spLocks noEditPoints="1"/>
          </p:cNvSpPr>
          <p:nvPr/>
        </p:nvSpPr>
        <p:spPr bwMode="auto">
          <a:xfrm>
            <a:off x="3289301" y="39163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3" name="Freeform 165"/>
          <p:cNvSpPr>
            <a:spLocks noEditPoints="1"/>
          </p:cNvSpPr>
          <p:nvPr/>
        </p:nvSpPr>
        <p:spPr bwMode="auto">
          <a:xfrm>
            <a:off x="3289301" y="37465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4" name="Freeform 166"/>
          <p:cNvSpPr>
            <a:spLocks noEditPoints="1"/>
          </p:cNvSpPr>
          <p:nvPr/>
        </p:nvSpPr>
        <p:spPr bwMode="auto">
          <a:xfrm>
            <a:off x="3289301" y="3819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5" name="Freeform 167"/>
          <p:cNvSpPr>
            <a:spLocks noEditPoints="1"/>
          </p:cNvSpPr>
          <p:nvPr/>
        </p:nvSpPr>
        <p:spPr bwMode="auto">
          <a:xfrm>
            <a:off x="3289301" y="4030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6" name="Freeform 168"/>
          <p:cNvSpPr>
            <a:spLocks noEditPoints="1"/>
          </p:cNvSpPr>
          <p:nvPr/>
        </p:nvSpPr>
        <p:spPr bwMode="auto">
          <a:xfrm>
            <a:off x="3289301" y="3625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7" name="Freeform 169"/>
          <p:cNvSpPr>
            <a:spLocks noEditPoints="1"/>
          </p:cNvSpPr>
          <p:nvPr/>
        </p:nvSpPr>
        <p:spPr bwMode="auto">
          <a:xfrm>
            <a:off x="3289301" y="35814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8" name="Freeform 170"/>
          <p:cNvSpPr>
            <a:spLocks noEditPoints="1"/>
          </p:cNvSpPr>
          <p:nvPr/>
        </p:nvSpPr>
        <p:spPr bwMode="auto">
          <a:xfrm>
            <a:off x="3289301" y="4151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9" name="Freeform 171"/>
          <p:cNvSpPr>
            <a:spLocks noEditPoints="1"/>
          </p:cNvSpPr>
          <p:nvPr/>
        </p:nvSpPr>
        <p:spPr bwMode="auto">
          <a:xfrm>
            <a:off x="3289301" y="4038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0" name="Freeform 172"/>
          <p:cNvSpPr>
            <a:spLocks noEditPoints="1"/>
          </p:cNvSpPr>
          <p:nvPr/>
        </p:nvSpPr>
        <p:spPr bwMode="auto">
          <a:xfrm>
            <a:off x="3289301" y="3703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1" name="Freeform 173"/>
          <p:cNvSpPr>
            <a:spLocks noEditPoints="1"/>
          </p:cNvSpPr>
          <p:nvPr/>
        </p:nvSpPr>
        <p:spPr bwMode="auto">
          <a:xfrm>
            <a:off x="3289301" y="40513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2" name="Freeform 174"/>
          <p:cNvSpPr>
            <a:spLocks noEditPoints="1"/>
          </p:cNvSpPr>
          <p:nvPr/>
        </p:nvSpPr>
        <p:spPr bwMode="auto">
          <a:xfrm>
            <a:off x="3289301" y="4260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3" name="Freeform 175"/>
          <p:cNvSpPr>
            <a:spLocks noEditPoints="1"/>
          </p:cNvSpPr>
          <p:nvPr/>
        </p:nvSpPr>
        <p:spPr bwMode="auto">
          <a:xfrm>
            <a:off x="3289301" y="36052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4" name="Freeform 176"/>
          <p:cNvSpPr>
            <a:spLocks noEditPoints="1"/>
          </p:cNvSpPr>
          <p:nvPr/>
        </p:nvSpPr>
        <p:spPr bwMode="auto">
          <a:xfrm>
            <a:off x="3289301" y="37576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5" name="Freeform 177"/>
          <p:cNvSpPr>
            <a:spLocks noEditPoints="1"/>
          </p:cNvSpPr>
          <p:nvPr/>
        </p:nvSpPr>
        <p:spPr bwMode="auto">
          <a:xfrm>
            <a:off x="3289301" y="4024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6" name="Freeform 178"/>
          <p:cNvSpPr>
            <a:spLocks noEditPoints="1"/>
          </p:cNvSpPr>
          <p:nvPr/>
        </p:nvSpPr>
        <p:spPr bwMode="auto">
          <a:xfrm>
            <a:off x="3289301" y="46767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7" name="Freeform 179"/>
          <p:cNvSpPr>
            <a:spLocks noEditPoints="1"/>
          </p:cNvSpPr>
          <p:nvPr/>
        </p:nvSpPr>
        <p:spPr bwMode="auto">
          <a:xfrm>
            <a:off x="3289301" y="27225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8" name="Freeform 180"/>
          <p:cNvSpPr>
            <a:spLocks noEditPoints="1"/>
          </p:cNvSpPr>
          <p:nvPr/>
        </p:nvSpPr>
        <p:spPr bwMode="auto">
          <a:xfrm>
            <a:off x="3289301" y="38989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9" name="Freeform 181"/>
          <p:cNvSpPr>
            <a:spLocks noEditPoints="1"/>
          </p:cNvSpPr>
          <p:nvPr/>
        </p:nvSpPr>
        <p:spPr bwMode="auto">
          <a:xfrm>
            <a:off x="3289301" y="40274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0" name="Freeform 182"/>
          <p:cNvSpPr>
            <a:spLocks noEditPoints="1"/>
          </p:cNvSpPr>
          <p:nvPr/>
        </p:nvSpPr>
        <p:spPr bwMode="auto">
          <a:xfrm>
            <a:off x="3289301" y="4183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1" name="Freeform 183"/>
          <p:cNvSpPr>
            <a:spLocks noEditPoints="1"/>
          </p:cNvSpPr>
          <p:nvPr/>
        </p:nvSpPr>
        <p:spPr bwMode="auto">
          <a:xfrm>
            <a:off x="3289301" y="3548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2" name="Freeform 184"/>
          <p:cNvSpPr>
            <a:spLocks noEditPoints="1"/>
          </p:cNvSpPr>
          <p:nvPr/>
        </p:nvSpPr>
        <p:spPr bwMode="auto">
          <a:xfrm>
            <a:off x="3289301" y="3959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3" name="Freeform 185"/>
          <p:cNvSpPr>
            <a:spLocks noEditPoints="1"/>
          </p:cNvSpPr>
          <p:nvPr/>
        </p:nvSpPr>
        <p:spPr bwMode="auto">
          <a:xfrm>
            <a:off x="3289301" y="34099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4" name="Freeform 186"/>
          <p:cNvSpPr>
            <a:spLocks noEditPoints="1"/>
          </p:cNvSpPr>
          <p:nvPr/>
        </p:nvSpPr>
        <p:spPr bwMode="auto">
          <a:xfrm>
            <a:off x="3289301" y="407193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5" name="Freeform 187"/>
          <p:cNvSpPr>
            <a:spLocks noEditPoints="1"/>
          </p:cNvSpPr>
          <p:nvPr/>
        </p:nvSpPr>
        <p:spPr bwMode="auto">
          <a:xfrm>
            <a:off x="3289301" y="3395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6" name="Freeform 188"/>
          <p:cNvSpPr>
            <a:spLocks noEditPoints="1"/>
          </p:cNvSpPr>
          <p:nvPr/>
        </p:nvSpPr>
        <p:spPr bwMode="auto">
          <a:xfrm>
            <a:off x="3289301" y="39131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7" name="Freeform 189"/>
          <p:cNvSpPr>
            <a:spLocks noEditPoints="1"/>
          </p:cNvSpPr>
          <p:nvPr/>
        </p:nvSpPr>
        <p:spPr bwMode="auto">
          <a:xfrm>
            <a:off x="3289301" y="39782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8" name="Freeform 190"/>
          <p:cNvSpPr>
            <a:spLocks noEditPoints="1"/>
          </p:cNvSpPr>
          <p:nvPr/>
        </p:nvSpPr>
        <p:spPr bwMode="auto">
          <a:xfrm>
            <a:off x="3289301" y="31083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9" name="Freeform 191"/>
          <p:cNvSpPr>
            <a:spLocks noEditPoints="1"/>
          </p:cNvSpPr>
          <p:nvPr/>
        </p:nvSpPr>
        <p:spPr bwMode="auto">
          <a:xfrm>
            <a:off x="3289301" y="40179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0" name="Freeform 192"/>
          <p:cNvSpPr>
            <a:spLocks noEditPoints="1"/>
          </p:cNvSpPr>
          <p:nvPr/>
        </p:nvSpPr>
        <p:spPr bwMode="auto">
          <a:xfrm>
            <a:off x="3289301" y="4211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1" name="Freeform 193"/>
          <p:cNvSpPr>
            <a:spLocks noEditPoints="1"/>
          </p:cNvSpPr>
          <p:nvPr/>
        </p:nvSpPr>
        <p:spPr bwMode="auto">
          <a:xfrm>
            <a:off x="3289301" y="4264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2" name="Freeform 194"/>
          <p:cNvSpPr>
            <a:spLocks noEditPoints="1"/>
          </p:cNvSpPr>
          <p:nvPr/>
        </p:nvSpPr>
        <p:spPr bwMode="auto">
          <a:xfrm>
            <a:off x="3289301" y="4010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3" name="Freeform 195"/>
          <p:cNvSpPr>
            <a:spLocks noEditPoints="1"/>
          </p:cNvSpPr>
          <p:nvPr/>
        </p:nvSpPr>
        <p:spPr bwMode="auto">
          <a:xfrm>
            <a:off x="3289301" y="3602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4" name="Freeform 196"/>
          <p:cNvSpPr>
            <a:spLocks noEditPoints="1"/>
          </p:cNvSpPr>
          <p:nvPr/>
        </p:nvSpPr>
        <p:spPr bwMode="auto">
          <a:xfrm>
            <a:off x="3289301" y="39957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5" name="Freeform 197"/>
          <p:cNvSpPr>
            <a:spLocks noEditPoints="1"/>
          </p:cNvSpPr>
          <p:nvPr/>
        </p:nvSpPr>
        <p:spPr bwMode="auto">
          <a:xfrm>
            <a:off x="3289301" y="3729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6" name="Freeform 198"/>
          <p:cNvSpPr>
            <a:spLocks noEditPoints="1"/>
          </p:cNvSpPr>
          <p:nvPr/>
        </p:nvSpPr>
        <p:spPr bwMode="auto">
          <a:xfrm>
            <a:off x="3289301" y="3262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7" name="Freeform 199"/>
          <p:cNvSpPr>
            <a:spLocks noEditPoints="1"/>
          </p:cNvSpPr>
          <p:nvPr/>
        </p:nvSpPr>
        <p:spPr bwMode="auto">
          <a:xfrm>
            <a:off x="3289301" y="4038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8" name="Freeform 200"/>
          <p:cNvSpPr>
            <a:spLocks noEditPoints="1"/>
          </p:cNvSpPr>
          <p:nvPr/>
        </p:nvSpPr>
        <p:spPr bwMode="auto">
          <a:xfrm>
            <a:off x="3289301" y="37877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9" name="Freeform 201"/>
          <p:cNvSpPr>
            <a:spLocks noEditPoints="1"/>
          </p:cNvSpPr>
          <p:nvPr/>
        </p:nvSpPr>
        <p:spPr bwMode="auto">
          <a:xfrm>
            <a:off x="3289301" y="54514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0" name="Freeform 202"/>
          <p:cNvSpPr>
            <a:spLocks noEditPoints="1"/>
          </p:cNvSpPr>
          <p:nvPr/>
        </p:nvSpPr>
        <p:spPr bwMode="auto">
          <a:xfrm>
            <a:off x="3289301" y="51974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1" name="Freeform 203"/>
          <p:cNvSpPr>
            <a:spLocks noEditPoints="1"/>
          </p:cNvSpPr>
          <p:nvPr/>
        </p:nvSpPr>
        <p:spPr bwMode="auto">
          <a:xfrm>
            <a:off x="3289301" y="32639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2" name="Freeform 204"/>
          <p:cNvSpPr>
            <a:spLocks noEditPoints="1"/>
          </p:cNvSpPr>
          <p:nvPr/>
        </p:nvSpPr>
        <p:spPr bwMode="auto">
          <a:xfrm>
            <a:off x="3289301" y="35925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3" name="Freeform 205"/>
          <p:cNvSpPr>
            <a:spLocks noEditPoints="1"/>
          </p:cNvSpPr>
          <p:nvPr/>
        </p:nvSpPr>
        <p:spPr bwMode="auto">
          <a:xfrm>
            <a:off x="3289301" y="34861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" name="Group 407"/>
          <p:cNvGrpSpPr>
            <a:grpSpLocks/>
          </p:cNvGrpSpPr>
          <p:nvPr/>
        </p:nvGrpSpPr>
        <p:grpSpPr bwMode="auto">
          <a:xfrm>
            <a:off x="3289301" y="2622550"/>
            <a:ext cx="82550" cy="2584450"/>
            <a:chOff x="2072" y="1652"/>
            <a:chExt cx="52" cy="1628"/>
          </a:xfrm>
        </p:grpSpPr>
        <p:sp>
          <p:nvSpPr>
            <p:cNvPr id="8784" name="Freeform 207"/>
            <p:cNvSpPr>
              <a:spLocks noEditPoints="1"/>
            </p:cNvSpPr>
            <p:nvPr/>
          </p:nvSpPr>
          <p:spPr bwMode="auto">
            <a:xfrm>
              <a:off x="2072" y="22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5" name="Freeform 208"/>
            <p:cNvSpPr>
              <a:spLocks noEditPoints="1"/>
            </p:cNvSpPr>
            <p:nvPr/>
          </p:nvSpPr>
          <p:spPr bwMode="auto">
            <a:xfrm>
              <a:off x="2072" y="21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6" name="Freeform 209"/>
            <p:cNvSpPr>
              <a:spLocks noEditPoints="1"/>
            </p:cNvSpPr>
            <p:nvPr/>
          </p:nvSpPr>
          <p:spPr bwMode="auto">
            <a:xfrm>
              <a:off x="2072" y="253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7" name="Freeform 210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8" name="Freeform 211"/>
            <p:cNvSpPr>
              <a:spLocks noEditPoints="1"/>
            </p:cNvSpPr>
            <p:nvPr/>
          </p:nvSpPr>
          <p:spPr bwMode="auto">
            <a:xfrm>
              <a:off x="2072" y="1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9" name="Freeform 212"/>
            <p:cNvSpPr>
              <a:spLocks noEditPoints="1"/>
            </p:cNvSpPr>
            <p:nvPr/>
          </p:nvSpPr>
          <p:spPr bwMode="auto">
            <a:xfrm>
              <a:off x="2072" y="21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0" name="Freeform 213"/>
            <p:cNvSpPr>
              <a:spLocks noEditPoints="1"/>
            </p:cNvSpPr>
            <p:nvPr/>
          </p:nvSpPr>
          <p:spPr bwMode="auto">
            <a:xfrm>
              <a:off x="2072" y="21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1" name="Freeform 214"/>
            <p:cNvSpPr>
              <a:spLocks noEditPoints="1"/>
            </p:cNvSpPr>
            <p:nvPr/>
          </p:nvSpPr>
          <p:spPr bwMode="auto">
            <a:xfrm>
              <a:off x="2072" y="22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2" name="Freeform 215"/>
            <p:cNvSpPr>
              <a:spLocks noEditPoints="1"/>
            </p:cNvSpPr>
            <p:nvPr/>
          </p:nvSpPr>
          <p:spPr bwMode="auto">
            <a:xfrm>
              <a:off x="2072" y="23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3" name="Freeform 216"/>
            <p:cNvSpPr>
              <a:spLocks noEditPoints="1"/>
            </p:cNvSpPr>
            <p:nvPr/>
          </p:nvSpPr>
          <p:spPr bwMode="auto">
            <a:xfrm>
              <a:off x="2072" y="21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4" name="Freeform 217"/>
            <p:cNvSpPr>
              <a:spLocks noEditPoints="1"/>
            </p:cNvSpPr>
            <p:nvPr/>
          </p:nvSpPr>
          <p:spPr bwMode="auto">
            <a:xfrm>
              <a:off x="2072" y="23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5" name="Freeform 218"/>
            <p:cNvSpPr>
              <a:spLocks noEditPoints="1"/>
            </p:cNvSpPr>
            <p:nvPr/>
          </p:nvSpPr>
          <p:spPr bwMode="auto">
            <a:xfrm>
              <a:off x="2072" y="24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6" name="Freeform 219"/>
            <p:cNvSpPr>
              <a:spLocks noEditPoints="1"/>
            </p:cNvSpPr>
            <p:nvPr/>
          </p:nvSpPr>
          <p:spPr bwMode="auto">
            <a:xfrm>
              <a:off x="2072" y="20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7" name="Freeform 220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8" name="Freeform 221"/>
            <p:cNvSpPr>
              <a:spLocks noEditPoints="1"/>
            </p:cNvSpPr>
            <p:nvPr/>
          </p:nvSpPr>
          <p:spPr bwMode="auto">
            <a:xfrm>
              <a:off x="2072" y="17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9" name="Freeform 222"/>
            <p:cNvSpPr>
              <a:spLocks noEditPoints="1"/>
            </p:cNvSpPr>
            <p:nvPr/>
          </p:nvSpPr>
          <p:spPr bwMode="auto">
            <a:xfrm>
              <a:off x="2072" y="25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0" name="Freeform 223"/>
            <p:cNvSpPr>
              <a:spLocks noEditPoints="1"/>
            </p:cNvSpPr>
            <p:nvPr/>
          </p:nvSpPr>
          <p:spPr bwMode="auto">
            <a:xfrm>
              <a:off x="2072" y="24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1" name="Freeform 224"/>
            <p:cNvSpPr>
              <a:spLocks noEditPoints="1"/>
            </p:cNvSpPr>
            <p:nvPr/>
          </p:nvSpPr>
          <p:spPr bwMode="auto">
            <a:xfrm>
              <a:off x="2072" y="20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2" name="Freeform 225"/>
            <p:cNvSpPr>
              <a:spLocks noEditPoints="1"/>
            </p:cNvSpPr>
            <p:nvPr/>
          </p:nvSpPr>
          <p:spPr bwMode="auto">
            <a:xfrm>
              <a:off x="2072" y="24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3" name="Freeform 226"/>
            <p:cNvSpPr>
              <a:spLocks noEditPoints="1"/>
            </p:cNvSpPr>
            <p:nvPr/>
          </p:nvSpPr>
          <p:spPr bwMode="auto">
            <a:xfrm>
              <a:off x="2072" y="2219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4" name="Freeform 227"/>
            <p:cNvSpPr>
              <a:spLocks noEditPoints="1"/>
            </p:cNvSpPr>
            <p:nvPr/>
          </p:nvSpPr>
          <p:spPr bwMode="auto">
            <a:xfrm>
              <a:off x="2072" y="246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5" name="Freeform 228"/>
            <p:cNvSpPr>
              <a:spLocks noEditPoints="1"/>
            </p:cNvSpPr>
            <p:nvPr/>
          </p:nvSpPr>
          <p:spPr bwMode="auto">
            <a:xfrm>
              <a:off x="2072" y="29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6" name="Freeform 229"/>
            <p:cNvSpPr>
              <a:spLocks noEditPoints="1"/>
            </p:cNvSpPr>
            <p:nvPr/>
          </p:nvSpPr>
          <p:spPr bwMode="auto">
            <a:xfrm>
              <a:off x="2072" y="23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7" name="Freeform 230"/>
            <p:cNvSpPr>
              <a:spLocks noEditPoints="1"/>
            </p:cNvSpPr>
            <p:nvPr/>
          </p:nvSpPr>
          <p:spPr bwMode="auto">
            <a:xfrm>
              <a:off x="2072" y="20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8" name="Freeform 231"/>
            <p:cNvSpPr>
              <a:spLocks noEditPoints="1"/>
            </p:cNvSpPr>
            <p:nvPr/>
          </p:nvSpPr>
          <p:spPr bwMode="auto">
            <a:xfrm>
              <a:off x="2072" y="22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9" name="Freeform 232"/>
            <p:cNvSpPr>
              <a:spLocks noEditPoints="1"/>
            </p:cNvSpPr>
            <p:nvPr/>
          </p:nvSpPr>
          <p:spPr bwMode="auto">
            <a:xfrm>
              <a:off x="2072" y="19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0" name="Freeform 233"/>
            <p:cNvSpPr>
              <a:spLocks noEditPoints="1"/>
            </p:cNvSpPr>
            <p:nvPr/>
          </p:nvSpPr>
          <p:spPr bwMode="auto">
            <a:xfrm>
              <a:off x="2072" y="22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1" name="Freeform 234"/>
            <p:cNvSpPr>
              <a:spLocks noEditPoints="1"/>
            </p:cNvSpPr>
            <p:nvPr/>
          </p:nvSpPr>
          <p:spPr bwMode="auto">
            <a:xfrm>
              <a:off x="2072" y="23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2" name="Freeform 235"/>
            <p:cNvSpPr>
              <a:spLocks noEditPoints="1"/>
            </p:cNvSpPr>
            <p:nvPr/>
          </p:nvSpPr>
          <p:spPr bwMode="auto">
            <a:xfrm>
              <a:off x="2072" y="26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3" name="Freeform 236"/>
            <p:cNvSpPr>
              <a:spLocks noEditPoints="1"/>
            </p:cNvSpPr>
            <p:nvPr/>
          </p:nvSpPr>
          <p:spPr bwMode="auto">
            <a:xfrm>
              <a:off x="2072" y="24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4" name="Freeform 237"/>
            <p:cNvSpPr>
              <a:spLocks noEditPoints="1"/>
            </p:cNvSpPr>
            <p:nvPr/>
          </p:nvSpPr>
          <p:spPr bwMode="auto">
            <a:xfrm>
              <a:off x="2072" y="25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5" name="Freeform 238"/>
            <p:cNvSpPr>
              <a:spLocks noEditPoints="1"/>
            </p:cNvSpPr>
            <p:nvPr/>
          </p:nvSpPr>
          <p:spPr bwMode="auto">
            <a:xfrm>
              <a:off x="2072" y="24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6" name="Freeform 239"/>
            <p:cNvSpPr>
              <a:spLocks noEditPoints="1"/>
            </p:cNvSpPr>
            <p:nvPr/>
          </p:nvSpPr>
          <p:spPr bwMode="auto">
            <a:xfrm>
              <a:off x="2072" y="26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7" name="Freeform 240"/>
            <p:cNvSpPr>
              <a:spLocks noEditPoints="1"/>
            </p:cNvSpPr>
            <p:nvPr/>
          </p:nvSpPr>
          <p:spPr bwMode="auto">
            <a:xfrm>
              <a:off x="2072" y="21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8" name="Freeform 241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9" name="Freeform 242"/>
            <p:cNvSpPr>
              <a:spLocks noEditPoints="1"/>
            </p:cNvSpPr>
            <p:nvPr/>
          </p:nvSpPr>
          <p:spPr bwMode="auto">
            <a:xfrm>
              <a:off x="2072" y="21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0" name="Freeform 243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1" name="Freeform 244"/>
            <p:cNvSpPr>
              <a:spLocks noEditPoints="1"/>
            </p:cNvSpPr>
            <p:nvPr/>
          </p:nvSpPr>
          <p:spPr bwMode="auto">
            <a:xfrm>
              <a:off x="2072" y="21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2" name="Freeform 245"/>
            <p:cNvSpPr>
              <a:spLocks noEditPoints="1"/>
            </p:cNvSpPr>
            <p:nvPr/>
          </p:nvSpPr>
          <p:spPr bwMode="auto">
            <a:xfrm>
              <a:off x="2072" y="26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3" name="Freeform 246"/>
            <p:cNvSpPr>
              <a:spLocks noEditPoints="1"/>
            </p:cNvSpPr>
            <p:nvPr/>
          </p:nvSpPr>
          <p:spPr bwMode="auto">
            <a:xfrm>
              <a:off x="2072" y="21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4" name="Freeform 247"/>
            <p:cNvSpPr>
              <a:spLocks noEditPoints="1"/>
            </p:cNvSpPr>
            <p:nvPr/>
          </p:nvSpPr>
          <p:spPr bwMode="auto">
            <a:xfrm>
              <a:off x="2072" y="23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5" name="Freeform 248"/>
            <p:cNvSpPr>
              <a:spLocks noEditPoints="1"/>
            </p:cNvSpPr>
            <p:nvPr/>
          </p:nvSpPr>
          <p:spPr bwMode="auto">
            <a:xfrm>
              <a:off x="2072" y="26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6" name="Freeform 249"/>
            <p:cNvSpPr>
              <a:spLocks noEditPoints="1"/>
            </p:cNvSpPr>
            <p:nvPr/>
          </p:nvSpPr>
          <p:spPr bwMode="auto">
            <a:xfrm>
              <a:off x="2072" y="26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7" name="Freeform 250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8" name="Freeform 251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9" name="Freeform 252"/>
            <p:cNvSpPr>
              <a:spLocks noEditPoints="1"/>
            </p:cNvSpPr>
            <p:nvPr/>
          </p:nvSpPr>
          <p:spPr bwMode="auto">
            <a:xfrm>
              <a:off x="2072" y="18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0" name="Freeform 253"/>
            <p:cNvSpPr>
              <a:spLocks noEditPoints="1"/>
            </p:cNvSpPr>
            <p:nvPr/>
          </p:nvSpPr>
          <p:spPr bwMode="auto">
            <a:xfrm>
              <a:off x="2072" y="25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1" name="Freeform 254"/>
            <p:cNvSpPr>
              <a:spLocks noEditPoints="1"/>
            </p:cNvSpPr>
            <p:nvPr/>
          </p:nvSpPr>
          <p:spPr bwMode="auto">
            <a:xfrm>
              <a:off x="2072" y="23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2" name="Freeform 255"/>
            <p:cNvSpPr>
              <a:spLocks noEditPoints="1"/>
            </p:cNvSpPr>
            <p:nvPr/>
          </p:nvSpPr>
          <p:spPr bwMode="auto">
            <a:xfrm>
              <a:off x="2072" y="24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3" name="Freeform 256"/>
            <p:cNvSpPr>
              <a:spLocks noEditPoints="1"/>
            </p:cNvSpPr>
            <p:nvPr/>
          </p:nvSpPr>
          <p:spPr bwMode="auto">
            <a:xfrm>
              <a:off x="2072" y="21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4" name="Freeform 257"/>
            <p:cNvSpPr>
              <a:spLocks noEditPoints="1"/>
            </p:cNvSpPr>
            <p:nvPr/>
          </p:nvSpPr>
          <p:spPr bwMode="auto">
            <a:xfrm>
              <a:off x="2072" y="228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5" name="Freeform 258"/>
            <p:cNvSpPr>
              <a:spLocks noEditPoints="1"/>
            </p:cNvSpPr>
            <p:nvPr/>
          </p:nvSpPr>
          <p:spPr bwMode="auto">
            <a:xfrm>
              <a:off x="2072" y="24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6" name="Freeform 259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7" name="Freeform 260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8" name="Freeform 261"/>
            <p:cNvSpPr>
              <a:spLocks noEditPoints="1"/>
            </p:cNvSpPr>
            <p:nvPr/>
          </p:nvSpPr>
          <p:spPr bwMode="auto">
            <a:xfrm>
              <a:off x="2072" y="18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9" name="Freeform 262"/>
            <p:cNvSpPr>
              <a:spLocks noEditPoints="1"/>
            </p:cNvSpPr>
            <p:nvPr/>
          </p:nvSpPr>
          <p:spPr bwMode="auto">
            <a:xfrm>
              <a:off x="2072" y="31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0" name="Freeform 263"/>
            <p:cNvSpPr>
              <a:spLocks noEditPoints="1"/>
            </p:cNvSpPr>
            <p:nvPr/>
          </p:nvSpPr>
          <p:spPr bwMode="auto">
            <a:xfrm>
              <a:off x="2072" y="21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1" name="Freeform 264"/>
            <p:cNvSpPr>
              <a:spLocks noEditPoints="1"/>
            </p:cNvSpPr>
            <p:nvPr/>
          </p:nvSpPr>
          <p:spPr bwMode="auto">
            <a:xfrm>
              <a:off x="2072" y="29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2" name="Freeform 265"/>
            <p:cNvSpPr>
              <a:spLocks noEditPoints="1"/>
            </p:cNvSpPr>
            <p:nvPr/>
          </p:nvSpPr>
          <p:spPr bwMode="auto">
            <a:xfrm>
              <a:off x="2072" y="23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3" name="Freeform 266"/>
            <p:cNvSpPr>
              <a:spLocks noEditPoints="1"/>
            </p:cNvSpPr>
            <p:nvPr/>
          </p:nvSpPr>
          <p:spPr bwMode="auto">
            <a:xfrm>
              <a:off x="2072" y="24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4" name="Freeform 267"/>
            <p:cNvSpPr>
              <a:spLocks noEditPoints="1"/>
            </p:cNvSpPr>
            <p:nvPr/>
          </p:nvSpPr>
          <p:spPr bwMode="auto">
            <a:xfrm>
              <a:off x="2072" y="22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5" name="Freeform 268"/>
            <p:cNvSpPr>
              <a:spLocks noEditPoints="1"/>
            </p:cNvSpPr>
            <p:nvPr/>
          </p:nvSpPr>
          <p:spPr bwMode="auto">
            <a:xfrm>
              <a:off x="2072" y="23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6" name="Freeform 269"/>
            <p:cNvSpPr>
              <a:spLocks noEditPoints="1"/>
            </p:cNvSpPr>
            <p:nvPr/>
          </p:nvSpPr>
          <p:spPr bwMode="auto">
            <a:xfrm>
              <a:off x="2072" y="23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7" name="Freeform 270"/>
            <p:cNvSpPr>
              <a:spLocks noEditPoints="1"/>
            </p:cNvSpPr>
            <p:nvPr/>
          </p:nvSpPr>
          <p:spPr bwMode="auto">
            <a:xfrm>
              <a:off x="2072" y="20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8" name="Freeform 271"/>
            <p:cNvSpPr>
              <a:spLocks noEditPoints="1"/>
            </p:cNvSpPr>
            <p:nvPr/>
          </p:nvSpPr>
          <p:spPr bwMode="auto">
            <a:xfrm>
              <a:off x="2072" y="25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9" name="Freeform 272"/>
            <p:cNvSpPr>
              <a:spLocks noEditPoints="1"/>
            </p:cNvSpPr>
            <p:nvPr/>
          </p:nvSpPr>
          <p:spPr bwMode="auto">
            <a:xfrm>
              <a:off x="2072" y="205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0" name="Freeform 273"/>
            <p:cNvSpPr>
              <a:spLocks noEditPoints="1"/>
            </p:cNvSpPr>
            <p:nvPr/>
          </p:nvSpPr>
          <p:spPr bwMode="auto">
            <a:xfrm>
              <a:off x="2072" y="20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1" name="Freeform 274"/>
            <p:cNvSpPr>
              <a:spLocks noEditPoints="1"/>
            </p:cNvSpPr>
            <p:nvPr/>
          </p:nvSpPr>
          <p:spPr bwMode="auto">
            <a:xfrm>
              <a:off x="2072" y="23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2" name="Freeform 275"/>
            <p:cNvSpPr>
              <a:spLocks noEditPoints="1"/>
            </p:cNvSpPr>
            <p:nvPr/>
          </p:nvSpPr>
          <p:spPr bwMode="auto">
            <a:xfrm>
              <a:off x="2072" y="20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3" name="Freeform 276"/>
            <p:cNvSpPr>
              <a:spLocks noEditPoints="1"/>
            </p:cNvSpPr>
            <p:nvPr/>
          </p:nvSpPr>
          <p:spPr bwMode="auto">
            <a:xfrm>
              <a:off x="2072" y="18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4" name="Freeform 277"/>
            <p:cNvSpPr>
              <a:spLocks noEditPoints="1"/>
            </p:cNvSpPr>
            <p:nvPr/>
          </p:nvSpPr>
          <p:spPr bwMode="auto">
            <a:xfrm>
              <a:off x="2072" y="21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5" name="Freeform 278"/>
            <p:cNvSpPr>
              <a:spLocks noEditPoints="1"/>
            </p:cNvSpPr>
            <p:nvPr/>
          </p:nvSpPr>
          <p:spPr bwMode="auto">
            <a:xfrm>
              <a:off x="2072" y="21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6" name="Freeform 279"/>
            <p:cNvSpPr>
              <a:spLocks noEditPoints="1"/>
            </p:cNvSpPr>
            <p:nvPr/>
          </p:nvSpPr>
          <p:spPr bwMode="auto">
            <a:xfrm>
              <a:off x="2072" y="246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7" name="Freeform 280"/>
            <p:cNvSpPr>
              <a:spLocks noEditPoints="1"/>
            </p:cNvSpPr>
            <p:nvPr/>
          </p:nvSpPr>
          <p:spPr bwMode="auto">
            <a:xfrm>
              <a:off x="2072" y="268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8" name="Freeform 281"/>
            <p:cNvSpPr>
              <a:spLocks noEditPoints="1"/>
            </p:cNvSpPr>
            <p:nvPr/>
          </p:nvSpPr>
          <p:spPr bwMode="auto">
            <a:xfrm>
              <a:off x="2072" y="21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9" name="Freeform 282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0" name="Freeform 283"/>
            <p:cNvSpPr>
              <a:spLocks noEditPoints="1"/>
            </p:cNvSpPr>
            <p:nvPr/>
          </p:nvSpPr>
          <p:spPr bwMode="auto">
            <a:xfrm>
              <a:off x="2072" y="27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1" name="Freeform 284"/>
            <p:cNvSpPr>
              <a:spLocks noEditPoints="1"/>
            </p:cNvSpPr>
            <p:nvPr/>
          </p:nvSpPr>
          <p:spPr bwMode="auto">
            <a:xfrm>
              <a:off x="2072" y="18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2" name="Freeform 285"/>
            <p:cNvSpPr>
              <a:spLocks noEditPoints="1"/>
            </p:cNvSpPr>
            <p:nvPr/>
          </p:nvSpPr>
          <p:spPr bwMode="auto">
            <a:xfrm>
              <a:off x="2072" y="26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3" name="Freeform 286"/>
            <p:cNvSpPr>
              <a:spLocks noEditPoints="1"/>
            </p:cNvSpPr>
            <p:nvPr/>
          </p:nvSpPr>
          <p:spPr bwMode="auto">
            <a:xfrm>
              <a:off x="2072" y="21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4" name="Freeform 287"/>
            <p:cNvSpPr>
              <a:spLocks noEditPoints="1"/>
            </p:cNvSpPr>
            <p:nvPr/>
          </p:nvSpPr>
          <p:spPr bwMode="auto">
            <a:xfrm>
              <a:off x="2072" y="2419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5" name="Freeform 288"/>
            <p:cNvSpPr>
              <a:spLocks noEditPoints="1"/>
            </p:cNvSpPr>
            <p:nvPr/>
          </p:nvSpPr>
          <p:spPr bwMode="auto">
            <a:xfrm>
              <a:off x="2072" y="24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6" name="Freeform 289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7" name="Freeform 290"/>
            <p:cNvSpPr>
              <a:spLocks noEditPoints="1"/>
            </p:cNvSpPr>
            <p:nvPr/>
          </p:nvSpPr>
          <p:spPr bwMode="auto">
            <a:xfrm>
              <a:off x="2072" y="22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8" name="Freeform 291"/>
            <p:cNvSpPr>
              <a:spLocks noEditPoints="1"/>
            </p:cNvSpPr>
            <p:nvPr/>
          </p:nvSpPr>
          <p:spPr bwMode="auto">
            <a:xfrm>
              <a:off x="2072" y="22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9" name="Freeform 292"/>
            <p:cNvSpPr>
              <a:spLocks noEditPoints="1"/>
            </p:cNvSpPr>
            <p:nvPr/>
          </p:nvSpPr>
          <p:spPr bwMode="auto">
            <a:xfrm>
              <a:off x="2072" y="21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0" name="Freeform 293"/>
            <p:cNvSpPr>
              <a:spLocks noEditPoints="1"/>
            </p:cNvSpPr>
            <p:nvPr/>
          </p:nvSpPr>
          <p:spPr bwMode="auto">
            <a:xfrm>
              <a:off x="2072" y="20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1" name="Freeform 294"/>
            <p:cNvSpPr>
              <a:spLocks noEditPoints="1"/>
            </p:cNvSpPr>
            <p:nvPr/>
          </p:nvSpPr>
          <p:spPr bwMode="auto">
            <a:xfrm>
              <a:off x="2072" y="191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2" name="Freeform 295"/>
            <p:cNvSpPr>
              <a:spLocks noEditPoints="1"/>
            </p:cNvSpPr>
            <p:nvPr/>
          </p:nvSpPr>
          <p:spPr bwMode="auto">
            <a:xfrm>
              <a:off x="2072" y="26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3" name="Freeform 296"/>
            <p:cNvSpPr>
              <a:spLocks noEditPoints="1"/>
            </p:cNvSpPr>
            <p:nvPr/>
          </p:nvSpPr>
          <p:spPr bwMode="auto">
            <a:xfrm>
              <a:off x="2072" y="22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4" name="Freeform 297"/>
            <p:cNvSpPr>
              <a:spLocks noEditPoints="1"/>
            </p:cNvSpPr>
            <p:nvPr/>
          </p:nvSpPr>
          <p:spPr bwMode="auto">
            <a:xfrm>
              <a:off x="2072" y="20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5" name="Freeform 298"/>
            <p:cNvSpPr>
              <a:spLocks noEditPoints="1"/>
            </p:cNvSpPr>
            <p:nvPr/>
          </p:nvSpPr>
          <p:spPr bwMode="auto">
            <a:xfrm>
              <a:off x="2072" y="24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6" name="Freeform 299"/>
            <p:cNvSpPr>
              <a:spLocks noEditPoints="1"/>
            </p:cNvSpPr>
            <p:nvPr/>
          </p:nvSpPr>
          <p:spPr bwMode="auto">
            <a:xfrm>
              <a:off x="2072" y="24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7" name="Freeform 300"/>
            <p:cNvSpPr>
              <a:spLocks noEditPoints="1"/>
            </p:cNvSpPr>
            <p:nvPr/>
          </p:nvSpPr>
          <p:spPr bwMode="auto">
            <a:xfrm>
              <a:off x="2072" y="24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8" name="Freeform 301"/>
            <p:cNvSpPr>
              <a:spLocks noEditPoints="1"/>
            </p:cNvSpPr>
            <p:nvPr/>
          </p:nvSpPr>
          <p:spPr bwMode="auto">
            <a:xfrm>
              <a:off x="2072" y="27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9" name="Freeform 302"/>
            <p:cNvSpPr>
              <a:spLocks noEditPoints="1"/>
            </p:cNvSpPr>
            <p:nvPr/>
          </p:nvSpPr>
          <p:spPr bwMode="auto">
            <a:xfrm>
              <a:off x="2072" y="21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0" name="Freeform 303"/>
            <p:cNvSpPr>
              <a:spLocks noEditPoints="1"/>
            </p:cNvSpPr>
            <p:nvPr/>
          </p:nvSpPr>
          <p:spPr bwMode="auto">
            <a:xfrm>
              <a:off x="2072" y="22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1" name="Freeform 304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2" name="Freeform 305"/>
            <p:cNvSpPr>
              <a:spLocks noEditPoints="1"/>
            </p:cNvSpPr>
            <p:nvPr/>
          </p:nvSpPr>
          <p:spPr bwMode="auto">
            <a:xfrm>
              <a:off x="2072" y="21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3" name="Freeform 306"/>
            <p:cNvSpPr>
              <a:spLocks noEditPoints="1"/>
            </p:cNvSpPr>
            <p:nvPr/>
          </p:nvSpPr>
          <p:spPr bwMode="auto">
            <a:xfrm>
              <a:off x="2072" y="2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4" name="Freeform 307"/>
            <p:cNvSpPr>
              <a:spLocks noEditPoints="1"/>
            </p:cNvSpPr>
            <p:nvPr/>
          </p:nvSpPr>
          <p:spPr bwMode="auto">
            <a:xfrm>
              <a:off x="2072" y="23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5" name="Freeform 308"/>
            <p:cNvSpPr>
              <a:spLocks noEditPoints="1"/>
            </p:cNvSpPr>
            <p:nvPr/>
          </p:nvSpPr>
          <p:spPr bwMode="auto">
            <a:xfrm>
              <a:off x="2072" y="25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6" name="Freeform 309"/>
            <p:cNvSpPr>
              <a:spLocks noEditPoints="1"/>
            </p:cNvSpPr>
            <p:nvPr/>
          </p:nvSpPr>
          <p:spPr bwMode="auto">
            <a:xfrm>
              <a:off x="2072" y="2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7" name="Freeform 310"/>
            <p:cNvSpPr>
              <a:spLocks noEditPoints="1"/>
            </p:cNvSpPr>
            <p:nvPr/>
          </p:nvSpPr>
          <p:spPr bwMode="auto">
            <a:xfrm>
              <a:off x="2072" y="21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8" name="Freeform 311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9" name="Freeform 312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0" name="Freeform 313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1" name="Freeform 314"/>
            <p:cNvSpPr>
              <a:spLocks noEditPoints="1"/>
            </p:cNvSpPr>
            <p:nvPr/>
          </p:nvSpPr>
          <p:spPr bwMode="auto">
            <a:xfrm>
              <a:off x="2072" y="24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2" name="Freeform 315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3" name="Freeform 316"/>
            <p:cNvSpPr>
              <a:spLocks noEditPoints="1"/>
            </p:cNvSpPr>
            <p:nvPr/>
          </p:nvSpPr>
          <p:spPr bwMode="auto">
            <a:xfrm>
              <a:off x="2072" y="22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4" name="Freeform 317"/>
            <p:cNvSpPr>
              <a:spLocks noEditPoints="1"/>
            </p:cNvSpPr>
            <p:nvPr/>
          </p:nvSpPr>
          <p:spPr bwMode="auto">
            <a:xfrm>
              <a:off x="2072" y="23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5" name="Freeform 318"/>
            <p:cNvSpPr>
              <a:spLocks noEditPoints="1"/>
            </p:cNvSpPr>
            <p:nvPr/>
          </p:nvSpPr>
          <p:spPr bwMode="auto">
            <a:xfrm>
              <a:off x="2072" y="22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6" name="Freeform 319"/>
            <p:cNvSpPr>
              <a:spLocks noEditPoints="1"/>
            </p:cNvSpPr>
            <p:nvPr/>
          </p:nvSpPr>
          <p:spPr bwMode="auto">
            <a:xfrm>
              <a:off x="2072" y="25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7" name="Freeform 320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8" name="Freeform 321"/>
            <p:cNvSpPr>
              <a:spLocks noEditPoints="1"/>
            </p:cNvSpPr>
            <p:nvPr/>
          </p:nvSpPr>
          <p:spPr bwMode="auto">
            <a:xfrm>
              <a:off x="2072" y="22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9" name="Freeform 322"/>
            <p:cNvSpPr>
              <a:spLocks noEditPoints="1"/>
            </p:cNvSpPr>
            <p:nvPr/>
          </p:nvSpPr>
          <p:spPr bwMode="auto">
            <a:xfrm>
              <a:off x="2072" y="19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0" name="Freeform 323"/>
            <p:cNvSpPr>
              <a:spLocks noEditPoints="1"/>
            </p:cNvSpPr>
            <p:nvPr/>
          </p:nvSpPr>
          <p:spPr bwMode="auto">
            <a:xfrm>
              <a:off x="2072" y="23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1" name="Freeform 324"/>
            <p:cNvSpPr>
              <a:spLocks noEditPoints="1"/>
            </p:cNvSpPr>
            <p:nvPr/>
          </p:nvSpPr>
          <p:spPr bwMode="auto">
            <a:xfrm>
              <a:off x="2072" y="22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2" name="Freeform 325"/>
            <p:cNvSpPr>
              <a:spLocks noEditPoints="1"/>
            </p:cNvSpPr>
            <p:nvPr/>
          </p:nvSpPr>
          <p:spPr bwMode="auto">
            <a:xfrm>
              <a:off x="2072" y="23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3" name="Freeform 326"/>
            <p:cNvSpPr>
              <a:spLocks noEditPoints="1"/>
            </p:cNvSpPr>
            <p:nvPr/>
          </p:nvSpPr>
          <p:spPr bwMode="auto">
            <a:xfrm>
              <a:off x="2072" y="22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4" name="Freeform 327"/>
            <p:cNvSpPr>
              <a:spLocks noEditPoints="1"/>
            </p:cNvSpPr>
            <p:nvPr/>
          </p:nvSpPr>
          <p:spPr bwMode="auto">
            <a:xfrm>
              <a:off x="2072" y="22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5" name="Freeform 328"/>
            <p:cNvSpPr>
              <a:spLocks noEditPoints="1"/>
            </p:cNvSpPr>
            <p:nvPr/>
          </p:nvSpPr>
          <p:spPr bwMode="auto">
            <a:xfrm>
              <a:off x="2072" y="23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6" name="Freeform 329"/>
            <p:cNvSpPr>
              <a:spLocks noEditPoints="1"/>
            </p:cNvSpPr>
            <p:nvPr/>
          </p:nvSpPr>
          <p:spPr bwMode="auto">
            <a:xfrm>
              <a:off x="2072" y="26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7" name="Freeform 330"/>
            <p:cNvSpPr>
              <a:spLocks noEditPoints="1"/>
            </p:cNvSpPr>
            <p:nvPr/>
          </p:nvSpPr>
          <p:spPr bwMode="auto">
            <a:xfrm>
              <a:off x="2072" y="24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8" name="Freeform 331"/>
            <p:cNvSpPr>
              <a:spLocks noEditPoints="1"/>
            </p:cNvSpPr>
            <p:nvPr/>
          </p:nvSpPr>
          <p:spPr bwMode="auto">
            <a:xfrm>
              <a:off x="2072" y="26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9" name="Freeform 332"/>
            <p:cNvSpPr>
              <a:spLocks noEditPoints="1"/>
            </p:cNvSpPr>
            <p:nvPr/>
          </p:nvSpPr>
          <p:spPr bwMode="auto">
            <a:xfrm>
              <a:off x="2072" y="22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0" name="Freeform 333"/>
            <p:cNvSpPr>
              <a:spLocks noEditPoints="1"/>
            </p:cNvSpPr>
            <p:nvPr/>
          </p:nvSpPr>
          <p:spPr bwMode="auto">
            <a:xfrm>
              <a:off x="2072" y="29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1" name="Freeform 334"/>
            <p:cNvSpPr>
              <a:spLocks noEditPoints="1"/>
            </p:cNvSpPr>
            <p:nvPr/>
          </p:nvSpPr>
          <p:spPr bwMode="auto">
            <a:xfrm>
              <a:off x="2072" y="25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2" name="Freeform 335"/>
            <p:cNvSpPr>
              <a:spLocks noEditPoints="1"/>
            </p:cNvSpPr>
            <p:nvPr/>
          </p:nvSpPr>
          <p:spPr bwMode="auto">
            <a:xfrm>
              <a:off x="2072" y="23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3" name="Freeform 336"/>
            <p:cNvSpPr>
              <a:spLocks noEditPoints="1"/>
            </p:cNvSpPr>
            <p:nvPr/>
          </p:nvSpPr>
          <p:spPr bwMode="auto">
            <a:xfrm>
              <a:off x="2072" y="29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4" name="Freeform 337"/>
            <p:cNvSpPr>
              <a:spLocks noEditPoints="1"/>
            </p:cNvSpPr>
            <p:nvPr/>
          </p:nvSpPr>
          <p:spPr bwMode="auto">
            <a:xfrm>
              <a:off x="2072" y="20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5" name="Freeform 338"/>
            <p:cNvSpPr>
              <a:spLocks noEditPoints="1"/>
            </p:cNvSpPr>
            <p:nvPr/>
          </p:nvSpPr>
          <p:spPr bwMode="auto">
            <a:xfrm>
              <a:off x="2072" y="20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6" name="Freeform 339"/>
            <p:cNvSpPr>
              <a:spLocks noEditPoints="1"/>
            </p:cNvSpPr>
            <p:nvPr/>
          </p:nvSpPr>
          <p:spPr bwMode="auto">
            <a:xfrm>
              <a:off x="2072" y="23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7" name="Freeform 340"/>
            <p:cNvSpPr>
              <a:spLocks noEditPoints="1"/>
            </p:cNvSpPr>
            <p:nvPr/>
          </p:nvSpPr>
          <p:spPr bwMode="auto">
            <a:xfrm>
              <a:off x="2072" y="205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8" name="Freeform 341"/>
            <p:cNvSpPr>
              <a:spLocks noEditPoints="1"/>
            </p:cNvSpPr>
            <p:nvPr/>
          </p:nvSpPr>
          <p:spPr bwMode="auto">
            <a:xfrm>
              <a:off x="2072" y="22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9" name="Freeform 342"/>
            <p:cNvSpPr>
              <a:spLocks noEditPoints="1"/>
            </p:cNvSpPr>
            <p:nvPr/>
          </p:nvSpPr>
          <p:spPr bwMode="auto">
            <a:xfrm>
              <a:off x="2072" y="25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0" name="Freeform 343"/>
            <p:cNvSpPr>
              <a:spLocks noEditPoints="1"/>
            </p:cNvSpPr>
            <p:nvPr/>
          </p:nvSpPr>
          <p:spPr bwMode="auto">
            <a:xfrm>
              <a:off x="2072" y="23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1" name="Freeform 344"/>
            <p:cNvSpPr>
              <a:spLocks noEditPoints="1"/>
            </p:cNvSpPr>
            <p:nvPr/>
          </p:nvSpPr>
          <p:spPr bwMode="auto">
            <a:xfrm>
              <a:off x="2072" y="26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2" name="Freeform 345"/>
            <p:cNvSpPr>
              <a:spLocks noEditPoints="1"/>
            </p:cNvSpPr>
            <p:nvPr/>
          </p:nvSpPr>
          <p:spPr bwMode="auto">
            <a:xfrm>
              <a:off x="2072" y="22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3" name="Freeform 346"/>
            <p:cNvSpPr>
              <a:spLocks noEditPoints="1"/>
            </p:cNvSpPr>
            <p:nvPr/>
          </p:nvSpPr>
          <p:spPr bwMode="auto">
            <a:xfrm>
              <a:off x="2072" y="24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4" name="Freeform 347"/>
            <p:cNvSpPr>
              <a:spLocks noEditPoints="1"/>
            </p:cNvSpPr>
            <p:nvPr/>
          </p:nvSpPr>
          <p:spPr bwMode="auto">
            <a:xfrm>
              <a:off x="2072" y="26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5" name="Freeform 348"/>
            <p:cNvSpPr>
              <a:spLocks noEditPoints="1"/>
            </p:cNvSpPr>
            <p:nvPr/>
          </p:nvSpPr>
          <p:spPr bwMode="auto">
            <a:xfrm>
              <a:off x="2072" y="23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6" name="Freeform 349"/>
            <p:cNvSpPr>
              <a:spLocks noEditPoints="1"/>
            </p:cNvSpPr>
            <p:nvPr/>
          </p:nvSpPr>
          <p:spPr bwMode="auto">
            <a:xfrm>
              <a:off x="2072" y="23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7" name="Freeform 350"/>
            <p:cNvSpPr>
              <a:spLocks noEditPoints="1"/>
            </p:cNvSpPr>
            <p:nvPr/>
          </p:nvSpPr>
          <p:spPr bwMode="auto">
            <a:xfrm>
              <a:off x="2072" y="24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8" name="Freeform 351"/>
            <p:cNvSpPr>
              <a:spLocks noEditPoints="1"/>
            </p:cNvSpPr>
            <p:nvPr/>
          </p:nvSpPr>
          <p:spPr bwMode="auto">
            <a:xfrm>
              <a:off x="2072" y="23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9" name="Freeform 352"/>
            <p:cNvSpPr>
              <a:spLocks noEditPoints="1"/>
            </p:cNvSpPr>
            <p:nvPr/>
          </p:nvSpPr>
          <p:spPr bwMode="auto">
            <a:xfrm>
              <a:off x="2072" y="26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0" name="Freeform 353"/>
            <p:cNvSpPr>
              <a:spLocks noEditPoints="1"/>
            </p:cNvSpPr>
            <p:nvPr/>
          </p:nvSpPr>
          <p:spPr bwMode="auto">
            <a:xfrm>
              <a:off x="2072" y="20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1" name="Freeform 354"/>
            <p:cNvSpPr>
              <a:spLocks noEditPoints="1"/>
            </p:cNvSpPr>
            <p:nvPr/>
          </p:nvSpPr>
          <p:spPr bwMode="auto">
            <a:xfrm>
              <a:off x="2072" y="193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2" name="Freeform 355"/>
            <p:cNvSpPr>
              <a:spLocks noEditPoints="1"/>
            </p:cNvSpPr>
            <p:nvPr/>
          </p:nvSpPr>
          <p:spPr bwMode="auto">
            <a:xfrm>
              <a:off x="2072" y="19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3" name="Freeform 356"/>
            <p:cNvSpPr>
              <a:spLocks noEditPoints="1"/>
            </p:cNvSpPr>
            <p:nvPr/>
          </p:nvSpPr>
          <p:spPr bwMode="auto">
            <a:xfrm>
              <a:off x="2072" y="24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4" name="Freeform 357"/>
            <p:cNvSpPr>
              <a:spLocks noEditPoints="1"/>
            </p:cNvSpPr>
            <p:nvPr/>
          </p:nvSpPr>
          <p:spPr bwMode="auto">
            <a:xfrm>
              <a:off x="2072" y="263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5" name="Freeform 358"/>
            <p:cNvSpPr>
              <a:spLocks noEditPoints="1"/>
            </p:cNvSpPr>
            <p:nvPr/>
          </p:nvSpPr>
          <p:spPr bwMode="auto">
            <a:xfrm>
              <a:off x="2072" y="28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6" name="Freeform 359"/>
            <p:cNvSpPr>
              <a:spLocks noEditPoints="1"/>
            </p:cNvSpPr>
            <p:nvPr/>
          </p:nvSpPr>
          <p:spPr bwMode="auto">
            <a:xfrm>
              <a:off x="2072" y="25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7" name="Freeform 360"/>
            <p:cNvSpPr>
              <a:spLocks noEditPoints="1"/>
            </p:cNvSpPr>
            <p:nvPr/>
          </p:nvSpPr>
          <p:spPr bwMode="auto">
            <a:xfrm>
              <a:off x="2072" y="22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8" name="Freeform 361"/>
            <p:cNvSpPr>
              <a:spLocks noEditPoints="1"/>
            </p:cNvSpPr>
            <p:nvPr/>
          </p:nvSpPr>
          <p:spPr bwMode="auto">
            <a:xfrm>
              <a:off x="2072" y="246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9" name="Freeform 362"/>
            <p:cNvSpPr>
              <a:spLocks noEditPoints="1"/>
            </p:cNvSpPr>
            <p:nvPr/>
          </p:nvSpPr>
          <p:spPr bwMode="auto">
            <a:xfrm>
              <a:off x="2072" y="29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0" name="Freeform 363"/>
            <p:cNvSpPr>
              <a:spLocks noEditPoints="1"/>
            </p:cNvSpPr>
            <p:nvPr/>
          </p:nvSpPr>
          <p:spPr bwMode="auto">
            <a:xfrm>
              <a:off x="2072" y="22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1" name="Freeform 364"/>
            <p:cNvSpPr>
              <a:spLocks noEditPoints="1"/>
            </p:cNvSpPr>
            <p:nvPr/>
          </p:nvSpPr>
          <p:spPr bwMode="auto">
            <a:xfrm>
              <a:off x="2072" y="21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2" name="Freeform 365"/>
            <p:cNvSpPr>
              <a:spLocks noEditPoints="1"/>
            </p:cNvSpPr>
            <p:nvPr/>
          </p:nvSpPr>
          <p:spPr bwMode="auto">
            <a:xfrm>
              <a:off x="2072" y="22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3" name="Freeform 366"/>
            <p:cNvSpPr>
              <a:spLocks noEditPoints="1"/>
            </p:cNvSpPr>
            <p:nvPr/>
          </p:nvSpPr>
          <p:spPr bwMode="auto">
            <a:xfrm>
              <a:off x="2072" y="20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4" name="Freeform 367"/>
            <p:cNvSpPr>
              <a:spLocks noEditPoints="1"/>
            </p:cNvSpPr>
            <p:nvPr/>
          </p:nvSpPr>
          <p:spPr bwMode="auto">
            <a:xfrm>
              <a:off x="2072" y="26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5" name="Freeform 368"/>
            <p:cNvSpPr>
              <a:spLocks noEditPoints="1"/>
            </p:cNvSpPr>
            <p:nvPr/>
          </p:nvSpPr>
          <p:spPr bwMode="auto">
            <a:xfrm>
              <a:off x="2072" y="23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6" name="Freeform 369"/>
            <p:cNvSpPr>
              <a:spLocks noEditPoints="1"/>
            </p:cNvSpPr>
            <p:nvPr/>
          </p:nvSpPr>
          <p:spPr bwMode="auto">
            <a:xfrm>
              <a:off x="2072" y="25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7" name="Freeform 370"/>
            <p:cNvSpPr>
              <a:spLocks noEditPoints="1"/>
            </p:cNvSpPr>
            <p:nvPr/>
          </p:nvSpPr>
          <p:spPr bwMode="auto">
            <a:xfrm>
              <a:off x="2072" y="24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8" name="Freeform 371"/>
            <p:cNvSpPr>
              <a:spLocks noEditPoints="1"/>
            </p:cNvSpPr>
            <p:nvPr/>
          </p:nvSpPr>
          <p:spPr bwMode="auto">
            <a:xfrm>
              <a:off x="2072" y="24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9" name="Freeform 372"/>
            <p:cNvSpPr>
              <a:spLocks noEditPoints="1"/>
            </p:cNvSpPr>
            <p:nvPr/>
          </p:nvSpPr>
          <p:spPr bwMode="auto">
            <a:xfrm>
              <a:off x="2072" y="27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0" name="Freeform 373"/>
            <p:cNvSpPr>
              <a:spLocks noEditPoints="1"/>
            </p:cNvSpPr>
            <p:nvPr/>
          </p:nvSpPr>
          <p:spPr bwMode="auto">
            <a:xfrm>
              <a:off x="2072" y="23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1" name="Freeform 374"/>
            <p:cNvSpPr>
              <a:spLocks noEditPoints="1"/>
            </p:cNvSpPr>
            <p:nvPr/>
          </p:nvSpPr>
          <p:spPr bwMode="auto">
            <a:xfrm>
              <a:off x="2072" y="23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2" name="Freeform 375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3" name="Freeform 376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4" name="Freeform 377"/>
            <p:cNvSpPr>
              <a:spLocks noEditPoints="1"/>
            </p:cNvSpPr>
            <p:nvPr/>
          </p:nvSpPr>
          <p:spPr bwMode="auto">
            <a:xfrm>
              <a:off x="2072" y="20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5" name="Freeform 378"/>
            <p:cNvSpPr>
              <a:spLocks noEditPoints="1"/>
            </p:cNvSpPr>
            <p:nvPr/>
          </p:nvSpPr>
          <p:spPr bwMode="auto">
            <a:xfrm>
              <a:off x="2072" y="2173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6" name="Freeform 379"/>
            <p:cNvSpPr>
              <a:spLocks noEditPoints="1"/>
            </p:cNvSpPr>
            <p:nvPr/>
          </p:nvSpPr>
          <p:spPr bwMode="auto">
            <a:xfrm>
              <a:off x="2072" y="20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7" name="Freeform 380"/>
            <p:cNvSpPr>
              <a:spLocks noEditPoints="1"/>
            </p:cNvSpPr>
            <p:nvPr/>
          </p:nvSpPr>
          <p:spPr bwMode="auto">
            <a:xfrm>
              <a:off x="2072" y="22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8" name="Freeform 381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9" name="Freeform 382"/>
            <p:cNvSpPr>
              <a:spLocks noEditPoints="1"/>
            </p:cNvSpPr>
            <p:nvPr/>
          </p:nvSpPr>
          <p:spPr bwMode="auto">
            <a:xfrm>
              <a:off x="2072" y="32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0" name="Freeform 383"/>
            <p:cNvSpPr>
              <a:spLocks noEditPoints="1"/>
            </p:cNvSpPr>
            <p:nvPr/>
          </p:nvSpPr>
          <p:spPr bwMode="auto">
            <a:xfrm>
              <a:off x="2072" y="18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1" name="Freeform 384"/>
            <p:cNvSpPr>
              <a:spLocks noEditPoints="1"/>
            </p:cNvSpPr>
            <p:nvPr/>
          </p:nvSpPr>
          <p:spPr bwMode="auto">
            <a:xfrm>
              <a:off x="2072" y="25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2" name="Freeform 385"/>
            <p:cNvSpPr>
              <a:spLocks noEditPoints="1"/>
            </p:cNvSpPr>
            <p:nvPr/>
          </p:nvSpPr>
          <p:spPr bwMode="auto">
            <a:xfrm>
              <a:off x="2072" y="19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3" name="Freeform 386"/>
            <p:cNvSpPr>
              <a:spLocks noEditPoints="1"/>
            </p:cNvSpPr>
            <p:nvPr/>
          </p:nvSpPr>
          <p:spPr bwMode="auto">
            <a:xfrm>
              <a:off x="2072" y="22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4" name="Freeform 387"/>
            <p:cNvSpPr>
              <a:spLocks noEditPoints="1"/>
            </p:cNvSpPr>
            <p:nvPr/>
          </p:nvSpPr>
          <p:spPr bwMode="auto">
            <a:xfrm>
              <a:off x="2072" y="25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5" name="Freeform 388"/>
            <p:cNvSpPr>
              <a:spLocks noEditPoints="1"/>
            </p:cNvSpPr>
            <p:nvPr/>
          </p:nvSpPr>
          <p:spPr bwMode="auto">
            <a:xfrm>
              <a:off x="2072" y="22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6" name="Freeform 389"/>
            <p:cNvSpPr>
              <a:spLocks noEditPoints="1"/>
            </p:cNvSpPr>
            <p:nvPr/>
          </p:nvSpPr>
          <p:spPr bwMode="auto">
            <a:xfrm>
              <a:off x="2072" y="23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7" name="Freeform 390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8" name="Freeform 391"/>
            <p:cNvSpPr>
              <a:spLocks noEditPoints="1"/>
            </p:cNvSpPr>
            <p:nvPr/>
          </p:nvSpPr>
          <p:spPr bwMode="auto">
            <a:xfrm>
              <a:off x="2072" y="22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9" name="Freeform 392"/>
            <p:cNvSpPr>
              <a:spLocks noEditPoints="1"/>
            </p:cNvSpPr>
            <p:nvPr/>
          </p:nvSpPr>
          <p:spPr bwMode="auto">
            <a:xfrm>
              <a:off x="2072" y="24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0" name="Freeform 393"/>
            <p:cNvSpPr>
              <a:spLocks noEditPoints="1"/>
            </p:cNvSpPr>
            <p:nvPr/>
          </p:nvSpPr>
          <p:spPr bwMode="auto">
            <a:xfrm>
              <a:off x="2072" y="26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1" name="Freeform 394"/>
            <p:cNvSpPr>
              <a:spLocks noEditPoints="1"/>
            </p:cNvSpPr>
            <p:nvPr/>
          </p:nvSpPr>
          <p:spPr bwMode="auto">
            <a:xfrm>
              <a:off x="2072" y="21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2" name="Freeform 395"/>
            <p:cNvSpPr>
              <a:spLocks noEditPoints="1"/>
            </p:cNvSpPr>
            <p:nvPr/>
          </p:nvSpPr>
          <p:spPr bwMode="auto">
            <a:xfrm>
              <a:off x="2072" y="25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3" name="Freeform 396"/>
            <p:cNvSpPr>
              <a:spLocks noEditPoints="1"/>
            </p:cNvSpPr>
            <p:nvPr/>
          </p:nvSpPr>
          <p:spPr bwMode="auto">
            <a:xfrm>
              <a:off x="2072" y="23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4" name="Freeform 397"/>
            <p:cNvSpPr>
              <a:spLocks noEditPoints="1"/>
            </p:cNvSpPr>
            <p:nvPr/>
          </p:nvSpPr>
          <p:spPr bwMode="auto">
            <a:xfrm>
              <a:off x="2072" y="26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5" name="Freeform 398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6" name="Freeform 399"/>
            <p:cNvSpPr>
              <a:spLocks noEditPoints="1"/>
            </p:cNvSpPr>
            <p:nvPr/>
          </p:nvSpPr>
          <p:spPr bwMode="auto">
            <a:xfrm>
              <a:off x="2072" y="21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7" name="Freeform 400"/>
            <p:cNvSpPr>
              <a:spLocks noEditPoints="1"/>
            </p:cNvSpPr>
            <p:nvPr/>
          </p:nvSpPr>
          <p:spPr bwMode="auto">
            <a:xfrm>
              <a:off x="2072" y="23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8" name="Freeform 401"/>
            <p:cNvSpPr>
              <a:spLocks noEditPoints="1"/>
            </p:cNvSpPr>
            <p:nvPr/>
          </p:nvSpPr>
          <p:spPr bwMode="auto">
            <a:xfrm>
              <a:off x="2072" y="18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9" name="Freeform 402"/>
            <p:cNvSpPr>
              <a:spLocks noEditPoints="1"/>
            </p:cNvSpPr>
            <p:nvPr/>
          </p:nvSpPr>
          <p:spPr bwMode="auto">
            <a:xfrm>
              <a:off x="2072" y="22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0" name="Freeform 403"/>
            <p:cNvSpPr>
              <a:spLocks noEditPoints="1"/>
            </p:cNvSpPr>
            <p:nvPr/>
          </p:nvSpPr>
          <p:spPr bwMode="auto">
            <a:xfrm>
              <a:off x="2072" y="28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1" name="Freeform 404"/>
            <p:cNvSpPr>
              <a:spLocks noEditPoints="1"/>
            </p:cNvSpPr>
            <p:nvPr/>
          </p:nvSpPr>
          <p:spPr bwMode="auto">
            <a:xfrm>
              <a:off x="2072" y="23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2" name="Freeform 405"/>
            <p:cNvSpPr>
              <a:spLocks noEditPoints="1"/>
            </p:cNvSpPr>
            <p:nvPr/>
          </p:nvSpPr>
          <p:spPr bwMode="auto">
            <a:xfrm>
              <a:off x="2072" y="23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3" name="Freeform 406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0" name="Group 608"/>
          <p:cNvGrpSpPr>
            <a:grpSpLocks/>
          </p:cNvGrpSpPr>
          <p:nvPr/>
        </p:nvGrpSpPr>
        <p:grpSpPr bwMode="auto">
          <a:xfrm>
            <a:off x="3289301" y="2659063"/>
            <a:ext cx="82550" cy="2308225"/>
            <a:chOff x="2072" y="1675"/>
            <a:chExt cx="52" cy="1454"/>
          </a:xfrm>
        </p:grpSpPr>
        <p:sp>
          <p:nvSpPr>
            <p:cNvPr id="8584" name="Freeform 408"/>
            <p:cNvSpPr>
              <a:spLocks noEditPoints="1"/>
            </p:cNvSpPr>
            <p:nvPr/>
          </p:nvSpPr>
          <p:spPr bwMode="auto">
            <a:xfrm>
              <a:off x="2072" y="23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5" name="Freeform 409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6" name="Freeform 410"/>
            <p:cNvSpPr>
              <a:spLocks noEditPoints="1"/>
            </p:cNvSpPr>
            <p:nvPr/>
          </p:nvSpPr>
          <p:spPr bwMode="auto">
            <a:xfrm>
              <a:off x="2072" y="24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7" name="Freeform 411"/>
            <p:cNvSpPr>
              <a:spLocks noEditPoints="1"/>
            </p:cNvSpPr>
            <p:nvPr/>
          </p:nvSpPr>
          <p:spPr bwMode="auto">
            <a:xfrm>
              <a:off x="2072" y="25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8" name="Freeform 412"/>
            <p:cNvSpPr>
              <a:spLocks noEditPoints="1"/>
            </p:cNvSpPr>
            <p:nvPr/>
          </p:nvSpPr>
          <p:spPr bwMode="auto">
            <a:xfrm>
              <a:off x="2072" y="21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9" name="Freeform 413"/>
            <p:cNvSpPr>
              <a:spLocks noEditPoints="1"/>
            </p:cNvSpPr>
            <p:nvPr/>
          </p:nvSpPr>
          <p:spPr bwMode="auto">
            <a:xfrm>
              <a:off x="2072" y="24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0" name="Freeform 414"/>
            <p:cNvSpPr>
              <a:spLocks noEditPoints="1"/>
            </p:cNvSpPr>
            <p:nvPr/>
          </p:nvSpPr>
          <p:spPr bwMode="auto">
            <a:xfrm>
              <a:off x="2072" y="19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1" name="Freeform 415"/>
            <p:cNvSpPr>
              <a:spLocks noEditPoints="1"/>
            </p:cNvSpPr>
            <p:nvPr/>
          </p:nvSpPr>
          <p:spPr bwMode="auto">
            <a:xfrm>
              <a:off x="2072" y="22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2" name="Freeform 416"/>
            <p:cNvSpPr>
              <a:spLocks noEditPoints="1"/>
            </p:cNvSpPr>
            <p:nvPr/>
          </p:nvSpPr>
          <p:spPr bwMode="auto">
            <a:xfrm>
              <a:off x="2072" y="25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3" name="Freeform 417"/>
            <p:cNvSpPr>
              <a:spLocks noEditPoints="1"/>
            </p:cNvSpPr>
            <p:nvPr/>
          </p:nvSpPr>
          <p:spPr bwMode="auto">
            <a:xfrm>
              <a:off x="2072" y="25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4" name="Freeform 418"/>
            <p:cNvSpPr>
              <a:spLocks noEditPoints="1"/>
            </p:cNvSpPr>
            <p:nvPr/>
          </p:nvSpPr>
          <p:spPr bwMode="auto">
            <a:xfrm>
              <a:off x="2072" y="21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5" name="Freeform 419"/>
            <p:cNvSpPr>
              <a:spLocks noEditPoints="1"/>
            </p:cNvSpPr>
            <p:nvPr/>
          </p:nvSpPr>
          <p:spPr bwMode="auto">
            <a:xfrm>
              <a:off x="2072" y="20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6" name="Freeform 420"/>
            <p:cNvSpPr>
              <a:spLocks noEditPoints="1"/>
            </p:cNvSpPr>
            <p:nvPr/>
          </p:nvSpPr>
          <p:spPr bwMode="auto">
            <a:xfrm>
              <a:off x="2072" y="20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7" name="Freeform 421"/>
            <p:cNvSpPr>
              <a:spLocks noEditPoints="1"/>
            </p:cNvSpPr>
            <p:nvPr/>
          </p:nvSpPr>
          <p:spPr bwMode="auto">
            <a:xfrm>
              <a:off x="2072" y="24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8" name="Freeform 422"/>
            <p:cNvSpPr>
              <a:spLocks noEditPoints="1"/>
            </p:cNvSpPr>
            <p:nvPr/>
          </p:nvSpPr>
          <p:spPr bwMode="auto">
            <a:xfrm>
              <a:off x="2072" y="209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9" name="Freeform 423"/>
            <p:cNvSpPr>
              <a:spLocks noEditPoints="1"/>
            </p:cNvSpPr>
            <p:nvPr/>
          </p:nvSpPr>
          <p:spPr bwMode="auto">
            <a:xfrm>
              <a:off x="2072" y="17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0" name="Freeform 424"/>
            <p:cNvSpPr>
              <a:spLocks noEditPoints="1"/>
            </p:cNvSpPr>
            <p:nvPr/>
          </p:nvSpPr>
          <p:spPr bwMode="auto">
            <a:xfrm>
              <a:off x="2072" y="26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1" name="Freeform 425"/>
            <p:cNvSpPr>
              <a:spLocks noEditPoints="1"/>
            </p:cNvSpPr>
            <p:nvPr/>
          </p:nvSpPr>
          <p:spPr bwMode="auto">
            <a:xfrm>
              <a:off x="2072" y="20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2" name="Freeform 426"/>
            <p:cNvSpPr>
              <a:spLocks noEditPoints="1"/>
            </p:cNvSpPr>
            <p:nvPr/>
          </p:nvSpPr>
          <p:spPr bwMode="auto">
            <a:xfrm>
              <a:off x="2072" y="23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3" name="Freeform 427"/>
            <p:cNvSpPr>
              <a:spLocks noEditPoints="1"/>
            </p:cNvSpPr>
            <p:nvPr/>
          </p:nvSpPr>
          <p:spPr bwMode="auto">
            <a:xfrm>
              <a:off x="2072" y="23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4" name="Freeform 428"/>
            <p:cNvSpPr>
              <a:spLocks noEditPoints="1"/>
            </p:cNvSpPr>
            <p:nvPr/>
          </p:nvSpPr>
          <p:spPr bwMode="auto">
            <a:xfrm>
              <a:off x="2072" y="24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5" name="Freeform 429"/>
            <p:cNvSpPr>
              <a:spLocks noEditPoints="1"/>
            </p:cNvSpPr>
            <p:nvPr/>
          </p:nvSpPr>
          <p:spPr bwMode="auto">
            <a:xfrm>
              <a:off x="2072" y="26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6" name="Freeform 430"/>
            <p:cNvSpPr>
              <a:spLocks noEditPoints="1"/>
            </p:cNvSpPr>
            <p:nvPr/>
          </p:nvSpPr>
          <p:spPr bwMode="auto">
            <a:xfrm>
              <a:off x="2072" y="21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7" name="Freeform 431"/>
            <p:cNvSpPr>
              <a:spLocks noEditPoints="1"/>
            </p:cNvSpPr>
            <p:nvPr/>
          </p:nvSpPr>
          <p:spPr bwMode="auto">
            <a:xfrm>
              <a:off x="2072" y="22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8" name="Freeform 432"/>
            <p:cNvSpPr>
              <a:spLocks noEditPoints="1"/>
            </p:cNvSpPr>
            <p:nvPr/>
          </p:nvSpPr>
          <p:spPr bwMode="auto">
            <a:xfrm>
              <a:off x="2072" y="22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9" name="Freeform 433"/>
            <p:cNvSpPr>
              <a:spLocks noEditPoints="1"/>
            </p:cNvSpPr>
            <p:nvPr/>
          </p:nvSpPr>
          <p:spPr bwMode="auto">
            <a:xfrm>
              <a:off x="2072" y="19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0" name="Freeform 434"/>
            <p:cNvSpPr>
              <a:spLocks noEditPoints="1"/>
            </p:cNvSpPr>
            <p:nvPr/>
          </p:nvSpPr>
          <p:spPr bwMode="auto">
            <a:xfrm>
              <a:off x="2072" y="23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1" name="Freeform 435"/>
            <p:cNvSpPr>
              <a:spLocks noEditPoints="1"/>
            </p:cNvSpPr>
            <p:nvPr/>
          </p:nvSpPr>
          <p:spPr bwMode="auto">
            <a:xfrm>
              <a:off x="2072" y="25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2" name="Freeform 436"/>
            <p:cNvSpPr>
              <a:spLocks noEditPoints="1"/>
            </p:cNvSpPr>
            <p:nvPr/>
          </p:nvSpPr>
          <p:spPr bwMode="auto">
            <a:xfrm>
              <a:off x="2072" y="22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3" name="Freeform 437"/>
            <p:cNvSpPr>
              <a:spLocks noEditPoints="1"/>
            </p:cNvSpPr>
            <p:nvPr/>
          </p:nvSpPr>
          <p:spPr bwMode="auto">
            <a:xfrm>
              <a:off x="2072" y="26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4" name="Freeform 438"/>
            <p:cNvSpPr>
              <a:spLocks noEditPoints="1"/>
            </p:cNvSpPr>
            <p:nvPr/>
          </p:nvSpPr>
          <p:spPr bwMode="auto">
            <a:xfrm>
              <a:off x="2072" y="17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5" name="Freeform 439"/>
            <p:cNvSpPr>
              <a:spLocks noEditPoints="1"/>
            </p:cNvSpPr>
            <p:nvPr/>
          </p:nvSpPr>
          <p:spPr bwMode="auto">
            <a:xfrm>
              <a:off x="2072" y="26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6" name="Freeform 440"/>
            <p:cNvSpPr>
              <a:spLocks noEditPoints="1"/>
            </p:cNvSpPr>
            <p:nvPr/>
          </p:nvSpPr>
          <p:spPr bwMode="auto">
            <a:xfrm>
              <a:off x="2072" y="21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7" name="Freeform 441"/>
            <p:cNvSpPr>
              <a:spLocks noEditPoints="1"/>
            </p:cNvSpPr>
            <p:nvPr/>
          </p:nvSpPr>
          <p:spPr bwMode="auto">
            <a:xfrm>
              <a:off x="2072" y="23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8" name="Freeform 442"/>
            <p:cNvSpPr>
              <a:spLocks noEditPoints="1"/>
            </p:cNvSpPr>
            <p:nvPr/>
          </p:nvSpPr>
          <p:spPr bwMode="auto">
            <a:xfrm>
              <a:off x="2072" y="23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9" name="Freeform 443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0" name="Freeform 444"/>
            <p:cNvSpPr>
              <a:spLocks noEditPoints="1"/>
            </p:cNvSpPr>
            <p:nvPr/>
          </p:nvSpPr>
          <p:spPr bwMode="auto">
            <a:xfrm>
              <a:off x="2072" y="24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1" name="Freeform 445"/>
            <p:cNvSpPr>
              <a:spLocks noEditPoints="1"/>
            </p:cNvSpPr>
            <p:nvPr/>
          </p:nvSpPr>
          <p:spPr bwMode="auto">
            <a:xfrm>
              <a:off x="2072" y="21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2" name="Freeform 446"/>
            <p:cNvSpPr>
              <a:spLocks noEditPoints="1"/>
            </p:cNvSpPr>
            <p:nvPr/>
          </p:nvSpPr>
          <p:spPr bwMode="auto">
            <a:xfrm>
              <a:off x="2072" y="22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3" name="Freeform 447"/>
            <p:cNvSpPr>
              <a:spLocks noEditPoints="1"/>
            </p:cNvSpPr>
            <p:nvPr/>
          </p:nvSpPr>
          <p:spPr bwMode="auto">
            <a:xfrm>
              <a:off x="2072" y="266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4" name="Freeform 448"/>
            <p:cNvSpPr>
              <a:spLocks noEditPoints="1"/>
            </p:cNvSpPr>
            <p:nvPr/>
          </p:nvSpPr>
          <p:spPr bwMode="auto">
            <a:xfrm>
              <a:off x="2072" y="24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5" name="Freeform 449"/>
            <p:cNvSpPr>
              <a:spLocks noEditPoints="1"/>
            </p:cNvSpPr>
            <p:nvPr/>
          </p:nvSpPr>
          <p:spPr bwMode="auto">
            <a:xfrm>
              <a:off x="2072" y="21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6" name="Freeform 450"/>
            <p:cNvSpPr>
              <a:spLocks noEditPoints="1"/>
            </p:cNvSpPr>
            <p:nvPr/>
          </p:nvSpPr>
          <p:spPr bwMode="auto">
            <a:xfrm>
              <a:off x="2072" y="25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7" name="Freeform 451"/>
            <p:cNvSpPr>
              <a:spLocks noEditPoints="1"/>
            </p:cNvSpPr>
            <p:nvPr/>
          </p:nvSpPr>
          <p:spPr bwMode="auto">
            <a:xfrm>
              <a:off x="2072" y="20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8" name="Freeform 452"/>
            <p:cNvSpPr>
              <a:spLocks noEditPoints="1"/>
            </p:cNvSpPr>
            <p:nvPr/>
          </p:nvSpPr>
          <p:spPr bwMode="auto">
            <a:xfrm>
              <a:off x="2072" y="253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9" name="Freeform 453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0" name="Freeform 454"/>
            <p:cNvSpPr>
              <a:spLocks noEditPoints="1"/>
            </p:cNvSpPr>
            <p:nvPr/>
          </p:nvSpPr>
          <p:spPr bwMode="auto">
            <a:xfrm>
              <a:off x="2072" y="22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1" name="Freeform 455"/>
            <p:cNvSpPr>
              <a:spLocks noEditPoints="1"/>
            </p:cNvSpPr>
            <p:nvPr/>
          </p:nvSpPr>
          <p:spPr bwMode="auto">
            <a:xfrm>
              <a:off x="2072" y="21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2" name="Freeform 456"/>
            <p:cNvSpPr>
              <a:spLocks noEditPoints="1"/>
            </p:cNvSpPr>
            <p:nvPr/>
          </p:nvSpPr>
          <p:spPr bwMode="auto">
            <a:xfrm>
              <a:off x="2072" y="224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3" name="Freeform 457"/>
            <p:cNvSpPr>
              <a:spLocks noEditPoints="1"/>
            </p:cNvSpPr>
            <p:nvPr/>
          </p:nvSpPr>
          <p:spPr bwMode="auto">
            <a:xfrm>
              <a:off x="2072" y="25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4" name="Freeform 458"/>
            <p:cNvSpPr>
              <a:spLocks noEditPoints="1"/>
            </p:cNvSpPr>
            <p:nvPr/>
          </p:nvSpPr>
          <p:spPr bwMode="auto">
            <a:xfrm>
              <a:off x="2072" y="22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5" name="Freeform 459"/>
            <p:cNvSpPr>
              <a:spLocks noEditPoints="1"/>
            </p:cNvSpPr>
            <p:nvPr/>
          </p:nvSpPr>
          <p:spPr bwMode="auto">
            <a:xfrm>
              <a:off x="2072" y="203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6" name="Freeform 460"/>
            <p:cNvSpPr>
              <a:spLocks noEditPoints="1"/>
            </p:cNvSpPr>
            <p:nvPr/>
          </p:nvSpPr>
          <p:spPr bwMode="auto">
            <a:xfrm>
              <a:off x="2072" y="22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7" name="Freeform 461"/>
            <p:cNvSpPr>
              <a:spLocks noEditPoints="1"/>
            </p:cNvSpPr>
            <p:nvPr/>
          </p:nvSpPr>
          <p:spPr bwMode="auto">
            <a:xfrm>
              <a:off x="2072" y="23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8" name="Freeform 462"/>
            <p:cNvSpPr>
              <a:spLocks noEditPoints="1"/>
            </p:cNvSpPr>
            <p:nvPr/>
          </p:nvSpPr>
          <p:spPr bwMode="auto">
            <a:xfrm>
              <a:off x="2072" y="20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9" name="Freeform 463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0" name="Freeform 464"/>
            <p:cNvSpPr>
              <a:spLocks noEditPoints="1"/>
            </p:cNvSpPr>
            <p:nvPr/>
          </p:nvSpPr>
          <p:spPr bwMode="auto">
            <a:xfrm>
              <a:off x="2072" y="24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1" name="Freeform 465"/>
            <p:cNvSpPr>
              <a:spLocks noEditPoints="1"/>
            </p:cNvSpPr>
            <p:nvPr/>
          </p:nvSpPr>
          <p:spPr bwMode="auto">
            <a:xfrm>
              <a:off x="2072" y="223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2" name="Freeform 466"/>
            <p:cNvSpPr>
              <a:spLocks noEditPoints="1"/>
            </p:cNvSpPr>
            <p:nvPr/>
          </p:nvSpPr>
          <p:spPr bwMode="auto">
            <a:xfrm>
              <a:off x="2072" y="20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3" name="Freeform 467"/>
            <p:cNvSpPr>
              <a:spLocks noEditPoints="1"/>
            </p:cNvSpPr>
            <p:nvPr/>
          </p:nvSpPr>
          <p:spPr bwMode="auto">
            <a:xfrm>
              <a:off x="2072" y="29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4" name="Freeform 468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5" name="Freeform 469"/>
            <p:cNvSpPr>
              <a:spLocks noEditPoints="1"/>
            </p:cNvSpPr>
            <p:nvPr/>
          </p:nvSpPr>
          <p:spPr bwMode="auto">
            <a:xfrm>
              <a:off x="2072" y="16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6" name="Freeform 470"/>
            <p:cNvSpPr>
              <a:spLocks noEditPoints="1"/>
            </p:cNvSpPr>
            <p:nvPr/>
          </p:nvSpPr>
          <p:spPr bwMode="auto">
            <a:xfrm>
              <a:off x="2072" y="27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7" name="Freeform 471"/>
            <p:cNvSpPr>
              <a:spLocks noEditPoints="1"/>
            </p:cNvSpPr>
            <p:nvPr/>
          </p:nvSpPr>
          <p:spPr bwMode="auto">
            <a:xfrm>
              <a:off x="2072" y="20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8" name="Freeform 472"/>
            <p:cNvSpPr>
              <a:spLocks noEditPoints="1"/>
            </p:cNvSpPr>
            <p:nvPr/>
          </p:nvSpPr>
          <p:spPr bwMode="auto">
            <a:xfrm>
              <a:off x="2072" y="264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9" name="Freeform 473"/>
            <p:cNvSpPr>
              <a:spLocks noEditPoints="1"/>
            </p:cNvSpPr>
            <p:nvPr/>
          </p:nvSpPr>
          <p:spPr bwMode="auto">
            <a:xfrm>
              <a:off x="2072" y="25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0" name="Freeform 474"/>
            <p:cNvSpPr>
              <a:spLocks noEditPoints="1"/>
            </p:cNvSpPr>
            <p:nvPr/>
          </p:nvSpPr>
          <p:spPr bwMode="auto">
            <a:xfrm>
              <a:off x="2072" y="24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1" name="Freeform 475"/>
            <p:cNvSpPr>
              <a:spLocks noEditPoints="1"/>
            </p:cNvSpPr>
            <p:nvPr/>
          </p:nvSpPr>
          <p:spPr bwMode="auto">
            <a:xfrm>
              <a:off x="2072" y="26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2" name="Freeform 476"/>
            <p:cNvSpPr>
              <a:spLocks noEditPoints="1"/>
            </p:cNvSpPr>
            <p:nvPr/>
          </p:nvSpPr>
          <p:spPr bwMode="auto">
            <a:xfrm>
              <a:off x="2072" y="23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3" name="Freeform 477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4" name="Freeform 478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5" name="Freeform 479"/>
            <p:cNvSpPr>
              <a:spLocks noEditPoints="1"/>
            </p:cNvSpPr>
            <p:nvPr/>
          </p:nvSpPr>
          <p:spPr bwMode="auto">
            <a:xfrm>
              <a:off x="2072" y="24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6" name="Freeform 480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7" name="Freeform 481"/>
            <p:cNvSpPr>
              <a:spLocks noEditPoints="1"/>
            </p:cNvSpPr>
            <p:nvPr/>
          </p:nvSpPr>
          <p:spPr bwMode="auto">
            <a:xfrm>
              <a:off x="2072" y="20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8" name="Freeform 482"/>
            <p:cNvSpPr>
              <a:spLocks noEditPoints="1"/>
            </p:cNvSpPr>
            <p:nvPr/>
          </p:nvSpPr>
          <p:spPr bwMode="auto">
            <a:xfrm>
              <a:off x="2072" y="23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9" name="Freeform 483"/>
            <p:cNvSpPr>
              <a:spLocks noEditPoints="1"/>
            </p:cNvSpPr>
            <p:nvPr/>
          </p:nvSpPr>
          <p:spPr bwMode="auto">
            <a:xfrm>
              <a:off x="2072" y="24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0" name="Freeform 484"/>
            <p:cNvSpPr>
              <a:spLocks noEditPoints="1"/>
            </p:cNvSpPr>
            <p:nvPr/>
          </p:nvSpPr>
          <p:spPr bwMode="auto">
            <a:xfrm>
              <a:off x="2072" y="30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1" name="Freeform 485"/>
            <p:cNvSpPr>
              <a:spLocks noEditPoints="1"/>
            </p:cNvSpPr>
            <p:nvPr/>
          </p:nvSpPr>
          <p:spPr bwMode="auto">
            <a:xfrm>
              <a:off x="2072" y="25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2" name="Freeform 486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3" name="Freeform 487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4" name="Freeform 488"/>
            <p:cNvSpPr>
              <a:spLocks noEditPoints="1"/>
            </p:cNvSpPr>
            <p:nvPr/>
          </p:nvSpPr>
          <p:spPr bwMode="auto">
            <a:xfrm>
              <a:off x="2072" y="21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5" name="Freeform 489"/>
            <p:cNvSpPr>
              <a:spLocks noEditPoints="1"/>
            </p:cNvSpPr>
            <p:nvPr/>
          </p:nvSpPr>
          <p:spPr bwMode="auto">
            <a:xfrm>
              <a:off x="2072" y="2323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6" name="Freeform 490"/>
            <p:cNvSpPr>
              <a:spLocks noEditPoints="1"/>
            </p:cNvSpPr>
            <p:nvPr/>
          </p:nvSpPr>
          <p:spPr bwMode="auto">
            <a:xfrm>
              <a:off x="2072" y="22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7" name="Freeform 491"/>
            <p:cNvSpPr>
              <a:spLocks noEditPoints="1"/>
            </p:cNvSpPr>
            <p:nvPr/>
          </p:nvSpPr>
          <p:spPr bwMode="auto">
            <a:xfrm>
              <a:off x="2072" y="21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8" name="Freeform 492"/>
            <p:cNvSpPr>
              <a:spLocks noEditPoints="1"/>
            </p:cNvSpPr>
            <p:nvPr/>
          </p:nvSpPr>
          <p:spPr bwMode="auto">
            <a:xfrm>
              <a:off x="2072" y="22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9" name="Freeform 493"/>
            <p:cNvSpPr>
              <a:spLocks noEditPoints="1"/>
            </p:cNvSpPr>
            <p:nvPr/>
          </p:nvSpPr>
          <p:spPr bwMode="auto">
            <a:xfrm>
              <a:off x="2072" y="24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0" name="Freeform 494"/>
            <p:cNvSpPr>
              <a:spLocks noEditPoints="1"/>
            </p:cNvSpPr>
            <p:nvPr/>
          </p:nvSpPr>
          <p:spPr bwMode="auto">
            <a:xfrm>
              <a:off x="2072" y="23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1" name="Freeform 495"/>
            <p:cNvSpPr>
              <a:spLocks noEditPoints="1"/>
            </p:cNvSpPr>
            <p:nvPr/>
          </p:nvSpPr>
          <p:spPr bwMode="auto">
            <a:xfrm>
              <a:off x="2072" y="25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2" name="Freeform 496"/>
            <p:cNvSpPr>
              <a:spLocks noEditPoints="1"/>
            </p:cNvSpPr>
            <p:nvPr/>
          </p:nvSpPr>
          <p:spPr bwMode="auto">
            <a:xfrm>
              <a:off x="2072" y="24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3" name="Freeform 497"/>
            <p:cNvSpPr>
              <a:spLocks noEditPoints="1"/>
            </p:cNvSpPr>
            <p:nvPr/>
          </p:nvSpPr>
          <p:spPr bwMode="auto">
            <a:xfrm>
              <a:off x="2072" y="23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4" name="Freeform 498"/>
            <p:cNvSpPr>
              <a:spLocks noEditPoints="1"/>
            </p:cNvSpPr>
            <p:nvPr/>
          </p:nvSpPr>
          <p:spPr bwMode="auto">
            <a:xfrm>
              <a:off x="2072" y="22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5" name="Freeform 499"/>
            <p:cNvSpPr>
              <a:spLocks noEditPoints="1"/>
            </p:cNvSpPr>
            <p:nvPr/>
          </p:nvSpPr>
          <p:spPr bwMode="auto">
            <a:xfrm>
              <a:off x="2072" y="20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6" name="Freeform 500"/>
            <p:cNvSpPr>
              <a:spLocks noEditPoints="1"/>
            </p:cNvSpPr>
            <p:nvPr/>
          </p:nvSpPr>
          <p:spPr bwMode="auto">
            <a:xfrm>
              <a:off x="2072" y="25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7" name="Freeform 501"/>
            <p:cNvSpPr>
              <a:spLocks noEditPoints="1"/>
            </p:cNvSpPr>
            <p:nvPr/>
          </p:nvSpPr>
          <p:spPr bwMode="auto">
            <a:xfrm>
              <a:off x="2072" y="22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8" name="Freeform 502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9" name="Freeform 503"/>
            <p:cNvSpPr>
              <a:spLocks noEditPoints="1"/>
            </p:cNvSpPr>
            <p:nvPr/>
          </p:nvSpPr>
          <p:spPr bwMode="auto">
            <a:xfrm>
              <a:off x="2072" y="23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0" name="Freeform 504"/>
            <p:cNvSpPr>
              <a:spLocks noEditPoints="1"/>
            </p:cNvSpPr>
            <p:nvPr/>
          </p:nvSpPr>
          <p:spPr bwMode="auto">
            <a:xfrm>
              <a:off x="2072" y="23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1" name="Freeform 505"/>
            <p:cNvSpPr>
              <a:spLocks noEditPoints="1"/>
            </p:cNvSpPr>
            <p:nvPr/>
          </p:nvSpPr>
          <p:spPr bwMode="auto">
            <a:xfrm>
              <a:off x="2072" y="22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2" name="Freeform 506"/>
            <p:cNvSpPr>
              <a:spLocks noEditPoints="1"/>
            </p:cNvSpPr>
            <p:nvPr/>
          </p:nvSpPr>
          <p:spPr bwMode="auto">
            <a:xfrm>
              <a:off x="2072" y="20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3" name="Freeform 507"/>
            <p:cNvSpPr>
              <a:spLocks noEditPoints="1"/>
            </p:cNvSpPr>
            <p:nvPr/>
          </p:nvSpPr>
          <p:spPr bwMode="auto">
            <a:xfrm>
              <a:off x="2072" y="19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4" name="Freeform 508"/>
            <p:cNvSpPr>
              <a:spLocks noEditPoints="1"/>
            </p:cNvSpPr>
            <p:nvPr/>
          </p:nvSpPr>
          <p:spPr bwMode="auto">
            <a:xfrm>
              <a:off x="2072" y="20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5" name="Freeform 509"/>
            <p:cNvSpPr>
              <a:spLocks noEditPoints="1"/>
            </p:cNvSpPr>
            <p:nvPr/>
          </p:nvSpPr>
          <p:spPr bwMode="auto">
            <a:xfrm>
              <a:off x="2072" y="25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6" name="Freeform 510"/>
            <p:cNvSpPr>
              <a:spLocks noEditPoints="1"/>
            </p:cNvSpPr>
            <p:nvPr/>
          </p:nvSpPr>
          <p:spPr bwMode="auto">
            <a:xfrm>
              <a:off x="2072" y="23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7" name="Freeform 511"/>
            <p:cNvSpPr>
              <a:spLocks noEditPoints="1"/>
            </p:cNvSpPr>
            <p:nvPr/>
          </p:nvSpPr>
          <p:spPr bwMode="auto">
            <a:xfrm>
              <a:off x="2072" y="22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8" name="Freeform 512"/>
            <p:cNvSpPr>
              <a:spLocks noEditPoints="1"/>
            </p:cNvSpPr>
            <p:nvPr/>
          </p:nvSpPr>
          <p:spPr bwMode="auto">
            <a:xfrm>
              <a:off x="2072" y="2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9" name="Freeform 513"/>
            <p:cNvSpPr>
              <a:spLocks noEditPoints="1"/>
            </p:cNvSpPr>
            <p:nvPr/>
          </p:nvSpPr>
          <p:spPr bwMode="auto">
            <a:xfrm>
              <a:off x="2072" y="25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0" name="Freeform 514"/>
            <p:cNvSpPr>
              <a:spLocks noEditPoints="1"/>
            </p:cNvSpPr>
            <p:nvPr/>
          </p:nvSpPr>
          <p:spPr bwMode="auto">
            <a:xfrm>
              <a:off x="2072" y="19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1" name="Freeform 515"/>
            <p:cNvSpPr>
              <a:spLocks noEditPoints="1"/>
            </p:cNvSpPr>
            <p:nvPr/>
          </p:nvSpPr>
          <p:spPr bwMode="auto">
            <a:xfrm>
              <a:off x="2072" y="234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2" name="Freeform 516"/>
            <p:cNvSpPr>
              <a:spLocks noEditPoints="1"/>
            </p:cNvSpPr>
            <p:nvPr/>
          </p:nvSpPr>
          <p:spPr bwMode="auto">
            <a:xfrm>
              <a:off x="2072" y="24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3" name="Freeform 517"/>
            <p:cNvSpPr>
              <a:spLocks noEditPoints="1"/>
            </p:cNvSpPr>
            <p:nvPr/>
          </p:nvSpPr>
          <p:spPr bwMode="auto">
            <a:xfrm>
              <a:off x="2072" y="22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4" name="Freeform 518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5" name="Freeform 519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6" name="Freeform 520"/>
            <p:cNvSpPr>
              <a:spLocks noEditPoints="1"/>
            </p:cNvSpPr>
            <p:nvPr/>
          </p:nvSpPr>
          <p:spPr bwMode="auto">
            <a:xfrm>
              <a:off x="2072" y="22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7" name="Freeform 521"/>
            <p:cNvSpPr>
              <a:spLocks noEditPoints="1"/>
            </p:cNvSpPr>
            <p:nvPr/>
          </p:nvSpPr>
          <p:spPr bwMode="auto">
            <a:xfrm>
              <a:off x="2072" y="23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8" name="Freeform 522"/>
            <p:cNvSpPr>
              <a:spLocks noEditPoints="1"/>
            </p:cNvSpPr>
            <p:nvPr/>
          </p:nvSpPr>
          <p:spPr bwMode="auto">
            <a:xfrm>
              <a:off x="2072" y="25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9" name="Freeform 523"/>
            <p:cNvSpPr>
              <a:spLocks noEditPoints="1"/>
            </p:cNvSpPr>
            <p:nvPr/>
          </p:nvSpPr>
          <p:spPr bwMode="auto">
            <a:xfrm>
              <a:off x="2072" y="23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0" name="Freeform 524"/>
            <p:cNvSpPr>
              <a:spLocks noEditPoints="1"/>
            </p:cNvSpPr>
            <p:nvPr/>
          </p:nvSpPr>
          <p:spPr bwMode="auto">
            <a:xfrm>
              <a:off x="2072" y="27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1" name="Freeform 525"/>
            <p:cNvSpPr>
              <a:spLocks noEditPoints="1"/>
            </p:cNvSpPr>
            <p:nvPr/>
          </p:nvSpPr>
          <p:spPr bwMode="auto">
            <a:xfrm>
              <a:off x="2072" y="24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2" name="Freeform 526"/>
            <p:cNvSpPr>
              <a:spLocks noEditPoints="1"/>
            </p:cNvSpPr>
            <p:nvPr/>
          </p:nvSpPr>
          <p:spPr bwMode="auto">
            <a:xfrm>
              <a:off x="2072" y="22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3" name="Freeform 527"/>
            <p:cNvSpPr>
              <a:spLocks noEditPoints="1"/>
            </p:cNvSpPr>
            <p:nvPr/>
          </p:nvSpPr>
          <p:spPr bwMode="auto">
            <a:xfrm>
              <a:off x="2072" y="248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4" name="Freeform 528"/>
            <p:cNvSpPr>
              <a:spLocks noEditPoints="1"/>
            </p:cNvSpPr>
            <p:nvPr/>
          </p:nvSpPr>
          <p:spPr bwMode="auto">
            <a:xfrm>
              <a:off x="2072" y="25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5" name="Freeform 529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6" name="Freeform 530"/>
            <p:cNvSpPr>
              <a:spLocks noEditPoints="1"/>
            </p:cNvSpPr>
            <p:nvPr/>
          </p:nvSpPr>
          <p:spPr bwMode="auto">
            <a:xfrm>
              <a:off x="2072" y="21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7" name="Freeform 531"/>
            <p:cNvSpPr>
              <a:spLocks noEditPoints="1"/>
            </p:cNvSpPr>
            <p:nvPr/>
          </p:nvSpPr>
          <p:spPr bwMode="auto">
            <a:xfrm>
              <a:off x="2072" y="25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8" name="Freeform 532"/>
            <p:cNvSpPr>
              <a:spLocks noEditPoints="1"/>
            </p:cNvSpPr>
            <p:nvPr/>
          </p:nvSpPr>
          <p:spPr bwMode="auto">
            <a:xfrm>
              <a:off x="2072" y="23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9" name="Freeform 533"/>
            <p:cNvSpPr>
              <a:spLocks noEditPoints="1"/>
            </p:cNvSpPr>
            <p:nvPr/>
          </p:nvSpPr>
          <p:spPr bwMode="auto">
            <a:xfrm>
              <a:off x="2072" y="26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0" name="Freeform 534"/>
            <p:cNvSpPr>
              <a:spLocks noEditPoints="1"/>
            </p:cNvSpPr>
            <p:nvPr/>
          </p:nvSpPr>
          <p:spPr bwMode="auto">
            <a:xfrm>
              <a:off x="2072" y="23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1" name="Freeform 535"/>
            <p:cNvSpPr>
              <a:spLocks noEditPoints="1"/>
            </p:cNvSpPr>
            <p:nvPr/>
          </p:nvSpPr>
          <p:spPr bwMode="auto">
            <a:xfrm>
              <a:off x="2072" y="25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2" name="Freeform 536"/>
            <p:cNvSpPr>
              <a:spLocks noEditPoints="1"/>
            </p:cNvSpPr>
            <p:nvPr/>
          </p:nvSpPr>
          <p:spPr bwMode="auto">
            <a:xfrm>
              <a:off x="2072" y="19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3" name="Freeform 537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4" name="Freeform 538"/>
            <p:cNvSpPr>
              <a:spLocks noEditPoints="1"/>
            </p:cNvSpPr>
            <p:nvPr/>
          </p:nvSpPr>
          <p:spPr bwMode="auto">
            <a:xfrm>
              <a:off x="2072" y="23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5" name="Freeform 539"/>
            <p:cNvSpPr>
              <a:spLocks noEditPoints="1"/>
            </p:cNvSpPr>
            <p:nvPr/>
          </p:nvSpPr>
          <p:spPr bwMode="auto">
            <a:xfrm>
              <a:off x="2072" y="23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6" name="Freeform 540"/>
            <p:cNvSpPr>
              <a:spLocks noEditPoints="1"/>
            </p:cNvSpPr>
            <p:nvPr/>
          </p:nvSpPr>
          <p:spPr bwMode="auto">
            <a:xfrm>
              <a:off x="2072" y="22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7" name="Freeform 541"/>
            <p:cNvSpPr>
              <a:spLocks noEditPoints="1"/>
            </p:cNvSpPr>
            <p:nvPr/>
          </p:nvSpPr>
          <p:spPr bwMode="auto">
            <a:xfrm>
              <a:off x="2072" y="21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8" name="Freeform 542"/>
            <p:cNvSpPr>
              <a:spLocks noEditPoints="1"/>
            </p:cNvSpPr>
            <p:nvPr/>
          </p:nvSpPr>
          <p:spPr bwMode="auto">
            <a:xfrm>
              <a:off x="2072" y="205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9" name="Freeform 543"/>
            <p:cNvSpPr>
              <a:spLocks noEditPoints="1"/>
            </p:cNvSpPr>
            <p:nvPr/>
          </p:nvSpPr>
          <p:spPr bwMode="auto">
            <a:xfrm>
              <a:off x="2072" y="20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0" name="Freeform 544"/>
            <p:cNvSpPr>
              <a:spLocks noEditPoints="1"/>
            </p:cNvSpPr>
            <p:nvPr/>
          </p:nvSpPr>
          <p:spPr bwMode="auto">
            <a:xfrm>
              <a:off x="2072" y="21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1" name="Freeform 545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2" name="Freeform 546"/>
            <p:cNvSpPr>
              <a:spLocks noEditPoints="1"/>
            </p:cNvSpPr>
            <p:nvPr/>
          </p:nvSpPr>
          <p:spPr bwMode="auto">
            <a:xfrm>
              <a:off x="2072" y="254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3" name="Freeform 547"/>
            <p:cNvSpPr>
              <a:spLocks noEditPoints="1"/>
            </p:cNvSpPr>
            <p:nvPr/>
          </p:nvSpPr>
          <p:spPr bwMode="auto">
            <a:xfrm>
              <a:off x="2072" y="24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4" name="Freeform 548"/>
            <p:cNvSpPr>
              <a:spLocks noEditPoints="1"/>
            </p:cNvSpPr>
            <p:nvPr/>
          </p:nvSpPr>
          <p:spPr bwMode="auto">
            <a:xfrm>
              <a:off x="2072" y="28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5" name="Freeform 549"/>
            <p:cNvSpPr>
              <a:spLocks noEditPoints="1"/>
            </p:cNvSpPr>
            <p:nvPr/>
          </p:nvSpPr>
          <p:spPr bwMode="auto">
            <a:xfrm>
              <a:off x="2072" y="23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6" name="Freeform 550"/>
            <p:cNvSpPr>
              <a:spLocks noEditPoints="1"/>
            </p:cNvSpPr>
            <p:nvPr/>
          </p:nvSpPr>
          <p:spPr bwMode="auto">
            <a:xfrm>
              <a:off x="2072" y="22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7" name="Freeform 551"/>
            <p:cNvSpPr>
              <a:spLocks noEditPoints="1"/>
            </p:cNvSpPr>
            <p:nvPr/>
          </p:nvSpPr>
          <p:spPr bwMode="auto">
            <a:xfrm>
              <a:off x="2072" y="27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8" name="Freeform 552"/>
            <p:cNvSpPr>
              <a:spLocks noEditPoints="1"/>
            </p:cNvSpPr>
            <p:nvPr/>
          </p:nvSpPr>
          <p:spPr bwMode="auto">
            <a:xfrm>
              <a:off x="2072" y="19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9" name="Freeform 553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0" name="Freeform 554"/>
            <p:cNvSpPr>
              <a:spLocks noEditPoints="1"/>
            </p:cNvSpPr>
            <p:nvPr/>
          </p:nvSpPr>
          <p:spPr bwMode="auto">
            <a:xfrm>
              <a:off x="2072" y="25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1" name="Freeform 555"/>
            <p:cNvSpPr>
              <a:spLocks noEditPoints="1"/>
            </p:cNvSpPr>
            <p:nvPr/>
          </p:nvSpPr>
          <p:spPr bwMode="auto">
            <a:xfrm>
              <a:off x="2072" y="25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2" name="Freeform 556"/>
            <p:cNvSpPr>
              <a:spLocks noEditPoints="1"/>
            </p:cNvSpPr>
            <p:nvPr/>
          </p:nvSpPr>
          <p:spPr bwMode="auto">
            <a:xfrm>
              <a:off x="2072" y="24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3" name="Freeform 557"/>
            <p:cNvSpPr>
              <a:spLocks noEditPoints="1"/>
            </p:cNvSpPr>
            <p:nvPr/>
          </p:nvSpPr>
          <p:spPr bwMode="auto">
            <a:xfrm>
              <a:off x="2072" y="24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4" name="Freeform 558"/>
            <p:cNvSpPr>
              <a:spLocks noEditPoints="1"/>
            </p:cNvSpPr>
            <p:nvPr/>
          </p:nvSpPr>
          <p:spPr bwMode="auto">
            <a:xfrm>
              <a:off x="2072" y="23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5" name="Freeform 559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6" name="Freeform 560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7" name="Freeform 561"/>
            <p:cNvSpPr>
              <a:spLocks noEditPoints="1"/>
            </p:cNvSpPr>
            <p:nvPr/>
          </p:nvSpPr>
          <p:spPr bwMode="auto">
            <a:xfrm>
              <a:off x="2072" y="22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8" name="Freeform 562"/>
            <p:cNvSpPr>
              <a:spLocks noEditPoints="1"/>
            </p:cNvSpPr>
            <p:nvPr/>
          </p:nvSpPr>
          <p:spPr bwMode="auto">
            <a:xfrm>
              <a:off x="2072" y="22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9" name="Freeform 563"/>
            <p:cNvSpPr>
              <a:spLocks noEditPoints="1"/>
            </p:cNvSpPr>
            <p:nvPr/>
          </p:nvSpPr>
          <p:spPr bwMode="auto">
            <a:xfrm>
              <a:off x="2072" y="24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0" name="Freeform 564"/>
            <p:cNvSpPr>
              <a:spLocks noEditPoints="1"/>
            </p:cNvSpPr>
            <p:nvPr/>
          </p:nvSpPr>
          <p:spPr bwMode="auto">
            <a:xfrm>
              <a:off x="2072" y="24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1" name="Freeform 565"/>
            <p:cNvSpPr>
              <a:spLocks noEditPoints="1"/>
            </p:cNvSpPr>
            <p:nvPr/>
          </p:nvSpPr>
          <p:spPr bwMode="auto">
            <a:xfrm>
              <a:off x="2072" y="21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2" name="Freeform 566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3" name="Freeform 567"/>
            <p:cNvSpPr>
              <a:spLocks noEditPoints="1"/>
            </p:cNvSpPr>
            <p:nvPr/>
          </p:nvSpPr>
          <p:spPr bwMode="auto">
            <a:xfrm>
              <a:off x="2072" y="24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4" name="Freeform 568"/>
            <p:cNvSpPr>
              <a:spLocks noEditPoints="1"/>
            </p:cNvSpPr>
            <p:nvPr/>
          </p:nvSpPr>
          <p:spPr bwMode="auto">
            <a:xfrm>
              <a:off x="2072" y="29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5" name="Freeform 569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6" name="Freeform 570"/>
            <p:cNvSpPr>
              <a:spLocks noEditPoints="1"/>
            </p:cNvSpPr>
            <p:nvPr/>
          </p:nvSpPr>
          <p:spPr bwMode="auto">
            <a:xfrm>
              <a:off x="2072" y="19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7" name="Freeform 571"/>
            <p:cNvSpPr>
              <a:spLocks noEditPoints="1"/>
            </p:cNvSpPr>
            <p:nvPr/>
          </p:nvSpPr>
          <p:spPr bwMode="auto">
            <a:xfrm>
              <a:off x="2072" y="20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8" name="Freeform 572"/>
            <p:cNvSpPr>
              <a:spLocks noEditPoints="1"/>
            </p:cNvSpPr>
            <p:nvPr/>
          </p:nvSpPr>
          <p:spPr bwMode="auto">
            <a:xfrm>
              <a:off x="2072" y="23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9" name="Freeform 573"/>
            <p:cNvSpPr>
              <a:spLocks noEditPoints="1"/>
            </p:cNvSpPr>
            <p:nvPr/>
          </p:nvSpPr>
          <p:spPr bwMode="auto">
            <a:xfrm>
              <a:off x="2072" y="21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0" name="Freeform 574"/>
            <p:cNvSpPr>
              <a:spLocks noEditPoints="1"/>
            </p:cNvSpPr>
            <p:nvPr/>
          </p:nvSpPr>
          <p:spPr bwMode="auto">
            <a:xfrm>
              <a:off x="2072" y="22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1" name="Freeform 575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2" name="Freeform 576"/>
            <p:cNvSpPr>
              <a:spLocks noEditPoints="1"/>
            </p:cNvSpPr>
            <p:nvPr/>
          </p:nvSpPr>
          <p:spPr bwMode="auto">
            <a:xfrm>
              <a:off x="2072" y="24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3" name="Freeform 577"/>
            <p:cNvSpPr>
              <a:spLocks noEditPoints="1"/>
            </p:cNvSpPr>
            <p:nvPr/>
          </p:nvSpPr>
          <p:spPr bwMode="auto">
            <a:xfrm>
              <a:off x="2072" y="25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4" name="Freeform 578"/>
            <p:cNvSpPr>
              <a:spLocks noEditPoints="1"/>
            </p:cNvSpPr>
            <p:nvPr/>
          </p:nvSpPr>
          <p:spPr bwMode="auto">
            <a:xfrm>
              <a:off x="2072" y="24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5" name="Freeform 579"/>
            <p:cNvSpPr>
              <a:spLocks noEditPoints="1"/>
            </p:cNvSpPr>
            <p:nvPr/>
          </p:nvSpPr>
          <p:spPr bwMode="auto">
            <a:xfrm>
              <a:off x="2072" y="27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6" name="Freeform 580"/>
            <p:cNvSpPr>
              <a:spLocks noEditPoints="1"/>
            </p:cNvSpPr>
            <p:nvPr/>
          </p:nvSpPr>
          <p:spPr bwMode="auto">
            <a:xfrm>
              <a:off x="2072" y="21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7" name="Freeform 581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8" name="Freeform 582"/>
            <p:cNvSpPr>
              <a:spLocks noEditPoints="1"/>
            </p:cNvSpPr>
            <p:nvPr/>
          </p:nvSpPr>
          <p:spPr bwMode="auto">
            <a:xfrm>
              <a:off x="2072" y="27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9" name="Freeform 583"/>
            <p:cNvSpPr>
              <a:spLocks noEditPoints="1"/>
            </p:cNvSpPr>
            <p:nvPr/>
          </p:nvSpPr>
          <p:spPr bwMode="auto">
            <a:xfrm>
              <a:off x="2072" y="20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0" name="Freeform 584"/>
            <p:cNvSpPr>
              <a:spLocks noEditPoints="1"/>
            </p:cNvSpPr>
            <p:nvPr/>
          </p:nvSpPr>
          <p:spPr bwMode="auto">
            <a:xfrm>
              <a:off x="2072" y="26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1" name="Freeform 585"/>
            <p:cNvSpPr>
              <a:spLocks noEditPoints="1"/>
            </p:cNvSpPr>
            <p:nvPr/>
          </p:nvSpPr>
          <p:spPr bwMode="auto">
            <a:xfrm>
              <a:off x="2072" y="22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2" name="Freeform 586"/>
            <p:cNvSpPr>
              <a:spLocks noEditPoints="1"/>
            </p:cNvSpPr>
            <p:nvPr/>
          </p:nvSpPr>
          <p:spPr bwMode="auto">
            <a:xfrm>
              <a:off x="2072" y="19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3" name="Freeform 587"/>
            <p:cNvSpPr>
              <a:spLocks noEditPoints="1"/>
            </p:cNvSpPr>
            <p:nvPr/>
          </p:nvSpPr>
          <p:spPr bwMode="auto">
            <a:xfrm>
              <a:off x="2072" y="25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4" name="Freeform 588"/>
            <p:cNvSpPr>
              <a:spLocks noEditPoints="1"/>
            </p:cNvSpPr>
            <p:nvPr/>
          </p:nvSpPr>
          <p:spPr bwMode="auto">
            <a:xfrm>
              <a:off x="2072" y="25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5" name="Freeform 589"/>
            <p:cNvSpPr>
              <a:spLocks noEditPoints="1"/>
            </p:cNvSpPr>
            <p:nvPr/>
          </p:nvSpPr>
          <p:spPr bwMode="auto">
            <a:xfrm>
              <a:off x="2072" y="261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6" name="Freeform 590"/>
            <p:cNvSpPr>
              <a:spLocks noEditPoints="1"/>
            </p:cNvSpPr>
            <p:nvPr/>
          </p:nvSpPr>
          <p:spPr bwMode="auto">
            <a:xfrm>
              <a:off x="2072" y="26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7" name="Freeform 591"/>
            <p:cNvSpPr>
              <a:spLocks noEditPoints="1"/>
            </p:cNvSpPr>
            <p:nvPr/>
          </p:nvSpPr>
          <p:spPr bwMode="auto">
            <a:xfrm>
              <a:off x="2072" y="22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8" name="Freeform 592"/>
            <p:cNvSpPr>
              <a:spLocks noEditPoints="1"/>
            </p:cNvSpPr>
            <p:nvPr/>
          </p:nvSpPr>
          <p:spPr bwMode="auto">
            <a:xfrm>
              <a:off x="2072" y="22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9" name="Freeform 593"/>
            <p:cNvSpPr>
              <a:spLocks noEditPoints="1"/>
            </p:cNvSpPr>
            <p:nvPr/>
          </p:nvSpPr>
          <p:spPr bwMode="auto">
            <a:xfrm>
              <a:off x="2072" y="23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0" name="Freeform 594"/>
            <p:cNvSpPr>
              <a:spLocks noEditPoints="1"/>
            </p:cNvSpPr>
            <p:nvPr/>
          </p:nvSpPr>
          <p:spPr bwMode="auto">
            <a:xfrm>
              <a:off x="2072" y="23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1" name="Freeform 595"/>
            <p:cNvSpPr>
              <a:spLocks noEditPoints="1"/>
            </p:cNvSpPr>
            <p:nvPr/>
          </p:nvSpPr>
          <p:spPr bwMode="auto">
            <a:xfrm>
              <a:off x="2072" y="23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2" name="Freeform 596"/>
            <p:cNvSpPr>
              <a:spLocks noEditPoints="1"/>
            </p:cNvSpPr>
            <p:nvPr/>
          </p:nvSpPr>
          <p:spPr bwMode="auto">
            <a:xfrm>
              <a:off x="2072" y="22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3" name="Freeform 597"/>
            <p:cNvSpPr>
              <a:spLocks noEditPoints="1"/>
            </p:cNvSpPr>
            <p:nvPr/>
          </p:nvSpPr>
          <p:spPr bwMode="auto">
            <a:xfrm>
              <a:off x="2072" y="23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4" name="Freeform 598"/>
            <p:cNvSpPr>
              <a:spLocks noEditPoints="1"/>
            </p:cNvSpPr>
            <p:nvPr/>
          </p:nvSpPr>
          <p:spPr bwMode="auto">
            <a:xfrm>
              <a:off x="2072" y="2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5" name="Freeform 599"/>
            <p:cNvSpPr>
              <a:spLocks noEditPoints="1"/>
            </p:cNvSpPr>
            <p:nvPr/>
          </p:nvSpPr>
          <p:spPr bwMode="auto">
            <a:xfrm>
              <a:off x="2072" y="23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6" name="Freeform 600"/>
            <p:cNvSpPr>
              <a:spLocks noEditPoints="1"/>
            </p:cNvSpPr>
            <p:nvPr/>
          </p:nvSpPr>
          <p:spPr bwMode="auto">
            <a:xfrm>
              <a:off x="2072" y="26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7" name="Freeform 601"/>
            <p:cNvSpPr>
              <a:spLocks noEditPoints="1"/>
            </p:cNvSpPr>
            <p:nvPr/>
          </p:nvSpPr>
          <p:spPr bwMode="auto">
            <a:xfrm>
              <a:off x="2072" y="23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8" name="Freeform 602"/>
            <p:cNvSpPr>
              <a:spLocks noEditPoints="1"/>
            </p:cNvSpPr>
            <p:nvPr/>
          </p:nvSpPr>
          <p:spPr bwMode="auto">
            <a:xfrm>
              <a:off x="2072" y="22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9" name="Freeform 603"/>
            <p:cNvSpPr>
              <a:spLocks noEditPoints="1"/>
            </p:cNvSpPr>
            <p:nvPr/>
          </p:nvSpPr>
          <p:spPr bwMode="auto">
            <a:xfrm>
              <a:off x="2072" y="24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0" name="Freeform 604"/>
            <p:cNvSpPr>
              <a:spLocks noEditPoints="1"/>
            </p:cNvSpPr>
            <p:nvPr/>
          </p:nvSpPr>
          <p:spPr bwMode="auto">
            <a:xfrm>
              <a:off x="2072" y="23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1" name="Freeform 605"/>
            <p:cNvSpPr>
              <a:spLocks noEditPoints="1"/>
            </p:cNvSpPr>
            <p:nvPr/>
          </p:nvSpPr>
          <p:spPr bwMode="auto">
            <a:xfrm>
              <a:off x="2072" y="24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2" name="Freeform 606"/>
            <p:cNvSpPr>
              <a:spLocks noEditPoints="1"/>
            </p:cNvSpPr>
            <p:nvPr/>
          </p:nvSpPr>
          <p:spPr bwMode="auto">
            <a:xfrm>
              <a:off x="2072" y="22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3" name="Freeform 607"/>
            <p:cNvSpPr>
              <a:spLocks noEditPoints="1"/>
            </p:cNvSpPr>
            <p:nvPr/>
          </p:nvSpPr>
          <p:spPr bwMode="auto">
            <a:xfrm>
              <a:off x="2072" y="23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1" name="Group 809"/>
          <p:cNvGrpSpPr>
            <a:grpSpLocks/>
          </p:cNvGrpSpPr>
          <p:nvPr/>
        </p:nvGrpSpPr>
        <p:grpSpPr bwMode="auto">
          <a:xfrm>
            <a:off x="3289301" y="2593975"/>
            <a:ext cx="82550" cy="2871788"/>
            <a:chOff x="2072" y="1634"/>
            <a:chExt cx="52" cy="1809"/>
          </a:xfrm>
        </p:grpSpPr>
        <p:sp>
          <p:nvSpPr>
            <p:cNvPr id="8384" name="Freeform 609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5" name="Freeform 610"/>
            <p:cNvSpPr>
              <a:spLocks noEditPoints="1"/>
            </p:cNvSpPr>
            <p:nvPr/>
          </p:nvSpPr>
          <p:spPr bwMode="auto">
            <a:xfrm>
              <a:off x="2072" y="21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6" name="Freeform 611"/>
            <p:cNvSpPr>
              <a:spLocks noEditPoints="1"/>
            </p:cNvSpPr>
            <p:nvPr/>
          </p:nvSpPr>
          <p:spPr bwMode="auto">
            <a:xfrm>
              <a:off x="2072" y="24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7" name="Freeform 612"/>
            <p:cNvSpPr>
              <a:spLocks noEditPoints="1"/>
            </p:cNvSpPr>
            <p:nvPr/>
          </p:nvSpPr>
          <p:spPr bwMode="auto">
            <a:xfrm>
              <a:off x="2072" y="23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8" name="Freeform 613"/>
            <p:cNvSpPr>
              <a:spLocks noEditPoints="1"/>
            </p:cNvSpPr>
            <p:nvPr/>
          </p:nvSpPr>
          <p:spPr bwMode="auto">
            <a:xfrm>
              <a:off x="2072" y="25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9" name="Freeform 614"/>
            <p:cNvSpPr>
              <a:spLocks noEditPoints="1"/>
            </p:cNvSpPr>
            <p:nvPr/>
          </p:nvSpPr>
          <p:spPr bwMode="auto">
            <a:xfrm>
              <a:off x="2072" y="17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0" name="Freeform 615"/>
            <p:cNvSpPr>
              <a:spLocks noEditPoints="1"/>
            </p:cNvSpPr>
            <p:nvPr/>
          </p:nvSpPr>
          <p:spPr bwMode="auto">
            <a:xfrm>
              <a:off x="2072" y="22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1" name="Freeform 616"/>
            <p:cNvSpPr>
              <a:spLocks noEditPoints="1"/>
            </p:cNvSpPr>
            <p:nvPr/>
          </p:nvSpPr>
          <p:spPr bwMode="auto">
            <a:xfrm>
              <a:off x="2072" y="22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2" name="Freeform 617"/>
            <p:cNvSpPr>
              <a:spLocks noEditPoints="1"/>
            </p:cNvSpPr>
            <p:nvPr/>
          </p:nvSpPr>
          <p:spPr bwMode="auto">
            <a:xfrm>
              <a:off x="2072" y="21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3" name="Freeform 618"/>
            <p:cNvSpPr>
              <a:spLocks noEditPoints="1"/>
            </p:cNvSpPr>
            <p:nvPr/>
          </p:nvSpPr>
          <p:spPr bwMode="auto">
            <a:xfrm>
              <a:off x="2072" y="19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4" name="Freeform 619"/>
            <p:cNvSpPr>
              <a:spLocks noEditPoints="1"/>
            </p:cNvSpPr>
            <p:nvPr/>
          </p:nvSpPr>
          <p:spPr bwMode="auto">
            <a:xfrm>
              <a:off x="2072" y="26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5" name="Freeform 620"/>
            <p:cNvSpPr>
              <a:spLocks noEditPoints="1"/>
            </p:cNvSpPr>
            <p:nvPr/>
          </p:nvSpPr>
          <p:spPr bwMode="auto">
            <a:xfrm>
              <a:off x="2072" y="26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6" name="Freeform 621"/>
            <p:cNvSpPr>
              <a:spLocks noEditPoints="1"/>
            </p:cNvSpPr>
            <p:nvPr/>
          </p:nvSpPr>
          <p:spPr bwMode="auto">
            <a:xfrm>
              <a:off x="2072" y="21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7" name="Freeform 622"/>
            <p:cNvSpPr>
              <a:spLocks noEditPoints="1"/>
            </p:cNvSpPr>
            <p:nvPr/>
          </p:nvSpPr>
          <p:spPr bwMode="auto">
            <a:xfrm>
              <a:off x="2072" y="23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8" name="Freeform 623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9" name="Freeform 624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0" name="Freeform 625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1" name="Freeform 626"/>
            <p:cNvSpPr>
              <a:spLocks noEditPoints="1"/>
            </p:cNvSpPr>
            <p:nvPr/>
          </p:nvSpPr>
          <p:spPr bwMode="auto">
            <a:xfrm>
              <a:off x="2072" y="26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2" name="Freeform 627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3" name="Freeform 628"/>
            <p:cNvSpPr>
              <a:spLocks noEditPoints="1"/>
            </p:cNvSpPr>
            <p:nvPr/>
          </p:nvSpPr>
          <p:spPr bwMode="auto">
            <a:xfrm>
              <a:off x="2072" y="28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4" name="Freeform 629"/>
            <p:cNvSpPr>
              <a:spLocks noEditPoints="1"/>
            </p:cNvSpPr>
            <p:nvPr/>
          </p:nvSpPr>
          <p:spPr bwMode="auto">
            <a:xfrm>
              <a:off x="2072" y="16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5" name="Freeform 630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6" name="Freeform 631"/>
            <p:cNvSpPr>
              <a:spLocks noEditPoints="1"/>
            </p:cNvSpPr>
            <p:nvPr/>
          </p:nvSpPr>
          <p:spPr bwMode="auto">
            <a:xfrm>
              <a:off x="2072" y="24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7" name="Freeform 632"/>
            <p:cNvSpPr>
              <a:spLocks noEditPoints="1"/>
            </p:cNvSpPr>
            <p:nvPr/>
          </p:nvSpPr>
          <p:spPr bwMode="auto">
            <a:xfrm>
              <a:off x="2072" y="27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8" name="Freeform 633"/>
            <p:cNvSpPr>
              <a:spLocks noEditPoints="1"/>
            </p:cNvSpPr>
            <p:nvPr/>
          </p:nvSpPr>
          <p:spPr bwMode="auto">
            <a:xfrm>
              <a:off x="2072" y="23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9" name="Freeform 634"/>
            <p:cNvSpPr>
              <a:spLocks noEditPoints="1"/>
            </p:cNvSpPr>
            <p:nvPr/>
          </p:nvSpPr>
          <p:spPr bwMode="auto">
            <a:xfrm>
              <a:off x="2072" y="24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0" name="Freeform 635"/>
            <p:cNvSpPr>
              <a:spLocks noEditPoints="1"/>
            </p:cNvSpPr>
            <p:nvPr/>
          </p:nvSpPr>
          <p:spPr bwMode="auto">
            <a:xfrm>
              <a:off x="2072" y="21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1" name="Freeform 636"/>
            <p:cNvSpPr>
              <a:spLocks noEditPoints="1"/>
            </p:cNvSpPr>
            <p:nvPr/>
          </p:nvSpPr>
          <p:spPr bwMode="auto">
            <a:xfrm>
              <a:off x="2072" y="2753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2" name="Freeform 637"/>
            <p:cNvSpPr>
              <a:spLocks noEditPoints="1"/>
            </p:cNvSpPr>
            <p:nvPr/>
          </p:nvSpPr>
          <p:spPr bwMode="auto">
            <a:xfrm>
              <a:off x="2072" y="22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3" name="Freeform 638"/>
            <p:cNvSpPr>
              <a:spLocks noEditPoints="1"/>
            </p:cNvSpPr>
            <p:nvPr/>
          </p:nvSpPr>
          <p:spPr bwMode="auto">
            <a:xfrm>
              <a:off x="2072" y="24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4" name="Freeform 639"/>
            <p:cNvSpPr>
              <a:spLocks noEditPoints="1"/>
            </p:cNvSpPr>
            <p:nvPr/>
          </p:nvSpPr>
          <p:spPr bwMode="auto">
            <a:xfrm>
              <a:off x="2072" y="23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5" name="Freeform 640"/>
            <p:cNvSpPr>
              <a:spLocks noEditPoints="1"/>
            </p:cNvSpPr>
            <p:nvPr/>
          </p:nvSpPr>
          <p:spPr bwMode="auto">
            <a:xfrm>
              <a:off x="2072" y="21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6" name="Freeform 641"/>
            <p:cNvSpPr>
              <a:spLocks noEditPoints="1"/>
            </p:cNvSpPr>
            <p:nvPr/>
          </p:nvSpPr>
          <p:spPr bwMode="auto">
            <a:xfrm>
              <a:off x="2072" y="22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7" name="Freeform 642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8" name="Freeform 643"/>
            <p:cNvSpPr>
              <a:spLocks noEditPoints="1"/>
            </p:cNvSpPr>
            <p:nvPr/>
          </p:nvSpPr>
          <p:spPr bwMode="auto">
            <a:xfrm>
              <a:off x="2072" y="25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9" name="Freeform 644"/>
            <p:cNvSpPr>
              <a:spLocks noEditPoints="1"/>
            </p:cNvSpPr>
            <p:nvPr/>
          </p:nvSpPr>
          <p:spPr bwMode="auto">
            <a:xfrm>
              <a:off x="2072" y="24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0" name="Freeform 645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1" name="Freeform 646"/>
            <p:cNvSpPr>
              <a:spLocks noEditPoints="1"/>
            </p:cNvSpPr>
            <p:nvPr/>
          </p:nvSpPr>
          <p:spPr bwMode="auto">
            <a:xfrm>
              <a:off x="2072" y="26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2" name="Freeform 647"/>
            <p:cNvSpPr>
              <a:spLocks noEditPoints="1"/>
            </p:cNvSpPr>
            <p:nvPr/>
          </p:nvSpPr>
          <p:spPr bwMode="auto">
            <a:xfrm>
              <a:off x="2072" y="18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3" name="Freeform 648"/>
            <p:cNvSpPr>
              <a:spLocks noEditPoints="1"/>
            </p:cNvSpPr>
            <p:nvPr/>
          </p:nvSpPr>
          <p:spPr bwMode="auto">
            <a:xfrm>
              <a:off x="2072" y="18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4" name="Freeform 649"/>
            <p:cNvSpPr>
              <a:spLocks noEditPoints="1"/>
            </p:cNvSpPr>
            <p:nvPr/>
          </p:nvSpPr>
          <p:spPr bwMode="auto">
            <a:xfrm>
              <a:off x="2072" y="22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5" name="Freeform 650"/>
            <p:cNvSpPr>
              <a:spLocks noEditPoints="1"/>
            </p:cNvSpPr>
            <p:nvPr/>
          </p:nvSpPr>
          <p:spPr bwMode="auto">
            <a:xfrm>
              <a:off x="2072" y="24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6" name="Freeform 651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7" name="Freeform 652"/>
            <p:cNvSpPr>
              <a:spLocks noEditPoints="1"/>
            </p:cNvSpPr>
            <p:nvPr/>
          </p:nvSpPr>
          <p:spPr bwMode="auto">
            <a:xfrm>
              <a:off x="2072" y="21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8" name="Freeform 653"/>
            <p:cNvSpPr>
              <a:spLocks noEditPoints="1"/>
            </p:cNvSpPr>
            <p:nvPr/>
          </p:nvSpPr>
          <p:spPr bwMode="auto">
            <a:xfrm>
              <a:off x="2072" y="22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9" name="Freeform 654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0" name="Freeform 655"/>
            <p:cNvSpPr>
              <a:spLocks noEditPoints="1"/>
            </p:cNvSpPr>
            <p:nvPr/>
          </p:nvSpPr>
          <p:spPr bwMode="auto">
            <a:xfrm>
              <a:off x="2072" y="23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1" name="Freeform 656"/>
            <p:cNvSpPr>
              <a:spLocks noEditPoints="1"/>
            </p:cNvSpPr>
            <p:nvPr/>
          </p:nvSpPr>
          <p:spPr bwMode="auto">
            <a:xfrm>
              <a:off x="2072" y="24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2" name="Freeform 657"/>
            <p:cNvSpPr>
              <a:spLocks noEditPoints="1"/>
            </p:cNvSpPr>
            <p:nvPr/>
          </p:nvSpPr>
          <p:spPr bwMode="auto">
            <a:xfrm>
              <a:off x="2072" y="23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3" name="Freeform 658"/>
            <p:cNvSpPr>
              <a:spLocks noEditPoints="1"/>
            </p:cNvSpPr>
            <p:nvPr/>
          </p:nvSpPr>
          <p:spPr bwMode="auto">
            <a:xfrm>
              <a:off x="2072" y="19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4" name="Freeform 659"/>
            <p:cNvSpPr>
              <a:spLocks noEditPoints="1"/>
            </p:cNvSpPr>
            <p:nvPr/>
          </p:nvSpPr>
          <p:spPr bwMode="auto">
            <a:xfrm>
              <a:off x="2072" y="23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5" name="Freeform 660"/>
            <p:cNvSpPr>
              <a:spLocks noEditPoints="1"/>
            </p:cNvSpPr>
            <p:nvPr/>
          </p:nvSpPr>
          <p:spPr bwMode="auto">
            <a:xfrm>
              <a:off x="2072" y="16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6" name="Freeform 661"/>
            <p:cNvSpPr>
              <a:spLocks noEditPoints="1"/>
            </p:cNvSpPr>
            <p:nvPr/>
          </p:nvSpPr>
          <p:spPr bwMode="auto">
            <a:xfrm>
              <a:off x="2072" y="226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7" name="Freeform 662"/>
            <p:cNvSpPr>
              <a:spLocks noEditPoints="1"/>
            </p:cNvSpPr>
            <p:nvPr/>
          </p:nvSpPr>
          <p:spPr bwMode="auto">
            <a:xfrm>
              <a:off x="2072" y="21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8" name="Freeform 663"/>
            <p:cNvSpPr>
              <a:spLocks noEditPoints="1"/>
            </p:cNvSpPr>
            <p:nvPr/>
          </p:nvSpPr>
          <p:spPr bwMode="auto">
            <a:xfrm>
              <a:off x="2072" y="24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9" name="Freeform 664"/>
            <p:cNvSpPr>
              <a:spLocks noEditPoints="1"/>
            </p:cNvSpPr>
            <p:nvPr/>
          </p:nvSpPr>
          <p:spPr bwMode="auto">
            <a:xfrm>
              <a:off x="2072" y="25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0" name="Freeform 665"/>
            <p:cNvSpPr>
              <a:spLocks noEditPoints="1"/>
            </p:cNvSpPr>
            <p:nvPr/>
          </p:nvSpPr>
          <p:spPr bwMode="auto">
            <a:xfrm>
              <a:off x="2072" y="19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1" name="Freeform 666"/>
            <p:cNvSpPr>
              <a:spLocks noEditPoints="1"/>
            </p:cNvSpPr>
            <p:nvPr/>
          </p:nvSpPr>
          <p:spPr bwMode="auto">
            <a:xfrm>
              <a:off x="2072" y="25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2" name="Freeform 667"/>
            <p:cNvSpPr>
              <a:spLocks noEditPoints="1"/>
            </p:cNvSpPr>
            <p:nvPr/>
          </p:nvSpPr>
          <p:spPr bwMode="auto">
            <a:xfrm>
              <a:off x="2072" y="22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3" name="Freeform 668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4" name="Freeform 669"/>
            <p:cNvSpPr>
              <a:spLocks noEditPoints="1"/>
            </p:cNvSpPr>
            <p:nvPr/>
          </p:nvSpPr>
          <p:spPr bwMode="auto">
            <a:xfrm>
              <a:off x="2072" y="22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5" name="Freeform 670"/>
            <p:cNvSpPr>
              <a:spLocks noEditPoints="1"/>
            </p:cNvSpPr>
            <p:nvPr/>
          </p:nvSpPr>
          <p:spPr bwMode="auto">
            <a:xfrm>
              <a:off x="2072" y="25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6" name="Freeform 671"/>
            <p:cNvSpPr>
              <a:spLocks noEditPoints="1"/>
            </p:cNvSpPr>
            <p:nvPr/>
          </p:nvSpPr>
          <p:spPr bwMode="auto">
            <a:xfrm>
              <a:off x="2072" y="22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7" name="Freeform 672"/>
            <p:cNvSpPr>
              <a:spLocks noEditPoints="1"/>
            </p:cNvSpPr>
            <p:nvPr/>
          </p:nvSpPr>
          <p:spPr bwMode="auto">
            <a:xfrm>
              <a:off x="2072" y="20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8" name="Freeform 673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9" name="Freeform 674"/>
            <p:cNvSpPr>
              <a:spLocks noEditPoints="1"/>
            </p:cNvSpPr>
            <p:nvPr/>
          </p:nvSpPr>
          <p:spPr bwMode="auto">
            <a:xfrm>
              <a:off x="2072" y="19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0" name="Freeform 675"/>
            <p:cNvSpPr>
              <a:spLocks noEditPoints="1"/>
            </p:cNvSpPr>
            <p:nvPr/>
          </p:nvSpPr>
          <p:spPr bwMode="auto">
            <a:xfrm>
              <a:off x="2072" y="27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1" name="Freeform 676"/>
            <p:cNvSpPr>
              <a:spLocks noEditPoints="1"/>
            </p:cNvSpPr>
            <p:nvPr/>
          </p:nvSpPr>
          <p:spPr bwMode="auto">
            <a:xfrm>
              <a:off x="2072" y="22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2" name="Freeform 677"/>
            <p:cNvSpPr>
              <a:spLocks noEditPoints="1"/>
            </p:cNvSpPr>
            <p:nvPr/>
          </p:nvSpPr>
          <p:spPr bwMode="auto">
            <a:xfrm>
              <a:off x="2072" y="22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3" name="Freeform 678"/>
            <p:cNvSpPr>
              <a:spLocks noEditPoints="1"/>
            </p:cNvSpPr>
            <p:nvPr/>
          </p:nvSpPr>
          <p:spPr bwMode="auto">
            <a:xfrm>
              <a:off x="2072" y="22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4" name="Freeform 679"/>
            <p:cNvSpPr>
              <a:spLocks noEditPoints="1"/>
            </p:cNvSpPr>
            <p:nvPr/>
          </p:nvSpPr>
          <p:spPr bwMode="auto">
            <a:xfrm>
              <a:off x="2072" y="24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5" name="Freeform 680"/>
            <p:cNvSpPr>
              <a:spLocks noEditPoints="1"/>
            </p:cNvSpPr>
            <p:nvPr/>
          </p:nvSpPr>
          <p:spPr bwMode="auto">
            <a:xfrm>
              <a:off x="2072" y="21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6" name="Freeform 681"/>
            <p:cNvSpPr>
              <a:spLocks noEditPoints="1"/>
            </p:cNvSpPr>
            <p:nvPr/>
          </p:nvSpPr>
          <p:spPr bwMode="auto">
            <a:xfrm>
              <a:off x="2072" y="24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7" name="Freeform 682"/>
            <p:cNvSpPr>
              <a:spLocks noEditPoints="1"/>
            </p:cNvSpPr>
            <p:nvPr/>
          </p:nvSpPr>
          <p:spPr bwMode="auto">
            <a:xfrm>
              <a:off x="2072" y="245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8" name="Freeform 683"/>
            <p:cNvSpPr>
              <a:spLocks noEditPoints="1"/>
            </p:cNvSpPr>
            <p:nvPr/>
          </p:nvSpPr>
          <p:spPr bwMode="auto">
            <a:xfrm>
              <a:off x="2072" y="17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9" name="Freeform 684"/>
            <p:cNvSpPr>
              <a:spLocks noEditPoints="1"/>
            </p:cNvSpPr>
            <p:nvPr/>
          </p:nvSpPr>
          <p:spPr bwMode="auto">
            <a:xfrm>
              <a:off x="2072" y="21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0" name="Freeform 685"/>
            <p:cNvSpPr>
              <a:spLocks noEditPoints="1"/>
            </p:cNvSpPr>
            <p:nvPr/>
          </p:nvSpPr>
          <p:spPr bwMode="auto">
            <a:xfrm>
              <a:off x="2072" y="3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1" name="Freeform 686"/>
            <p:cNvSpPr>
              <a:spLocks noEditPoints="1"/>
            </p:cNvSpPr>
            <p:nvPr/>
          </p:nvSpPr>
          <p:spPr bwMode="auto">
            <a:xfrm>
              <a:off x="2072" y="22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2" name="Freeform 687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3" name="Freeform 688"/>
            <p:cNvSpPr>
              <a:spLocks noEditPoints="1"/>
            </p:cNvSpPr>
            <p:nvPr/>
          </p:nvSpPr>
          <p:spPr bwMode="auto">
            <a:xfrm>
              <a:off x="2072" y="24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4" name="Freeform 689"/>
            <p:cNvSpPr>
              <a:spLocks noEditPoints="1"/>
            </p:cNvSpPr>
            <p:nvPr/>
          </p:nvSpPr>
          <p:spPr bwMode="auto">
            <a:xfrm>
              <a:off x="2072" y="24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5" name="Freeform 690"/>
            <p:cNvSpPr>
              <a:spLocks noEditPoints="1"/>
            </p:cNvSpPr>
            <p:nvPr/>
          </p:nvSpPr>
          <p:spPr bwMode="auto">
            <a:xfrm>
              <a:off x="2072" y="23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6" name="Freeform 691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7" name="Freeform 692"/>
            <p:cNvSpPr>
              <a:spLocks noEditPoints="1"/>
            </p:cNvSpPr>
            <p:nvPr/>
          </p:nvSpPr>
          <p:spPr bwMode="auto">
            <a:xfrm>
              <a:off x="2072" y="24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8" name="Freeform 693"/>
            <p:cNvSpPr>
              <a:spLocks noEditPoints="1"/>
            </p:cNvSpPr>
            <p:nvPr/>
          </p:nvSpPr>
          <p:spPr bwMode="auto">
            <a:xfrm>
              <a:off x="2072" y="25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9" name="Freeform 694"/>
            <p:cNvSpPr>
              <a:spLocks noEditPoints="1"/>
            </p:cNvSpPr>
            <p:nvPr/>
          </p:nvSpPr>
          <p:spPr bwMode="auto">
            <a:xfrm>
              <a:off x="2072" y="27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0" name="Freeform 695"/>
            <p:cNvSpPr>
              <a:spLocks noEditPoints="1"/>
            </p:cNvSpPr>
            <p:nvPr/>
          </p:nvSpPr>
          <p:spPr bwMode="auto">
            <a:xfrm>
              <a:off x="2072" y="25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1" name="Freeform 696"/>
            <p:cNvSpPr>
              <a:spLocks noEditPoints="1"/>
            </p:cNvSpPr>
            <p:nvPr/>
          </p:nvSpPr>
          <p:spPr bwMode="auto">
            <a:xfrm>
              <a:off x="2072" y="24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2" name="Freeform 697"/>
            <p:cNvSpPr>
              <a:spLocks noEditPoints="1"/>
            </p:cNvSpPr>
            <p:nvPr/>
          </p:nvSpPr>
          <p:spPr bwMode="auto">
            <a:xfrm>
              <a:off x="2072" y="21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3" name="Freeform 698"/>
            <p:cNvSpPr>
              <a:spLocks noEditPoints="1"/>
            </p:cNvSpPr>
            <p:nvPr/>
          </p:nvSpPr>
          <p:spPr bwMode="auto">
            <a:xfrm>
              <a:off x="2072" y="24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4" name="Freeform 699"/>
            <p:cNvSpPr>
              <a:spLocks noEditPoints="1"/>
            </p:cNvSpPr>
            <p:nvPr/>
          </p:nvSpPr>
          <p:spPr bwMode="auto">
            <a:xfrm>
              <a:off x="2072" y="24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5" name="Freeform 700"/>
            <p:cNvSpPr>
              <a:spLocks noEditPoints="1"/>
            </p:cNvSpPr>
            <p:nvPr/>
          </p:nvSpPr>
          <p:spPr bwMode="auto">
            <a:xfrm>
              <a:off x="2072" y="32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6" name="Freeform 701"/>
            <p:cNvSpPr>
              <a:spLocks noEditPoints="1"/>
            </p:cNvSpPr>
            <p:nvPr/>
          </p:nvSpPr>
          <p:spPr bwMode="auto">
            <a:xfrm>
              <a:off x="2072" y="22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7" name="Freeform 702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8" name="Freeform 703"/>
            <p:cNvSpPr>
              <a:spLocks noEditPoints="1"/>
            </p:cNvSpPr>
            <p:nvPr/>
          </p:nvSpPr>
          <p:spPr bwMode="auto">
            <a:xfrm>
              <a:off x="2072" y="24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9" name="Freeform 704"/>
            <p:cNvSpPr>
              <a:spLocks noEditPoints="1"/>
            </p:cNvSpPr>
            <p:nvPr/>
          </p:nvSpPr>
          <p:spPr bwMode="auto">
            <a:xfrm>
              <a:off x="2072" y="23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0" name="Freeform 705"/>
            <p:cNvSpPr>
              <a:spLocks noEditPoints="1"/>
            </p:cNvSpPr>
            <p:nvPr/>
          </p:nvSpPr>
          <p:spPr bwMode="auto">
            <a:xfrm>
              <a:off x="2072" y="22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1" name="Freeform 706"/>
            <p:cNvSpPr>
              <a:spLocks noEditPoints="1"/>
            </p:cNvSpPr>
            <p:nvPr/>
          </p:nvSpPr>
          <p:spPr bwMode="auto">
            <a:xfrm>
              <a:off x="2072" y="24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2" name="Freeform 707"/>
            <p:cNvSpPr>
              <a:spLocks noEditPoints="1"/>
            </p:cNvSpPr>
            <p:nvPr/>
          </p:nvSpPr>
          <p:spPr bwMode="auto">
            <a:xfrm>
              <a:off x="2072" y="28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3" name="Freeform 708"/>
            <p:cNvSpPr>
              <a:spLocks noEditPoints="1"/>
            </p:cNvSpPr>
            <p:nvPr/>
          </p:nvSpPr>
          <p:spPr bwMode="auto">
            <a:xfrm>
              <a:off x="2072" y="21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4" name="Freeform 709"/>
            <p:cNvSpPr>
              <a:spLocks noEditPoints="1"/>
            </p:cNvSpPr>
            <p:nvPr/>
          </p:nvSpPr>
          <p:spPr bwMode="auto">
            <a:xfrm>
              <a:off x="2072" y="244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5" name="Freeform 710"/>
            <p:cNvSpPr>
              <a:spLocks noEditPoints="1"/>
            </p:cNvSpPr>
            <p:nvPr/>
          </p:nvSpPr>
          <p:spPr bwMode="auto">
            <a:xfrm>
              <a:off x="2072" y="20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6" name="Freeform 711"/>
            <p:cNvSpPr>
              <a:spLocks noEditPoints="1"/>
            </p:cNvSpPr>
            <p:nvPr/>
          </p:nvSpPr>
          <p:spPr bwMode="auto">
            <a:xfrm>
              <a:off x="2072" y="23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7" name="Freeform 712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8" name="Freeform 713"/>
            <p:cNvSpPr>
              <a:spLocks noEditPoints="1"/>
            </p:cNvSpPr>
            <p:nvPr/>
          </p:nvSpPr>
          <p:spPr bwMode="auto">
            <a:xfrm>
              <a:off x="2072" y="20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9" name="Freeform 714"/>
            <p:cNvSpPr>
              <a:spLocks noEditPoints="1"/>
            </p:cNvSpPr>
            <p:nvPr/>
          </p:nvSpPr>
          <p:spPr bwMode="auto">
            <a:xfrm>
              <a:off x="2072" y="24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0" name="Freeform 715"/>
            <p:cNvSpPr>
              <a:spLocks noEditPoints="1"/>
            </p:cNvSpPr>
            <p:nvPr/>
          </p:nvSpPr>
          <p:spPr bwMode="auto">
            <a:xfrm>
              <a:off x="2072" y="27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1" name="Freeform 716"/>
            <p:cNvSpPr>
              <a:spLocks noEditPoints="1"/>
            </p:cNvSpPr>
            <p:nvPr/>
          </p:nvSpPr>
          <p:spPr bwMode="auto">
            <a:xfrm>
              <a:off x="2072" y="29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2" name="Freeform 717"/>
            <p:cNvSpPr>
              <a:spLocks noEditPoints="1"/>
            </p:cNvSpPr>
            <p:nvPr/>
          </p:nvSpPr>
          <p:spPr bwMode="auto">
            <a:xfrm>
              <a:off x="2072" y="18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3" name="Freeform 718"/>
            <p:cNvSpPr>
              <a:spLocks noEditPoints="1"/>
            </p:cNvSpPr>
            <p:nvPr/>
          </p:nvSpPr>
          <p:spPr bwMode="auto">
            <a:xfrm>
              <a:off x="2072" y="21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4" name="Freeform 719"/>
            <p:cNvSpPr>
              <a:spLocks noEditPoints="1"/>
            </p:cNvSpPr>
            <p:nvPr/>
          </p:nvSpPr>
          <p:spPr bwMode="auto">
            <a:xfrm>
              <a:off x="2072" y="26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5" name="Freeform 720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6" name="Freeform 721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7" name="Freeform 722"/>
            <p:cNvSpPr>
              <a:spLocks noEditPoints="1"/>
            </p:cNvSpPr>
            <p:nvPr/>
          </p:nvSpPr>
          <p:spPr bwMode="auto">
            <a:xfrm>
              <a:off x="2072" y="24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8" name="Freeform 723"/>
            <p:cNvSpPr>
              <a:spLocks noEditPoints="1"/>
            </p:cNvSpPr>
            <p:nvPr/>
          </p:nvSpPr>
          <p:spPr bwMode="auto">
            <a:xfrm>
              <a:off x="2072" y="20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9" name="Freeform 724"/>
            <p:cNvSpPr>
              <a:spLocks noEditPoints="1"/>
            </p:cNvSpPr>
            <p:nvPr/>
          </p:nvSpPr>
          <p:spPr bwMode="auto">
            <a:xfrm>
              <a:off x="2072" y="271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0" name="Freeform 725"/>
            <p:cNvSpPr>
              <a:spLocks noEditPoints="1"/>
            </p:cNvSpPr>
            <p:nvPr/>
          </p:nvSpPr>
          <p:spPr bwMode="auto">
            <a:xfrm>
              <a:off x="2072" y="21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1" name="Freeform 726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2" name="Freeform 727"/>
            <p:cNvSpPr>
              <a:spLocks noEditPoints="1"/>
            </p:cNvSpPr>
            <p:nvPr/>
          </p:nvSpPr>
          <p:spPr bwMode="auto">
            <a:xfrm>
              <a:off x="2072" y="22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3" name="Freeform 728"/>
            <p:cNvSpPr>
              <a:spLocks noEditPoints="1"/>
            </p:cNvSpPr>
            <p:nvPr/>
          </p:nvSpPr>
          <p:spPr bwMode="auto">
            <a:xfrm>
              <a:off x="2072" y="24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4" name="Freeform 729"/>
            <p:cNvSpPr>
              <a:spLocks noEditPoints="1"/>
            </p:cNvSpPr>
            <p:nvPr/>
          </p:nvSpPr>
          <p:spPr bwMode="auto">
            <a:xfrm>
              <a:off x="2072" y="25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5" name="Freeform 730"/>
            <p:cNvSpPr>
              <a:spLocks noEditPoints="1"/>
            </p:cNvSpPr>
            <p:nvPr/>
          </p:nvSpPr>
          <p:spPr bwMode="auto">
            <a:xfrm>
              <a:off x="2072" y="28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6" name="Freeform 731"/>
            <p:cNvSpPr>
              <a:spLocks noEditPoints="1"/>
            </p:cNvSpPr>
            <p:nvPr/>
          </p:nvSpPr>
          <p:spPr bwMode="auto">
            <a:xfrm>
              <a:off x="2072" y="23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7" name="Freeform 732"/>
            <p:cNvSpPr>
              <a:spLocks noEditPoints="1"/>
            </p:cNvSpPr>
            <p:nvPr/>
          </p:nvSpPr>
          <p:spPr bwMode="auto">
            <a:xfrm>
              <a:off x="2072" y="22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8" name="Freeform 733"/>
            <p:cNvSpPr>
              <a:spLocks noEditPoints="1"/>
            </p:cNvSpPr>
            <p:nvPr/>
          </p:nvSpPr>
          <p:spPr bwMode="auto">
            <a:xfrm>
              <a:off x="2072" y="22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9" name="Freeform 734"/>
            <p:cNvSpPr>
              <a:spLocks noEditPoints="1"/>
            </p:cNvSpPr>
            <p:nvPr/>
          </p:nvSpPr>
          <p:spPr bwMode="auto">
            <a:xfrm>
              <a:off x="2072" y="24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0" name="Freeform 735"/>
            <p:cNvSpPr>
              <a:spLocks noEditPoints="1"/>
            </p:cNvSpPr>
            <p:nvPr/>
          </p:nvSpPr>
          <p:spPr bwMode="auto">
            <a:xfrm>
              <a:off x="2072" y="24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1" name="Freeform 736"/>
            <p:cNvSpPr>
              <a:spLocks noEditPoints="1"/>
            </p:cNvSpPr>
            <p:nvPr/>
          </p:nvSpPr>
          <p:spPr bwMode="auto">
            <a:xfrm>
              <a:off x="2072" y="18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2" name="Freeform 737"/>
            <p:cNvSpPr>
              <a:spLocks noEditPoints="1"/>
            </p:cNvSpPr>
            <p:nvPr/>
          </p:nvSpPr>
          <p:spPr bwMode="auto">
            <a:xfrm>
              <a:off x="2072" y="23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3" name="Freeform 738"/>
            <p:cNvSpPr>
              <a:spLocks noEditPoints="1"/>
            </p:cNvSpPr>
            <p:nvPr/>
          </p:nvSpPr>
          <p:spPr bwMode="auto">
            <a:xfrm>
              <a:off x="2072" y="30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4" name="Freeform 739"/>
            <p:cNvSpPr>
              <a:spLocks noEditPoints="1"/>
            </p:cNvSpPr>
            <p:nvPr/>
          </p:nvSpPr>
          <p:spPr bwMode="auto">
            <a:xfrm>
              <a:off x="2072" y="22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5" name="Freeform 740"/>
            <p:cNvSpPr>
              <a:spLocks noEditPoints="1"/>
            </p:cNvSpPr>
            <p:nvPr/>
          </p:nvSpPr>
          <p:spPr bwMode="auto">
            <a:xfrm>
              <a:off x="2072" y="26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6" name="Freeform 741"/>
            <p:cNvSpPr>
              <a:spLocks noEditPoints="1"/>
            </p:cNvSpPr>
            <p:nvPr/>
          </p:nvSpPr>
          <p:spPr bwMode="auto">
            <a:xfrm>
              <a:off x="2072" y="23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7" name="Freeform 742"/>
            <p:cNvSpPr>
              <a:spLocks noEditPoints="1"/>
            </p:cNvSpPr>
            <p:nvPr/>
          </p:nvSpPr>
          <p:spPr bwMode="auto">
            <a:xfrm>
              <a:off x="2072" y="25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8" name="Freeform 743"/>
            <p:cNvSpPr>
              <a:spLocks noEditPoints="1"/>
            </p:cNvSpPr>
            <p:nvPr/>
          </p:nvSpPr>
          <p:spPr bwMode="auto">
            <a:xfrm>
              <a:off x="2072" y="21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9" name="Freeform 744"/>
            <p:cNvSpPr>
              <a:spLocks noEditPoints="1"/>
            </p:cNvSpPr>
            <p:nvPr/>
          </p:nvSpPr>
          <p:spPr bwMode="auto">
            <a:xfrm>
              <a:off x="2072" y="235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0" name="Freeform 745"/>
            <p:cNvSpPr>
              <a:spLocks noEditPoints="1"/>
            </p:cNvSpPr>
            <p:nvPr/>
          </p:nvSpPr>
          <p:spPr bwMode="auto">
            <a:xfrm>
              <a:off x="2072" y="23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1" name="Freeform 746"/>
            <p:cNvSpPr>
              <a:spLocks noEditPoints="1"/>
            </p:cNvSpPr>
            <p:nvPr/>
          </p:nvSpPr>
          <p:spPr bwMode="auto">
            <a:xfrm>
              <a:off x="2072" y="234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2" name="Freeform 747"/>
            <p:cNvSpPr>
              <a:spLocks noEditPoints="1"/>
            </p:cNvSpPr>
            <p:nvPr/>
          </p:nvSpPr>
          <p:spPr bwMode="auto">
            <a:xfrm>
              <a:off x="2072" y="27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3" name="Freeform 748"/>
            <p:cNvSpPr>
              <a:spLocks noEditPoints="1"/>
            </p:cNvSpPr>
            <p:nvPr/>
          </p:nvSpPr>
          <p:spPr bwMode="auto">
            <a:xfrm>
              <a:off x="2072" y="23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4" name="Freeform 749"/>
            <p:cNvSpPr>
              <a:spLocks noEditPoints="1"/>
            </p:cNvSpPr>
            <p:nvPr/>
          </p:nvSpPr>
          <p:spPr bwMode="auto">
            <a:xfrm>
              <a:off x="2072" y="22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5" name="Freeform 750"/>
            <p:cNvSpPr>
              <a:spLocks noEditPoints="1"/>
            </p:cNvSpPr>
            <p:nvPr/>
          </p:nvSpPr>
          <p:spPr bwMode="auto">
            <a:xfrm>
              <a:off x="2072" y="25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6" name="Freeform 751"/>
            <p:cNvSpPr>
              <a:spLocks noEditPoints="1"/>
            </p:cNvSpPr>
            <p:nvPr/>
          </p:nvSpPr>
          <p:spPr bwMode="auto">
            <a:xfrm>
              <a:off x="2072" y="26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7" name="Freeform 752"/>
            <p:cNvSpPr>
              <a:spLocks noEditPoints="1"/>
            </p:cNvSpPr>
            <p:nvPr/>
          </p:nvSpPr>
          <p:spPr bwMode="auto">
            <a:xfrm>
              <a:off x="2072" y="21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8" name="Freeform 753"/>
            <p:cNvSpPr>
              <a:spLocks noEditPoints="1"/>
            </p:cNvSpPr>
            <p:nvPr/>
          </p:nvSpPr>
          <p:spPr bwMode="auto">
            <a:xfrm>
              <a:off x="2072" y="21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9" name="Freeform 754"/>
            <p:cNvSpPr>
              <a:spLocks noEditPoints="1"/>
            </p:cNvSpPr>
            <p:nvPr/>
          </p:nvSpPr>
          <p:spPr bwMode="auto">
            <a:xfrm>
              <a:off x="2072" y="24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0" name="Freeform 755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1" name="Freeform 756"/>
            <p:cNvSpPr>
              <a:spLocks noEditPoints="1"/>
            </p:cNvSpPr>
            <p:nvPr/>
          </p:nvSpPr>
          <p:spPr bwMode="auto">
            <a:xfrm>
              <a:off x="2072" y="21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2" name="Freeform 757"/>
            <p:cNvSpPr>
              <a:spLocks noEditPoints="1"/>
            </p:cNvSpPr>
            <p:nvPr/>
          </p:nvSpPr>
          <p:spPr bwMode="auto">
            <a:xfrm>
              <a:off x="2072" y="26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3" name="Freeform 758"/>
            <p:cNvSpPr>
              <a:spLocks noEditPoints="1"/>
            </p:cNvSpPr>
            <p:nvPr/>
          </p:nvSpPr>
          <p:spPr bwMode="auto">
            <a:xfrm>
              <a:off x="2072" y="22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4" name="Freeform 759"/>
            <p:cNvSpPr>
              <a:spLocks noEditPoints="1"/>
            </p:cNvSpPr>
            <p:nvPr/>
          </p:nvSpPr>
          <p:spPr bwMode="auto">
            <a:xfrm>
              <a:off x="2072" y="23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5" name="Freeform 760"/>
            <p:cNvSpPr>
              <a:spLocks noEditPoints="1"/>
            </p:cNvSpPr>
            <p:nvPr/>
          </p:nvSpPr>
          <p:spPr bwMode="auto">
            <a:xfrm>
              <a:off x="2072" y="19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6" name="Freeform 761"/>
            <p:cNvSpPr>
              <a:spLocks noEditPoints="1"/>
            </p:cNvSpPr>
            <p:nvPr/>
          </p:nvSpPr>
          <p:spPr bwMode="auto">
            <a:xfrm>
              <a:off x="2072" y="23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7" name="Freeform 762"/>
            <p:cNvSpPr>
              <a:spLocks noEditPoints="1"/>
            </p:cNvSpPr>
            <p:nvPr/>
          </p:nvSpPr>
          <p:spPr bwMode="auto">
            <a:xfrm>
              <a:off x="2072" y="24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8" name="Freeform 763"/>
            <p:cNvSpPr>
              <a:spLocks noEditPoints="1"/>
            </p:cNvSpPr>
            <p:nvPr/>
          </p:nvSpPr>
          <p:spPr bwMode="auto">
            <a:xfrm>
              <a:off x="2072" y="265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9" name="Freeform 764"/>
            <p:cNvSpPr>
              <a:spLocks noEditPoints="1"/>
            </p:cNvSpPr>
            <p:nvPr/>
          </p:nvSpPr>
          <p:spPr bwMode="auto">
            <a:xfrm>
              <a:off x="2072" y="273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0" name="Freeform 765"/>
            <p:cNvSpPr>
              <a:spLocks noEditPoints="1"/>
            </p:cNvSpPr>
            <p:nvPr/>
          </p:nvSpPr>
          <p:spPr bwMode="auto">
            <a:xfrm>
              <a:off x="2072" y="18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1" name="Freeform 766"/>
            <p:cNvSpPr>
              <a:spLocks noEditPoints="1"/>
            </p:cNvSpPr>
            <p:nvPr/>
          </p:nvSpPr>
          <p:spPr bwMode="auto">
            <a:xfrm>
              <a:off x="2072" y="21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2" name="Freeform 767"/>
            <p:cNvSpPr>
              <a:spLocks noEditPoints="1"/>
            </p:cNvSpPr>
            <p:nvPr/>
          </p:nvSpPr>
          <p:spPr bwMode="auto">
            <a:xfrm>
              <a:off x="2072" y="20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3" name="Freeform 768"/>
            <p:cNvSpPr>
              <a:spLocks noEditPoints="1"/>
            </p:cNvSpPr>
            <p:nvPr/>
          </p:nvSpPr>
          <p:spPr bwMode="auto">
            <a:xfrm>
              <a:off x="2072" y="25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4" name="Freeform 769"/>
            <p:cNvSpPr>
              <a:spLocks noEditPoints="1"/>
            </p:cNvSpPr>
            <p:nvPr/>
          </p:nvSpPr>
          <p:spPr bwMode="auto">
            <a:xfrm>
              <a:off x="2072" y="18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5" name="Freeform 770"/>
            <p:cNvSpPr>
              <a:spLocks noEditPoints="1"/>
            </p:cNvSpPr>
            <p:nvPr/>
          </p:nvSpPr>
          <p:spPr bwMode="auto">
            <a:xfrm>
              <a:off x="2072" y="24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6" name="Freeform 771"/>
            <p:cNvSpPr>
              <a:spLocks noEditPoints="1"/>
            </p:cNvSpPr>
            <p:nvPr/>
          </p:nvSpPr>
          <p:spPr bwMode="auto">
            <a:xfrm>
              <a:off x="2072" y="29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7" name="Freeform 772"/>
            <p:cNvSpPr>
              <a:spLocks noEditPoints="1"/>
            </p:cNvSpPr>
            <p:nvPr/>
          </p:nvSpPr>
          <p:spPr bwMode="auto">
            <a:xfrm>
              <a:off x="2072" y="229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8" name="Freeform 773"/>
            <p:cNvSpPr>
              <a:spLocks noEditPoints="1"/>
            </p:cNvSpPr>
            <p:nvPr/>
          </p:nvSpPr>
          <p:spPr bwMode="auto">
            <a:xfrm>
              <a:off x="2072" y="22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9" name="Freeform 774"/>
            <p:cNvSpPr>
              <a:spLocks noEditPoints="1"/>
            </p:cNvSpPr>
            <p:nvPr/>
          </p:nvSpPr>
          <p:spPr bwMode="auto">
            <a:xfrm>
              <a:off x="2072" y="23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0" name="Freeform 775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1" name="Freeform 776"/>
            <p:cNvSpPr>
              <a:spLocks noEditPoints="1"/>
            </p:cNvSpPr>
            <p:nvPr/>
          </p:nvSpPr>
          <p:spPr bwMode="auto">
            <a:xfrm>
              <a:off x="2072" y="26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2" name="Freeform 777"/>
            <p:cNvSpPr>
              <a:spLocks noEditPoints="1"/>
            </p:cNvSpPr>
            <p:nvPr/>
          </p:nvSpPr>
          <p:spPr bwMode="auto">
            <a:xfrm>
              <a:off x="2072" y="24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3" name="Freeform 778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4" name="Freeform 779"/>
            <p:cNvSpPr>
              <a:spLocks noEditPoints="1"/>
            </p:cNvSpPr>
            <p:nvPr/>
          </p:nvSpPr>
          <p:spPr bwMode="auto">
            <a:xfrm>
              <a:off x="2072" y="25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5" name="Freeform 780"/>
            <p:cNvSpPr>
              <a:spLocks noEditPoints="1"/>
            </p:cNvSpPr>
            <p:nvPr/>
          </p:nvSpPr>
          <p:spPr bwMode="auto">
            <a:xfrm>
              <a:off x="2072" y="215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6" name="Freeform 781"/>
            <p:cNvSpPr>
              <a:spLocks noEditPoints="1"/>
            </p:cNvSpPr>
            <p:nvPr/>
          </p:nvSpPr>
          <p:spPr bwMode="auto">
            <a:xfrm>
              <a:off x="2072" y="24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7" name="Freeform 782"/>
            <p:cNvSpPr>
              <a:spLocks noEditPoints="1"/>
            </p:cNvSpPr>
            <p:nvPr/>
          </p:nvSpPr>
          <p:spPr bwMode="auto">
            <a:xfrm>
              <a:off x="2072" y="253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8" name="Freeform 783"/>
            <p:cNvSpPr>
              <a:spLocks noEditPoints="1"/>
            </p:cNvSpPr>
            <p:nvPr/>
          </p:nvSpPr>
          <p:spPr bwMode="auto">
            <a:xfrm>
              <a:off x="2072" y="23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9" name="Freeform 784"/>
            <p:cNvSpPr>
              <a:spLocks noEditPoints="1"/>
            </p:cNvSpPr>
            <p:nvPr/>
          </p:nvSpPr>
          <p:spPr bwMode="auto">
            <a:xfrm>
              <a:off x="2072" y="25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0" name="Freeform 785"/>
            <p:cNvSpPr>
              <a:spLocks noEditPoints="1"/>
            </p:cNvSpPr>
            <p:nvPr/>
          </p:nvSpPr>
          <p:spPr bwMode="auto">
            <a:xfrm>
              <a:off x="2072" y="21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1" name="Freeform 786"/>
            <p:cNvSpPr>
              <a:spLocks noEditPoints="1"/>
            </p:cNvSpPr>
            <p:nvPr/>
          </p:nvSpPr>
          <p:spPr bwMode="auto">
            <a:xfrm>
              <a:off x="2072" y="2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2" name="Freeform 787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3" name="Freeform 788"/>
            <p:cNvSpPr>
              <a:spLocks noEditPoints="1"/>
            </p:cNvSpPr>
            <p:nvPr/>
          </p:nvSpPr>
          <p:spPr bwMode="auto">
            <a:xfrm>
              <a:off x="2072" y="23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4" name="Freeform 789"/>
            <p:cNvSpPr>
              <a:spLocks noEditPoints="1"/>
            </p:cNvSpPr>
            <p:nvPr/>
          </p:nvSpPr>
          <p:spPr bwMode="auto">
            <a:xfrm>
              <a:off x="2072" y="24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5" name="Freeform 790"/>
            <p:cNvSpPr>
              <a:spLocks noEditPoints="1"/>
            </p:cNvSpPr>
            <p:nvPr/>
          </p:nvSpPr>
          <p:spPr bwMode="auto">
            <a:xfrm>
              <a:off x="2072" y="21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6" name="Freeform 791"/>
            <p:cNvSpPr>
              <a:spLocks noEditPoints="1"/>
            </p:cNvSpPr>
            <p:nvPr/>
          </p:nvSpPr>
          <p:spPr bwMode="auto">
            <a:xfrm>
              <a:off x="2072" y="33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7" name="Freeform 792"/>
            <p:cNvSpPr>
              <a:spLocks noEditPoints="1"/>
            </p:cNvSpPr>
            <p:nvPr/>
          </p:nvSpPr>
          <p:spPr bwMode="auto">
            <a:xfrm>
              <a:off x="2072" y="26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8" name="Freeform 793"/>
            <p:cNvSpPr>
              <a:spLocks noEditPoints="1"/>
            </p:cNvSpPr>
            <p:nvPr/>
          </p:nvSpPr>
          <p:spPr bwMode="auto">
            <a:xfrm>
              <a:off x="2072" y="22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9" name="Freeform 794"/>
            <p:cNvSpPr>
              <a:spLocks noEditPoints="1"/>
            </p:cNvSpPr>
            <p:nvPr/>
          </p:nvSpPr>
          <p:spPr bwMode="auto">
            <a:xfrm>
              <a:off x="2072" y="24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0" name="Freeform 795"/>
            <p:cNvSpPr>
              <a:spLocks noEditPoints="1"/>
            </p:cNvSpPr>
            <p:nvPr/>
          </p:nvSpPr>
          <p:spPr bwMode="auto">
            <a:xfrm>
              <a:off x="2072" y="22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1" name="Freeform 796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2" name="Freeform 797"/>
            <p:cNvSpPr>
              <a:spLocks noEditPoints="1"/>
            </p:cNvSpPr>
            <p:nvPr/>
          </p:nvSpPr>
          <p:spPr bwMode="auto">
            <a:xfrm>
              <a:off x="2072" y="23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3" name="Freeform 798"/>
            <p:cNvSpPr>
              <a:spLocks noEditPoints="1"/>
            </p:cNvSpPr>
            <p:nvPr/>
          </p:nvSpPr>
          <p:spPr bwMode="auto">
            <a:xfrm>
              <a:off x="2072" y="22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4" name="Freeform 799"/>
            <p:cNvSpPr>
              <a:spLocks noEditPoints="1"/>
            </p:cNvSpPr>
            <p:nvPr/>
          </p:nvSpPr>
          <p:spPr bwMode="auto">
            <a:xfrm>
              <a:off x="2072" y="20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5" name="Freeform 800"/>
            <p:cNvSpPr>
              <a:spLocks noEditPoints="1"/>
            </p:cNvSpPr>
            <p:nvPr/>
          </p:nvSpPr>
          <p:spPr bwMode="auto">
            <a:xfrm>
              <a:off x="2072" y="26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6" name="Freeform 801"/>
            <p:cNvSpPr>
              <a:spLocks noEditPoints="1"/>
            </p:cNvSpPr>
            <p:nvPr/>
          </p:nvSpPr>
          <p:spPr bwMode="auto">
            <a:xfrm>
              <a:off x="2072" y="20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7" name="Freeform 802"/>
            <p:cNvSpPr>
              <a:spLocks noEditPoints="1"/>
            </p:cNvSpPr>
            <p:nvPr/>
          </p:nvSpPr>
          <p:spPr bwMode="auto">
            <a:xfrm>
              <a:off x="2072" y="21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8" name="Freeform 803"/>
            <p:cNvSpPr>
              <a:spLocks noEditPoints="1"/>
            </p:cNvSpPr>
            <p:nvPr/>
          </p:nvSpPr>
          <p:spPr bwMode="auto">
            <a:xfrm>
              <a:off x="2072" y="22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9" name="Freeform 804"/>
            <p:cNvSpPr>
              <a:spLocks noEditPoints="1"/>
            </p:cNvSpPr>
            <p:nvPr/>
          </p:nvSpPr>
          <p:spPr bwMode="auto">
            <a:xfrm>
              <a:off x="2072" y="24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0" name="Freeform 805"/>
            <p:cNvSpPr>
              <a:spLocks noEditPoints="1"/>
            </p:cNvSpPr>
            <p:nvPr/>
          </p:nvSpPr>
          <p:spPr bwMode="auto">
            <a:xfrm>
              <a:off x="2072" y="21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1" name="Freeform 806"/>
            <p:cNvSpPr>
              <a:spLocks noEditPoints="1"/>
            </p:cNvSpPr>
            <p:nvPr/>
          </p:nvSpPr>
          <p:spPr bwMode="auto">
            <a:xfrm>
              <a:off x="2072" y="20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2" name="Freeform 807"/>
            <p:cNvSpPr>
              <a:spLocks noEditPoints="1"/>
            </p:cNvSpPr>
            <p:nvPr/>
          </p:nvSpPr>
          <p:spPr bwMode="auto">
            <a:xfrm>
              <a:off x="2072" y="19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3" name="Freeform 808"/>
            <p:cNvSpPr>
              <a:spLocks noEditPoints="1"/>
            </p:cNvSpPr>
            <p:nvPr/>
          </p:nvSpPr>
          <p:spPr bwMode="auto">
            <a:xfrm>
              <a:off x="2072" y="21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2" name="Group 1010"/>
          <p:cNvGrpSpPr>
            <a:grpSpLocks/>
          </p:cNvGrpSpPr>
          <p:nvPr/>
        </p:nvGrpSpPr>
        <p:grpSpPr bwMode="auto">
          <a:xfrm>
            <a:off x="3289301" y="1839913"/>
            <a:ext cx="82550" cy="3008313"/>
            <a:chOff x="2072" y="1159"/>
            <a:chExt cx="52" cy="1895"/>
          </a:xfrm>
        </p:grpSpPr>
        <p:sp>
          <p:nvSpPr>
            <p:cNvPr id="8184" name="Freeform 810"/>
            <p:cNvSpPr>
              <a:spLocks noEditPoints="1"/>
            </p:cNvSpPr>
            <p:nvPr/>
          </p:nvSpPr>
          <p:spPr bwMode="auto">
            <a:xfrm>
              <a:off x="2072" y="24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5" name="Freeform 811"/>
            <p:cNvSpPr>
              <a:spLocks noEditPoints="1"/>
            </p:cNvSpPr>
            <p:nvPr/>
          </p:nvSpPr>
          <p:spPr bwMode="auto">
            <a:xfrm>
              <a:off x="2072" y="24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6" name="Freeform 812"/>
            <p:cNvSpPr>
              <a:spLocks noEditPoints="1"/>
            </p:cNvSpPr>
            <p:nvPr/>
          </p:nvSpPr>
          <p:spPr bwMode="auto">
            <a:xfrm>
              <a:off x="2072" y="21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7" name="Freeform 813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8" name="Freeform 814"/>
            <p:cNvSpPr>
              <a:spLocks noEditPoints="1"/>
            </p:cNvSpPr>
            <p:nvPr/>
          </p:nvSpPr>
          <p:spPr bwMode="auto">
            <a:xfrm>
              <a:off x="2072" y="20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9" name="Freeform 815"/>
            <p:cNvSpPr>
              <a:spLocks noEditPoints="1"/>
            </p:cNvSpPr>
            <p:nvPr/>
          </p:nvSpPr>
          <p:spPr bwMode="auto">
            <a:xfrm>
              <a:off x="2072" y="25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0" name="Freeform 816"/>
            <p:cNvSpPr>
              <a:spLocks noEditPoints="1"/>
            </p:cNvSpPr>
            <p:nvPr/>
          </p:nvSpPr>
          <p:spPr bwMode="auto">
            <a:xfrm>
              <a:off x="2072" y="22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1" name="Freeform 817"/>
            <p:cNvSpPr>
              <a:spLocks noEditPoints="1"/>
            </p:cNvSpPr>
            <p:nvPr/>
          </p:nvSpPr>
          <p:spPr bwMode="auto">
            <a:xfrm>
              <a:off x="2072" y="1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2" name="Freeform 818"/>
            <p:cNvSpPr>
              <a:spLocks noEditPoints="1"/>
            </p:cNvSpPr>
            <p:nvPr/>
          </p:nvSpPr>
          <p:spPr bwMode="auto">
            <a:xfrm>
              <a:off x="2072" y="23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3" name="Freeform 819"/>
            <p:cNvSpPr>
              <a:spLocks noEditPoints="1"/>
            </p:cNvSpPr>
            <p:nvPr/>
          </p:nvSpPr>
          <p:spPr bwMode="auto">
            <a:xfrm>
              <a:off x="2072" y="25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4" name="Freeform 820"/>
            <p:cNvSpPr>
              <a:spLocks noEditPoints="1"/>
            </p:cNvSpPr>
            <p:nvPr/>
          </p:nvSpPr>
          <p:spPr bwMode="auto">
            <a:xfrm>
              <a:off x="2072" y="23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5" name="Freeform 821"/>
            <p:cNvSpPr>
              <a:spLocks noEditPoints="1"/>
            </p:cNvSpPr>
            <p:nvPr/>
          </p:nvSpPr>
          <p:spPr bwMode="auto">
            <a:xfrm>
              <a:off x="2072" y="24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6" name="Freeform 822"/>
            <p:cNvSpPr>
              <a:spLocks noEditPoints="1"/>
            </p:cNvSpPr>
            <p:nvPr/>
          </p:nvSpPr>
          <p:spPr bwMode="auto">
            <a:xfrm>
              <a:off x="2072" y="26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7" name="Freeform 823"/>
            <p:cNvSpPr>
              <a:spLocks noEditPoints="1"/>
            </p:cNvSpPr>
            <p:nvPr/>
          </p:nvSpPr>
          <p:spPr bwMode="auto">
            <a:xfrm>
              <a:off x="2072" y="1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8" name="Freeform 824"/>
            <p:cNvSpPr>
              <a:spLocks noEditPoints="1"/>
            </p:cNvSpPr>
            <p:nvPr/>
          </p:nvSpPr>
          <p:spPr bwMode="auto">
            <a:xfrm>
              <a:off x="2072" y="24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9" name="Freeform 825"/>
            <p:cNvSpPr>
              <a:spLocks noEditPoints="1"/>
            </p:cNvSpPr>
            <p:nvPr/>
          </p:nvSpPr>
          <p:spPr bwMode="auto">
            <a:xfrm>
              <a:off x="2072" y="22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0" name="Freeform 826"/>
            <p:cNvSpPr>
              <a:spLocks noEditPoints="1"/>
            </p:cNvSpPr>
            <p:nvPr/>
          </p:nvSpPr>
          <p:spPr bwMode="auto">
            <a:xfrm>
              <a:off x="2072" y="23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1" name="Freeform 827"/>
            <p:cNvSpPr>
              <a:spLocks noEditPoints="1"/>
            </p:cNvSpPr>
            <p:nvPr/>
          </p:nvSpPr>
          <p:spPr bwMode="auto">
            <a:xfrm>
              <a:off x="2072" y="28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2" name="Freeform 828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3" name="Freeform 829"/>
            <p:cNvSpPr>
              <a:spLocks noEditPoints="1"/>
            </p:cNvSpPr>
            <p:nvPr/>
          </p:nvSpPr>
          <p:spPr bwMode="auto">
            <a:xfrm>
              <a:off x="2072" y="23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4" name="Freeform 830"/>
            <p:cNvSpPr>
              <a:spLocks noEditPoints="1"/>
            </p:cNvSpPr>
            <p:nvPr/>
          </p:nvSpPr>
          <p:spPr bwMode="auto">
            <a:xfrm>
              <a:off x="2072" y="24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5" name="Freeform 831"/>
            <p:cNvSpPr>
              <a:spLocks noEditPoints="1"/>
            </p:cNvSpPr>
            <p:nvPr/>
          </p:nvSpPr>
          <p:spPr bwMode="auto">
            <a:xfrm>
              <a:off x="2072" y="21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6" name="Freeform 832"/>
            <p:cNvSpPr>
              <a:spLocks noEditPoints="1"/>
            </p:cNvSpPr>
            <p:nvPr/>
          </p:nvSpPr>
          <p:spPr bwMode="auto">
            <a:xfrm>
              <a:off x="2072" y="26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7" name="Freeform 833"/>
            <p:cNvSpPr>
              <a:spLocks noEditPoints="1"/>
            </p:cNvSpPr>
            <p:nvPr/>
          </p:nvSpPr>
          <p:spPr bwMode="auto">
            <a:xfrm>
              <a:off x="2072" y="23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8" name="Freeform 834"/>
            <p:cNvSpPr>
              <a:spLocks noEditPoints="1"/>
            </p:cNvSpPr>
            <p:nvPr/>
          </p:nvSpPr>
          <p:spPr bwMode="auto">
            <a:xfrm>
              <a:off x="2072" y="23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9" name="Freeform 835"/>
            <p:cNvSpPr>
              <a:spLocks noEditPoints="1"/>
            </p:cNvSpPr>
            <p:nvPr/>
          </p:nvSpPr>
          <p:spPr bwMode="auto">
            <a:xfrm>
              <a:off x="2072" y="277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0" name="Freeform 836"/>
            <p:cNvSpPr>
              <a:spLocks noEditPoints="1"/>
            </p:cNvSpPr>
            <p:nvPr/>
          </p:nvSpPr>
          <p:spPr bwMode="auto">
            <a:xfrm>
              <a:off x="2072" y="25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1" name="Freeform 837"/>
            <p:cNvSpPr>
              <a:spLocks noEditPoints="1"/>
            </p:cNvSpPr>
            <p:nvPr/>
          </p:nvSpPr>
          <p:spPr bwMode="auto">
            <a:xfrm>
              <a:off x="2072" y="19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2" name="Freeform 838"/>
            <p:cNvSpPr>
              <a:spLocks noEditPoints="1"/>
            </p:cNvSpPr>
            <p:nvPr/>
          </p:nvSpPr>
          <p:spPr bwMode="auto">
            <a:xfrm>
              <a:off x="2072" y="26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3" name="Freeform 839"/>
            <p:cNvSpPr>
              <a:spLocks noEditPoints="1"/>
            </p:cNvSpPr>
            <p:nvPr/>
          </p:nvSpPr>
          <p:spPr bwMode="auto">
            <a:xfrm>
              <a:off x="2072" y="25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4" name="Freeform 840"/>
            <p:cNvSpPr>
              <a:spLocks noEditPoints="1"/>
            </p:cNvSpPr>
            <p:nvPr/>
          </p:nvSpPr>
          <p:spPr bwMode="auto">
            <a:xfrm>
              <a:off x="2072" y="20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5" name="Freeform 841"/>
            <p:cNvSpPr>
              <a:spLocks noEditPoints="1"/>
            </p:cNvSpPr>
            <p:nvPr/>
          </p:nvSpPr>
          <p:spPr bwMode="auto">
            <a:xfrm>
              <a:off x="2072" y="19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6" name="Freeform 842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7" name="Freeform 843"/>
            <p:cNvSpPr>
              <a:spLocks noEditPoints="1"/>
            </p:cNvSpPr>
            <p:nvPr/>
          </p:nvSpPr>
          <p:spPr bwMode="auto">
            <a:xfrm>
              <a:off x="2072" y="21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8" name="Freeform 844"/>
            <p:cNvSpPr>
              <a:spLocks noEditPoints="1"/>
            </p:cNvSpPr>
            <p:nvPr/>
          </p:nvSpPr>
          <p:spPr bwMode="auto">
            <a:xfrm>
              <a:off x="2072" y="29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9" name="Freeform 845"/>
            <p:cNvSpPr>
              <a:spLocks noEditPoints="1"/>
            </p:cNvSpPr>
            <p:nvPr/>
          </p:nvSpPr>
          <p:spPr bwMode="auto">
            <a:xfrm>
              <a:off x="2072" y="25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0" name="Freeform 846"/>
            <p:cNvSpPr>
              <a:spLocks noEditPoints="1"/>
            </p:cNvSpPr>
            <p:nvPr/>
          </p:nvSpPr>
          <p:spPr bwMode="auto">
            <a:xfrm>
              <a:off x="2072" y="244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1" name="Freeform 847"/>
            <p:cNvSpPr>
              <a:spLocks noEditPoints="1"/>
            </p:cNvSpPr>
            <p:nvPr/>
          </p:nvSpPr>
          <p:spPr bwMode="auto">
            <a:xfrm>
              <a:off x="2072" y="21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2" name="Freeform 848"/>
            <p:cNvSpPr>
              <a:spLocks noEditPoints="1"/>
            </p:cNvSpPr>
            <p:nvPr/>
          </p:nvSpPr>
          <p:spPr bwMode="auto">
            <a:xfrm>
              <a:off x="2072" y="26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3" name="Freeform 849"/>
            <p:cNvSpPr>
              <a:spLocks noEditPoints="1"/>
            </p:cNvSpPr>
            <p:nvPr/>
          </p:nvSpPr>
          <p:spPr bwMode="auto">
            <a:xfrm>
              <a:off x="2072" y="25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4" name="Freeform 850"/>
            <p:cNvSpPr>
              <a:spLocks noEditPoints="1"/>
            </p:cNvSpPr>
            <p:nvPr/>
          </p:nvSpPr>
          <p:spPr bwMode="auto">
            <a:xfrm>
              <a:off x="2072" y="23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5" name="Freeform 851"/>
            <p:cNvSpPr>
              <a:spLocks noEditPoints="1"/>
            </p:cNvSpPr>
            <p:nvPr/>
          </p:nvSpPr>
          <p:spPr bwMode="auto">
            <a:xfrm>
              <a:off x="2072" y="26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6" name="Freeform 852"/>
            <p:cNvSpPr>
              <a:spLocks noEditPoints="1"/>
            </p:cNvSpPr>
            <p:nvPr/>
          </p:nvSpPr>
          <p:spPr bwMode="auto">
            <a:xfrm>
              <a:off x="2072" y="22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7" name="Freeform 853"/>
            <p:cNvSpPr>
              <a:spLocks noEditPoints="1"/>
            </p:cNvSpPr>
            <p:nvPr/>
          </p:nvSpPr>
          <p:spPr bwMode="auto">
            <a:xfrm>
              <a:off x="2072" y="11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8" name="Freeform 854"/>
            <p:cNvSpPr>
              <a:spLocks noEditPoints="1"/>
            </p:cNvSpPr>
            <p:nvPr/>
          </p:nvSpPr>
          <p:spPr bwMode="auto">
            <a:xfrm>
              <a:off x="2072" y="27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9" name="Freeform 855"/>
            <p:cNvSpPr>
              <a:spLocks noEditPoints="1"/>
            </p:cNvSpPr>
            <p:nvPr/>
          </p:nvSpPr>
          <p:spPr bwMode="auto">
            <a:xfrm>
              <a:off x="2072" y="19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0" name="Freeform 856"/>
            <p:cNvSpPr>
              <a:spLocks noEditPoints="1"/>
            </p:cNvSpPr>
            <p:nvPr/>
          </p:nvSpPr>
          <p:spPr bwMode="auto">
            <a:xfrm>
              <a:off x="2072" y="26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1" name="Freeform 857"/>
            <p:cNvSpPr>
              <a:spLocks noEditPoints="1"/>
            </p:cNvSpPr>
            <p:nvPr/>
          </p:nvSpPr>
          <p:spPr bwMode="auto">
            <a:xfrm>
              <a:off x="2072" y="23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2" name="Freeform 858"/>
            <p:cNvSpPr>
              <a:spLocks noEditPoints="1"/>
            </p:cNvSpPr>
            <p:nvPr/>
          </p:nvSpPr>
          <p:spPr bwMode="auto">
            <a:xfrm>
              <a:off x="2072" y="21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3" name="Freeform 859"/>
            <p:cNvSpPr>
              <a:spLocks noEditPoints="1"/>
            </p:cNvSpPr>
            <p:nvPr/>
          </p:nvSpPr>
          <p:spPr bwMode="auto">
            <a:xfrm>
              <a:off x="2072" y="25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4" name="Freeform 860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5" name="Freeform 861"/>
            <p:cNvSpPr>
              <a:spLocks noEditPoints="1"/>
            </p:cNvSpPr>
            <p:nvPr/>
          </p:nvSpPr>
          <p:spPr bwMode="auto">
            <a:xfrm>
              <a:off x="2072" y="24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6" name="Freeform 862"/>
            <p:cNvSpPr>
              <a:spLocks noEditPoints="1"/>
            </p:cNvSpPr>
            <p:nvPr/>
          </p:nvSpPr>
          <p:spPr bwMode="auto">
            <a:xfrm>
              <a:off x="2072" y="26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7" name="Freeform 863"/>
            <p:cNvSpPr>
              <a:spLocks noEditPoints="1"/>
            </p:cNvSpPr>
            <p:nvPr/>
          </p:nvSpPr>
          <p:spPr bwMode="auto">
            <a:xfrm>
              <a:off x="2072" y="23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8" name="Freeform 864"/>
            <p:cNvSpPr>
              <a:spLocks noEditPoints="1"/>
            </p:cNvSpPr>
            <p:nvPr/>
          </p:nvSpPr>
          <p:spPr bwMode="auto">
            <a:xfrm>
              <a:off x="2072" y="22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9" name="Freeform 865"/>
            <p:cNvSpPr>
              <a:spLocks noEditPoints="1"/>
            </p:cNvSpPr>
            <p:nvPr/>
          </p:nvSpPr>
          <p:spPr bwMode="auto">
            <a:xfrm>
              <a:off x="2072" y="23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0" name="Freeform 866"/>
            <p:cNvSpPr>
              <a:spLocks noEditPoints="1"/>
            </p:cNvSpPr>
            <p:nvPr/>
          </p:nvSpPr>
          <p:spPr bwMode="auto">
            <a:xfrm>
              <a:off x="2072" y="22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1" name="Freeform 867"/>
            <p:cNvSpPr>
              <a:spLocks noEditPoints="1"/>
            </p:cNvSpPr>
            <p:nvPr/>
          </p:nvSpPr>
          <p:spPr bwMode="auto">
            <a:xfrm>
              <a:off x="2072" y="2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2" name="Freeform 868"/>
            <p:cNvSpPr>
              <a:spLocks noEditPoints="1"/>
            </p:cNvSpPr>
            <p:nvPr/>
          </p:nvSpPr>
          <p:spPr bwMode="auto">
            <a:xfrm>
              <a:off x="2072" y="21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3" name="Freeform 869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4" name="Freeform 870"/>
            <p:cNvSpPr>
              <a:spLocks noEditPoints="1"/>
            </p:cNvSpPr>
            <p:nvPr/>
          </p:nvSpPr>
          <p:spPr bwMode="auto">
            <a:xfrm>
              <a:off x="2072" y="23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5" name="Freeform 871"/>
            <p:cNvSpPr>
              <a:spLocks noEditPoints="1"/>
            </p:cNvSpPr>
            <p:nvPr/>
          </p:nvSpPr>
          <p:spPr bwMode="auto">
            <a:xfrm>
              <a:off x="2072" y="23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6" name="Freeform 872"/>
            <p:cNvSpPr>
              <a:spLocks noEditPoints="1"/>
            </p:cNvSpPr>
            <p:nvPr/>
          </p:nvSpPr>
          <p:spPr bwMode="auto">
            <a:xfrm>
              <a:off x="2072" y="214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7" name="Freeform 873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8" name="Freeform 874"/>
            <p:cNvSpPr>
              <a:spLocks noEditPoints="1"/>
            </p:cNvSpPr>
            <p:nvPr/>
          </p:nvSpPr>
          <p:spPr bwMode="auto">
            <a:xfrm>
              <a:off x="2072" y="25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9" name="Freeform 875"/>
            <p:cNvSpPr>
              <a:spLocks noEditPoints="1"/>
            </p:cNvSpPr>
            <p:nvPr/>
          </p:nvSpPr>
          <p:spPr bwMode="auto">
            <a:xfrm>
              <a:off x="2072" y="22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0" name="Freeform 876"/>
            <p:cNvSpPr>
              <a:spLocks noEditPoints="1"/>
            </p:cNvSpPr>
            <p:nvPr/>
          </p:nvSpPr>
          <p:spPr bwMode="auto">
            <a:xfrm>
              <a:off x="2072" y="24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1" name="Freeform 877"/>
            <p:cNvSpPr>
              <a:spLocks noEditPoints="1"/>
            </p:cNvSpPr>
            <p:nvPr/>
          </p:nvSpPr>
          <p:spPr bwMode="auto">
            <a:xfrm>
              <a:off x="2072" y="200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2" name="Freeform 878"/>
            <p:cNvSpPr>
              <a:spLocks noEditPoints="1"/>
            </p:cNvSpPr>
            <p:nvPr/>
          </p:nvSpPr>
          <p:spPr bwMode="auto">
            <a:xfrm>
              <a:off x="2072" y="22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3" name="Freeform 879"/>
            <p:cNvSpPr>
              <a:spLocks noEditPoints="1"/>
            </p:cNvSpPr>
            <p:nvPr/>
          </p:nvSpPr>
          <p:spPr bwMode="auto">
            <a:xfrm>
              <a:off x="2072" y="23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4" name="Freeform 880"/>
            <p:cNvSpPr>
              <a:spLocks noEditPoints="1"/>
            </p:cNvSpPr>
            <p:nvPr/>
          </p:nvSpPr>
          <p:spPr bwMode="auto">
            <a:xfrm>
              <a:off x="2072" y="22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5" name="Freeform 881"/>
            <p:cNvSpPr>
              <a:spLocks noEditPoints="1"/>
            </p:cNvSpPr>
            <p:nvPr/>
          </p:nvSpPr>
          <p:spPr bwMode="auto">
            <a:xfrm>
              <a:off x="2072" y="18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6" name="Freeform 882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7" name="Freeform 883"/>
            <p:cNvSpPr>
              <a:spLocks noEditPoints="1"/>
            </p:cNvSpPr>
            <p:nvPr/>
          </p:nvSpPr>
          <p:spPr bwMode="auto">
            <a:xfrm>
              <a:off x="2072" y="25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8" name="Freeform 884"/>
            <p:cNvSpPr>
              <a:spLocks noEditPoints="1"/>
            </p:cNvSpPr>
            <p:nvPr/>
          </p:nvSpPr>
          <p:spPr bwMode="auto">
            <a:xfrm>
              <a:off x="2072" y="22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9" name="Freeform 885"/>
            <p:cNvSpPr>
              <a:spLocks noEditPoints="1"/>
            </p:cNvSpPr>
            <p:nvPr/>
          </p:nvSpPr>
          <p:spPr bwMode="auto">
            <a:xfrm>
              <a:off x="2072" y="25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0" name="Freeform 886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1" name="Freeform 887"/>
            <p:cNvSpPr>
              <a:spLocks noEditPoints="1"/>
            </p:cNvSpPr>
            <p:nvPr/>
          </p:nvSpPr>
          <p:spPr bwMode="auto">
            <a:xfrm>
              <a:off x="2072" y="22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2" name="Freeform 888"/>
            <p:cNvSpPr>
              <a:spLocks noEditPoints="1"/>
            </p:cNvSpPr>
            <p:nvPr/>
          </p:nvSpPr>
          <p:spPr bwMode="auto">
            <a:xfrm>
              <a:off x="2072" y="21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3" name="Freeform 889"/>
            <p:cNvSpPr>
              <a:spLocks noEditPoints="1"/>
            </p:cNvSpPr>
            <p:nvPr/>
          </p:nvSpPr>
          <p:spPr bwMode="auto">
            <a:xfrm>
              <a:off x="2072" y="24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4" name="Freeform 890"/>
            <p:cNvSpPr>
              <a:spLocks noEditPoints="1"/>
            </p:cNvSpPr>
            <p:nvPr/>
          </p:nvSpPr>
          <p:spPr bwMode="auto">
            <a:xfrm>
              <a:off x="2072" y="27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5" name="Freeform 891"/>
            <p:cNvSpPr>
              <a:spLocks noEditPoints="1"/>
            </p:cNvSpPr>
            <p:nvPr/>
          </p:nvSpPr>
          <p:spPr bwMode="auto">
            <a:xfrm>
              <a:off x="2072" y="22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6" name="Freeform 892"/>
            <p:cNvSpPr>
              <a:spLocks noEditPoints="1"/>
            </p:cNvSpPr>
            <p:nvPr/>
          </p:nvSpPr>
          <p:spPr bwMode="auto">
            <a:xfrm>
              <a:off x="2072" y="24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7" name="Freeform 893"/>
            <p:cNvSpPr>
              <a:spLocks noEditPoints="1"/>
            </p:cNvSpPr>
            <p:nvPr/>
          </p:nvSpPr>
          <p:spPr bwMode="auto">
            <a:xfrm>
              <a:off x="2072" y="22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8" name="Freeform 894"/>
            <p:cNvSpPr>
              <a:spLocks noEditPoints="1"/>
            </p:cNvSpPr>
            <p:nvPr/>
          </p:nvSpPr>
          <p:spPr bwMode="auto">
            <a:xfrm>
              <a:off x="2072" y="22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9" name="Freeform 895"/>
            <p:cNvSpPr>
              <a:spLocks noEditPoints="1"/>
            </p:cNvSpPr>
            <p:nvPr/>
          </p:nvSpPr>
          <p:spPr bwMode="auto">
            <a:xfrm>
              <a:off x="2072" y="27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0" name="Freeform 896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1" name="Freeform 897"/>
            <p:cNvSpPr>
              <a:spLocks noEditPoints="1"/>
            </p:cNvSpPr>
            <p:nvPr/>
          </p:nvSpPr>
          <p:spPr bwMode="auto">
            <a:xfrm>
              <a:off x="2072" y="26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2" name="Freeform 898"/>
            <p:cNvSpPr>
              <a:spLocks noEditPoints="1"/>
            </p:cNvSpPr>
            <p:nvPr/>
          </p:nvSpPr>
          <p:spPr bwMode="auto">
            <a:xfrm>
              <a:off x="2072" y="24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3" name="Freeform 899"/>
            <p:cNvSpPr>
              <a:spLocks noEditPoints="1"/>
            </p:cNvSpPr>
            <p:nvPr/>
          </p:nvSpPr>
          <p:spPr bwMode="auto">
            <a:xfrm>
              <a:off x="2072" y="22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4" name="Freeform 900"/>
            <p:cNvSpPr>
              <a:spLocks noEditPoints="1"/>
            </p:cNvSpPr>
            <p:nvPr/>
          </p:nvSpPr>
          <p:spPr bwMode="auto">
            <a:xfrm>
              <a:off x="2072" y="27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5" name="Freeform 901"/>
            <p:cNvSpPr>
              <a:spLocks noEditPoints="1"/>
            </p:cNvSpPr>
            <p:nvPr/>
          </p:nvSpPr>
          <p:spPr bwMode="auto">
            <a:xfrm>
              <a:off x="2072" y="22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6" name="Freeform 902"/>
            <p:cNvSpPr>
              <a:spLocks noEditPoints="1"/>
            </p:cNvSpPr>
            <p:nvPr/>
          </p:nvSpPr>
          <p:spPr bwMode="auto">
            <a:xfrm>
              <a:off x="2072" y="23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7" name="Freeform 903"/>
            <p:cNvSpPr>
              <a:spLocks noEditPoints="1"/>
            </p:cNvSpPr>
            <p:nvPr/>
          </p:nvSpPr>
          <p:spPr bwMode="auto">
            <a:xfrm>
              <a:off x="2072" y="24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8" name="Freeform 904"/>
            <p:cNvSpPr>
              <a:spLocks noEditPoints="1"/>
            </p:cNvSpPr>
            <p:nvPr/>
          </p:nvSpPr>
          <p:spPr bwMode="auto">
            <a:xfrm>
              <a:off x="2072" y="21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9" name="Freeform 905"/>
            <p:cNvSpPr>
              <a:spLocks noEditPoints="1"/>
            </p:cNvSpPr>
            <p:nvPr/>
          </p:nvSpPr>
          <p:spPr bwMode="auto">
            <a:xfrm>
              <a:off x="2072" y="21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0" name="Freeform 906"/>
            <p:cNvSpPr>
              <a:spLocks noEditPoints="1"/>
            </p:cNvSpPr>
            <p:nvPr/>
          </p:nvSpPr>
          <p:spPr bwMode="auto">
            <a:xfrm>
              <a:off x="2072" y="22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1" name="Freeform 907"/>
            <p:cNvSpPr>
              <a:spLocks noEditPoints="1"/>
            </p:cNvSpPr>
            <p:nvPr/>
          </p:nvSpPr>
          <p:spPr bwMode="auto">
            <a:xfrm>
              <a:off x="2072" y="17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2" name="Freeform 908"/>
            <p:cNvSpPr>
              <a:spLocks noEditPoints="1"/>
            </p:cNvSpPr>
            <p:nvPr/>
          </p:nvSpPr>
          <p:spPr bwMode="auto">
            <a:xfrm>
              <a:off x="2072" y="20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3" name="Freeform 909"/>
            <p:cNvSpPr>
              <a:spLocks noEditPoints="1"/>
            </p:cNvSpPr>
            <p:nvPr/>
          </p:nvSpPr>
          <p:spPr bwMode="auto">
            <a:xfrm>
              <a:off x="2072" y="239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4" name="Freeform 910"/>
            <p:cNvSpPr>
              <a:spLocks noEditPoints="1"/>
            </p:cNvSpPr>
            <p:nvPr/>
          </p:nvSpPr>
          <p:spPr bwMode="auto">
            <a:xfrm>
              <a:off x="2072" y="24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5" name="Freeform 911"/>
            <p:cNvSpPr>
              <a:spLocks noEditPoints="1"/>
            </p:cNvSpPr>
            <p:nvPr/>
          </p:nvSpPr>
          <p:spPr bwMode="auto">
            <a:xfrm>
              <a:off x="2072" y="241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6" name="Freeform 912"/>
            <p:cNvSpPr>
              <a:spLocks noEditPoints="1"/>
            </p:cNvSpPr>
            <p:nvPr/>
          </p:nvSpPr>
          <p:spPr bwMode="auto">
            <a:xfrm>
              <a:off x="2072" y="28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7" name="Freeform 913"/>
            <p:cNvSpPr>
              <a:spLocks noEditPoints="1"/>
            </p:cNvSpPr>
            <p:nvPr/>
          </p:nvSpPr>
          <p:spPr bwMode="auto">
            <a:xfrm>
              <a:off x="2072" y="21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8" name="Freeform 914"/>
            <p:cNvSpPr>
              <a:spLocks noEditPoints="1"/>
            </p:cNvSpPr>
            <p:nvPr/>
          </p:nvSpPr>
          <p:spPr bwMode="auto">
            <a:xfrm>
              <a:off x="2072" y="23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9" name="Freeform 915"/>
            <p:cNvSpPr>
              <a:spLocks noEditPoints="1"/>
            </p:cNvSpPr>
            <p:nvPr/>
          </p:nvSpPr>
          <p:spPr bwMode="auto">
            <a:xfrm>
              <a:off x="2072" y="23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0" name="Freeform 916"/>
            <p:cNvSpPr>
              <a:spLocks noEditPoints="1"/>
            </p:cNvSpPr>
            <p:nvPr/>
          </p:nvSpPr>
          <p:spPr bwMode="auto">
            <a:xfrm>
              <a:off x="2072" y="244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1" name="Freeform 917"/>
            <p:cNvSpPr>
              <a:spLocks noEditPoints="1"/>
            </p:cNvSpPr>
            <p:nvPr/>
          </p:nvSpPr>
          <p:spPr bwMode="auto">
            <a:xfrm>
              <a:off x="2072" y="176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2" name="Freeform 918"/>
            <p:cNvSpPr>
              <a:spLocks noEditPoints="1"/>
            </p:cNvSpPr>
            <p:nvPr/>
          </p:nvSpPr>
          <p:spPr bwMode="auto">
            <a:xfrm>
              <a:off x="2072" y="23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3" name="Freeform 919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4" name="Freeform 920"/>
            <p:cNvSpPr>
              <a:spLocks noEditPoints="1"/>
            </p:cNvSpPr>
            <p:nvPr/>
          </p:nvSpPr>
          <p:spPr bwMode="auto">
            <a:xfrm>
              <a:off x="2072" y="23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5" name="Freeform 921"/>
            <p:cNvSpPr>
              <a:spLocks noEditPoints="1"/>
            </p:cNvSpPr>
            <p:nvPr/>
          </p:nvSpPr>
          <p:spPr bwMode="auto">
            <a:xfrm>
              <a:off x="2072" y="22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6" name="Freeform 922"/>
            <p:cNvSpPr>
              <a:spLocks noEditPoints="1"/>
            </p:cNvSpPr>
            <p:nvPr/>
          </p:nvSpPr>
          <p:spPr bwMode="auto">
            <a:xfrm>
              <a:off x="2072" y="21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7" name="Freeform 923"/>
            <p:cNvSpPr>
              <a:spLocks noEditPoints="1"/>
            </p:cNvSpPr>
            <p:nvPr/>
          </p:nvSpPr>
          <p:spPr bwMode="auto">
            <a:xfrm>
              <a:off x="2072" y="21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8" name="Freeform 924"/>
            <p:cNvSpPr>
              <a:spLocks noEditPoints="1"/>
            </p:cNvSpPr>
            <p:nvPr/>
          </p:nvSpPr>
          <p:spPr bwMode="auto">
            <a:xfrm>
              <a:off x="2072" y="22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9" name="Freeform 925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0" name="Freeform 926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1" name="Freeform 927"/>
            <p:cNvSpPr>
              <a:spLocks noEditPoints="1"/>
            </p:cNvSpPr>
            <p:nvPr/>
          </p:nvSpPr>
          <p:spPr bwMode="auto">
            <a:xfrm>
              <a:off x="2072" y="22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2" name="Freeform 928"/>
            <p:cNvSpPr>
              <a:spLocks noEditPoints="1"/>
            </p:cNvSpPr>
            <p:nvPr/>
          </p:nvSpPr>
          <p:spPr bwMode="auto">
            <a:xfrm>
              <a:off x="2072" y="25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3" name="Freeform 929"/>
            <p:cNvSpPr>
              <a:spLocks noEditPoints="1"/>
            </p:cNvSpPr>
            <p:nvPr/>
          </p:nvSpPr>
          <p:spPr bwMode="auto">
            <a:xfrm>
              <a:off x="2072" y="17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4" name="Freeform 930"/>
            <p:cNvSpPr>
              <a:spLocks noEditPoints="1"/>
            </p:cNvSpPr>
            <p:nvPr/>
          </p:nvSpPr>
          <p:spPr bwMode="auto">
            <a:xfrm>
              <a:off x="2072" y="23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5" name="Freeform 931"/>
            <p:cNvSpPr>
              <a:spLocks noEditPoints="1"/>
            </p:cNvSpPr>
            <p:nvPr/>
          </p:nvSpPr>
          <p:spPr bwMode="auto">
            <a:xfrm>
              <a:off x="2072" y="21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6" name="Freeform 932"/>
            <p:cNvSpPr>
              <a:spLocks noEditPoints="1"/>
            </p:cNvSpPr>
            <p:nvPr/>
          </p:nvSpPr>
          <p:spPr bwMode="auto">
            <a:xfrm>
              <a:off x="2072" y="23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7" name="Freeform 933"/>
            <p:cNvSpPr>
              <a:spLocks noEditPoints="1"/>
            </p:cNvSpPr>
            <p:nvPr/>
          </p:nvSpPr>
          <p:spPr bwMode="auto">
            <a:xfrm>
              <a:off x="2072" y="26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8" name="Freeform 934"/>
            <p:cNvSpPr>
              <a:spLocks noEditPoints="1"/>
            </p:cNvSpPr>
            <p:nvPr/>
          </p:nvSpPr>
          <p:spPr bwMode="auto">
            <a:xfrm>
              <a:off x="2072" y="19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9" name="Freeform 935"/>
            <p:cNvSpPr>
              <a:spLocks noEditPoints="1"/>
            </p:cNvSpPr>
            <p:nvPr/>
          </p:nvSpPr>
          <p:spPr bwMode="auto">
            <a:xfrm>
              <a:off x="2072" y="23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0" name="Freeform 936"/>
            <p:cNvSpPr>
              <a:spLocks noEditPoints="1"/>
            </p:cNvSpPr>
            <p:nvPr/>
          </p:nvSpPr>
          <p:spPr bwMode="auto">
            <a:xfrm>
              <a:off x="2072" y="23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1" name="Freeform 937"/>
            <p:cNvSpPr>
              <a:spLocks noEditPoints="1"/>
            </p:cNvSpPr>
            <p:nvPr/>
          </p:nvSpPr>
          <p:spPr bwMode="auto">
            <a:xfrm>
              <a:off x="2072" y="24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2" name="Freeform 938"/>
            <p:cNvSpPr>
              <a:spLocks noEditPoints="1"/>
            </p:cNvSpPr>
            <p:nvPr/>
          </p:nvSpPr>
          <p:spPr bwMode="auto">
            <a:xfrm>
              <a:off x="2072" y="24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3" name="Freeform 939"/>
            <p:cNvSpPr>
              <a:spLocks noEditPoints="1"/>
            </p:cNvSpPr>
            <p:nvPr/>
          </p:nvSpPr>
          <p:spPr bwMode="auto">
            <a:xfrm>
              <a:off x="2072" y="21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4" name="Freeform 940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5" name="Freeform 941"/>
            <p:cNvSpPr>
              <a:spLocks noEditPoints="1"/>
            </p:cNvSpPr>
            <p:nvPr/>
          </p:nvSpPr>
          <p:spPr bwMode="auto">
            <a:xfrm>
              <a:off x="2072" y="25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6" name="Freeform 942"/>
            <p:cNvSpPr>
              <a:spLocks noEditPoints="1"/>
            </p:cNvSpPr>
            <p:nvPr/>
          </p:nvSpPr>
          <p:spPr bwMode="auto">
            <a:xfrm>
              <a:off x="2072" y="22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7" name="Freeform 943"/>
            <p:cNvSpPr>
              <a:spLocks noEditPoints="1"/>
            </p:cNvSpPr>
            <p:nvPr/>
          </p:nvSpPr>
          <p:spPr bwMode="auto">
            <a:xfrm>
              <a:off x="2072" y="24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8" name="Freeform 944"/>
            <p:cNvSpPr>
              <a:spLocks noEditPoints="1"/>
            </p:cNvSpPr>
            <p:nvPr/>
          </p:nvSpPr>
          <p:spPr bwMode="auto">
            <a:xfrm>
              <a:off x="2072" y="22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9" name="Freeform 945"/>
            <p:cNvSpPr>
              <a:spLocks noEditPoints="1"/>
            </p:cNvSpPr>
            <p:nvPr/>
          </p:nvSpPr>
          <p:spPr bwMode="auto">
            <a:xfrm>
              <a:off x="2072" y="23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0" name="Freeform 946"/>
            <p:cNvSpPr>
              <a:spLocks noEditPoints="1"/>
            </p:cNvSpPr>
            <p:nvPr/>
          </p:nvSpPr>
          <p:spPr bwMode="auto">
            <a:xfrm>
              <a:off x="2072" y="27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1" name="Freeform 947"/>
            <p:cNvSpPr>
              <a:spLocks noEditPoints="1"/>
            </p:cNvSpPr>
            <p:nvPr/>
          </p:nvSpPr>
          <p:spPr bwMode="auto">
            <a:xfrm>
              <a:off x="2072" y="23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2" name="Freeform 948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3" name="Freeform 949"/>
            <p:cNvSpPr>
              <a:spLocks noEditPoints="1"/>
            </p:cNvSpPr>
            <p:nvPr/>
          </p:nvSpPr>
          <p:spPr bwMode="auto">
            <a:xfrm>
              <a:off x="2072" y="234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4" name="Freeform 950"/>
            <p:cNvSpPr>
              <a:spLocks noEditPoints="1"/>
            </p:cNvSpPr>
            <p:nvPr/>
          </p:nvSpPr>
          <p:spPr bwMode="auto">
            <a:xfrm>
              <a:off x="2072" y="24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5" name="Freeform 951"/>
            <p:cNvSpPr>
              <a:spLocks noEditPoints="1"/>
            </p:cNvSpPr>
            <p:nvPr/>
          </p:nvSpPr>
          <p:spPr bwMode="auto">
            <a:xfrm>
              <a:off x="2072" y="24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6" name="Freeform 952"/>
            <p:cNvSpPr>
              <a:spLocks noEditPoints="1"/>
            </p:cNvSpPr>
            <p:nvPr/>
          </p:nvSpPr>
          <p:spPr bwMode="auto">
            <a:xfrm>
              <a:off x="2072" y="16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7" name="Freeform 953"/>
            <p:cNvSpPr>
              <a:spLocks noEditPoints="1"/>
            </p:cNvSpPr>
            <p:nvPr/>
          </p:nvSpPr>
          <p:spPr bwMode="auto">
            <a:xfrm>
              <a:off x="2072" y="24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8" name="Freeform 954"/>
            <p:cNvSpPr>
              <a:spLocks noEditPoints="1"/>
            </p:cNvSpPr>
            <p:nvPr/>
          </p:nvSpPr>
          <p:spPr bwMode="auto">
            <a:xfrm>
              <a:off x="2072" y="22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9" name="Freeform 955"/>
            <p:cNvSpPr>
              <a:spLocks noEditPoints="1"/>
            </p:cNvSpPr>
            <p:nvPr/>
          </p:nvSpPr>
          <p:spPr bwMode="auto">
            <a:xfrm>
              <a:off x="2072" y="24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0" name="Freeform 956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1" name="Freeform 957"/>
            <p:cNvSpPr>
              <a:spLocks noEditPoints="1"/>
            </p:cNvSpPr>
            <p:nvPr/>
          </p:nvSpPr>
          <p:spPr bwMode="auto">
            <a:xfrm>
              <a:off x="2072" y="22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2" name="Freeform 958"/>
            <p:cNvSpPr>
              <a:spLocks noEditPoints="1"/>
            </p:cNvSpPr>
            <p:nvPr/>
          </p:nvSpPr>
          <p:spPr bwMode="auto">
            <a:xfrm>
              <a:off x="2072" y="24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3" name="Freeform 959"/>
            <p:cNvSpPr>
              <a:spLocks noEditPoints="1"/>
            </p:cNvSpPr>
            <p:nvPr/>
          </p:nvSpPr>
          <p:spPr bwMode="auto">
            <a:xfrm>
              <a:off x="2072" y="25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4" name="Freeform 960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5" name="Freeform 961"/>
            <p:cNvSpPr>
              <a:spLocks noEditPoints="1"/>
            </p:cNvSpPr>
            <p:nvPr/>
          </p:nvSpPr>
          <p:spPr bwMode="auto">
            <a:xfrm>
              <a:off x="2072" y="21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6" name="Freeform 962"/>
            <p:cNvSpPr>
              <a:spLocks noEditPoints="1"/>
            </p:cNvSpPr>
            <p:nvPr/>
          </p:nvSpPr>
          <p:spPr bwMode="auto">
            <a:xfrm>
              <a:off x="2072" y="24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7" name="Freeform 963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8" name="Freeform 964"/>
            <p:cNvSpPr>
              <a:spLocks noEditPoints="1"/>
            </p:cNvSpPr>
            <p:nvPr/>
          </p:nvSpPr>
          <p:spPr bwMode="auto">
            <a:xfrm>
              <a:off x="2072" y="19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9" name="Freeform 965"/>
            <p:cNvSpPr>
              <a:spLocks noEditPoints="1"/>
            </p:cNvSpPr>
            <p:nvPr/>
          </p:nvSpPr>
          <p:spPr bwMode="auto">
            <a:xfrm>
              <a:off x="2072" y="25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0" name="Freeform 966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1" name="Freeform 967"/>
            <p:cNvSpPr>
              <a:spLocks noEditPoints="1"/>
            </p:cNvSpPr>
            <p:nvPr/>
          </p:nvSpPr>
          <p:spPr bwMode="auto">
            <a:xfrm>
              <a:off x="2072" y="26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2" name="Freeform 968"/>
            <p:cNvSpPr>
              <a:spLocks noEditPoints="1"/>
            </p:cNvSpPr>
            <p:nvPr/>
          </p:nvSpPr>
          <p:spPr bwMode="auto">
            <a:xfrm>
              <a:off x="2072" y="22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3" name="Freeform 969"/>
            <p:cNvSpPr>
              <a:spLocks noEditPoints="1"/>
            </p:cNvSpPr>
            <p:nvPr/>
          </p:nvSpPr>
          <p:spPr bwMode="auto">
            <a:xfrm>
              <a:off x="2072" y="21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4" name="Freeform 970"/>
            <p:cNvSpPr>
              <a:spLocks noEditPoints="1"/>
            </p:cNvSpPr>
            <p:nvPr/>
          </p:nvSpPr>
          <p:spPr bwMode="auto">
            <a:xfrm>
              <a:off x="2072" y="24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5" name="Freeform 971"/>
            <p:cNvSpPr>
              <a:spLocks noEditPoints="1"/>
            </p:cNvSpPr>
            <p:nvPr/>
          </p:nvSpPr>
          <p:spPr bwMode="auto">
            <a:xfrm>
              <a:off x="2072" y="20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6" name="Freeform 972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7" name="Freeform 973"/>
            <p:cNvSpPr>
              <a:spLocks noEditPoints="1"/>
            </p:cNvSpPr>
            <p:nvPr/>
          </p:nvSpPr>
          <p:spPr bwMode="auto">
            <a:xfrm>
              <a:off x="2072" y="19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8" name="Freeform 974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9" name="Freeform 975"/>
            <p:cNvSpPr>
              <a:spLocks noEditPoints="1"/>
            </p:cNvSpPr>
            <p:nvPr/>
          </p:nvSpPr>
          <p:spPr bwMode="auto">
            <a:xfrm>
              <a:off x="2072" y="25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0" name="Freeform 976"/>
            <p:cNvSpPr>
              <a:spLocks noEditPoints="1"/>
            </p:cNvSpPr>
            <p:nvPr/>
          </p:nvSpPr>
          <p:spPr bwMode="auto">
            <a:xfrm>
              <a:off x="2072" y="21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1" name="Freeform 977"/>
            <p:cNvSpPr>
              <a:spLocks noEditPoints="1"/>
            </p:cNvSpPr>
            <p:nvPr/>
          </p:nvSpPr>
          <p:spPr bwMode="auto">
            <a:xfrm>
              <a:off x="2072" y="27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2" name="Freeform 978"/>
            <p:cNvSpPr>
              <a:spLocks noEditPoints="1"/>
            </p:cNvSpPr>
            <p:nvPr/>
          </p:nvSpPr>
          <p:spPr bwMode="auto">
            <a:xfrm>
              <a:off x="2072" y="23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3" name="Freeform 979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4" name="Freeform 980"/>
            <p:cNvSpPr>
              <a:spLocks noEditPoints="1"/>
            </p:cNvSpPr>
            <p:nvPr/>
          </p:nvSpPr>
          <p:spPr bwMode="auto">
            <a:xfrm>
              <a:off x="2072" y="24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5" name="Freeform 981"/>
            <p:cNvSpPr>
              <a:spLocks noEditPoints="1"/>
            </p:cNvSpPr>
            <p:nvPr/>
          </p:nvSpPr>
          <p:spPr bwMode="auto">
            <a:xfrm>
              <a:off x="2072" y="20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6" name="Freeform 982"/>
            <p:cNvSpPr>
              <a:spLocks noEditPoints="1"/>
            </p:cNvSpPr>
            <p:nvPr/>
          </p:nvSpPr>
          <p:spPr bwMode="auto">
            <a:xfrm>
              <a:off x="2072" y="2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7" name="Freeform 983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8" name="Freeform 984"/>
            <p:cNvSpPr>
              <a:spLocks noEditPoints="1"/>
            </p:cNvSpPr>
            <p:nvPr/>
          </p:nvSpPr>
          <p:spPr bwMode="auto">
            <a:xfrm>
              <a:off x="2072" y="229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9" name="Freeform 985"/>
            <p:cNvSpPr>
              <a:spLocks noEditPoints="1"/>
            </p:cNvSpPr>
            <p:nvPr/>
          </p:nvSpPr>
          <p:spPr bwMode="auto">
            <a:xfrm>
              <a:off x="2072" y="23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0" name="Freeform 986"/>
            <p:cNvSpPr>
              <a:spLocks noEditPoints="1"/>
            </p:cNvSpPr>
            <p:nvPr/>
          </p:nvSpPr>
          <p:spPr bwMode="auto">
            <a:xfrm>
              <a:off x="2072" y="22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1" name="Freeform 987"/>
            <p:cNvSpPr>
              <a:spLocks noEditPoints="1"/>
            </p:cNvSpPr>
            <p:nvPr/>
          </p:nvSpPr>
          <p:spPr bwMode="auto">
            <a:xfrm>
              <a:off x="2072" y="23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2" name="Freeform 988"/>
            <p:cNvSpPr>
              <a:spLocks noEditPoints="1"/>
            </p:cNvSpPr>
            <p:nvPr/>
          </p:nvSpPr>
          <p:spPr bwMode="auto">
            <a:xfrm>
              <a:off x="2072" y="22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3" name="Freeform 989"/>
            <p:cNvSpPr>
              <a:spLocks noEditPoints="1"/>
            </p:cNvSpPr>
            <p:nvPr/>
          </p:nvSpPr>
          <p:spPr bwMode="auto">
            <a:xfrm>
              <a:off x="2072" y="19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4" name="Freeform 990"/>
            <p:cNvSpPr>
              <a:spLocks noEditPoints="1"/>
            </p:cNvSpPr>
            <p:nvPr/>
          </p:nvSpPr>
          <p:spPr bwMode="auto">
            <a:xfrm>
              <a:off x="2072" y="23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5" name="Freeform 991"/>
            <p:cNvSpPr>
              <a:spLocks noEditPoints="1"/>
            </p:cNvSpPr>
            <p:nvPr/>
          </p:nvSpPr>
          <p:spPr bwMode="auto">
            <a:xfrm>
              <a:off x="2072" y="21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6" name="Freeform 992"/>
            <p:cNvSpPr>
              <a:spLocks noEditPoints="1"/>
            </p:cNvSpPr>
            <p:nvPr/>
          </p:nvSpPr>
          <p:spPr bwMode="auto">
            <a:xfrm>
              <a:off x="2072" y="21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7" name="Freeform 993"/>
            <p:cNvSpPr>
              <a:spLocks noEditPoints="1"/>
            </p:cNvSpPr>
            <p:nvPr/>
          </p:nvSpPr>
          <p:spPr bwMode="auto">
            <a:xfrm>
              <a:off x="2072" y="2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8" name="Freeform 994"/>
            <p:cNvSpPr>
              <a:spLocks noEditPoints="1"/>
            </p:cNvSpPr>
            <p:nvPr/>
          </p:nvSpPr>
          <p:spPr bwMode="auto">
            <a:xfrm>
              <a:off x="2072" y="19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9" name="Freeform 995"/>
            <p:cNvSpPr>
              <a:spLocks noEditPoints="1"/>
            </p:cNvSpPr>
            <p:nvPr/>
          </p:nvSpPr>
          <p:spPr bwMode="auto">
            <a:xfrm>
              <a:off x="2072" y="30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0" name="Freeform 996"/>
            <p:cNvSpPr>
              <a:spLocks noEditPoints="1"/>
            </p:cNvSpPr>
            <p:nvPr/>
          </p:nvSpPr>
          <p:spPr bwMode="auto">
            <a:xfrm>
              <a:off x="2072" y="25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1" name="Freeform 997"/>
            <p:cNvSpPr>
              <a:spLocks noEditPoints="1"/>
            </p:cNvSpPr>
            <p:nvPr/>
          </p:nvSpPr>
          <p:spPr bwMode="auto">
            <a:xfrm>
              <a:off x="2072" y="20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2" name="Freeform 998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3" name="Freeform 999"/>
            <p:cNvSpPr>
              <a:spLocks noEditPoints="1"/>
            </p:cNvSpPr>
            <p:nvPr/>
          </p:nvSpPr>
          <p:spPr bwMode="auto">
            <a:xfrm>
              <a:off x="2072" y="28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4" name="Freeform 1000"/>
            <p:cNvSpPr>
              <a:spLocks noEditPoints="1"/>
            </p:cNvSpPr>
            <p:nvPr/>
          </p:nvSpPr>
          <p:spPr bwMode="auto">
            <a:xfrm>
              <a:off x="2072" y="25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5" name="Freeform 1001"/>
            <p:cNvSpPr>
              <a:spLocks noEditPoints="1"/>
            </p:cNvSpPr>
            <p:nvPr/>
          </p:nvSpPr>
          <p:spPr bwMode="auto">
            <a:xfrm>
              <a:off x="2072" y="21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6" name="Freeform 1002"/>
            <p:cNvSpPr>
              <a:spLocks noEditPoints="1"/>
            </p:cNvSpPr>
            <p:nvPr/>
          </p:nvSpPr>
          <p:spPr bwMode="auto">
            <a:xfrm>
              <a:off x="2072" y="29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7" name="Freeform 1003"/>
            <p:cNvSpPr>
              <a:spLocks noEditPoints="1"/>
            </p:cNvSpPr>
            <p:nvPr/>
          </p:nvSpPr>
          <p:spPr bwMode="auto">
            <a:xfrm>
              <a:off x="2072" y="24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8" name="Freeform 1004"/>
            <p:cNvSpPr>
              <a:spLocks noEditPoints="1"/>
            </p:cNvSpPr>
            <p:nvPr/>
          </p:nvSpPr>
          <p:spPr bwMode="auto">
            <a:xfrm>
              <a:off x="2072" y="23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9" name="Freeform 1005"/>
            <p:cNvSpPr>
              <a:spLocks noEditPoints="1"/>
            </p:cNvSpPr>
            <p:nvPr/>
          </p:nvSpPr>
          <p:spPr bwMode="auto">
            <a:xfrm>
              <a:off x="2072" y="24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0" name="Freeform 1006"/>
            <p:cNvSpPr>
              <a:spLocks noEditPoints="1"/>
            </p:cNvSpPr>
            <p:nvPr/>
          </p:nvSpPr>
          <p:spPr bwMode="auto">
            <a:xfrm>
              <a:off x="2072" y="21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1" name="Freeform 1007"/>
            <p:cNvSpPr>
              <a:spLocks noEditPoints="1"/>
            </p:cNvSpPr>
            <p:nvPr/>
          </p:nvSpPr>
          <p:spPr bwMode="auto">
            <a:xfrm>
              <a:off x="2072" y="2369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2" name="Freeform 1008"/>
            <p:cNvSpPr>
              <a:spLocks noEditPoints="1"/>
            </p:cNvSpPr>
            <p:nvPr/>
          </p:nvSpPr>
          <p:spPr bwMode="auto">
            <a:xfrm>
              <a:off x="2072" y="23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3" name="Freeform 1009"/>
            <p:cNvSpPr>
              <a:spLocks noEditPoints="1"/>
            </p:cNvSpPr>
            <p:nvPr/>
          </p:nvSpPr>
          <p:spPr bwMode="auto">
            <a:xfrm>
              <a:off x="2072" y="21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3" name="Group 1211"/>
          <p:cNvGrpSpPr>
            <a:grpSpLocks/>
          </p:cNvGrpSpPr>
          <p:nvPr/>
        </p:nvGrpSpPr>
        <p:grpSpPr bwMode="auto">
          <a:xfrm>
            <a:off x="2009776" y="3284538"/>
            <a:ext cx="2936875" cy="1247775"/>
            <a:chOff x="1266" y="2069"/>
            <a:chExt cx="1850" cy="786"/>
          </a:xfrm>
        </p:grpSpPr>
        <p:sp>
          <p:nvSpPr>
            <p:cNvPr id="7984" name="Freeform 1011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5" name="Freeform 1012"/>
            <p:cNvSpPr>
              <a:spLocks noEditPoints="1"/>
            </p:cNvSpPr>
            <p:nvPr/>
          </p:nvSpPr>
          <p:spPr bwMode="auto">
            <a:xfrm>
              <a:off x="2072" y="25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6" name="Freeform 1013"/>
            <p:cNvSpPr>
              <a:spLocks noEditPoints="1"/>
            </p:cNvSpPr>
            <p:nvPr/>
          </p:nvSpPr>
          <p:spPr bwMode="auto">
            <a:xfrm>
              <a:off x="2072" y="20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7" name="Freeform 1014"/>
            <p:cNvSpPr>
              <a:spLocks noEditPoints="1"/>
            </p:cNvSpPr>
            <p:nvPr/>
          </p:nvSpPr>
          <p:spPr bwMode="auto">
            <a:xfrm>
              <a:off x="2072" y="21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8" name="Freeform 1015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9" name="Freeform 1016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0" name="Freeform 1017"/>
            <p:cNvSpPr>
              <a:spLocks noEditPoints="1"/>
            </p:cNvSpPr>
            <p:nvPr/>
          </p:nvSpPr>
          <p:spPr bwMode="auto">
            <a:xfrm>
              <a:off x="2072" y="21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1" name="Freeform 1018"/>
            <p:cNvSpPr>
              <a:spLocks noEditPoints="1"/>
            </p:cNvSpPr>
            <p:nvPr/>
          </p:nvSpPr>
          <p:spPr bwMode="auto">
            <a:xfrm>
              <a:off x="2072" y="21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2" name="Freeform 1019"/>
            <p:cNvSpPr>
              <a:spLocks noEditPoints="1"/>
            </p:cNvSpPr>
            <p:nvPr/>
          </p:nvSpPr>
          <p:spPr bwMode="auto">
            <a:xfrm>
              <a:off x="2072" y="23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3" name="Freeform 1020"/>
            <p:cNvSpPr>
              <a:spLocks noEditPoints="1"/>
            </p:cNvSpPr>
            <p:nvPr/>
          </p:nvSpPr>
          <p:spPr bwMode="auto">
            <a:xfrm>
              <a:off x="2072" y="28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4" name="Freeform 1021"/>
            <p:cNvSpPr>
              <a:spLocks noEditPoints="1"/>
            </p:cNvSpPr>
            <p:nvPr/>
          </p:nvSpPr>
          <p:spPr bwMode="auto">
            <a:xfrm>
              <a:off x="2072" y="27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5" name="Freeform 1022"/>
            <p:cNvSpPr>
              <a:spLocks noEditPoints="1"/>
            </p:cNvSpPr>
            <p:nvPr/>
          </p:nvSpPr>
          <p:spPr bwMode="auto">
            <a:xfrm>
              <a:off x="2072" y="26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6" name="Freeform 1023"/>
            <p:cNvSpPr>
              <a:spLocks noEditPoints="1"/>
            </p:cNvSpPr>
            <p:nvPr/>
          </p:nvSpPr>
          <p:spPr bwMode="auto">
            <a:xfrm>
              <a:off x="2072" y="24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7" name="Freeform 1024"/>
            <p:cNvSpPr>
              <a:spLocks noEditPoints="1"/>
            </p:cNvSpPr>
            <p:nvPr/>
          </p:nvSpPr>
          <p:spPr bwMode="auto">
            <a:xfrm>
              <a:off x="2072" y="24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8" name="Freeform 1025"/>
            <p:cNvSpPr>
              <a:spLocks noEditPoints="1"/>
            </p:cNvSpPr>
            <p:nvPr/>
          </p:nvSpPr>
          <p:spPr bwMode="auto">
            <a:xfrm>
              <a:off x="16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9" name="Freeform 1026"/>
            <p:cNvSpPr>
              <a:spLocks noEditPoints="1"/>
            </p:cNvSpPr>
            <p:nvPr/>
          </p:nvSpPr>
          <p:spPr bwMode="auto">
            <a:xfrm>
              <a:off x="196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0" name="Freeform 1027"/>
            <p:cNvSpPr>
              <a:spLocks noEditPoints="1"/>
            </p:cNvSpPr>
            <p:nvPr/>
          </p:nvSpPr>
          <p:spPr bwMode="auto">
            <a:xfrm>
              <a:off x="20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1" name="Freeform 1028"/>
            <p:cNvSpPr>
              <a:spLocks noEditPoints="1"/>
            </p:cNvSpPr>
            <p:nvPr/>
          </p:nvSpPr>
          <p:spPr bwMode="auto">
            <a:xfrm>
              <a:off x="14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2" name="Freeform 1029"/>
            <p:cNvSpPr>
              <a:spLocks noEditPoints="1"/>
            </p:cNvSpPr>
            <p:nvPr/>
          </p:nvSpPr>
          <p:spPr bwMode="auto">
            <a:xfrm>
              <a:off x="192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3" name="Freeform 1030"/>
            <p:cNvSpPr>
              <a:spLocks noEditPoints="1"/>
            </p:cNvSpPr>
            <p:nvPr/>
          </p:nvSpPr>
          <p:spPr bwMode="auto">
            <a:xfrm>
              <a:off x="227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4" name="Freeform 1031"/>
            <p:cNvSpPr>
              <a:spLocks noEditPoints="1"/>
            </p:cNvSpPr>
            <p:nvPr/>
          </p:nvSpPr>
          <p:spPr bwMode="auto">
            <a:xfrm>
              <a:off x="13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5" name="Freeform 1032"/>
            <p:cNvSpPr>
              <a:spLocks noEditPoints="1"/>
            </p:cNvSpPr>
            <p:nvPr/>
          </p:nvSpPr>
          <p:spPr bwMode="auto">
            <a:xfrm>
              <a:off x="15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6" name="Freeform 1033"/>
            <p:cNvSpPr>
              <a:spLocks noEditPoints="1"/>
            </p:cNvSpPr>
            <p:nvPr/>
          </p:nvSpPr>
          <p:spPr bwMode="auto">
            <a:xfrm>
              <a:off x="231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7" name="Freeform 1034"/>
            <p:cNvSpPr>
              <a:spLocks noEditPoints="1"/>
            </p:cNvSpPr>
            <p:nvPr/>
          </p:nvSpPr>
          <p:spPr bwMode="auto">
            <a:xfrm>
              <a:off x="25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8" name="Freeform 1035"/>
            <p:cNvSpPr>
              <a:spLocks noEditPoints="1"/>
            </p:cNvSpPr>
            <p:nvPr/>
          </p:nvSpPr>
          <p:spPr bwMode="auto">
            <a:xfrm>
              <a:off x="28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9" name="Freeform 1036"/>
            <p:cNvSpPr>
              <a:spLocks noEditPoints="1"/>
            </p:cNvSpPr>
            <p:nvPr/>
          </p:nvSpPr>
          <p:spPr bwMode="auto">
            <a:xfrm>
              <a:off x="16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0" name="Freeform 1037"/>
            <p:cNvSpPr>
              <a:spLocks noEditPoints="1"/>
            </p:cNvSpPr>
            <p:nvPr/>
          </p:nvSpPr>
          <p:spPr bwMode="auto">
            <a:xfrm>
              <a:off x="216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1" name="Freeform 1038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2" name="Freeform 1039"/>
            <p:cNvSpPr>
              <a:spLocks noEditPoints="1"/>
            </p:cNvSpPr>
            <p:nvPr/>
          </p:nvSpPr>
          <p:spPr bwMode="auto">
            <a:xfrm>
              <a:off x="252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3" name="Freeform 1040"/>
            <p:cNvSpPr>
              <a:spLocks noEditPoints="1"/>
            </p:cNvSpPr>
            <p:nvPr/>
          </p:nvSpPr>
          <p:spPr bwMode="auto">
            <a:xfrm>
              <a:off x="251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4" name="Freeform 1041"/>
            <p:cNvSpPr>
              <a:spLocks noEditPoints="1"/>
            </p:cNvSpPr>
            <p:nvPr/>
          </p:nvSpPr>
          <p:spPr bwMode="auto">
            <a:xfrm>
              <a:off x="15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5" name="Freeform 1042"/>
            <p:cNvSpPr>
              <a:spLocks noEditPoints="1"/>
            </p:cNvSpPr>
            <p:nvPr/>
          </p:nvSpPr>
          <p:spPr bwMode="auto">
            <a:xfrm>
              <a:off x="19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6" name="Freeform 1043"/>
            <p:cNvSpPr>
              <a:spLocks noEditPoints="1"/>
            </p:cNvSpPr>
            <p:nvPr/>
          </p:nvSpPr>
          <p:spPr bwMode="auto">
            <a:xfrm>
              <a:off x="16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7" name="Freeform 1044"/>
            <p:cNvSpPr>
              <a:spLocks noEditPoints="1"/>
            </p:cNvSpPr>
            <p:nvPr/>
          </p:nvSpPr>
          <p:spPr bwMode="auto">
            <a:xfrm>
              <a:off x="16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8" name="Freeform 1045"/>
            <p:cNvSpPr>
              <a:spLocks noEditPoints="1"/>
            </p:cNvSpPr>
            <p:nvPr/>
          </p:nvSpPr>
          <p:spPr bwMode="auto">
            <a:xfrm>
              <a:off x="177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9" name="Freeform 1046"/>
            <p:cNvSpPr>
              <a:spLocks noEditPoints="1"/>
            </p:cNvSpPr>
            <p:nvPr/>
          </p:nvSpPr>
          <p:spPr bwMode="auto">
            <a:xfrm>
              <a:off x="16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0" name="Freeform 1047"/>
            <p:cNvSpPr>
              <a:spLocks noEditPoints="1"/>
            </p:cNvSpPr>
            <p:nvPr/>
          </p:nvSpPr>
          <p:spPr bwMode="auto">
            <a:xfrm>
              <a:off x="16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1" name="Freeform 1048"/>
            <p:cNvSpPr>
              <a:spLocks noEditPoints="1"/>
            </p:cNvSpPr>
            <p:nvPr/>
          </p:nvSpPr>
          <p:spPr bwMode="auto">
            <a:xfrm>
              <a:off x="15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2" name="Freeform 1049"/>
            <p:cNvSpPr>
              <a:spLocks noEditPoints="1"/>
            </p:cNvSpPr>
            <p:nvPr/>
          </p:nvSpPr>
          <p:spPr bwMode="auto">
            <a:xfrm>
              <a:off x="19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3" name="Freeform 1050"/>
            <p:cNvSpPr>
              <a:spLocks noEditPoints="1"/>
            </p:cNvSpPr>
            <p:nvPr/>
          </p:nvSpPr>
          <p:spPr bwMode="auto">
            <a:xfrm>
              <a:off x="166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4" name="Freeform 1051"/>
            <p:cNvSpPr>
              <a:spLocks noEditPoints="1"/>
            </p:cNvSpPr>
            <p:nvPr/>
          </p:nvSpPr>
          <p:spPr bwMode="auto">
            <a:xfrm>
              <a:off x="245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5" name="Freeform 1052"/>
            <p:cNvSpPr>
              <a:spLocks noEditPoints="1"/>
            </p:cNvSpPr>
            <p:nvPr/>
          </p:nvSpPr>
          <p:spPr bwMode="auto">
            <a:xfrm>
              <a:off x="220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6" name="Freeform 1053"/>
            <p:cNvSpPr>
              <a:spLocks noEditPoints="1"/>
            </p:cNvSpPr>
            <p:nvPr/>
          </p:nvSpPr>
          <p:spPr bwMode="auto">
            <a:xfrm>
              <a:off x="20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7" name="Freeform 1054"/>
            <p:cNvSpPr>
              <a:spLocks noEditPoints="1"/>
            </p:cNvSpPr>
            <p:nvPr/>
          </p:nvSpPr>
          <p:spPr bwMode="auto">
            <a:xfrm>
              <a:off x="23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8" name="Freeform 1055"/>
            <p:cNvSpPr>
              <a:spLocks noEditPoints="1"/>
            </p:cNvSpPr>
            <p:nvPr/>
          </p:nvSpPr>
          <p:spPr bwMode="auto">
            <a:xfrm>
              <a:off x="19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9" name="Freeform 1056"/>
            <p:cNvSpPr>
              <a:spLocks noEditPoints="1"/>
            </p:cNvSpPr>
            <p:nvPr/>
          </p:nvSpPr>
          <p:spPr bwMode="auto">
            <a:xfrm>
              <a:off x="19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0" name="Freeform 1057"/>
            <p:cNvSpPr>
              <a:spLocks noEditPoints="1"/>
            </p:cNvSpPr>
            <p:nvPr/>
          </p:nvSpPr>
          <p:spPr bwMode="auto">
            <a:xfrm>
              <a:off x="207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1" name="Freeform 1058"/>
            <p:cNvSpPr>
              <a:spLocks noEditPoints="1"/>
            </p:cNvSpPr>
            <p:nvPr/>
          </p:nvSpPr>
          <p:spPr bwMode="auto">
            <a:xfrm>
              <a:off x="21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2" name="Freeform 1059"/>
            <p:cNvSpPr>
              <a:spLocks noEditPoints="1"/>
            </p:cNvSpPr>
            <p:nvPr/>
          </p:nvSpPr>
          <p:spPr bwMode="auto">
            <a:xfrm>
              <a:off x="296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3" name="Freeform 1060"/>
            <p:cNvSpPr>
              <a:spLocks noEditPoints="1"/>
            </p:cNvSpPr>
            <p:nvPr/>
          </p:nvSpPr>
          <p:spPr bwMode="auto">
            <a:xfrm>
              <a:off x="143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4" name="Freeform 1061"/>
            <p:cNvSpPr>
              <a:spLocks noEditPoints="1"/>
            </p:cNvSpPr>
            <p:nvPr/>
          </p:nvSpPr>
          <p:spPr bwMode="auto">
            <a:xfrm>
              <a:off x="19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5" name="Freeform 1062"/>
            <p:cNvSpPr>
              <a:spLocks noEditPoints="1"/>
            </p:cNvSpPr>
            <p:nvPr/>
          </p:nvSpPr>
          <p:spPr bwMode="auto">
            <a:xfrm>
              <a:off x="19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6" name="Freeform 1063"/>
            <p:cNvSpPr>
              <a:spLocks noEditPoints="1"/>
            </p:cNvSpPr>
            <p:nvPr/>
          </p:nvSpPr>
          <p:spPr bwMode="auto">
            <a:xfrm>
              <a:off x="280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7" name="Freeform 1064"/>
            <p:cNvSpPr>
              <a:spLocks noEditPoints="1"/>
            </p:cNvSpPr>
            <p:nvPr/>
          </p:nvSpPr>
          <p:spPr bwMode="auto">
            <a:xfrm>
              <a:off x="289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8" name="Freeform 1065"/>
            <p:cNvSpPr>
              <a:spLocks noEditPoints="1"/>
            </p:cNvSpPr>
            <p:nvPr/>
          </p:nvSpPr>
          <p:spPr bwMode="auto">
            <a:xfrm>
              <a:off x="174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9" name="Freeform 1066"/>
            <p:cNvSpPr>
              <a:spLocks noEditPoints="1"/>
            </p:cNvSpPr>
            <p:nvPr/>
          </p:nvSpPr>
          <p:spPr bwMode="auto">
            <a:xfrm>
              <a:off x="19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0" name="Freeform 1067"/>
            <p:cNvSpPr>
              <a:spLocks noEditPoints="1"/>
            </p:cNvSpPr>
            <p:nvPr/>
          </p:nvSpPr>
          <p:spPr bwMode="auto">
            <a:xfrm>
              <a:off x="220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1" name="Freeform 1068"/>
            <p:cNvSpPr>
              <a:spLocks noEditPoints="1"/>
            </p:cNvSpPr>
            <p:nvPr/>
          </p:nvSpPr>
          <p:spPr bwMode="auto">
            <a:xfrm>
              <a:off x="233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2" name="Freeform 1069"/>
            <p:cNvSpPr>
              <a:spLocks noEditPoints="1"/>
            </p:cNvSpPr>
            <p:nvPr/>
          </p:nvSpPr>
          <p:spPr bwMode="auto">
            <a:xfrm>
              <a:off x="19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3" name="Freeform 1070"/>
            <p:cNvSpPr>
              <a:spLocks noEditPoints="1"/>
            </p:cNvSpPr>
            <p:nvPr/>
          </p:nvSpPr>
          <p:spPr bwMode="auto">
            <a:xfrm>
              <a:off x="266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4" name="Freeform 1071"/>
            <p:cNvSpPr>
              <a:spLocks noEditPoints="1"/>
            </p:cNvSpPr>
            <p:nvPr/>
          </p:nvSpPr>
          <p:spPr bwMode="auto">
            <a:xfrm>
              <a:off x="215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5" name="Freeform 1072"/>
            <p:cNvSpPr>
              <a:spLocks noEditPoints="1"/>
            </p:cNvSpPr>
            <p:nvPr/>
          </p:nvSpPr>
          <p:spPr bwMode="auto">
            <a:xfrm>
              <a:off x="20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6" name="Freeform 1073"/>
            <p:cNvSpPr>
              <a:spLocks noEditPoints="1"/>
            </p:cNvSpPr>
            <p:nvPr/>
          </p:nvSpPr>
          <p:spPr bwMode="auto">
            <a:xfrm>
              <a:off x="15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7" name="Freeform 1074"/>
            <p:cNvSpPr>
              <a:spLocks noEditPoints="1"/>
            </p:cNvSpPr>
            <p:nvPr/>
          </p:nvSpPr>
          <p:spPr bwMode="auto">
            <a:xfrm>
              <a:off x="20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8" name="Freeform 1075"/>
            <p:cNvSpPr>
              <a:spLocks noEditPoints="1"/>
            </p:cNvSpPr>
            <p:nvPr/>
          </p:nvSpPr>
          <p:spPr bwMode="auto">
            <a:xfrm>
              <a:off x="16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9" name="Freeform 1076"/>
            <p:cNvSpPr>
              <a:spLocks noEditPoints="1"/>
            </p:cNvSpPr>
            <p:nvPr/>
          </p:nvSpPr>
          <p:spPr bwMode="auto">
            <a:xfrm>
              <a:off x="17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0" name="Freeform 1077"/>
            <p:cNvSpPr>
              <a:spLocks noEditPoints="1"/>
            </p:cNvSpPr>
            <p:nvPr/>
          </p:nvSpPr>
          <p:spPr bwMode="auto">
            <a:xfrm>
              <a:off x="19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1" name="Freeform 1078"/>
            <p:cNvSpPr>
              <a:spLocks noEditPoints="1"/>
            </p:cNvSpPr>
            <p:nvPr/>
          </p:nvSpPr>
          <p:spPr bwMode="auto">
            <a:xfrm>
              <a:off x="205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2" name="Freeform 1079"/>
            <p:cNvSpPr>
              <a:spLocks noEditPoints="1"/>
            </p:cNvSpPr>
            <p:nvPr/>
          </p:nvSpPr>
          <p:spPr bwMode="auto">
            <a:xfrm>
              <a:off x="229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3" name="Freeform 1080"/>
            <p:cNvSpPr>
              <a:spLocks noEditPoints="1"/>
            </p:cNvSpPr>
            <p:nvPr/>
          </p:nvSpPr>
          <p:spPr bwMode="auto">
            <a:xfrm>
              <a:off x="219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4" name="Freeform 1081"/>
            <p:cNvSpPr>
              <a:spLocks noEditPoints="1"/>
            </p:cNvSpPr>
            <p:nvPr/>
          </p:nvSpPr>
          <p:spPr bwMode="auto">
            <a:xfrm>
              <a:off x="223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5" name="Freeform 1082"/>
            <p:cNvSpPr>
              <a:spLocks noEditPoints="1"/>
            </p:cNvSpPr>
            <p:nvPr/>
          </p:nvSpPr>
          <p:spPr bwMode="auto">
            <a:xfrm>
              <a:off x="13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6" name="Freeform 1083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7" name="Freeform 1084"/>
            <p:cNvSpPr>
              <a:spLocks noEditPoints="1"/>
            </p:cNvSpPr>
            <p:nvPr/>
          </p:nvSpPr>
          <p:spPr bwMode="auto">
            <a:xfrm>
              <a:off x="151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8" name="Freeform 1085"/>
            <p:cNvSpPr>
              <a:spLocks noEditPoints="1"/>
            </p:cNvSpPr>
            <p:nvPr/>
          </p:nvSpPr>
          <p:spPr bwMode="auto">
            <a:xfrm>
              <a:off x="18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9" name="Freeform 1086"/>
            <p:cNvSpPr>
              <a:spLocks noEditPoints="1"/>
            </p:cNvSpPr>
            <p:nvPr/>
          </p:nvSpPr>
          <p:spPr bwMode="auto">
            <a:xfrm>
              <a:off x="234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0" name="Freeform 1087"/>
            <p:cNvSpPr>
              <a:spLocks noEditPoints="1"/>
            </p:cNvSpPr>
            <p:nvPr/>
          </p:nvSpPr>
          <p:spPr bwMode="auto">
            <a:xfrm>
              <a:off x="16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1" name="Freeform 1088"/>
            <p:cNvSpPr>
              <a:spLocks noEditPoints="1"/>
            </p:cNvSpPr>
            <p:nvPr/>
          </p:nvSpPr>
          <p:spPr bwMode="auto">
            <a:xfrm>
              <a:off x="220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2" name="Freeform 1089"/>
            <p:cNvSpPr>
              <a:spLocks noEditPoints="1"/>
            </p:cNvSpPr>
            <p:nvPr/>
          </p:nvSpPr>
          <p:spPr bwMode="auto">
            <a:xfrm>
              <a:off x="212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3" name="Freeform 1090"/>
            <p:cNvSpPr>
              <a:spLocks noEditPoints="1"/>
            </p:cNvSpPr>
            <p:nvPr/>
          </p:nvSpPr>
          <p:spPr bwMode="auto">
            <a:xfrm>
              <a:off x="302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4" name="Freeform 1091"/>
            <p:cNvSpPr>
              <a:spLocks noEditPoints="1"/>
            </p:cNvSpPr>
            <p:nvPr/>
          </p:nvSpPr>
          <p:spPr bwMode="auto">
            <a:xfrm>
              <a:off x="23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5" name="Freeform 1092"/>
            <p:cNvSpPr>
              <a:spLocks noEditPoints="1"/>
            </p:cNvSpPr>
            <p:nvPr/>
          </p:nvSpPr>
          <p:spPr bwMode="auto">
            <a:xfrm>
              <a:off x="252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6" name="Freeform 1093"/>
            <p:cNvSpPr>
              <a:spLocks noEditPoints="1"/>
            </p:cNvSpPr>
            <p:nvPr/>
          </p:nvSpPr>
          <p:spPr bwMode="auto">
            <a:xfrm>
              <a:off x="18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7" name="Freeform 1094"/>
            <p:cNvSpPr>
              <a:spLocks noEditPoints="1"/>
            </p:cNvSpPr>
            <p:nvPr/>
          </p:nvSpPr>
          <p:spPr bwMode="auto">
            <a:xfrm>
              <a:off x="201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8" name="Freeform 1095"/>
            <p:cNvSpPr>
              <a:spLocks noEditPoints="1"/>
            </p:cNvSpPr>
            <p:nvPr/>
          </p:nvSpPr>
          <p:spPr bwMode="auto">
            <a:xfrm>
              <a:off x="240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9" name="Freeform 1096"/>
            <p:cNvSpPr>
              <a:spLocks noEditPoints="1"/>
            </p:cNvSpPr>
            <p:nvPr/>
          </p:nvSpPr>
          <p:spPr bwMode="auto">
            <a:xfrm>
              <a:off x="21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0" name="Freeform 1097"/>
            <p:cNvSpPr>
              <a:spLocks noEditPoints="1"/>
            </p:cNvSpPr>
            <p:nvPr/>
          </p:nvSpPr>
          <p:spPr bwMode="auto">
            <a:xfrm>
              <a:off x="18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1" name="Freeform 1098"/>
            <p:cNvSpPr>
              <a:spLocks noEditPoints="1"/>
            </p:cNvSpPr>
            <p:nvPr/>
          </p:nvSpPr>
          <p:spPr bwMode="auto">
            <a:xfrm>
              <a:off x="20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2" name="Freeform 1099"/>
            <p:cNvSpPr>
              <a:spLocks noEditPoints="1"/>
            </p:cNvSpPr>
            <p:nvPr/>
          </p:nvSpPr>
          <p:spPr bwMode="auto">
            <a:xfrm>
              <a:off x="22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3" name="Freeform 1100"/>
            <p:cNvSpPr>
              <a:spLocks noEditPoints="1"/>
            </p:cNvSpPr>
            <p:nvPr/>
          </p:nvSpPr>
          <p:spPr bwMode="auto">
            <a:xfrm>
              <a:off x="306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4" name="Freeform 1101"/>
            <p:cNvSpPr>
              <a:spLocks noEditPoints="1"/>
            </p:cNvSpPr>
            <p:nvPr/>
          </p:nvSpPr>
          <p:spPr bwMode="auto">
            <a:xfrm>
              <a:off x="18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5" name="Freeform 1102"/>
            <p:cNvSpPr>
              <a:spLocks noEditPoints="1"/>
            </p:cNvSpPr>
            <p:nvPr/>
          </p:nvSpPr>
          <p:spPr bwMode="auto">
            <a:xfrm>
              <a:off x="222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6" name="Freeform 1103"/>
            <p:cNvSpPr>
              <a:spLocks noEditPoints="1"/>
            </p:cNvSpPr>
            <p:nvPr/>
          </p:nvSpPr>
          <p:spPr bwMode="auto">
            <a:xfrm>
              <a:off x="20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7" name="Freeform 1104"/>
            <p:cNvSpPr>
              <a:spLocks noEditPoints="1"/>
            </p:cNvSpPr>
            <p:nvPr/>
          </p:nvSpPr>
          <p:spPr bwMode="auto">
            <a:xfrm>
              <a:off x="201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8" name="Freeform 1105"/>
            <p:cNvSpPr>
              <a:spLocks noEditPoints="1"/>
            </p:cNvSpPr>
            <p:nvPr/>
          </p:nvSpPr>
          <p:spPr bwMode="auto">
            <a:xfrm>
              <a:off x="232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9" name="Freeform 1106"/>
            <p:cNvSpPr>
              <a:spLocks noEditPoints="1"/>
            </p:cNvSpPr>
            <p:nvPr/>
          </p:nvSpPr>
          <p:spPr bwMode="auto">
            <a:xfrm>
              <a:off x="175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0" name="Freeform 1107"/>
            <p:cNvSpPr>
              <a:spLocks noEditPoints="1"/>
            </p:cNvSpPr>
            <p:nvPr/>
          </p:nvSpPr>
          <p:spPr bwMode="auto">
            <a:xfrm>
              <a:off x="278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1" name="Freeform 1108"/>
            <p:cNvSpPr>
              <a:spLocks noEditPoints="1"/>
            </p:cNvSpPr>
            <p:nvPr/>
          </p:nvSpPr>
          <p:spPr bwMode="auto">
            <a:xfrm>
              <a:off x="177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2" name="Freeform 1109"/>
            <p:cNvSpPr>
              <a:spLocks noEditPoints="1"/>
            </p:cNvSpPr>
            <p:nvPr/>
          </p:nvSpPr>
          <p:spPr bwMode="auto">
            <a:xfrm>
              <a:off x="22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3" name="Freeform 1110"/>
            <p:cNvSpPr>
              <a:spLocks noEditPoints="1"/>
            </p:cNvSpPr>
            <p:nvPr/>
          </p:nvSpPr>
          <p:spPr bwMode="auto">
            <a:xfrm>
              <a:off x="225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4" name="Freeform 1111"/>
            <p:cNvSpPr>
              <a:spLocks noEditPoints="1"/>
            </p:cNvSpPr>
            <p:nvPr/>
          </p:nvSpPr>
          <p:spPr bwMode="auto">
            <a:xfrm>
              <a:off x="14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5" name="Freeform 1112"/>
            <p:cNvSpPr>
              <a:spLocks noEditPoints="1"/>
            </p:cNvSpPr>
            <p:nvPr/>
          </p:nvSpPr>
          <p:spPr bwMode="auto">
            <a:xfrm>
              <a:off x="203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6" name="Freeform 1113"/>
            <p:cNvSpPr>
              <a:spLocks noEditPoints="1"/>
            </p:cNvSpPr>
            <p:nvPr/>
          </p:nvSpPr>
          <p:spPr bwMode="auto">
            <a:xfrm>
              <a:off x="20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7" name="Freeform 1114"/>
            <p:cNvSpPr>
              <a:spLocks noEditPoints="1"/>
            </p:cNvSpPr>
            <p:nvPr/>
          </p:nvSpPr>
          <p:spPr bwMode="auto">
            <a:xfrm>
              <a:off x="229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8" name="Freeform 1115"/>
            <p:cNvSpPr>
              <a:spLocks noEditPoints="1"/>
            </p:cNvSpPr>
            <p:nvPr/>
          </p:nvSpPr>
          <p:spPr bwMode="auto">
            <a:xfrm>
              <a:off x="20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9" name="Freeform 1116"/>
            <p:cNvSpPr>
              <a:spLocks noEditPoints="1"/>
            </p:cNvSpPr>
            <p:nvPr/>
          </p:nvSpPr>
          <p:spPr bwMode="auto">
            <a:xfrm>
              <a:off x="295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0" name="Freeform 1117"/>
            <p:cNvSpPr>
              <a:spLocks noEditPoints="1"/>
            </p:cNvSpPr>
            <p:nvPr/>
          </p:nvSpPr>
          <p:spPr bwMode="auto">
            <a:xfrm>
              <a:off x="233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1" name="Freeform 1118"/>
            <p:cNvSpPr>
              <a:spLocks noEditPoints="1"/>
            </p:cNvSpPr>
            <p:nvPr/>
          </p:nvSpPr>
          <p:spPr bwMode="auto">
            <a:xfrm>
              <a:off x="17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2" name="Freeform 1119"/>
            <p:cNvSpPr>
              <a:spLocks noEditPoints="1"/>
            </p:cNvSpPr>
            <p:nvPr/>
          </p:nvSpPr>
          <p:spPr bwMode="auto">
            <a:xfrm>
              <a:off x="25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3" name="Freeform 1120"/>
            <p:cNvSpPr>
              <a:spLocks noEditPoints="1"/>
            </p:cNvSpPr>
            <p:nvPr/>
          </p:nvSpPr>
          <p:spPr bwMode="auto">
            <a:xfrm>
              <a:off x="248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4" name="Freeform 1121"/>
            <p:cNvSpPr>
              <a:spLocks noEditPoints="1"/>
            </p:cNvSpPr>
            <p:nvPr/>
          </p:nvSpPr>
          <p:spPr bwMode="auto">
            <a:xfrm>
              <a:off x="15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5" name="Freeform 1122"/>
            <p:cNvSpPr>
              <a:spLocks noEditPoints="1"/>
            </p:cNvSpPr>
            <p:nvPr/>
          </p:nvSpPr>
          <p:spPr bwMode="auto">
            <a:xfrm>
              <a:off x="192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6" name="Freeform 1123"/>
            <p:cNvSpPr>
              <a:spLocks noEditPoints="1"/>
            </p:cNvSpPr>
            <p:nvPr/>
          </p:nvSpPr>
          <p:spPr bwMode="auto">
            <a:xfrm>
              <a:off x="30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7" name="Freeform 1124"/>
            <p:cNvSpPr>
              <a:spLocks noEditPoints="1"/>
            </p:cNvSpPr>
            <p:nvPr/>
          </p:nvSpPr>
          <p:spPr bwMode="auto">
            <a:xfrm>
              <a:off x="196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8" name="Freeform 1125"/>
            <p:cNvSpPr>
              <a:spLocks noEditPoints="1"/>
            </p:cNvSpPr>
            <p:nvPr/>
          </p:nvSpPr>
          <p:spPr bwMode="auto">
            <a:xfrm>
              <a:off x="18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9" name="Freeform 1126"/>
            <p:cNvSpPr>
              <a:spLocks noEditPoints="1"/>
            </p:cNvSpPr>
            <p:nvPr/>
          </p:nvSpPr>
          <p:spPr bwMode="auto">
            <a:xfrm>
              <a:off x="20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0" name="Freeform 1127"/>
            <p:cNvSpPr>
              <a:spLocks noEditPoints="1"/>
            </p:cNvSpPr>
            <p:nvPr/>
          </p:nvSpPr>
          <p:spPr bwMode="auto">
            <a:xfrm>
              <a:off x="20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1" name="Freeform 1128"/>
            <p:cNvSpPr>
              <a:spLocks noEditPoints="1"/>
            </p:cNvSpPr>
            <p:nvPr/>
          </p:nvSpPr>
          <p:spPr bwMode="auto">
            <a:xfrm>
              <a:off x="17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2" name="Freeform 1129"/>
            <p:cNvSpPr>
              <a:spLocks noEditPoints="1"/>
            </p:cNvSpPr>
            <p:nvPr/>
          </p:nvSpPr>
          <p:spPr bwMode="auto">
            <a:xfrm>
              <a:off x="174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3" name="Freeform 1130"/>
            <p:cNvSpPr>
              <a:spLocks noEditPoints="1"/>
            </p:cNvSpPr>
            <p:nvPr/>
          </p:nvSpPr>
          <p:spPr bwMode="auto">
            <a:xfrm>
              <a:off x="20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4" name="Freeform 1131"/>
            <p:cNvSpPr>
              <a:spLocks noEditPoints="1"/>
            </p:cNvSpPr>
            <p:nvPr/>
          </p:nvSpPr>
          <p:spPr bwMode="auto">
            <a:xfrm>
              <a:off x="19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5" name="Freeform 1132"/>
            <p:cNvSpPr>
              <a:spLocks noEditPoints="1"/>
            </p:cNvSpPr>
            <p:nvPr/>
          </p:nvSpPr>
          <p:spPr bwMode="auto">
            <a:xfrm>
              <a:off x="17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6" name="Freeform 1133"/>
            <p:cNvSpPr>
              <a:spLocks noEditPoints="1"/>
            </p:cNvSpPr>
            <p:nvPr/>
          </p:nvSpPr>
          <p:spPr bwMode="auto">
            <a:xfrm>
              <a:off x="19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7" name="Freeform 1134"/>
            <p:cNvSpPr>
              <a:spLocks noEditPoints="1"/>
            </p:cNvSpPr>
            <p:nvPr/>
          </p:nvSpPr>
          <p:spPr bwMode="auto">
            <a:xfrm>
              <a:off x="19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8" name="Freeform 1135"/>
            <p:cNvSpPr>
              <a:spLocks noEditPoints="1"/>
            </p:cNvSpPr>
            <p:nvPr/>
          </p:nvSpPr>
          <p:spPr bwMode="auto">
            <a:xfrm>
              <a:off x="20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9" name="Freeform 1136"/>
            <p:cNvSpPr>
              <a:spLocks noEditPoints="1"/>
            </p:cNvSpPr>
            <p:nvPr/>
          </p:nvSpPr>
          <p:spPr bwMode="auto">
            <a:xfrm>
              <a:off x="23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0" name="Freeform 1137"/>
            <p:cNvSpPr>
              <a:spLocks noEditPoints="1"/>
            </p:cNvSpPr>
            <p:nvPr/>
          </p:nvSpPr>
          <p:spPr bwMode="auto">
            <a:xfrm>
              <a:off x="14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1" name="Freeform 1138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2" name="Freeform 1139"/>
            <p:cNvSpPr>
              <a:spLocks noEditPoints="1"/>
            </p:cNvSpPr>
            <p:nvPr/>
          </p:nvSpPr>
          <p:spPr bwMode="auto">
            <a:xfrm>
              <a:off x="27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3" name="Freeform 1140"/>
            <p:cNvSpPr>
              <a:spLocks noEditPoints="1"/>
            </p:cNvSpPr>
            <p:nvPr/>
          </p:nvSpPr>
          <p:spPr bwMode="auto">
            <a:xfrm>
              <a:off x="220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4" name="Freeform 1141"/>
            <p:cNvSpPr>
              <a:spLocks noEditPoints="1"/>
            </p:cNvSpPr>
            <p:nvPr/>
          </p:nvSpPr>
          <p:spPr bwMode="auto">
            <a:xfrm>
              <a:off x="18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5" name="Freeform 1142"/>
            <p:cNvSpPr>
              <a:spLocks noEditPoints="1"/>
            </p:cNvSpPr>
            <p:nvPr/>
          </p:nvSpPr>
          <p:spPr bwMode="auto">
            <a:xfrm>
              <a:off x="22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6" name="Freeform 1143"/>
            <p:cNvSpPr>
              <a:spLocks noEditPoints="1"/>
            </p:cNvSpPr>
            <p:nvPr/>
          </p:nvSpPr>
          <p:spPr bwMode="auto">
            <a:xfrm>
              <a:off x="18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7" name="Freeform 1144"/>
            <p:cNvSpPr>
              <a:spLocks noEditPoints="1"/>
            </p:cNvSpPr>
            <p:nvPr/>
          </p:nvSpPr>
          <p:spPr bwMode="auto">
            <a:xfrm>
              <a:off x="22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8" name="Freeform 1145"/>
            <p:cNvSpPr>
              <a:spLocks noEditPoints="1"/>
            </p:cNvSpPr>
            <p:nvPr/>
          </p:nvSpPr>
          <p:spPr bwMode="auto">
            <a:xfrm>
              <a:off x="19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9" name="Freeform 1146"/>
            <p:cNvSpPr>
              <a:spLocks noEditPoints="1"/>
            </p:cNvSpPr>
            <p:nvPr/>
          </p:nvSpPr>
          <p:spPr bwMode="auto">
            <a:xfrm>
              <a:off x="26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0" name="Freeform 1147"/>
            <p:cNvSpPr>
              <a:spLocks noEditPoints="1"/>
            </p:cNvSpPr>
            <p:nvPr/>
          </p:nvSpPr>
          <p:spPr bwMode="auto">
            <a:xfrm>
              <a:off x="16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1" name="Freeform 1148"/>
            <p:cNvSpPr>
              <a:spLocks noEditPoints="1"/>
            </p:cNvSpPr>
            <p:nvPr/>
          </p:nvSpPr>
          <p:spPr bwMode="auto">
            <a:xfrm>
              <a:off x="204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2" name="Freeform 1149"/>
            <p:cNvSpPr>
              <a:spLocks noEditPoints="1"/>
            </p:cNvSpPr>
            <p:nvPr/>
          </p:nvSpPr>
          <p:spPr bwMode="auto">
            <a:xfrm>
              <a:off x="269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3" name="Freeform 1150"/>
            <p:cNvSpPr>
              <a:spLocks noEditPoints="1"/>
            </p:cNvSpPr>
            <p:nvPr/>
          </p:nvSpPr>
          <p:spPr bwMode="auto">
            <a:xfrm>
              <a:off x="246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4" name="Freeform 1151"/>
            <p:cNvSpPr>
              <a:spLocks noEditPoints="1"/>
            </p:cNvSpPr>
            <p:nvPr/>
          </p:nvSpPr>
          <p:spPr bwMode="auto">
            <a:xfrm>
              <a:off x="26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5" name="Freeform 1152"/>
            <p:cNvSpPr>
              <a:spLocks noEditPoints="1"/>
            </p:cNvSpPr>
            <p:nvPr/>
          </p:nvSpPr>
          <p:spPr bwMode="auto">
            <a:xfrm>
              <a:off x="20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6" name="Freeform 1153"/>
            <p:cNvSpPr>
              <a:spLocks noEditPoints="1"/>
            </p:cNvSpPr>
            <p:nvPr/>
          </p:nvSpPr>
          <p:spPr bwMode="auto">
            <a:xfrm>
              <a:off x="216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7" name="Freeform 1154"/>
            <p:cNvSpPr>
              <a:spLocks noEditPoints="1"/>
            </p:cNvSpPr>
            <p:nvPr/>
          </p:nvSpPr>
          <p:spPr bwMode="auto">
            <a:xfrm>
              <a:off x="21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8" name="Freeform 1155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9" name="Freeform 1156"/>
            <p:cNvSpPr>
              <a:spLocks noEditPoints="1"/>
            </p:cNvSpPr>
            <p:nvPr/>
          </p:nvSpPr>
          <p:spPr bwMode="auto">
            <a:xfrm>
              <a:off x="21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0" name="Freeform 1157"/>
            <p:cNvSpPr>
              <a:spLocks noEditPoints="1"/>
            </p:cNvSpPr>
            <p:nvPr/>
          </p:nvSpPr>
          <p:spPr bwMode="auto">
            <a:xfrm>
              <a:off x="248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1" name="Freeform 1158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2" name="Freeform 1159"/>
            <p:cNvSpPr>
              <a:spLocks noEditPoints="1"/>
            </p:cNvSpPr>
            <p:nvPr/>
          </p:nvSpPr>
          <p:spPr bwMode="auto">
            <a:xfrm>
              <a:off x="245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3" name="Freeform 1160"/>
            <p:cNvSpPr>
              <a:spLocks noEditPoints="1"/>
            </p:cNvSpPr>
            <p:nvPr/>
          </p:nvSpPr>
          <p:spPr bwMode="auto">
            <a:xfrm>
              <a:off x="259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4" name="Freeform 1161"/>
            <p:cNvSpPr>
              <a:spLocks noEditPoints="1"/>
            </p:cNvSpPr>
            <p:nvPr/>
          </p:nvSpPr>
          <p:spPr bwMode="auto">
            <a:xfrm>
              <a:off x="17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5" name="Freeform 1162"/>
            <p:cNvSpPr>
              <a:spLocks noEditPoints="1"/>
            </p:cNvSpPr>
            <p:nvPr/>
          </p:nvSpPr>
          <p:spPr bwMode="auto">
            <a:xfrm>
              <a:off x="17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6" name="Freeform 1163"/>
            <p:cNvSpPr>
              <a:spLocks noEditPoints="1"/>
            </p:cNvSpPr>
            <p:nvPr/>
          </p:nvSpPr>
          <p:spPr bwMode="auto">
            <a:xfrm>
              <a:off x="18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7" name="Freeform 1164"/>
            <p:cNvSpPr>
              <a:spLocks noEditPoints="1"/>
            </p:cNvSpPr>
            <p:nvPr/>
          </p:nvSpPr>
          <p:spPr bwMode="auto">
            <a:xfrm>
              <a:off x="20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8" name="Freeform 1165"/>
            <p:cNvSpPr>
              <a:spLocks noEditPoints="1"/>
            </p:cNvSpPr>
            <p:nvPr/>
          </p:nvSpPr>
          <p:spPr bwMode="auto">
            <a:xfrm>
              <a:off x="14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9" name="Freeform 1166"/>
            <p:cNvSpPr>
              <a:spLocks noEditPoints="1"/>
            </p:cNvSpPr>
            <p:nvPr/>
          </p:nvSpPr>
          <p:spPr bwMode="auto">
            <a:xfrm>
              <a:off x="204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0" name="Freeform 1167"/>
            <p:cNvSpPr>
              <a:spLocks noEditPoints="1"/>
            </p:cNvSpPr>
            <p:nvPr/>
          </p:nvSpPr>
          <p:spPr bwMode="auto">
            <a:xfrm>
              <a:off x="183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1" name="Freeform 1168"/>
            <p:cNvSpPr>
              <a:spLocks noEditPoints="1"/>
            </p:cNvSpPr>
            <p:nvPr/>
          </p:nvSpPr>
          <p:spPr bwMode="auto">
            <a:xfrm>
              <a:off x="18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2" name="Freeform 1169"/>
            <p:cNvSpPr>
              <a:spLocks noEditPoints="1"/>
            </p:cNvSpPr>
            <p:nvPr/>
          </p:nvSpPr>
          <p:spPr bwMode="auto">
            <a:xfrm>
              <a:off x="18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3" name="Freeform 1170"/>
            <p:cNvSpPr>
              <a:spLocks noEditPoints="1"/>
            </p:cNvSpPr>
            <p:nvPr/>
          </p:nvSpPr>
          <p:spPr bwMode="auto">
            <a:xfrm>
              <a:off x="15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4" name="Freeform 1171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5" name="Freeform 1172"/>
            <p:cNvSpPr>
              <a:spLocks noEditPoints="1"/>
            </p:cNvSpPr>
            <p:nvPr/>
          </p:nvSpPr>
          <p:spPr bwMode="auto">
            <a:xfrm>
              <a:off x="237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6" name="Freeform 1173"/>
            <p:cNvSpPr>
              <a:spLocks noEditPoints="1"/>
            </p:cNvSpPr>
            <p:nvPr/>
          </p:nvSpPr>
          <p:spPr bwMode="auto">
            <a:xfrm>
              <a:off x="18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7" name="Freeform 1174"/>
            <p:cNvSpPr>
              <a:spLocks noEditPoints="1"/>
            </p:cNvSpPr>
            <p:nvPr/>
          </p:nvSpPr>
          <p:spPr bwMode="auto">
            <a:xfrm>
              <a:off x="16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8" name="Freeform 1175"/>
            <p:cNvSpPr>
              <a:spLocks noEditPoints="1"/>
            </p:cNvSpPr>
            <p:nvPr/>
          </p:nvSpPr>
          <p:spPr bwMode="auto">
            <a:xfrm>
              <a:off x="16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9" name="Freeform 1176"/>
            <p:cNvSpPr>
              <a:spLocks noEditPoints="1"/>
            </p:cNvSpPr>
            <p:nvPr/>
          </p:nvSpPr>
          <p:spPr bwMode="auto">
            <a:xfrm>
              <a:off x="18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0" name="Freeform 1177"/>
            <p:cNvSpPr>
              <a:spLocks noEditPoints="1"/>
            </p:cNvSpPr>
            <p:nvPr/>
          </p:nvSpPr>
          <p:spPr bwMode="auto">
            <a:xfrm>
              <a:off x="18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1" name="Freeform 1178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2" name="Freeform 1179"/>
            <p:cNvSpPr>
              <a:spLocks noEditPoints="1"/>
            </p:cNvSpPr>
            <p:nvPr/>
          </p:nvSpPr>
          <p:spPr bwMode="auto">
            <a:xfrm>
              <a:off x="237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3" name="Freeform 1180"/>
            <p:cNvSpPr>
              <a:spLocks noEditPoints="1"/>
            </p:cNvSpPr>
            <p:nvPr/>
          </p:nvSpPr>
          <p:spPr bwMode="auto">
            <a:xfrm>
              <a:off x="198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4" name="Freeform 1181"/>
            <p:cNvSpPr>
              <a:spLocks noEditPoints="1"/>
            </p:cNvSpPr>
            <p:nvPr/>
          </p:nvSpPr>
          <p:spPr bwMode="auto">
            <a:xfrm>
              <a:off x="17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5" name="Freeform 1182"/>
            <p:cNvSpPr>
              <a:spLocks noEditPoints="1"/>
            </p:cNvSpPr>
            <p:nvPr/>
          </p:nvSpPr>
          <p:spPr bwMode="auto">
            <a:xfrm>
              <a:off x="13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6" name="Freeform 1183"/>
            <p:cNvSpPr>
              <a:spLocks noEditPoints="1"/>
            </p:cNvSpPr>
            <p:nvPr/>
          </p:nvSpPr>
          <p:spPr bwMode="auto">
            <a:xfrm>
              <a:off x="223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7" name="Freeform 1184"/>
            <p:cNvSpPr>
              <a:spLocks noEditPoints="1"/>
            </p:cNvSpPr>
            <p:nvPr/>
          </p:nvSpPr>
          <p:spPr bwMode="auto">
            <a:xfrm>
              <a:off x="16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8" name="Freeform 1185"/>
            <p:cNvSpPr>
              <a:spLocks noEditPoints="1"/>
            </p:cNvSpPr>
            <p:nvPr/>
          </p:nvSpPr>
          <p:spPr bwMode="auto">
            <a:xfrm>
              <a:off x="14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9" name="Freeform 1186"/>
            <p:cNvSpPr>
              <a:spLocks noEditPoints="1"/>
            </p:cNvSpPr>
            <p:nvPr/>
          </p:nvSpPr>
          <p:spPr bwMode="auto">
            <a:xfrm>
              <a:off x="19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0" name="Freeform 1187"/>
            <p:cNvSpPr>
              <a:spLocks noEditPoints="1"/>
            </p:cNvSpPr>
            <p:nvPr/>
          </p:nvSpPr>
          <p:spPr bwMode="auto">
            <a:xfrm>
              <a:off x="12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1" name="Freeform 1188"/>
            <p:cNvSpPr>
              <a:spLocks noEditPoints="1"/>
            </p:cNvSpPr>
            <p:nvPr/>
          </p:nvSpPr>
          <p:spPr bwMode="auto">
            <a:xfrm>
              <a:off x="20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2" name="Freeform 1189"/>
            <p:cNvSpPr>
              <a:spLocks noEditPoints="1"/>
            </p:cNvSpPr>
            <p:nvPr/>
          </p:nvSpPr>
          <p:spPr bwMode="auto">
            <a:xfrm>
              <a:off x="215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3" name="Freeform 1190"/>
            <p:cNvSpPr>
              <a:spLocks noEditPoints="1"/>
            </p:cNvSpPr>
            <p:nvPr/>
          </p:nvSpPr>
          <p:spPr bwMode="auto">
            <a:xfrm>
              <a:off x="24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4" name="Freeform 1191"/>
            <p:cNvSpPr>
              <a:spLocks noEditPoints="1"/>
            </p:cNvSpPr>
            <p:nvPr/>
          </p:nvSpPr>
          <p:spPr bwMode="auto">
            <a:xfrm>
              <a:off x="21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5" name="Freeform 1192"/>
            <p:cNvSpPr>
              <a:spLocks noEditPoints="1"/>
            </p:cNvSpPr>
            <p:nvPr/>
          </p:nvSpPr>
          <p:spPr bwMode="auto">
            <a:xfrm>
              <a:off x="202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6" name="Freeform 1193"/>
            <p:cNvSpPr>
              <a:spLocks noEditPoints="1"/>
            </p:cNvSpPr>
            <p:nvPr/>
          </p:nvSpPr>
          <p:spPr bwMode="auto">
            <a:xfrm>
              <a:off x="20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7" name="Freeform 1194"/>
            <p:cNvSpPr>
              <a:spLocks noEditPoints="1"/>
            </p:cNvSpPr>
            <p:nvPr/>
          </p:nvSpPr>
          <p:spPr bwMode="auto">
            <a:xfrm>
              <a:off x="22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8" name="Freeform 1195"/>
            <p:cNvSpPr>
              <a:spLocks noEditPoints="1"/>
            </p:cNvSpPr>
            <p:nvPr/>
          </p:nvSpPr>
          <p:spPr bwMode="auto">
            <a:xfrm>
              <a:off x="26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9" name="Freeform 1196"/>
            <p:cNvSpPr>
              <a:spLocks noEditPoints="1"/>
            </p:cNvSpPr>
            <p:nvPr/>
          </p:nvSpPr>
          <p:spPr bwMode="auto">
            <a:xfrm>
              <a:off x="18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0" name="Freeform 1197"/>
            <p:cNvSpPr>
              <a:spLocks noEditPoints="1"/>
            </p:cNvSpPr>
            <p:nvPr/>
          </p:nvSpPr>
          <p:spPr bwMode="auto">
            <a:xfrm>
              <a:off x="18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1" name="Freeform 1198"/>
            <p:cNvSpPr>
              <a:spLocks noEditPoints="1"/>
            </p:cNvSpPr>
            <p:nvPr/>
          </p:nvSpPr>
          <p:spPr bwMode="auto">
            <a:xfrm>
              <a:off x="155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2" name="Freeform 1199"/>
            <p:cNvSpPr>
              <a:spLocks noEditPoints="1"/>
            </p:cNvSpPr>
            <p:nvPr/>
          </p:nvSpPr>
          <p:spPr bwMode="auto">
            <a:xfrm>
              <a:off x="174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3" name="Freeform 1200"/>
            <p:cNvSpPr>
              <a:spLocks noEditPoints="1"/>
            </p:cNvSpPr>
            <p:nvPr/>
          </p:nvSpPr>
          <p:spPr bwMode="auto">
            <a:xfrm>
              <a:off x="247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4" name="Freeform 1201"/>
            <p:cNvSpPr>
              <a:spLocks noEditPoints="1"/>
            </p:cNvSpPr>
            <p:nvPr/>
          </p:nvSpPr>
          <p:spPr bwMode="auto">
            <a:xfrm>
              <a:off x="16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5" name="Freeform 1202"/>
            <p:cNvSpPr>
              <a:spLocks noEditPoints="1"/>
            </p:cNvSpPr>
            <p:nvPr/>
          </p:nvSpPr>
          <p:spPr bwMode="auto">
            <a:xfrm>
              <a:off x="20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6" name="Freeform 1203"/>
            <p:cNvSpPr>
              <a:spLocks noEditPoints="1"/>
            </p:cNvSpPr>
            <p:nvPr/>
          </p:nvSpPr>
          <p:spPr bwMode="auto">
            <a:xfrm>
              <a:off x="15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7" name="Freeform 1204"/>
            <p:cNvSpPr>
              <a:spLocks noEditPoints="1"/>
            </p:cNvSpPr>
            <p:nvPr/>
          </p:nvSpPr>
          <p:spPr bwMode="auto">
            <a:xfrm>
              <a:off x="211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8" name="Freeform 1205"/>
            <p:cNvSpPr>
              <a:spLocks noEditPoints="1"/>
            </p:cNvSpPr>
            <p:nvPr/>
          </p:nvSpPr>
          <p:spPr bwMode="auto">
            <a:xfrm>
              <a:off x="175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9" name="Freeform 1206"/>
            <p:cNvSpPr>
              <a:spLocks noEditPoints="1"/>
            </p:cNvSpPr>
            <p:nvPr/>
          </p:nvSpPr>
          <p:spPr bwMode="auto">
            <a:xfrm>
              <a:off x="15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0" name="Freeform 1207"/>
            <p:cNvSpPr>
              <a:spLocks noEditPoints="1"/>
            </p:cNvSpPr>
            <p:nvPr/>
          </p:nvSpPr>
          <p:spPr bwMode="auto">
            <a:xfrm>
              <a:off x="22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1" name="Freeform 1208"/>
            <p:cNvSpPr>
              <a:spLocks noEditPoints="1"/>
            </p:cNvSpPr>
            <p:nvPr/>
          </p:nvSpPr>
          <p:spPr bwMode="auto">
            <a:xfrm>
              <a:off x="22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2" name="Freeform 1209"/>
            <p:cNvSpPr>
              <a:spLocks noEditPoints="1"/>
            </p:cNvSpPr>
            <p:nvPr/>
          </p:nvSpPr>
          <p:spPr bwMode="auto">
            <a:xfrm>
              <a:off x="194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3" name="Freeform 1210"/>
            <p:cNvSpPr>
              <a:spLocks noEditPoints="1"/>
            </p:cNvSpPr>
            <p:nvPr/>
          </p:nvSpPr>
          <p:spPr bwMode="auto">
            <a:xfrm>
              <a:off x="26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4" name="Group 1412"/>
          <p:cNvGrpSpPr>
            <a:grpSpLocks/>
          </p:cNvGrpSpPr>
          <p:nvPr/>
        </p:nvGrpSpPr>
        <p:grpSpPr bwMode="auto">
          <a:xfrm>
            <a:off x="2106613" y="3708400"/>
            <a:ext cx="3392488" cy="82550"/>
            <a:chOff x="1327" y="2336"/>
            <a:chExt cx="2137" cy="52"/>
          </a:xfrm>
        </p:grpSpPr>
        <p:sp>
          <p:nvSpPr>
            <p:cNvPr id="7784" name="Freeform 1212"/>
            <p:cNvSpPr>
              <a:spLocks noEditPoints="1"/>
            </p:cNvSpPr>
            <p:nvPr/>
          </p:nvSpPr>
          <p:spPr bwMode="auto">
            <a:xfrm>
              <a:off x="19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5" name="Freeform 1213"/>
            <p:cNvSpPr>
              <a:spLocks noEditPoints="1"/>
            </p:cNvSpPr>
            <p:nvPr/>
          </p:nvSpPr>
          <p:spPr bwMode="auto">
            <a:xfrm>
              <a:off x="183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6" name="Freeform 1214"/>
            <p:cNvSpPr>
              <a:spLocks noEditPoints="1"/>
            </p:cNvSpPr>
            <p:nvPr/>
          </p:nvSpPr>
          <p:spPr bwMode="auto">
            <a:xfrm>
              <a:off x="229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7" name="Freeform 1215"/>
            <p:cNvSpPr>
              <a:spLocks noEditPoints="1"/>
            </p:cNvSpPr>
            <p:nvPr/>
          </p:nvSpPr>
          <p:spPr bwMode="auto">
            <a:xfrm>
              <a:off x="263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8" name="Freeform 1216"/>
            <p:cNvSpPr>
              <a:spLocks noEditPoints="1"/>
            </p:cNvSpPr>
            <p:nvPr/>
          </p:nvSpPr>
          <p:spPr bwMode="auto">
            <a:xfrm>
              <a:off x="17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9" name="Freeform 1217"/>
            <p:cNvSpPr>
              <a:spLocks noEditPoints="1"/>
            </p:cNvSpPr>
            <p:nvPr/>
          </p:nvSpPr>
          <p:spPr bwMode="auto">
            <a:xfrm>
              <a:off x="17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0" name="Freeform 1218"/>
            <p:cNvSpPr>
              <a:spLocks noEditPoints="1"/>
            </p:cNvSpPr>
            <p:nvPr/>
          </p:nvSpPr>
          <p:spPr bwMode="auto">
            <a:xfrm>
              <a:off x="214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1" name="Freeform 1219"/>
            <p:cNvSpPr>
              <a:spLocks noEditPoints="1"/>
            </p:cNvSpPr>
            <p:nvPr/>
          </p:nvSpPr>
          <p:spPr bwMode="auto">
            <a:xfrm>
              <a:off x="231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2" name="Freeform 1220"/>
            <p:cNvSpPr>
              <a:spLocks noEditPoints="1"/>
            </p:cNvSpPr>
            <p:nvPr/>
          </p:nvSpPr>
          <p:spPr bwMode="auto">
            <a:xfrm>
              <a:off x="25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3" name="Freeform 1221"/>
            <p:cNvSpPr>
              <a:spLocks noEditPoints="1"/>
            </p:cNvSpPr>
            <p:nvPr/>
          </p:nvSpPr>
          <p:spPr bwMode="auto">
            <a:xfrm>
              <a:off x="22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4" name="Freeform 1222"/>
            <p:cNvSpPr>
              <a:spLocks noEditPoints="1"/>
            </p:cNvSpPr>
            <p:nvPr/>
          </p:nvSpPr>
          <p:spPr bwMode="auto">
            <a:xfrm>
              <a:off x="18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5" name="Freeform 1223"/>
            <p:cNvSpPr>
              <a:spLocks noEditPoints="1"/>
            </p:cNvSpPr>
            <p:nvPr/>
          </p:nvSpPr>
          <p:spPr bwMode="auto">
            <a:xfrm>
              <a:off x="160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6" name="Freeform 1224"/>
            <p:cNvSpPr>
              <a:spLocks noEditPoints="1"/>
            </p:cNvSpPr>
            <p:nvPr/>
          </p:nvSpPr>
          <p:spPr bwMode="auto">
            <a:xfrm>
              <a:off x="15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7" name="Freeform 1225"/>
            <p:cNvSpPr>
              <a:spLocks noEditPoints="1"/>
            </p:cNvSpPr>
            <p:nvPr/>
          </p:nvSpPr>
          <p:spPr bwMode="auto">
            <a:xfrm>
              <a:off x="13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8" name="Freeform 1226"/>
            <p:cNvSpPr>
              <a:spLocks noEditPoints="1"/>
            </p:cNvSpPr>
            <p:nvPr/>
          </p:nvSpPr>
          <p:spPr bwMode="auto">
            <a:xfrm>
              <a:off x="23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9" name="Freeform 1227"/>
            <p:cNvSpPr>
              <a:spLocks noEditPoints="1"/>
            </p:cNvSpPr>
            <p:nvPr/>
          </p:nvSpPr>
          <p:spPr bwMode="auto">
            <a:xfrm>
              <a:off x="17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0" name="Freeform 1228"/>
            <p:cNvSpPr>
              <a:spLocks noEditPoints="1"/>
            </p:cNvSpPr>
            <p:nvPr/>
          </p:nvSpPr>
          <p:spPr bwMode="auto">
            <a:xfrm>
              <a:off x="16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1" name="Freeform 1229"/>
            <p:cNvSpPr>
              <a:spLocks noEditPoints="1"/>
            </p:cNvSpPr>
            <p:nvPr/>
          </p:nvSpPr>
          <p:spPr bwMode="auto">
            <a:xfrm>
              <a:off x="242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2" name="Freeform 1230"/>
            <p:cNvSpPr>
              <a:spLocks noEditPoints="1"/>
            </p:cNvSpPr>
            <p:nvPr/>
          </p:nvSpPr>
          <p:spPr bwMode="auto">
            <a:xfrm>
              <a:off x="245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3" name="Freeform 1231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4" name="Freeform 1232"/>
            <p:cNvSpPr>
              <a:spLocks noEditPoints="1"/>
            </p:cNvSpPr>
            <p:nvPr/>
          </p:nvSpPr>
          <p:spPr bwMode="auto">
            <a:xfrm>
              <a:off x="17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5" name="Freeform 1233"/>
            <p:cNvSpPr>
              <a:spLocks noEditPoints="1"/>
            </p:cNvSpPr>
            <p:nvPr/>
          </p:nvSpPr>
          <p:spPr bwMode="auto">
            <a:xfrm>
              <a:off x="24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6" name="Freeform 1234"/>
            <p:cNvSpPr>
              <a:spLocks noEditPoints="1"/>
            </p:cNvSpPr>
            <p:nvPr/>
          </p:nvSpPr>
          <p:spPr bwMode="auto">
            <a:xfrm>
              <a:off x="17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7" name="Freeform 1235"/>
            <p:cNvSpPr>
              <a:spLocks noEditPoints="1"/>
            </p:cNvSpPr>
            <p:nvPr/>
          </p:nvSpPr>
          <p:spPr bwMode="auto">
            <a:xfrm>
              <a:off x="155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8" name="Freeform 1236"/>
            <p:cNvSpPr>
              <a:spLocks noEditPoints="1"/>
            </p:cNvSpPr>
            <p:nvPr/>
          </p:nvSpPr>
          <p:spPr bwMode="auto">
            <a:xfrm>
              <a:off x="19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9" name="Freeform 1237"/>
            <p:cNvSpPr>
              <a:spLocks noEditPoints="1"/>
            </p:cNvSpPr>
            <p:nvPr/>
          </p:nvSpPr>
          <p:spPr bwMode="auto">
            <a:xfrm>
              <a:off x="15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0" name="Freeform 1238"/>
            <p:cNvSpPr>
              <a:spLocks noEditPoints="1"/>
            </p:cNvSpPr>
            <p:nvPr/>
          </p:nvSpPr>
          <p:spPr bwMode="auto">
            <a:xfrm>
              <a:off x="171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1" name="Freeform 1239"/>
            <p:cNvSpPr>
              <a:spLocks noEditPoints="1"/>
            </p:cNvSpPr>
            <p:nvPr/>
          </p:nvSpPr>
          <p:spPr bwMode="auto">
            <a:xfrm>
              <a:off x="23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2" name="Freeform 1240"/>
            <p:cNvSpPr>
              <a:spLocks noEditPoints="1"/>
            </p:cNvSpPr>
            <p:nvPr/>
          </p:nvSpPr>
          <p:spPr bwMode="auto">
            <a:xfrm>
              <a:off x="19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3" name="Freeform 1241"/>
            <p:cNvSpPr>
              <a:spLocks noEditPoints="1"/>
            </p:cNvSpPr>
            <p:nvPr/>
          </p:nvSpPr>
          <p:spPr bwMode="auto">
            <a:xfrm>
              <a:off x="15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4" name="Freeform 1242"/>
            <p:cNvSpPr>
              <a:spLocks noEditPoints="1"/>
            </p:cNvSpPr>
            <p:nvPr/>
          </p:nvSpPr>
          <p:spPr bwMode="auto">
            <a:xfrm>
              <a:off x="21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5" name="Freeform 1243"/>
            <p:cNvSpPr>
              <a:spLocks noEditPoints="1"/>
            </p:cNvSpPr>
            <p:nvPr/>
          </p:nvSpPr>
          <p:spPr bwMode="auto">
            <a:xfrm>
              <a:off x="178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6" name="Freeform 1244"/>
            <p:cNvSpPr>
              <a:spLocks noEditPoints="1"/>
            </p:cNvSpPr>
            <p:nvPr/>
          </p:nvSpPr>
          <p:spPr bwMode="auto">
            <a:xfrm>
              <a:off x="17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7" name="Freeform 1245"/>
            <p:cNvSpPr>
              <a:spLocks noEditPoints="1"/>
            </p:cNvSpPr>
            <p:nvPr/>
          </p:nvSpPr>
          <p:spPr bwMode="auto">
            <a:xfrm>
              <a:off x="180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8" name="Freeform 1246"/>
            <p:cNvSpPr>
              <a:spLocks noEditPoints="1"/>
            </p:cNvSpPr>
            <p:nvPr/>
          </p:nvSpPr>
          <p:spPr bwMode="auto">
            <a:xfrm>
              <a:off x="204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9" name="Freeform 1247"/>
            <p:cNvSpPr>
              <a:spLocks noEditPoints="1"/>
            </p:cNvSpPr>
            <p:nvPr/>
          </p:nvSpPr>
          <p:spPr bwMode="auto">
            <a:xfrm>
              <a:off x="17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0" name="Freeform 1248"/>
            <p:cNvSpPr>
              <a:spLocks noEditPoints="1"/>
            </p:cNvSpPr>
            <p:nvPr/>
          </p:nvSpPr>
          <p:spPr bwMode="auto">
            <a:xfrm>
              <a:off x="13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1" name="Freeform 1249"/>
            <p:cNvSpPr>
              <a:spLocks noEditPoints="1"/>
            </p:cNvSpPr>
            <p:nvPr/>
          </p:nvSpPr>
          <p:spPr bwMode="auto">
            <a:xfrm>
              <a:off x="20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2" name="Freeform 1250"/>
            <p:cNvSpPr>
              <a:spLocks noEditPoints="1"/>
            </p:cNvSpPr>
            <p:nvPr/>
          </p:nvSpPr>
          <p:spPr bwMode="auto">
            <a:xfrm>
              <a:off x="34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3" name="Freeform 1251"/>
            <p:cNvSpPr>
              <a:spLocks noEditPoints="1"/>
            </p:cNvSpPr>
            <p:nvPr/>
          </p:nvSpPr>
          <p:spPr bwMode="auto">
            <a:xfrm>
              <a:off x="27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4" name="Freeform 1252"/>
            <p:cNvSpPr>
              <a:spLocks noEditPoints="1"/>
            </p:cNvSpPr>
            <p:nvPr/>
          </p:nvSpPr>
          <p:spPr bwMode="auto">
            <a:xfrm>
              <a:off x="17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5" name="Freeform 1253"/>
            <p:cNvSpPr>
              <a:spLocks noEditPoints="1"/>
            </p:cNvSpPr>
            <p:nvPr/>
          </p:nvSpPr>
          <p:spPr bwMode="auto">
            <a:xfrm>
              <a:off x="16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6" name="Freeform 1254"/>
            <p:cNvSpPr>
              <a:spLocks noEditPoints="1"/>
            </p:cNvSpPr>
            <p:nvPr/>
          </p:nvSpPr>
          <p:spPr bwMode="auto">
            <a:xfrm>
              <a:off x="22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7" name="Freeform 1255"/>
            <p:cNvSpPr>
              <a:spLocks noEditPoints="1"/>
            </p:cNvSpPr>
            <p:nvPr/>
          </p:nvSpPr>
          <p:spPr bwMode="auto">
            <a:xfrm>
              <a:off x="18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8" name="Freeform 1256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9" name="Freeform 1257"/>
            <p:cNvSpPr>
              <a:spLocks noEditPoints="1"/>
            </p:cNvSpPr>
            <p:nvPr/>
          </p:nvSpPr>
          <p:spPr bwMode="auto">
            <a:xfrm>
              <a:off x="206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0" name="Freeform 1258"/>
            <p:cNvSpPr>
              <a:spLocks noEditPoints="1"/>
            </p:cNvSpPr>
            <p:nvPr/>
          </p:nvSpPr>
          <p:spPr bwMode="auto">
            <a:xfrm>
              <a:off x="16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1" name="Freeform 1259"/>
            <p:cNvSpPr>
              <a:spLocks noEditPoints="1"/>
            </p:cNvSpPr>
            <p:nvPr/>
          </p:nvSpPr>
          <p:spPr bwMode="auto">
            <a:xfrm>
              <a:off x="16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2" name="Freeform 1260"/>
            <p:cNvSpPr>
              <a:spLocks noEditPoints="1"/>
            </p:cNvSpPr>
            <p:nvPr/>
          </p:nvSpPr>
          <p:spPr bwMode="auto">
            <a:xfrm>
              <a:off x="21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3" name="Freeform 1261"/>
            <p:cNvSpPr>
              <a:spLocks noEditPoints="1"/>
            </p:cNvSpPr>
            <p:nvPr/>
          </p:nvSpPr>
          <p:spPr bwMode="auto">
            <a:xfrm>
              <a:off x="15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4" name="Freeform 1262"/>
            <p:cNvSpPr>
              <a:spLocks noEditPoints="1"/>
            </p:cNvSpPr>
            <p:nvPr/>
          </p:nvSpPr>
          <p:spPr bwMode="auto">
            <a:xfrm>
              <a:off x="26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5" name="Freeform 1263"/>
            <p:cNvSpPr>
              <a:spLocks noEditPoints="1"/>
            </p:cNvSpPr>
            <p:nvPr/>
          </p:nvSpPr>
          <p:spPr bwMode="auto">
            <a:xfrm>
              <a:off x="210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6" name="Freeform 1264"/>
            <p:cNvSpPr>
              <a:spLocks noEditPoints="1"/>
            </p:cNvSpPr>
            <p:nvPr/>
          </p:nvSpPr>
          <p:spPr bwMode="auto">
            <a:xfrm>
              <a:off x="16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7" name="Freeform 1265"/>
            <p:cNvSpPr>
              <a:spLocks noEditPoints="1"/>
            </p:cNvSpPr>
            <p:nvPr/>
          </p:nvSpPr>
          <p:spPr bwMode="auto">
            <a:xfrm>
              <a:off x="182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8" name="Freeform 1266"/>
            <p:cNvSpPr>
              <a:spLocks noEditPoints="1"/>
            </p:cNvSpPr>
            <p:nvPr/>
          </p:nvSpPr>
          <p:spPr bwMode="auto">
            <a:xfrm>
              <a:off x="22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9" name="Freeform 1267"/>
            <p:cNvSpPr>
              <a:spLocks noEditPoints="1"/>
            </p:cNvSpPr>
            <p:nvPr/>
          </p:nvSpPr>
          <p:spPr bwMode="auto">
            <a:xfrm>
              <a:off x="15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0" name="Freeform 1268"/>
            <p:cNvSpPr>
              <a:spLocks noEditPoints="1"/>
            </p:cNvSpPr>
            <p:nvPr/>
          </p:nvSpPr>
          <p:spPr bwMode="auto">
            <a:xfrm>
              <a:off x="192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1" name="Freeform 1269"/>
            <p:cNvSpPr>
              <a:spLocks noEditPoints="1"/>
            </p:cNvSpPr>
            <p:nvPr/>
          </p:nvSpPr>
          <p:spPr bwMode="auto">
            <a:xfrm>
              <a:off x="20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2" name="Freeform 1270"/>
            <p:cNvSpPr>
              <a:spLocks noEditPoints="1"/>
            </p:cNvSpPr>
            <p:nvPr/>
          </p:nvSpPr>
          <p:spPr bwMode="auto">
            <a:xfrm>
              <a:off x="26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3" name="Freeform 1271"/>
            <p:cNvSpPr>
              <a:spLocks noEditPoints="1"/>
            </p:cNvSpPr>
            <p:nvPr/>
          </p:nvSpPr>
          <p:spPr bwMode="auto">
            <a:xfrm>
              <a:off x="145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4" name="Freeform 1272"/>
            <p:cNvSpPr>
              <a:spLocks noEditPoints="1"/>
            </p:cNvSpPr>
            <p:nvPr/>
          </p:nvSpPr>
          <p:spPr bwMode="auto">
            <a:xfrm>
              <a:off x="18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5" name="Freeform 1273"/>
            <p:cNvSpPr>
              <a:spLocks noEditPoints="1"/>
            </p:cNvSpPr>
            <p:nvPr/>
          </p:nvSpPr>
          <p:spPr bwMode="auto">
            <a:xfrm>
              <a:off x="163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6" name="Freeform 1274"/>
            <p:cNvSpPr>
              <a:spLocks noEditPoints="1"/>
            </p:cNvSpPr>
            <p:nvPr/>
          </p:nvSpPr>
          <p:spPr bwMode="auto">
            <a:xfrm>
              <a:off x="29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7" name="Freeform 1275"/>
            <p:cNvSpPr>
              <a:spLocks noEditPoints="1"/>
            </p:cNvSpPr>
            <p:nvPr/>
          </p:nvSpPr>
          <p:spPr bwMode="auto">
            <a:xfrm>
              <a:off x="209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8" name="Freeform 1276"/>
            <p:cNvSpPr>
              <a:spLocks noEditPoints="1"/>
            </p:cNvSpPr>
            <p:nvPr/>
          </p:nvSpPr>
          <p:spPr bwMode="auto">
            <a:xfrm>
              <a:off x="16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9" name="Freeform 1277"/>
            <p:cNvSpPr>
              <a:spLocks noEditPoints="1"/>
            </p:cNvSpPr>
            <p:nvPr/>
          </p:nvSpPr>
          <p:spPr bwMode="auto">
            <a:xfrm>
              <a:off x="20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0" name="Freeform 1278"/>
            <p:cNvSpPr>
              <a:spLocks noEditPoints="1"/>
            </p:cNvSpPr>
            <p:nvPr/>
          </p:nvSpPr>
          <p:spPr bwMode="auto">
            <a:xfrm>
              <a:off x="21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1" name="Freeform 1279"/>
            <p:cNvSpPr>
              <a:spLocks noEditPoints="1"/>
            </p:cNvSpPr>
            <p:nvPr/>
          </p:nvSpPr>
          <p:spPr bwMode="auto">
            <a:xfrm>
              <a:off x="166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2" name="Freeform 1280"/>
            <p:cNvSpPr>
              <a:spLocks noEditPoints="1"/>
            </p:cNvSpPr>
            <p:nvPr/>
          </p:nvSpPr>
          <p:spPr bwMode="auto">
            <a:xfrm>
              <a:off x="26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3" name="Freeform 1281"/>
            <p:cNvSpPr>
              <a:spLocks noEditPoints="1"/>
            </p:cNvSpPr>
            <p:nvPr/>
          </p:nvSpPr>
          <p:spPr bwMode="auto">
            <a:xfrm>
              <a:off x="22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4" name="Freeform 1282"/>
            <p:cNvSpPr>
              <a:spLocks noEditPoints="1"/>
            </p:cNvSpPr>
            <p:nvPr/>
          </p:nvSpPr>
          <p:spPr bwMode="auto">
            <a:xfrm>
              <a:off x="137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5" name="Freeform 1283"/>
            <p:cNvSpPr>
              <a:spLocks noEditPoints="1"/>
            </p:cNvSpPr>
            <p:nvPr/>
          </p:nvSpPr>
          <p:spPr bwMode="auto">
            <a:xfrm>
              <a:off x="162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6" name="Freeform 1284"/>
            <p:cNvSpPr>
              <a:spLocks noEditPoints="1"/>
            </p:cNvSpPr>
            <p:nvPr/>
          </p:nvSpPr>
          <p:spPr bwMode="auto">
            <a:xfrm>
              <a:off x="181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7" name="Freeform 1285"/>
            <p:cNvSpPr>
              <a:spLocks noEditPoints="1"/>
            </p:cNvSpPr>
            <p:nvPr/>
          </p:nvSpPr>
          <p:spPr bwMode="auto">
            <a:xfrm>
              <a:off x="17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8" name="Freeform 1286"/>
            <p:cNvSpPr>
              <a:spLocks noEditPoints="1"/>
            </p:cNvSpPr>
            <p:nvPr/>
          </p:nvSpPr>
          <p:spPr bwMode="auto">
            <a:xfrm>
              <a:off x="18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9" name="Freeform 1287"/>
            <p:cNvSpPr>
              <a:spLocks noEditPoints="1"/>
            </p:cNvSpPr>
            <p:nvPr/>
          </p:nvSpPr>
          <p:spPr bwMode="auto">
            <a:xfrm>
              <a:off x="239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0" name="Freeform 1288"/>
            <p:cNvSpPr>
              <a:spLocks noEditPoints="1"/>
            </p:cNvSpPr>
            <p:nvPr/>
          </p:nvSpPr>
          <p:spPr bwMode="auto">
            <a:xfrm>
              <a:off x="192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1" name="Freeform 1289"/>
            <p:cNvSpPr>
              <a:spLocks noEditPoints="1"/>
            </p:cNvSpPr>
            <p:nvPr/>
          </p:nvSpPr>
          <p:spPr bwMode="auto">
            <a:xfrm>
              <a:off x="21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2" name="Freeform 1290"/>
            <p:cNvSpPr>
              <a:spLocks noEditPoints="1"/>
            </p:cNvSpPr>
            <p:nvPr/>
          </p:nvSpPr>
          <p:spPr bwMode="auto">
            <a:xfrm>
              <a:off x="17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3" name="Freeform 1291"/>
            <p:cNvSpPr>
              <a:spLocks noEditPoints="1"/>
            </p:cNvSpPr>
            <p:nvPr/>
          </p:nvSpPr>
          <p:spPr bwMode="auto">
            <a:xfrm>
              <a:off x="21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4" name="Freeform 1292"/>
            <p:cNvSpPr>
              <a:spLocks noEditPoints="1"/>
            </p:cNvSpPr>
            <p:nvPr/>
          </p:nvSpPr>
          <p:spPr bwMode="auto">
            <a:xfrm>
              <a:off x="148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5" name="Freeform 1293"/>
            <p:cNvSpPr>
              <a:spLocks noEditPoints="1"/>
            </p:cNvSpPr>
            <p:nvPr/>
          </p:nvSpPr>
          <p:spPr bwMode="auto">
            <a:xfrm>
              <a:off x="17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6" name="Freeform 1294"/>
            <p:cNvSpPr>
              <a:spLocks noEditPoints="1"/>
            </p:cNvSpPr>
            <p:nvPr/>
          </p:nvSpPr>
          <p:spPr bwMode="auto">
            <a:xfrm>
              <a:off x="19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7" name="Freeform 1295"/>
            <p:cNvSpPr>
              <a:spLocks noEditPoints="1"/>
            </p:cNvSpPr>
            <p:nvPr/>
          </p:nvSpPr>
          <p:spPr bwMode="auto">
            <a:xfrm>
              <a:off x="24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8" name="Freeform 1296"/>
            <p:cNvSpPr>
              <a:spLocks noEditPoints="1"/>
            </p:cNvSpPr>
            <p:nvPr/>
          </p:nvSpPr>
          <p:spPr bwMode="auto">
            <a:xfrm>
              <a:off x="178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9" name="Freeform 1297"/>
            <p:cNvSpPr>
              <a:spLocks noEditPoints="1"/>
            </p:cNvSpPr>
            <p:nvPr/>
          </p:nvSpPr>
          <p:spPr bwMode="auto">
            <a:xfrm>
              <a:off x="19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0" name="Freeform 1298"/>
            <p:cNvSpPr>
              <a:spLocks noEditPoints="1"/>
            </p:cNvSpPr>
            <p:nvPr/>
          </p:nvSpPr>
          <p:spPr bwMode="auto">
            <a:xfrm>
              <a:off x="273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1" name="Freeform 1299"/>
            <p:cNvSpPr>
              <a:spLocks noEditPoints="1"/>
            </p:cNvSpPr>
            <p:nvPr/>
          </p:nvSpPr>
          <p:spPr bwMode="auto">
            <a:xfrm>
              <a:off x="17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2" name="Freeform 1300"/>
            <p:cNvSpPr>
              <a:spLocks noEditPoints="1"/>
            </p:cNvSpPr>
            <p:nvPr/>
          </p:nvSpPr>
          <p:spPr bwMode="auto">
            <a:xfrm>
              <a:off x="144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3" name="Freeform 1301"/>
            <p:cNvSpPr>
              <a:spLocks noEditPoints="1"/>
            </p:cNvSpPr>
            <p:nvPr/>
          </p:nvSpPr>
          <p:spPr bwMode="auto">
            <a:xfrm>
              <a:off x="18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4" name="Freeform 1302"/>
            <p:cNvSpPr>
              <a:spLocks noEditPoints="1"/>
            </p:cNvSpPr>
            <p:nvPr/>
          </p:nvSpPr>
          <p:spPr bwMode="auto">
            <a:xfrm>
              <a:off x="157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5" name="Freeform 1303"/>
            <p:cNvSpPr>
              <a:spLocks noEditPoints="1"/>
            </p:cNvSpPr>
            <p:nvPr/>
          </p:nvSpPr>
          <p:spPr bwMode="auto">
            <a:xfrm>
              <a:off x="259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6" name="Freeform 1304"/>
            <p:cNvSpPr>
              <a:spLocks noEditPoints="1"/>
            </p:cNvSpPr>
            <p:nvPr/>
          </p:nvSpPr>
          <p:spPr bwMode="auto">
            <a:xfrm>
              <a:off x="264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7" name="Freeform 1305"/>
            <p:cNvSpPr>
              <a:spLocks noEditPoints="1"/>
            </p:cNvSpPr>
            <p:nvPr/>
          </p:nvSpPr>
          <p:spPr bwMode="auto">
            <a:xfrm>
              <a:off x="224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8" name="Freeform 1306"/>
            <p:cNvSpPr>
              <a:spLocks noEditPoints="1"/>
            </p:cNvSpPr>
            <p:nvPr/>
          </p:nvSpPr>
          <p:spPr bwMode="auto">
            <a:xfrm>
              <a:off x="26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9" name="Freeform 1307"/>
            <p:cNvSpPr>
              <a:spLocks noEditPoints="1"/>
            </p:cNvSpPr>
            <p:nvPr/>
          </p:nvSpPr>
          <p:spPr bwMode="auto">
            <a:xfrm>
              <a:off x="204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0" name="Freeform 1308"/>
            <p:cNvSpPr>
              <a:spLocks noEditPoints="1"/>
            </p:cNvSpPr>
            <p:nvPr/>
          </p:nvSpPr>
          <p:spPr bwMode="auto">
            <a:xfrm>
              <a:off x="203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1" name="Freeform 1309"/>
            <p:cNvSpPr>
              <a:spLocks noEditPoints="1"/>
            </p:cNvSpPr>
            <p:nvPr/>
          </p:nvSpPr>
          <p:spPr bwMode="auto">
            <a:xfrm>
              <a:off x="171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2" name="Freeform 1310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3" name="Freeform 1311"/>
            <p:cNvSpPr>
              <a:spLocks noEditPoints="1"/>
            </p:cNvSpPr>
            <p:nvPr/>
          </p:nvSpPr>
          <p:spPr bwMode="auto">
            <a:xfrm>
              <a:off x="15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4" name="Freeform 1312"/>
            <p:cNvSpPr>
              <a:spLocks noEditPoints="1"/>
            </p:cNvSpPr>
            <p:nvPr/>
          </p:nvSpPr>
          <p:spPr bwMode="auto">
            <a:xfrm>
              <a:off x="220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5" name="Freeform 1313"/>
            <p:cNvSpPr>
              <a:spLocks noEditPoints="1"/>
            </p:cNvSpPr>
            <p:nvPr/>
          </p:nvSpPr>
          <p:spPr bwMode="auto">
            <a:xfrm>
              <a:off x="20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6" name="Freeform 1314"/>
            <p:cNvSpPr>
              <a:spLocks noEditPoints="1"/>
            </p:cNvSpPr>
            <p:nvPr/>
          </p:nvSpPr>
          <p:spPr bwMode="auto">
            <a:xfrm>
              <a:off x="24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7" name="Freeform 1315"/>
            <p:cNvSpPr>
              <a:spLocks noEditPoints="1"/>
            </p:cNvSpPr>
            <p:nvPr/>
          </p:nvSpPr>
          <p:spPr bwMode="auto">
            <a:xfrm>
              <a:off x="17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8" name="Freeform 1316"/>
            <p:cNvSpPr>
              <a:spLocks noEditPoints="1"/>
            </p:cNvSpPr>
            <p:nvPr/>
          </p:nvSpPr>
          <p:spPr bwMode="auto">
            <a:xfrm>
              <a:off x="168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9" name="Freeform 1317"/>
            <p:cNvSpPr>
              <a:spLocks noEditPoints="1"/>
            </p:cNvSpPr>
            <p:nvPr/>
          </p:nvSpPr>
          <p:spPr bwMode="auto">
            <a:xfrm>
              <a:off x="18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0" name="Freeform 1318"/>
            <p:cNvSpPr>
              <a:spLocks noEditPoints="1"/>
            </p:cNvSpPr>
            <p:nvPr/>
          </p:nvSpPr>
          <p:spPr bwMode="auto">
            <a:xfrm>
              <a:off x="14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1" name="Freeform 1319"/>
            <p:cNvSpPr>
              <a:spLocks noEditPoints="1"/>
            </p:cNvSpPr>
            <p:nvPr/>
          </p:nvSpPr>
          <p:spPr bwMode="auto">
            <a:xfrm>
              <a:off x="30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2" name="Freeform 1320"/>
            <p:cNvSpPr>
              <a:spLocks noEditPoints="1"/>
            </p:cNvSpPr>
            <p:nvPr/>
          </p:nvSpPr>
          <p:spPr bwMode="auto">
            <a:xfrm>
              <a:off x="17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3" name="Freeform 1321"/>
            <p:cNvSpPr>
              <a:spLocks noEditPoints="1"/>
            </p:cNvSpPr>
            <p:nvPr/>
          </p:nvSpPr>
          <p:spPr bwMode="auto">
            <a:xfrm>
              <a:off x="16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4" name="Freeform 1322"/>
            <p:cNvSpPr>
              <a:spLocks noEditPoints="1"/>
            </p:cNvSpPr>
            <p:nvPr/>
          </p:nvSpPr>
          <p:spPr bwMode="auto">
            <a:xfrm>
              <a:off x="18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5" name="Freeform 1323"/>
            <p:cNvSpPr>
              <a:spLocks noEditPoints="1"/>
            </p:cNvSpPr>
            <p:nvPr/>
          </p:nvSpPr>
          <p:spPr bwMode="auto">
            <a:xfrm>
              <a:off x="16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6" name="Freeform 1324"/>
            <p:cNvSpPr>
              <a:spLocks noEditPoints="1"/>
            </p:cNvSpPr>
            <p:nvPr/>
          </p:nvSpPr>
          <p:spPr bwMode="auto">
            <a:xfrm>
              <a:off x="220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7" name="Freeform 1325"/>
            <p:cNvSpPr>
              <a:spLocks noEditPoints="1"/>
            </p:cNvSpPr>
            <p:nvPr/>
          </p:nvSpPr>
          <p:spPr bwMode="auto">
            <a:xfrm>
              <a:off x="22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8" name="Freeform 1326"/>
            <p:cNvSpPr>
              <a:spLocks noEditPoints="1"/>
            </p:cNvSpPr>
            <p:nvPr/>
          </p:nvSpPr>
          <p:spPr bwMode="auto">
            <a:xfrm>
              <a:off x="248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9" name="Freeform 1327"/>
            <p:cNvSpPr>
              <a:spLocks noEditPoints="1"/>
            </p:cNvSpPr>
            <p:nvPr/>
          </p:nvSpPr>
          <p:spPr bwMode="auto">
            <a:xfrm>
              <a:off x="20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0" name="Freeform 1328"/>
            <p:cNvSpPr>
              <a:spLocks noEditPoints="1"/>
            </p:cNvSpPr>
            <p:nvPr/>
          </p:nvSpPr>
          <p:spPr bwMode="auto">
            <a:xfrm>
              <a:off x="213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1" name="Freeform 1329"/>
            <p:cNvSpPr>
              <a:spLocks noEditPoints="1"/>
            </p:cNvSpPr>
            <p:nvPr/>
          </p:nvSpPr>
          <p:spPr bwMode="auto">
            <a:xfrm>
              <a:off x="17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2" name="Freeform 1330"/>
            <p:cNvSpPr>
              <a:spLocks noEditPoints="1"/>
            </p:cNvSpPr>
            <p:nvPr/>
          </p:nvSpPr>
          <p:spPr bwMode="auto">
            <a:xfrm>
              <a:off x="25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3" name="Freeform 1331"/>
            <p:cNvSpPr>
              <a:spLocks noEditPoints="1"/>
            </p:cNvSpPr>
            <p:nvPr/>
          </p:nvSpPr>
          <p:spPr bwMode="auto">
            <a:xfrm>
              <a:off x="21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4" name="Freeform 1332"/>
            <p:cNvSpPr>
              <a:spLocks noEditPoints="1"/>
            </p:cNvSpPr>
            <p:nvPr/>
          </p:nvSpPr>
          <p:spPr bwMode="auto">
            <a:xfrm>
              <a:off x="21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5" name="Freeform 1333"/>
            <p:cNvSpPr>
              <a:spLocks noEditPoints="1"/>
            </p:cNvSpPr>
            <p:nvPr/>
          </p:nvSpPr>
          <p:spPr bwMode="auto">
            <a:xfrm>
              <a:off x="182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6" name="Freeform 1334"/>
            <p:cNvSpPr>
              <a:spLocks noEditPoints="1"/>
            </p:cNvSpPr>
            <p:nvPr/>
          </p:nvSpPr>
          <p:spPr bwMode="auto">
            <a:xfrm>
              <a:off x="189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7" name="Freeform 1335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8" name="Freeform 1336"/>
            <p:cNvSpPr>
              <a:spLocks noEditPoints="1"/>
            </p:cNvSpPr>
            <p:nvPr/>
          </p:nvSpPr>
          <p:spPr bwMode="auto">
            <a:xfrm>
              <a:off x="195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9" name="Freeform 1337"/>
            <p:cNvSpPr>
              <a:spLocks noEditPoints="1"/>
            </p:cNvSpPr>
            <p:nvPr/>
          </p:nvSpPr>
          <p:spPr bwMode="auto">
            <a:xfrm>
              <a:off x="171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0" name="Freeform 1338"/>
            <p:cNvSpPr>
              <a:spLocks noEditPoints="1"/>
            </p:cNvSpPr>
            <p:nvPr/>
          </p:nvSpPr>
          <p:spPr bwMode="auto">
            <a:xfrm>
              <a:off x="21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1" name="Freeform 1339"/>
            <p:cNvSpPr>
              <a:spLocks noEditPoints="1"/>
            </p:cNvSpPr>
            <p:nvPr/>
          </p:nvSpPr>
          <p:spPr bwMode="auto">
            <a:xfrm>
              <a:off x="17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2" name="Freeform 1340"/>
            <p:cNvSpPr>
              <a:spLocks noEditPoints="1"/>
            </p:cNvSpPr>
            <p:nvPr/>
          </p:nvSpPr>
          <p:spPr bwMode="auto">
            <a:xfrm>
              <a:off x="18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3" name="Freeform 1341"/>
            <p:cNvSpPr>
              <a:spLocks noEditPoints="1"/>
            </p:cNvSpPr>
            <p:nvPr/>
          </p:nvSpPr>
          <p:spPr bwMode="auto">
            <a:xfrm>
              <a:off x="19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4" name="Freeform 1342"/>
            <p:cNvSpPr>
              <a:spLocks noEditPoints="1"/>
            </p:cNvSpPr>
            <p:nvPr/>
          </p:nvSpPr>
          <p:spPr bwMode="auto">
            <a:xfrm>
              <a:off x="18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5" name="Freeform 1343"/>
            <p:cNvSpPr>
              <a:spLocks noEditPoints="1"/>
            </p:cNvSpPr>
            <p:nvPr/>
          </p:nvSpPr>
          <p:spPr bwMode="auto">
            <a:xfrm>
              <a:off x="164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6" name="Freeform 1344"/>
            <p:cNvSpPr>
              <a:spLocks noEditPoints="1"/>
            </p:cNvSpPr>
            <p:nvPr/>
          </p:nvSpPr>
          <p:spPr bwMode="auto">
            <a:xfrm>
              <a:off x="17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7" name="Freeform 1345"/>
            <p:cNvSpPr>
              <a:spLocks noEditPoints="1"/>
            </p:cNvSpPr>
            <p:nvPr/>
          </p:nvSpPr>
          <p:spPr bwMode="auto">
            <a:xfrm>
              <a:off x="253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8" name="Freeform 1346"/>
            <p:cNvSpPr>
              <a:spLocks noEditPoints="1"/>
            </p:cNvSpPr>
            <p:nvPr/>
          </p:nvSpPr>
          <p:spPr bwMode="auto">
            <a:xfrm>
              <a:off x="230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9" name="Freeform 1347"/>
            <p:cNvSpPr>
              <a:spLocks noEditPoints="1"/>
            </p:cNvSpPr>
            <p:nvPr/>
          </p:nvSpPr>
          <p:spPr bwMode="auto">
            <a:xfrm>
              <a:off x="19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0" name="Freeform 1348"/>
            <p:cNvSpPr>
              <a:spLocks noEditPoints="1"/>
            </p:cNvSpPr>
            <p:nvPr/>
          </p:nvSpPr>
          <p:spPr bwMode="auto">
            <a:xfrm>
              <a:off x="173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1" name="Freeform 1349"/>
            <p:cNvSpPr>
              <a:spLocks noEditPoints="1"/>
            </p:cNvSpPr>
            <p:nvPr/>
          </p:nvSpPr>
          <p:spPr bwMode="auto">
            <a:xfrm>
              <a:off x="19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2" name="Freeform 1350"/>
            <p:cNvSpPr>
              <a:spLocks noEditPoints="1"/>
            </p:cNvSpPr>
            <p:nvPr/>
          </p:nvSpPr>
          <p:spPr bwMode="auto">
            <a:xfrm>
              <a:off x="16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3" name="Freeform 1351"/>
            <p:cNvSpPr>
              <a:spLocks noEditPoints="1"/>
            </p:cNvSpPr>
            <p:nvPr/>
          </p:nvSpPr>
          <p:spPr bwMode="auto">
            <a:xfrm>
              <a:off x="14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4" name="Freeform 1352"/>
            <p:cNvSpPr>
              <a:spLocks noEditPoints="1"/>
            </p:cNvSpPr>
            <p:nvPr/>
          </p:nvSpPr>
          <p:spPr bwMode="auto">
            <a:xfrm>
              <a:off x="18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5" name="Freeform 1353"/>
            <p:cNvSpPr>
              <a:spLocks noEditPoints="1"/>
            </p:cNvSpPr>
            <p:nvPr/>
          </p:nvSpPr>
          <p:spPr bwMode="auto">
            <a:xfrm>
              <a:off x="235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6" name="Freeform 1354"/>
            <p:cNvSpPr>
              <a:spLocks noEditPoints="1"/>
            </p:cNvSpPr>
            <p:nvPr/>
          </p:nvSpPr>
          <p:spPr bwMode="auto">
            <a:xfrm>
              <a:off x="21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7" name="Freeform 1355"/>
            <p:cNvSpPr>
              <a:spLocks noEditPoints="1"/>
            </p:cNvSpPr>
            <p:nvPr/>
          </p:nvSpPr>
          <p:spPr bwMode="auto">
            <a:xfrm>
              <a:off x="22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8" name="Freeform 1356"/>
            <p:cNvSpPr>
              <a:spLocks noEditPoints="1"/>
            </p:cNvSpPr>
            <p:nvPr/>
          </p:nvSpPr>
          <p:spPr bwMode="auto">
            <a:xfrm>
              <a:off x="19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9" name="Freeform 1357"/>
            <p:cNvSpPr>
              <a:spLocks noEditPoints="1"/>
            </p:cNvSpPr>
            <p:nvPr/>
          </p:nvSpPr>
          <p:spPr bwMode="auto">
            <a:xfrm>
              <a:off x="20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0" name="Freeform 1358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1" name="Freeform 1359"/>
            <p:cNvSpPr>
              <a:spLocks noEditPoints="1"/>
            </p:cNvSpPr>
            <p:nvPr/>
          </p:nvSpPr>
          <p:spPr bwMode="auto">
            <a:xfrm>
              <a:off x="185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2" name="Freeform 1360"/>
            <p:cNvSpPr>
              <a:spLocks noEditPoints="1"/>
            </p:cNvSpPr>
            <p:nvPr/>
          </p:nvSpPr>
          <p:spPr bwMode="auto">
            <a:xfrm>
              <a:off x="201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3" name="Freeform 1361"/>
            <p:cNvSpPr>
              <a:spLocks noEditPoints="1"/>
            </p:cNvSpPr>
            <p:nvPr/>
          </p:nvSpPr>
          <p:spPr bwMode="auto">
            <a:xfrm>
              <a:off x="24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4" name="Freeform 1362"/>
            <p:cNvSpPr>
              <a:spLocks noEditPoints="1"/>
            </p:cNvSpPr>
            <p:nvPr/>
          </p:nvSpPr>
          <p:spPr bwMode="auto">
            <a:xfrm>
              <a:off x="24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5" name="Freeform 1363"/>
            <p:cNvSpPr>
              <a:spLocks noEditPoints="1"/>
            </p:cNvSpPr>
            <p:nvPr/>
          </p:nvSpPr>
          <p:spPr bwMode="auto">
            <a:xfrm>
              <a:off x="19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6" name="Freeform 1364"/>
            <p:cNvSpPr>
              <a:spLocks noEditPoints="1"/>
            </p:cNvSpPr>
            <p:nvPr/>
          </p:nvSpPr>
          <p:spPr bwMode="auto">
            <a:xfrm>
              <a:off x="22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7" name="Freeform 1365"/>
            <p:cNvSpPr>
              <a:spLocks noEditPoints="1"/>
            </p:cNvSpPr>
            <p:nvPr/>
          </p:nvSpPr>
          <p:spPr bwMode="auto">
            <a:xfrm>
              <a:off x="25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8" name="Freeform 1366"/>
            <p:cNvSpPr>
              <a:spLocks noEditPoints="1"/>
            </p:cNvSpPr>
            <p:nvPr/>
          </p:nvSpPr>
          <p:spPr bwMode="auto">
            <a:xfrm>
              <a:off x="27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9" name="Freeform 1367"/>
            <p:cNvSpPr>
              <a:spLocks noEditPoints="1"/>
            </p:cNvSpPr>
            <p:nvPr/>
          </p:nvSpPr>
          <p:spPr bwMode="auto">
            <a:xfrm>
              <a:off x="242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0" name="Freeform 1368"/>
            <p:cNvSpPr>
              <a:spLocks noEditPoints="1"/>
            </p:cNvSpPr>
            <p:nvPr/>
          </p:nvSpPr>
          <p:spPr bwMode="auto">
            <a:xfrm>
              <a:off x="178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1" name="Freeform 1369"/>
            <p:cNvSpPr>
              <a:spLocks noEditPoints="1"/>
            </p:cNvSpPr>
            <p:nvPr/>
          </p:nvSpPr>
          <p:spPr bwMode="auto">
            <a:xfrm>
              <a:off x="171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2" name="Freeform 1370"/>
            <p:cNvSpPr>
              <a:spLocks noEditPoints="1"/>
            </p:cNvSpPr>
            <p:nvPr/>
          </p:nvSpPr>
          <p:spPr bwMode="auto">
            <a:xfrm>
              <a:off x="21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3" name="Freeform 1371"/>
            <p:cNvSpPr>
              <a:spLocks noEditPoints="1"/>
            </p:cNvSpPr>
            <p:nvPr/>
          </p:nvSpPr>
          <p:spPr bwMode="auto">
            <a:xfrm>
              <a:off x="19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4" name="Freeform 1372"/>
            <p:cNvSpPr>
              <a:spLocks noEditPoints="1"/>
            </p:cNvSpPr>
            <p:nvPr/>
          </p:nvSpPr>
          <p:spPr bwMode="auto">
            <a:xfrm>
              <a:off x="21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5" name="Freeform 1373"/>
            <p:cNvSpPr>
              <a:spLocks noEditPoints="1"/>
            </p:cNvSpPr>
            <p:nvPr/>
          </p:nvSpPr>
          <p:spPr bwMode="auto">
            <a:xfrm>
              <a:off x="212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6" name="Freeform 1374"/>
            <p:cNvSpPr>
              <a:spLocks noEditPoints="1"/>
            </p:cNvSpPr>
            <p:nvPr/>
          </p:nvSpPr>
          <p:spPr bwMode="auto">
            <a:xfrm>
              <a:off x="19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7" name="Freeform 1375"/>
            <p:cNvSpPr>
              <a:spLocks noEditPoints="1"/>
            </p:cNvSpPr>
            <p:nvPr/>
          </p:nvSpPr>
          <p:spPr bwMode="auto">
            <a:xfrm>
              <a:off x="231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8" name="Freeform 1376"/>
            <p:cNvSpPr>
              <a:spLocks noEditPoints="1"/>
            </p:cNvSpPr>
            <p:nvPr/>
          </p:nvSpPr>
          <p:spPr bwMode="auto">
            <a:xfrm>
              <a:off x="17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9" name="Freeform 1377"/>
            <p:cNvSpPr>
              <a:spLocks noEditPoints="1"/>
            </p:cNvSpPr>
            <p:nvPr/>
          </p:nvSpPr>
          <p:spPr bwMode="auto">
            <a:xfrm>
              <a:off x="333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0" name="Freeform 1378"/>
            <p:cNvSpPr>
              <a:spLocks noEditPoints="1"/>
            </p:cNvSpPr>
            <p:nvPr/>
          </p:nvSpPr>
          <p:spPr bwMode="auto">
            <a:xfrm>
              <a:off x="19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1" name="Freeform 1379"/>
            <p:cNvSpPr>
              <a:spLocks noEditPoints="1"/>
            </p:cNvSpPr>
            <p:nvPr/>
          </p:nvSpPr>
          <p:spPr bwMode="auto">
            <a:xfrm>
              <a:off x="212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2" name="Freeform 1380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3" name="Freeform 1381"/>
            <p:cNvSpPr>
              <a:spLocks noEditPoints="1"/>
            </p:cNvSpPr>
            <p:nvPr/>
          </p:nvSpPr>
          <p:spPr bwMode="auto">
            <a:xfrm>
              <a:off x="25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4" name="Freeform 1382"/>
            <p:cNvSpPr>
              <a:spLocks noEditPoints="1"/>
            </p:cNvSpPr>
            <p:nvPr/>
          </p:nvSpPr>
          <p:spPr bwMode="auto">
            <a:xfrm>
              <a:off x="195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5" name="Freeform 1383"/>
            <p:cNvSpPr>
              <a:spLocks noEditPoints="1"/>
            </p:cNvSpPr>
            <p:nvPr/>
          </p:nvSpPr>
          <p:spPr bwMode="auto">
            <a:xfrm>
              <a:off x="17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6" name="Freeform 1384"/>
            <p:cNvSpPr>
              <a:spLocks noEditPoints="1"/>
            </p:cNvSpPr>
            <p:nvPr/>
          </p:nvSpPr>
          <p:spPr bwMode="auto">
            <a:xfrm>
              <a:off x="222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7" name="Freeform 1385"/>
            <p:cNvSpPr>
              <a:spLocks noEditPoints="1"/>
            </p:cNvSpPr>
            <p:nvPr/>
          </p:nvSpPr>
          <p:spPr bwMode="auto">
            <a:xfrm>
              <a:off x="19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8" name="Freeform 1386"/>
            <p:cNvSpPr>
              <a:spLocks noEditPoints="1"/>
            </p:cNvSpPr>
            <p:nvPr/>
          </p:nvSpPr>
          <p:spPr bwMode="auto">
            <a:xfrm>
              <a:off x="162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9" name="Freeform 1387"/>
            <p:cNvSpPr>
              <a:spLocks noEditPoints="1"/>
            </p:cNvSpPr>
            <p:nvPr/>
          </p:nvSpPr>
          <p:spPr bwMode="auto">
            <a:xfrm>
              <a:off x="167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0" name="Freeform 1388"/>
            <p:cNvSpPr>
              <a:spLocks noEditPoints="1"/>
            </p:cNvSpPr>
            <p:nvPr/>
          </p:nvSpPr>
          <p:spPr bwMode="auto">
            <a:xfrm>
              <a:off x="31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1" name="Freeform 1389"/>
            <p:cNvSpPr>
              <a:spLocks noEditPoints="1"/>
            </p:cNvSpPr>
            <p:nvPr/>
          </p:nvSpPr>
          <p:spPr bwMode="auto">
            <a:xfrm>
              <a:off x="17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2" name="Freeform 1390"/>
            <p:cNvSpPr>
              <a:spLocks noEditPoints="1"/>
            </p:cNvSpPr>
            <p:nvPr/>
          </p:nvSpPr>
          <p:spPr bwMode="auto">
            <a:xfrm>
              <a:off x="14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3" name="Freeform 1391"/>
            <p:cNvSpPr>
              <a:spLocks noEditPoints="1"/>
            </p:cNvSpPr>
            <p:nvPr/>
          </p:nvSpPr>
          <p:spPr bwMode="auto">
            <a:xfrm>
              <a:off x="19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4" name="Freeform 1392"/>
            <p:cNvSpPr>
              <a:spLocks noEditPoints="1"/>
            </p:cNvSpPr>
            <p:nvPr/>
          </p:nvSpPr>
          <p:spPr bwMode="auto">
            <a:xfrm>
              <a:off x="171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5" name="Freeform 1393"/>
            <p:cNvSpPr>
              <a:spLocks noEditPoints="1"/>
            </p:cNvSpPr>
            <p:nvPr/>
          </p:nvSpPr>
          <p:spPr bwMode="auto">
            <a:xfrm>
              <a:off x="20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6" name="Freeform 1394"/>
            <p:cNvSpPr>
              <a:spLocks noEditPoints="1"/>
            </p:cNvSpPr>
            <p:nvPr/>
          </p:nvSpPr>
          <p:spPr bwMode="auto">
            <a:xfrm>
              <a:off x="15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7" name="Freeform 1395"/>
            <p:cNvSpPr>
              <a:spLocks noEditPoints="1"/>
            </p:cNvSpPr>
            <p:nvPr/>
          </p:nvSpPr>
          <p:spPr bwMode="auto">
            <a:xfrm>
              <a:off x="204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8" name="Freeform 1396"/>
            <p:cNvSpPr>
              <a:spLocks noEditPoints="1"/>
            </p:cNvSpPr>
            <p:nvPr/>
          </p:nvSpPr>
          <p:spPr bwMode="auto">
            <a:xfrm>
              <a:off x="23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9" name="Freeform 1397"/>
            <p:cNvSpPr>
              <a:spLocks noEditPoints="1"/>
            </p:cNvSpPr>
            <p:nvPr/>
          </p:nvSpPr>
          <p:spPr bwMode="auto">
            <a:xfrm>
              <a:off x="17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0" name="Freeform 1398"/>
            <p:cNvSpPr>
              <a:spLocks noEditPoints="1"/>
            </p:cNvSpPr>
            <p:nvPr/>
          </p:nvSpPr>
          <p:spPr bwMode="auto">
            <a:xfrm>
              <a:off x="22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1" name="Freeform 1399"/>
            <p:cNvSpPr>
              <a:spLocks noEditPoints="1"/>
            </p:cNvSpPr>
            <p:nvPr/>
          </p:nvSpPr>
          <p:spPr bwMode="auto">
            <a:xfrm>
              <a:off x="23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2" name="Freeform 1400"/>
            <p:cNvSpPr>
              <a:spLocks noEditPoints="1"/>
            </p:cNvSpPr>
            <p:nvPr/>
          </p:nvSpPr>
          <p:spPr bwMode="auto">
            <a:xfrm>
              <a:off x="158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3" name="Freeform 1401"/>
            <p:cNvSpPr>
              <a:spLocks noEditPoints="1"/>
            </p:cNvSpPr>
            <p:nvPr/>
          </p:nvSpPr>
          <p:spPr bwMode="auto">
            <a:xfrm>
              <a:off x="19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4" name="Freeform 1402"/>
            <p:cNvSpPr>
              <a:spLocks noEditPoints="1"/>
            </p:cNvSpPr>
            <p:nvPr/>
          </p:nvSpPr>
          <p:spPr bwMode="auto">
            <a:xfrm>
              <a:off x="246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5" name="Freeform 1403"/>
            <p:cNvSpPr>
              <a:spLocks noEditPoints="1"/>
            </p:cNvSpPr>
            <p:nvPr/>
          </p:nvSpPr>
          <p:spPr bwMode="auto">
            <a:xfrm>
              <a:off x="17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6" name="Freeform 1404"/>
            <p:cNvSpPr>
              <a:spLocks noEditPoints="1"/>
            </p:cNvSpPr>
            <p:nvPr/>
          </p:nvSpPr>
          <p:spPr bwMode="auto">
            <a:xfrm>
              <a:off x="157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7" name="Freeform 1405"/>
            <p:cNvSpPr>
              <a:spLocks noEditPoints="1"/>
            </p:cNvSpPr>
            <p:nvPr/>
          </p:nvSpPr>
          <p:spPr bwMode="auto">
            <a:xfrm>
              <a:off x="177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8" name="Freeform 1406"/>
            <p:cNvSpPr>
              <a:spLocks noEditPoints="1"/>
            </p:cNvSpPr>
            <p:nvPr/>
          </p:nvSpPr>
          <p:spPr bwMode="auto">
            <a:xfrm>
              <a:off x="173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9" name="Freeform 1407"/>
            <p:cNvSpPr>
              <a:spLocks noEditPoints="1"/>
            </p:cNvSpPr>
            <p:nvPr/>
          </p:nvSpPr>
          <p:spPr bwMode="auto">
            <a:xfrm>
              <a:off x="32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0" name="Freeform 1408"/>
            <p:cNvSpPr>
              <a:spLocks noEditPoints="1"/>
            </p:cNvSpPr>
            <p:nvPr/>
          </p:nvSpPr>
          <p:spPr bwMode="auto">
            <a:xfrm>
              <a:off x="264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1" name="Freeform 1409"/>
            <p:cNvSpPr>
              <a:spLocks noEditPoints="1"/>
            </p:cNvSpPr>
            <p:nvPr/>
          </p:nvSpPr>
          <p:spPr bwMode="auto">
            <a:xfrm>
              <a:off x="18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2" name="Freeform 1410"/>
            <p:cNvSpPr>
              <a:spLocks noEditPoints="1"/>
            </p:cNvSpPr>
            <p:nvPr/>
          </p:nvSpPr>
          <p:spPr bwMode="auto">
            <a:xfrm>
              <a:off x="22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3" name="Freeform 1411"/>
            <p:cNvSpPr>
              <a:spLocks noEditPoints="1"/>
            </p:cNvSpPr>
            <p:nvPr/>
          </p:nvSpPr>
          <p:spPr bwMode="auto">
            <a:xfrm>
              <a:off x="18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5" name="Group 1613"/>
          <p:cNvGrpSpPr>
            <a:grpSpLocks/>
          </p:cNvGrpSpPr>
          <p:nvPr/>
        </p:nvGrpSpPr>
        <p:grpSpPr bwMode="auto">
          <a:xfrm>
            <a:off x="1746251" y="3708400"/>
            <a:ext cx="3211513" cy="82550"/>
            <a:chOff x="1100" y="2336"/>
            <a:chExt cx="2023" cy="52"/>
          </a:xfrm>
        </p:grpSpPr>
        <p:sp>
          <p:nvSpPr>
            <p:cNvPr id="7584" name="Freeform 1413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5" name="Freeform 1414"/>
            <p:cNvSpPr>
              <a:spLocks noEditPoints="1"/>
            </p:cNvSpPr>
            <p:nvPr/>
          </p:nvSpPr>
          <p:spPr bwMode="auto">
            <a:xfrm>
              <a:off x="20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6" name="Freeform 1415"/>
            <p:cNvSpPr>
              <a:spLocks noEditPoints="1"/>
            </p:cNvSpPr>
            <p:nvPr/>
          </p:nvSpPr>
          <p:spPr bwMode="auto">
            <a:xfrm>
              <a:off x="20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7" name="Freeform 1416"/>
            <p:cNvSpPr>
              <a:spLocks noEditPoints="1"/>
            </p:cNvSpPr>
            <p:nvPr/>
          </p:nvSpPr>
          <p:spPr bwMode="auto">
            <a:xfrm>
              <a:off x="209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8" name="Freeform 1417"/>
            <p:cNvSpPr>
              <a:spLocks noEditPoints="1"/>
            </p:cNvSpPr>
            <p:nvPr/>
          </p:nvSpPr>
          <p:spPr bwMode="auto">
            <a:xfrm>
              <a:off x="188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9" name="Freeform 1418"/>
            <p:cNvSpPr>
              <a:spLocks noEditPoints="1"/>
            </p:cNvSpPr>
            <p:nvPr/>
          </p:nvSpPr>
          <p:spPr bwMode="auto">
            <a:xfrm>
              <a:off x="16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0" name="Freeform 1419"/>
            <p:cNvSpPr>
              <a:spLocks noEditPoints="1"/>
            </p:cNvSpPr>
            <p:nvPr/>
          </p:nvSpPr>
          <p:spPr bwMode="auto">
            <a:xfrm>
              <a:off x="17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1" name="Freeform 1420"/>
            <p:cNvSpPr>
              <a:spLocks noEditPoints="1"/>
            </p:cNvSpPr>
            <p:nvPr/>
          </p:nvSpPr>
          <p:spPr bwMode="auto">
            <a:xfrm>
              <a:off x="192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2" name="Freeform 1421"/>
            <p:cNvSpPr>
              <a:spLocks noEditPoints="1"/>
            </p:cNvSpPr>
            <p:nvPr/>
          </p:nvSpPr>
          <p:spPr bwMode="auto">
            <a:xfrm>
              <a:off x="195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3" name="Freeform 1422"/>
            <p:cNvSpPr>
              <a:spLocks noEditPoints="1"/>
            </p:cNvSpPr>
            <p:nvPr/>
          </p:nvSpPr>
          <p:spPr bwMode="auto">
            <a:xfrm>
              <a:off x="19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4" name="Freeform 1423"/>
            <p:cNvSpPr>
              <a:spLocks noEditPoints="1"/>
            </p:cNvSpPr>
            <p:nvPr/>
          </p:nvSpPr>
          <p:spPr bwMode="auto">
            <a:xfrm>
              <a:off x="186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5" name="Freeform 1424"/>
            <p:cNvSpPr>
              <a:spLocks noEditPoints="1"/>
            </p:cNvSpPr>
            <p:nvPr/>
          </p:nvSpPr>
          <p:spPr bwMode="auto">
            <a:xfrm>
              <a:off x="19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6" name="Freeform 1425"/>
            <p:cNvSpPr>
              <a:spLocks noEditPoints="1"/>
            </p:cNvSpPr>
            <p:nvPr/>
          </p:nvSpPr>
          <p:spPr bwMode="auto">
            <a:xfrm>
              <a:off x="14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7" name="Freeform 1426"/>
            <p:cNvSpPr>
              <a:spLocks noEditPoints="1"/>
            </p:cNvSpPr>
            <p:nvPr/>
          </p:nvSpPr>
          <p:spPr bwMode="auto">
            <a:xfrm>
              <a:off x="12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8" name="Freeform 1427"/>
            <p:cNvSpPr>
              <a:spLocks noEditPoints="1"/>
            </p:cNvSpPr>
            <p:nvPr/>
          </p:nvSpPr>
          <p:spPr bwMode="auto">
            <a:xfrm>
              <a:off x="219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9" name="Freeform 1428"/>
            <p:cNvSpPr>
              <a:spLocks noEditPoints="1"/>
            </p:cNvSpPr>
            <p:nvPr/>
          </p:nvSpPr>
          <p:spPr bwMode="auto">
            <a:xfrm>
              <a:off x="168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0" name="Freeform 1429"/>
            <p:cNvSpPr>
              <a:spLocks noEditPoints="1"/>
            </p:cNvSpPr>
            <p:nvPr/>
          </p:nvSpPr>
          <p:spPr bwMode="auto">
            <a:xfrm>
              <a:off x="23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1" name="Freeform 1430"/>
            <p:cNvSpPr>
              <a:spLocks noEditPoints="1"/>
            </p:cNvSpPr>
            <p:nvPr/>
          </p:nvSpPr>
          <p:spPr bwMode="auto">
            <a:xfrm>
              <a:off x="138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2" name="Freeform 1431"/>
            <p:cNvSpPr>
              <a:spLocks noEditPoints="1"/>
            </p:cNvSpPr>
            <p:nvPr/>
          </p:nvSpPr>
          <p:spPr bwMode="auto">
            <a:xfrm>
              <a:off x="260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3" name="Freeform 1432"/>
            <p:cNvSpPr>
              <a:spLocks noEditPoints="1"/>
            </p:cNvSpPr>
            <p:nvPr/>
          </p:nvSpPr>
          <p:spPr bwMode="auto">
            <a:xfrm>
              <a:off x="173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4" name="Freeform 1433"/>
            <p:cNvSpPr>
              <a:spLocks noEditPoints="1"/>
            </p:cNvSpPr>
            <p:nvPr/>
          </p:nvSpPr>
          <p:spPr bwMode="auto">
            <a:xfrm>
              <a:off x="17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5" name="Freeform 1434"/>
            <p:cNvSpPr>
              <a:spLocks noEditPoints="1"/>
            </p:cNvSpPr>
            <p:nvPr/>
          </p:nvSpPr>
          <p:spPr bwMode="auto">
            <a:xfrm>
              <a:off x="154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6" name="Freeform 1435"/>
            <p:cNvSpPr>
              <a:spLocks noEditPoints="1"/>
            </p:cNvSpPr>
            <p:nvPr/>
          </p:nvSpPr>
          <p:spPr bwMode="auto">
            <a:xfrm>
              <a:off x="216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7" name="Freeform 1436"/>
            <p:cNvSpPr>
              <a:spLocks noEditPoints="1"/>
            </p:cNvSpPr>
            <p:nvPr/>
          </p:nvSpPr>
          <p:spPr bwMode="auto">
            <a:xfrm>
              <a:off x="22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8" name="Freeform 1437"/>
            <p:cNvSpPr>
              <a:spLocks noEditPoints="1"/>
            </p:cNvSpPr>
            <p:nvPr/>
          </p:nvSpPr>
          <p:spPr bwMode="auto">
            <a:xfrm>
              <a:off x="18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9" name="Freeform 1438"/>
            <p:cNvSpPr>
              <a:spLocks noEditPoints="1"/>
            </p:cNvSpPr>
            <p:nvPr/>
          </p:nvSpPr>
          <p:spPr bwMode="auto">
            <a:xfrm>
              <a:off x="22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0" name="Freeform 1439"/>
            <p:cNvSpPr>
              <a:spLocks noEditPoints="1"/>
            </p:cNvSpPr>
            <p:nvPr/>
          </p:nvSpPr>
          <p:spPr bwMode="auto">
            <a:xfrm>
              <a:off x="17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1" name="Freeform 1440"/>
            <p:cNvSpPr>
              <a:spLocks noEditPoints="1"/>
            </p:cNvSpPr>
            <p:nvPr/>
          </p:nvSpPr>
          <p:spPr bwMode="auto">
            <a:xfrm>
              <a:off x="193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2" name="Freeform 1441"/>
            <p:cNvSpPr>
              <a:spLocks noEditPoints="1"/>
            </p:cNvSpPr>
            <p:nvPr/>
          </p:nvSpPr>
          <p:spPr bwMode="auto">
            <a:xfrm>
              <a:off x="14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3" name="Freeform 1442"/>
            <p:cNvSpPr>
              <a:spLocks noEditPoints="1"/>
            </p:cNvSpPr>
            <p:nvPr/>
          </p:nvSpPr>
          <p:spPr bwMode="auto">
            <a:xfrm>
              <a:off x="200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4" name="Freeform 1443"/>
            <p:cNvSpPr>
              <a:spLocks noEditPoints="1"/>
            </p:cNvSpPr>
            <p:nvPr/>
          </p:nvSpPr>
          <p:spPr bwMode="auto">
            <a:xfrm>
              <a:off x="261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5" name="Freeform 1444"/>
            <p:cNvSpPr>
              <a:spLocks noEditPoints="1"/>
            </p:cNvSpPr>
            <p:nvPr/>
          </p:nvSpPr>
          <p:spPr bwMode="auto">
            <a:xfrm>
              <a:off x="142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6" name="Freeform 1445"/>
            <p:cNvSpPr>
              <a:spLocks noEditPoints="1"/>
            </p:cNvSpPr>
            <p:nvPr/>
          </p:nvSpPr>
          <p:spPr bwMode="auto">
            <a:xfrm>
              <a:off x="18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7" name="Freeform 1446"/>
            <p:cNvSpPr>
              <a:spLocks noEditPoints="1"/>
            </p:cNvSpPr>
            <p:nvPr/>
          </p:nvSpPr>
          <p:spPr bwMode="auto">
            <a:xfrm>
              <a:off x="193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8" name="Freeform 1447"/>
            <p:cNvSpPr>
              <a:spLocks noEditPoints="1"/>
            </p:cNvSpPr>
            <p:nvPr/>
          </p:nvSpPr>
          <p:spPr bwMode="auto">
            <a:xfrm>
              <a:off x="205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9" name="Freeform 1448"/>
            <p:cNvSpPr>
              <a:spLocks noEditPoints="1"/>
            </p:cNvSpPr>
            <p:nvPr/>
          </p:nvSpPr>
          <p:spPr bwMode="auto">
            <a:xfrm>
              <a:off x="281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0" name="Freeform 1449"/>
            <p:cNvSpPr>
              <a:spLocks noEditPoints="1"/>
            </p:cNvSpPr>
            <p:nvPr/>
          </p:nvSpPr>
          <p:spPr bwMode="auto">
            <a:xfrm>
              <a:off x="18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1" name="Freeform 1450"/>
            <p:cNvSpPr>
              <a:spLocks noEditPoints="1"/>
            </p:cNvSpPr>
            <p:nvPr/>
          </p:nvSpPr>
          <p:spPr bwMode="auto">
            <a:xfrm>
              <a:off x="166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2" name="Freeform 1451"/>
            <p:cNvSpPr>
              <a:spLocks noEditPoints="1"/>
            </p:cNvSpPr>
            <p:nvPr/>
          </p:nvSpPr>
          <p:spPr bwMode="auto">
            <a:xfrm>
              <a:off x="18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3" name="Freeform 1452"/>
            <p:cNvSpPr>
              <a:spLocks noEditPoints="1"/>
            </p:cNvSpPr>
            <p:nvPr/>
          </p:nvSpPr>
          <p:spPr bwMode="auto">
            <a:xfrm>
              <a:off x="225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4" name="Freeform 1453"/>
            <p:cNvSpPr>
              <a:spLocks noEditPoints="1"/>
            </p:cNvSpPr>
            <p:nvPr/>
          </p:nvSpPr>
          <p:spPr bwMode="auto">
            <a:xfrm>
              <a:off x="184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5" name="Freeform 1454"/>
            <p:cNvSpPr>
              <a:spLocks noEditPoints="1"/>
            </p:cNvSpPr>
            <p:nvPr/>
          </p:nvSpPr>
          <p:spPr bwMode="auto">
            <a:xfrm>
              <a:off x="211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6" name="Freeform 1455"/>
            <p:cNvSpPr>
              <a:spLocks noEditPoints="1"/>
            </p:cNvSpPr>
            <p:nvPr/>
          </p:nvSpPr>
          <p:spPr bwMode="auto">
            <a:xfrm>
              <a:off x="13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7" name="Freeform 1456"/>
            <p:cNvSpPr>
              <a:spLocks noEditPoints="1"/>
            </p:cNvSpPr>
            <p:nvPr/>
          </p:nvSpPr>
          <p:spPr bwMode="auto">
            <a:xfrm>
              <a:off x="15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8" name="Freeform 1457"/>
            <p:cNvSpPr>
              <a:spLocks noEditPoints="1"/>
            </p:cNvSpPr>
            <p:nvPr/>
          </p:nvSpPr>
          <p:spPr bwMode="auto">
            <a:xfrm>
              <a:off x="162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9" name="Freeform 1458"/>
            <p:cNvSpPr>
              <a:spLocks noEditPoints="1"/>
            </p:cNvSpPr>
            <p:nvPr/>
          </p:nvSpPr>
          <p:spPr bwMode="auto">
            <a:xfrm>
              <a:off x="284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0" name="Freeform 1459"/>
            <p:cNvSpPr>
              <a:spLocks noEditPoints="1"/>
            </p:cNvSpPr>
            <p:nvPr/>
          </p:nvSpPr>
          <p:spPr bwMode="auto">
            <a:xfrm>
              <a:off x="22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1" name="Freeform 1460"/>
            <p:cNvSpPr>
              <a:spLocks noEditPoints="1"/>
            </p:cNvSpPr>
            <p:nvPr/>
          </p:nvSpPr>
          <p:spPr bwMode="auto">
            <a:xfrm>
              <a:off x="23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2" name="Freeform 1461"/>
            <p:cNvSpPr>
              <a:spLocks noEditPoints="1"/>
            </p:cNvSpPr>
            <p:nvPr/>
          </p:nvSpPr>
          <p:spPr bwMode="auto">
            <a:xfrm>
              <a:off x="120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3" name="Freeform 1462"/>
            <p:cNvSpPr>
              <a:spLocks noEditPoints="1"/>
            </p:cNvSpPr>
            <p:nvPr/>
          </p:nvSpPr>
          <p:spPr bwMode="auto">
            <a:xfrm>
              <a:off x="217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4" name="Freeform 1463"/>
            <p:cNvSpPr>
              <a:spLocks noEditPoints="1"/>
            </p:cNvSpPr>
            <p:nvPr/>
          </p:nvSpPr>
          <p:spPr bwMode="auto">
            <a:xfrm>
              <a:off x="164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5" name="Freeform 1464"/>
            <p:cNvSpPr>
              <a:spLocks noEditPoints="1"/>
            </p:cNvSpPr>
            <p:nvPr/>
          </p:nvSpPr>
          <p:spPr bwMode="auto">
            <a:xfrm>
              <a:off x="18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6" name="Freeform 1465"/>
            <p:cNvSpPr>
              <a:spLocks noEditPoints="1"/>
            </p:cNvSpPr>
            <p:nvPr/>
          </p:nvSpPr>
          <p:spPr bwMode="auto">
            <a:xfrm>
              <a:off x="149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7" name="Freeform 1466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8" name="Freeform 1467"/>
            <p:cNvSpPr>
              <a:spLocks noEditPoints="1"/>
            </p:cNvSpPr>
            <p:nvPr/>
          </p:nvSpPr>
          <p:spPr bwMode="auto">
            <a:xfrm>
              <a:off x="209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9" name="Freeform 1468"/>
            <p:cNvSpPr>
              <a:spLocks noEditPoints="1"/>
            </p:cNvSpPr>
            <p:nvPr/>
          </p:nvSpPr>
          <p:spPr bwMode="auto">
            <a:xfrm>
              <a:off x="187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0" name="Freeform 1469"/>
            <p:cNvSpPr>
              <a:spLocks noEditPoints="1"/>
            </p:cNvSpPr>
            <p:nvPr/>
          </p:nvSpPr>
          <p:spPr bwMode="auto">
            <a:xfrm>
              <a:off x="307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1" name="Freeform 1470"/>
            <p:cNvSpPr>
              <a:spLocks noEditPoints="1"/>
            </p:cNvSpPr>
            <p:nvPr/>
          </p:nvSpPr>
          <p:spPr bwMode="auto">
            <a:xfrm>
              <a:off x="167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2" name="Freeform 1471"/>
            <p:cNvSpPr>
              <a:spLocks noEditPoints="1"/>
            </p:cNvSpPr>
            <p:nvPr/>
          </p:nvSpPr>
          <p:spPr bwMode="auto">
            <a:xfrm>
              <a:off x="193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3" name="Freeform 1472"/>
            <p:cNvSpPr>
              <a:spLocks noEditPoints="1"/>
            </p:cNvSpPr>
            <p:nvPr/>
          </p:nvSpPr>
          <p:spPr bwMode="auto">
            <a:xfrm>
              <a:off x="225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4" name="Freeform 1473"/>
            <p:cNvSpPr>
              <a:spLocks noEditPoints="1"/>
            </p:cNvSpPr>
            <p:nvPr/>
          </p:nvSpPr>
          <p:spPr bwMode="auto">
            <a:xfrm>
              <a:off x="29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5" name="Freeform 1474"/>
            <p:cNvSpPr>
              <a:spLocks noEditPoints="1"/>
            </p:cNvSpPr>
            <p:nvPr/>
          </p:nvSpPr>
          <p:spPr bwMode="auto">
            <a:xfrm>
              <a:off x="18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6" name="Freeform 1475"/>
            <p:cNvSpPr>
              <a:spLocks noEditPoints="1"/>
            </p:cNvSpPr>
            <p:nvPr/>
          </p:nvSpPr>
          <p:spPr bwMode="auto">
            <a:xfrm>
              <a:off x="24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7" name="Freeform 1476"/>
            <p:cNvSpPr>
              <a:spLocks noEditPoints="1"/>
            </p:cNvSpPr>
            <p:nvPr/>
          </p:nvSpPr>
          <p:spPr bwMode="auto">
            <a:xfrm>
              <a:off x="24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8" name="Freeform 1477"/>
            <p:cNvSpPr>
              <a:spLocks noEditPoints="1"/>
            </p:cNvSpPr>
            <p:nvPr/>
          </p:nvSpPr>
          <p:spPr bwMode="auto">
            <a:xfrm>
              <a:off x="17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9" name="Freeform 1478"/>
            <p:cNvSpPr>
              <a:spLocks noEditPoints="1"/>
            </p:cNvSpPr>
            <p:nvPr/>
          </p:nvSpPr>
          <p:spPr bwMode="auto">
            <a:xfrm>
              <a:off x="18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0" name="Freeform 1479"/>
            <p:cNvSpPr>
              <a:spLocks noEditPoints="1"/>
            </p:cNvSpPr>
            <p:nvPr/>
          </p:nvSpPr>
          <p:spPr bwMode="auto">
            <a:xfrm>
              <a:off x="17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1" name="Freeform 1480"/>
            <p:cNvSpPr>
              <a:spLocks noEditPoints="1"/>
            </p:cNvSpPr>
            <p:nvPr/>
          </p:nvSpPr>
          <p:spPr bwMode="auto">
            <a:xfrm>
              <a:off x="266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2" name="Freeform 1481"/>
            <p:cNvSpPr>
              <a:spLocks noEditPoints="1"/>
            </p:cNvSpPr>
            <p:nvPr/>
          </p:nvSpPr>
          <p:spPr bwMode="auto">
            <a:xfrm>
              <a:off x="184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3" name="Freeform 1482"/>
            <p:cNvSpPr>
              <a:spLocks noEditPoints="1"/>
            </p:cNvSpPr>
            <p:nvPr/>
          </p:nvSpPr>
          <p:spPr bwMode="auto">
            <a:xfrm>
              <a:off x="16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4" name="Freeform 1483"/>
            <p:cNvSpPr>
              <a:spLocks noEditPoints="1"/>
            </p:cNvSpPr>
            <p:nvPr/>
          </p:nvSpPr>
          <p:spPr bwMode="auto">
            <a:xfrm>
              <a:off x="21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5" name="Freeform 1484"/>
            <p:cNvSpPr>
              <a:spLocks noEditPoints="1"/>
            </p:cNvSpPr>
            <p:nvPr/>
          </p:nvSpPr>
          <p:spPr bwMode="auto">
            <a:xfrm>
              <a:off x="26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6" name="Freeform 1485"/>
            <p:cNvSpPr>
              <a:spLocks noEditPoints="1"/>
            </p:cNvSpPr>
            <p:nvPr/>
          </p:nvSpPr>
          <p:spPr bwMode="auto">
            <a:xfrm>
              <a:off x="199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7" name="Freeform 1486"/>
            <p:cNvSpPr>
              <a:spLocks noEditPoints="1"/>
            </p:cNvSpPr>
            <p:nvPr/>
          </p:nvSpPr>
          <p:spPr bwMode="auto">
            <a:xfrm>
              <a:off x="300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8" name="Freeform 1487"/>
            <p:cNvSpPr>
              <a:spLocks noEditPoints="1"/>
            </p:cNvSpPr>
            <p:nvPr/>
          </p:nvSpPr>
          <p:spPr bwMode="auto">
            <a:xfrm>
              <a:off x="208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9" name="Freeform 1488"/>
            <p:cNvSpPr>
              <a:spLocks noEditPoints="1"/>
            </p:cNvSpPr>
            <p:nvPr/>
          </p:nvSpPr>
          <p:spPr bwMode="auto">
            <a:xfrm>
              <a:off x="259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0" name="Freeform 1489"/>
            <p:cNvSpPr>
              <a:spLocks noEditPoints="1"/>
            </p:cNvSpPr>
            <p:nvPr/>
          </p:nvSpPr>
          <p:spPr bwMode="auto">
            <a:xfrm>
              <a:off x="18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1" name="Freeform 1490"/>
            <p:cNvSpPr>
              <a:spLocks noEditPoints="1"/>
            </p:cNvSpPr>
            <p:nvPr/>
          </p:nvSpPr>
          <p:spPr bwMode="auto">
            <a:xfrm>
              <a:off x="19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2" name="Freeform 1491"/>
            <p:cNvSpPr>
              <a:spLocks noEditPoints="1"/>
            </p:cNvSpPr>
            <p:nvPr/>
          </p:nvSpPr>
          <p:spPr bwMode="auto">
            <a:xfrm>
              <a:off x="20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3" name="Freeform 1492"/>
            <p:cNvSpPr>
              <a:spLocks noEditPoints="1"/>
            </p:cNvSpPr>
            <p:nvPr/>
          </p:nvSpPr>
          <p:spPr bwMode="auto">
            <a:xfrm>
              <a:off x="209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4" name="Freeform 1493"/>
            <p:cNvSpPr>
              <a:spLocks noEditPoints="1"/>
            </p:cNvSpPr>
            <p:nvPr/>
          </p:nvSpPr>
          <p:spPr bwMode="auto">
            <a:xfrm>
              <a:off x="259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5" name="Freeform 1494"/>
            <p:cNvSpPr>
              <a:spLocks noEditPoints="1"/>
            </p:cNvSpPr>
            <p:nvPr/>
          </p:nvSpPr>
          <p:spPr bwMode="auto">
            <a:xfrm>
              <a:off x="22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6" name="Freeform 1495"/>
            <p:cNvSpPr>
              <a:spLocks noEditPoints="1"/>
            </p:cNvSpPr>
            <p:nvPr/>
          </p:nvSpPr>
          <p:spPr bwMode="auto">
            <a:xfrm>
              <a:off x="18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7" name="Freeform 1496"/>
            <p:cNvSpPr>
              <a:spLocks noEditPoints="1"/>
            </p:cNvSpPr>
            <p:nvPr/>
          </p:nvSpPr>
          <p:spPr bwMode="auto">
            <a:xfrm>
              <a:off x="186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8" name="Freeform 1497"/>
            <p:cNvSpPr>
              <a:spLocks noEditPoints="1"/>
            </p:cNvSpPr>
            <p:nvPr/>
          </p:nvSpPr>
          <p:spPr bwMode="auto">
            <a:xfrm>
              <a:off x="212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9" name="Freeform 1498"/>
            <p:cNvSpPr>
              <a:spLocks noEditPoints="1"/>
            </p:cNvSpPr>
            <p:nvPr/>
          </p:nvSpPr>
          <p:spPr bwMode="auto">
            <a:xfrm>
              <a:off x="18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0" name="Freeform 1499"/>
            <p:cNvSpPr>
              <a:spLocks noEditPoints="1"/>
            </p:cNvSpPr>
            <p:nvPr/>
          </p:nvSpPr>
          <p:spPr bwMode="auto">
            <a:xfrm>
              <a:off x="257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1" name="Freeform 1500"/>
            <p:cNvSpPr>
              <a:spLocks noEditPoints="1"/>
            </p:cNvSpPr>
            <p:nvPr/>
          </p:nvSpPr>
          <p:spPr bwMode="auto">
            <a:xfrm>
              <a:off x="233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2" name="Freeform 1501"/>
            <p:cNvSpPr>
              <a:spLocks noEditPoints="1"/>
            </p:cNvSpPr>
            <p:nvPr/>
          </p:nvSpPr>
          <p:spPr bwMode="auto">
            <a:xfrm>
              <a:off x="21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3" name="Freeform 1502"/>
            <p:cNvSpPr>
              <a:spLocks noEditPoints="1"/>
            </p:cNvSpPr>
            <p:nvPr/>
          </p:nvSpPr>
          <p:spPr bwMode="auto">
            <a:xfrm>
              <a:off x="211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4" name="Freeform 1503"/>
            <p:cNvSpPr>
              <a:spLocks noEditPoints="1"/>
            </p:cNvSpPr>
            <p:nvPr/>
          </p:nvSpPr>
          <p:spPr bwMode="auto">
            <a:xfrm>
              <a:off x="22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5" name="Freeform 1504"/>
            <p:cNvSpPr>
              <a:spLocks noEditPoints="1"/>
            </p:cNvSpPr>
            <p:nvPr/>
          </p:nvSpPr>
          <p:spPr bwMode="auto">
            <a:xfrm>
              <a:off x="22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6" name="Freeform 1505"/>
            <p:cNvSpPr>
              <a:spLocks noEditPoints="1"/>
            </p:cNvSpPr>
            <p:nvPr/>
          </p:nvSpPr>
          <p:spPr bwMode="auto">
            <a:xfrm>
              <a:off x="20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7" name="Freeform 1506"/>
            <p:cNvSpPr>
              <a:spLocks noEditPoints="1"/>
            </p:cNvSpPr>
            <p:nvPr/>
          </p:nvSpPr>
          <p:spPr bwMode="auto">
            <a:xfrm>
              <a:off x="18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8" name="Freeform 1507"/>
            <p:cNvSpPr>
              <a:spLocks noEditPoints="1"/>
            </p:cNvSpPr>
            <p:nvPr/>
          </p:nvSpPr>
          <p:spPr bwMode="auto">
            <a:xfrm>
              <a:off x="16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9" name="Freeform 1508"/>
            <p:cNvSpPr>
              <a:spLocks noEditPoints="1"/>
            </p:cNvSpPr>
            <p:nvPr/>
          </p:nvSpPr>
          <p:spPr bwMode="auto">
            <a:xfrm>
              <a:off x="233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0" name="Freeform 1509"/>
            <p:cNvSpPr>
              <a:spLocks noEditPoints="1"/>
            </p:cNvSpPr>
            <p:nvPr/>
          </p:nvSpPr>
          <p:spPr bwMode="auto">
            <a:xfrm>
              <a:off x="20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1" name="Freeform 1510"/>
            <p:cNvSpPr>
              <a:spLocks noEditPoints="1"/>
            </p:cNvSpPr>
            <p:nvPr/>
          </p:nvSpPr>
          <p:spPr bwMode="auto">
            <a:xfrm>
              <a:off x="24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2" name="Freeform 1511"/>
            <p:cNvSpPr>
              <a:spLocks noEditPoints="1"/>
            </p:cNvSpPr>
            <p:nvPr/>
          </p:nvSpPr>
          <p:spPr bwMode="auto">
            <a:xfrm>
              <a:off x="188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3" name="Freeform 1512"/>
            <p:cNvSpPr>
              <a:spLocks noEditPoints="1"/>
            </p:cNvSpPr>
            <p:nvPr/>
          </p:nvSpPr>
          <p:spPr bwMode="auto">
            <a:xfrm>
              <a:off x="16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4" name="Freeform 1513"/>
            <p:cNvSpPr>
              <a:spLocks noEditPoints="1"/>
            </p:cNvSpPr>
            <p:nvPr/>
          </p:nvSpPr>
          <p:spPr bwMode="auto">
            <a:xfrm>
              <a:off x="15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5" name="Freeform 1514"/>
            <p:cNvSpPr>
              <a:spLocks noEditPoints="1"/>
            </p:cNvSpPr>
            <p:nvPr/>
          </p:nvSpPr>
          <p:spPr bwMode="auto">
            <a:xfrm>
              <a:off x="276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6" name="Freeform 1515"/>
            <p:cNvSpPr>
              <a:spLocks noEditPoints="1"/>
            </p:cNvSpPr>
            <p:nvPr/>
          </p:nvSpPr>
          <p:spPr bwMode="auto">
            <a:xfrm>
              <a:off x="243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7" name="Freeform 1516"/>
            <p:cNvSpPr>
              <a:spLocks noEditPoints="1"/>
            </p:cNvSpPr>
            <p:nvPr/>
          </p:nvSpPr>
          <p:spPr bwMode="auto">
            <a:xfrm>
              <a:off x="16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8" name="Freeform 1517"/>
            <p:cNvSpPr>
              <a:spLocks noEditPoints="1"/>
            </p:cNvSpPr>
            <p:nvPr/>
          </p:nvSpPr>
          <p:spPr bwMode="auto">
            <a:xfrm>
              <a:off x="18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9" name="Freeform 1518"/>
            <p:cNvSpPr>
              <a:spLocks noEditPoints="1"/>
            </p:cNvSpPr>
            <p:nvPr/>
          </p:nvSpPr>
          <p:spPr bwMode="auto">
            <a:xfrm>
              <a:off x="18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0" name="Freeform 1519"/>
            <p:cNvSpPr>
              <a:spLocks noEditPoints="1"/>
            </p:cNvSpPr>
            <p:nvPr/>
          </p:nvSpPr>
          <p:spPr bwMode="auto">
            <a:xfrm>
              <a:off x="16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1" name="Freeform 1520"/>
            <p:cNvSpPr>
              <a:spLocks noEditPoints="1"/>
            </p:cNvSpPr>
            <p:nvPr/>
          </p:nvSpPr>
          <p:spPr bwMode="auto">
            <a:xfrm>
              <a:off x="177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2" name="Freeform 1521"/>
            <p:cNvSpPr>
              <a:spLocks noEditPoints="1"/>
            </p:cNvSpPr>
            <p:nvPr/>
          </p:nvSpPr>
          <p:spPr bwMode="auto">
            <a:xfrm>
              <a:off x="19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3" name="Freeform 1522"/>
            <p:cNvSpPr>
              <a:spLocks noEditPoints="1"/>
            </p:cNvSpPr>
            <p:nvPr/>
          </p:nvSpPr>
          <p:spPr bwMode="auto">
            <a:xfrm>
              <a:off x="18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4" name="Freeform 1523"/>
            <p:cNvSpPr>
              <a:spLocks noEditPoints="1"/>
            </p:cNvSpPr>
            <p:nvPr/>
          </p:nvSpPr>
          <p:spPr bwMode="auto">
            <a:xfrm>
              <a:off x="178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5" name="Freeform 1524"/>
            <p:cNvSpPr>
              <a:spLocks noEditPoints="1"/>
            </p:cNvSpPr>
            <p:nvPr/>
          </p:nvSpPr>
          <p:spPr bwMode="auto">
            <a:xfrm>
              <a:off x="275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6" name="Freeform 1525"/>
            <p:cNvSpPr>
              <a:spLocks noEditPoints="1"/>
            </p:cNvSpPr>
            <p:nvPr/>
          </p:nvSpPr>
          <p:spPr bwMode="auto">
            <a:xfrm>
              <a:off x="197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7" name="Freeform 1526"/>
            <p:cNvSpPr>
              <a:spLocks noEditPoints="1"/>
            </p:cNvSpPr>
            <p:nvPr/>
          </p:nvSpPr>
          <p:spPr bwMode="auto">
            <a:xfrm>
              <a:off x="17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8" name="Freeform 1527"/>
            <p:cNvSpPr>
              <a:spLocks noEditPoints="1"/>
            </p:cNvSpPr>
            <p:nvPr/>
          </p:nvSpPr>
          <p:spPr bwMode="auto">
            <a:xfrm>
              <a:off x="211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9" name="Freeform 1528"/>
            <p:cNvSpPr>
              <a:spLocks noEditPoints="1"/>
            </p:cNvSpPr>
            <p:nvPr/>
          </p:nvSpPr>
          <p:spPr bwMode="auto">
            <a:xfrm>
              <a:off x="244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0" name="Freeform 1529"/>
            <p:cNvSpPr>
              <a:spLocks noEditPoints="1"/>
            </p:cNvSpPr>
            <p:nvPr/>
          </p:nvSpPr>
          <p:spPr bwMode="auto">
            <a:xfrm>
              <a:off x="30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1" name="Freeform 1530"/>
            <p:cNvSpPr>
              <a:spLocks noEditPoints="1"/>
            </p:cNvSpPr>
            <p:nvPr/>
          </p:nvSpPr>
          <p:spPr bwMode="auto">
            <a:xfrm>
              <a:off x="24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2" name="Freeform 1531"/>
            <p:cNvSpPr>
              <a:spLocks noEditPoints="1"/>
            </p:cNvSpPr>
            <p:nvPr/>
          </p:nvSpPr>
          <p:spPr bwMode="auto">
            <a:xfrm>
              <a:off x="110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3" name="Freeform 1532"/>
            <p:cNvSpPr>
              <a:spLocks noEditPoints="1"/>
            </p:cNvSpPr>
            <p:nvPr/>
          </p:nvSpPr>
          <p:spPr bwMode="auto">
            <a:xfrm>
              <a:off x="202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4" name="Freeform 1533"/>
            <p:cNvSpPr>
              <a:spLocks noEditPoints="1"/>
            </p:cNvSpPr>
            <p:nvPr/>
          </p:nvSpPr>
          <p:spPr bwMode="auto">
            <a:xfrm>
              <a:off x="21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5" name="Freeform 1534"/>
            <p:cNvSpPr>
              <a:spLocks noEditPoints="1"/>
            </p:cNvSpPr>
            <p:nvPr/>
          </p:nvSpPr>
          <p:spPr bwMode="auto">
            <a:xfrm>
              <a:off x="16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6" name="Freeform 1535"/>
            <p:cNvSpPr>
              <a:spLocks noEditPoints="1"/>
            </p:cNvSpPr>
            <p:nvPr/>
          </p:nvSpPr>
          <p:spPr bwMode="auto">
            <a:xfrm>
              <a:off x="18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7" name="Freeform 1536"/>
            <p:cNvSpPr>
              <a:spLocks noEditPoints="1"/>
            </p:cNvSpPr>
            <p:nvPr/>
          </p:nvSpPr>
          <p:spPr bwMode="auto">
            <a:xfrm>
              <a:off x="20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8" name="Freeform 1537"/>
            <p:cNvSpPr>
              <a:spLocks noEditPoints="1"/>
            </p:cNvSpPr>
            <p:nvPr/>
          </p:nvSpPr>
          <p:spPr bwMode="auto">
            <a:xfrm>
              <a:off x="236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9" name="Freeform 1538"/>
            <p:cNvSpPr>
              <a:spLocks noEditPoints="1"/>
            </p:cNvSpPr>
            <p:nvPr/>
          </p:nvSpPr>
          <p:spPr bwMode="auto">
            <a:xfrm>
              <a:off x="199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0" name="Freeform 1539"/>
            <p:cNvSpPr>
              <a:spLocks noEditPoints="1"/>
            </p:cNvSpPr>
            <p:nvPr/>
          </p:nvSpPr>
          <p:spPr bwMode="auto">
            <a:xfrm>
              <a:off x="234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1" name="Freeform 1540"/>
            <p:cNvSpPr>
              <a:spLocks noEditPoints="1"/>
            </p:cNvSpPr>
            <p:nvPr/>
          </p:nvSpPr>
          <p:spPr bwMode="auto">
            <a:xfrm>
              <a:off x="19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2" name="Freeform 1541"/>
            <p:cNvSpPr>
              <a:spLocks noEditPoints="1"/>
            </p:cNvSpPr>
            <p:nvPr/>
          </p:nvSpPr>
          <p:spPr bwMode="auto">
            <a:xfrm>
              <a:off x="176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3" name="Freeform 1542"/>
            <p:cNvSpPr>
              <a:spLocks noEditPoints="1"/>
            </p:cNvSpPr>
            <p:nvPr/>
          </p:nvSpPr>
          <p:spPr bwMode="auto">
            <a:xfrm>
              <a:off x="192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4" name="Freeform 1543"/>
            <p:cNvSpPr>
              <a:spLocks noEditPoints="1"/>
            </p:cNvSpPr>
            <p:nvPr/>
          </p:nvSpPr>
          <p:spPr bwMode="auto">
            <a:xfrm>
              <a:off x="13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5" name="Freeform 1544"/>
            <p:cNvSpPr>
              <a:spLocks noEditPoints="1"/>
            </p:cNvSpPr>
            <p:nvPr/>
          </p:nvSpPr>
          <p:spPr bwMode="auto">
            <a:xfrm>
              <a:off x="251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6" name="Freeform 1545"/>
            <p:cNvSpPr>
              <a:spLocks noEditPoints="1"/>
            </p:cNvSpPr>
            <p:nvPr/>
          </p:nvSpPr>
          <p:spPr bwMode="auto">
            <a:xfrm>
              <a:off x="258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7" name="Freeform 1546"/>
            <p:cNvSpPr>
              <a:spLocks noEditPoints="1"/>
            </p:cNvSpPr>
            <p:nvPr/>
          </p:nvSpPr>
          <p:spPr bwMode="auto">
            <a:xfrm>
              <a:off x="266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8" name="Freeform 1547"/>
            <p:cNvSpPr>
              <a:spLocks noEditPoints="1"/>
            </p:cNvSpPr>
            <p:nvPr/>
          </p:nvSpPr>
          <p:spPr bwMode="auto">
            <a:xfrm>
              <a:off x="223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9" name="Freeform 1548"/>
            <p:cNvSpPr>
              <a:spLocks noEditPoints="1"/>
            </p:cNvSpPr>
            <p:nvPr/>
          </p:nvSpPr>
          <p:spPr bwMode="auto">
            <a:xfrm>
              <a:off x="21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0" name="Freeform 1549"/>
            <p:cNvSpPr>
              <a:spLocks noEditPoints="1"/>
            </p:cNvSpPr>
            <p:nvPr/>
          </p:nvSpPr>
          <p:spPr bwMode="auto">
            <a:xfrm>
              <a:off x="184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1" name="Freeform 1550"/>
            <p:cNvSpPr>
              <a:spLocks noEditPoints="1"/>
            </p:cNvSpPr>
            <p:nvPr/>
          </p:nvSpPr>
          <p:spPr bwMode="auto">
            <a:xfrm>
              <a:off x="24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2" name="Freeform 1551"/>
            <p:cNvSpPr>
              <a:spLocks noEditPoints="1"/>
            </p:cNvSpPr>
            <p:nvPr/>
          </p:nvSpPr>
          <p:spPr bwMode="auto">
            <a:xfrm>
              <a:off x="230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3" name="Freeform 1552"/>
            <p:cNvSpPr>
              <a:spLocks noEditPoints="1"/>
            </p:cNvSpPr>
            <p:nvPr/>
          </p:nvSpPr>
          <p:spPr bwMode="auto">
            <a:xfrm>
              <a:off x="24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4" name="Freeform 1553"/>
            <p:cNvSpPr>
              <a:spLocks noEditPoints="1"/>
            </p:cNvSpPr>
            <p:nvPr/>
          </p:nvSpPr>
          <p:spPr bwMode="auto">
            <a:xfrm>
              <a:off x="19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5" name="Freeform 1554"/>
            <p:cNvSpPr>
              <a:spLocks noEditPoints="1"/>
            </p:cNvSpPr>
            <p:nvPr/>
          </p:nvSpPr>
          <p:spPr bwMode="auto">
            <a:xfrm>
              <a:off x="228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6" name="Freeform 1555"/>
            <p:cNvSpPr>
              <a:spLocks noEditPoints="1"/>
            </p:cNvSpPr>
            <p:nvPr/>
          </p:nvSpPr>
          <p:spPr bwMode="auto">
            <a:xfrm>
              <a:off x="24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7" name="Freeform 1556"/>
            <p:cNvSpPr>
              <a:spLocks noEditPoints="1"/>
            </p:cNvSpPr>
            <p:nvPr/>
          </p:nvSpPr>
          <p:spPr bwMode="auto">
            <a:xfrm>
              <a:off x="230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8" name="Freeform 1557"/>
            <p:cNvSpPr>
              <a:spLocks noEditPoints="1"/>
            </p:cNvSpPr>
            <p:nvPr/>
          </p:nvSpPr>
          <p:spPr bwMode="auto">
            <a:xfrm>
              <a:off x="218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9" name="Freeform 1558"/>
            <p:cNvSpPr>
              <a:spLocks noEditPoints="1"/>
            </p:cNvSpPr>
            <p:nvPr/>
          </p:nvSpPr>
          <p:spPr bwMode="auto">
            <a:xfrm>
              <a:off x="22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0" name="Freeform 1559"/>
            <p:cNvSpPr>
              <a:spLocks noEditPoints="1"/>
            </p:cNvSpPr>
            <p:nvPr/>
          </p:nvSpPr>
          <p:spPr bwMode="auto">
            <a:xfrm>
              <a:off x="172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1" name="Freeform 1560"/>
            <p:cNvSpPr>
              <a:spLocks noEditPoints="1"/>
            </p:cNvSpPr>
            <p:nvPr/>
          </p:nvSpPr>
          <p:spPr bwMode="auto">
            <a:xfrm>
              <a:off x="247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2" name="Freeform 1561"/>
            <p:cNvSpPr>
              <a:spLocks noEditPoints="1"/>
            </p:cNvSpPr>
            <p:nvPr/>
          </p:nvSpPr>
          <p:spPr bwMode="auto">
            <a:xfrm>
              <a:off x="194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3" name="Freeform 1562"/>
            <p:cNvSpPr>
              <a:spLocks noEditPoints="1"/>
            </p:cNvSpPr>
            <p:nvPr/>
          </p:nvSpPr>
          <p:spPr bwMode="auto">
            <a:xfrm>
              <a:off x="17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4" name="Freeform 1563"/>
            <p:cNvSpPr>
              <a:spLocks noEditPoints="1"/>
            </p:cNvSpPr>
            <p:nvPr/>
          </p:nvSpPr>
          <p:spPr bwMode="auto">
            <a:xfrm>
              <a:off x="189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5" name="Freeform 1564"/>
            <p:cNvSpPr>
              <a:spLocks noEditPoints="1"/>
            </p:cNvSpPr>
            <p:nvPr/>
          </p:nvSpPr>
          <p:spPr bwMode="auto">
            <a:xfrm>
              <a:off x="19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6" name="Freeform 1565"/>
            <p:cNvSpPr>
              <a:spLocks noEditPoints="1"/>
            </p:cNvSpPr>
            <p:nvPr/>
          </p:nvSpPr>
          <p:spPr bwMode="auto">
            <a:xfrm>
              <a:off x="196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7" name="Freeform 1566"/>
            <p:cNvSpPr>
              <a:spLocks noEditPoints="1"/>
            </p:cNvSpPr>
            <p:nvPr/>
          </p:nvSpPr>
          <p:spPr bwMode="auto">
            <a:xfrm>
              <a:off x="199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8" name="Freeform 1567"/>
            <p:cNvSpPr>
              <a:spLocks noEditPoints="1"/>
            </p:cNvSpPr>
            <p:nvPr/>
          </p:nvSpPr>
          <p:spPr bwMode="auto">
            <a:xfrm>
              <a:off x="287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9" name="Freeform 1568"/>
            <p:cNvSpPr>
              <a:spLocks noEditPoints="1"/>
            </p:cNvSpPr>
            <p:nvPr/>
          </p:nvSpPr>
          <p:spPr bwMode="auto">
            <a:xfrm>
              <a:off x="16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0" name="Freeform 1569"/>
            <p:cNvSpPr>
              <a:spLocks noEditPoints="1"/>
            </p:cNvSpPr>
            <p:nvPr/>
          </p:nvSpPr>
          <p:spPr bwMode="auto">
            <a:xfrm>
              <a:off x="21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1" name="Freeform 1570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2" name="Freeform 1571"/>
            <p:cNvSpPr>
              <a:spLocks noEditPoints="1"/>
            </p:cNvSpPr>
            <p:nvPr/>
          </p:nvSpPr>
          <p:spPr bwMode="auto">
            <a:xfrm>
              <a:off x="176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3" name="Freeform 1572"/>
            <p:cNvSpPr>
              <a:spLocks noEditPoints="1"/>
            </p:cNvSpPr>
            <p:nvPr/>
          </p:nvSpPr>
          <p:spPr bwMode="auto">
            <a:xfrm>
              <a:off x="15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4" name="Freeform 1573"/>
            <p:cNvSpPr>
              <a:spLocks noEditPoints="1"/>
            </p:cNvSpPr>
            <p:nvPr/>
          </p:nvSpPr>
          <p:spPr bwMode="auto">
            <a:xfrm>
              <a:off x="234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5" name="Freeform 1574"/>
            <p:cNvSpPr>
              <a:spLocks noEditPoints="1"/>
            </p:cNvSpPr>
            <p:nvPr/>
          </p:nvSpPr>
          <p:spPr bwMode="auto">
            <a:xfrm>
              <a:off x="20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6" name="Freeform 1575"/>
            <p:cNvSpPr>
              <a:spLocks noEditPoints="1"/>
            </p:cNvSpPr>
            <p:nvPr/>
          </p:nvSpPr>
          <p:spPr bwMode="auto">
            <a:xfrm>
              <a:off x="164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7" name="Freeform 1576"/>
            <p:cNvSpPr>
              <a:spLocks noEditPoints="1"/>
            </p:cNvSpPr>
            <p:nvPr/>
          </p:nvSpPr>
          <p:spPr bwMode="auto">
            <a:xfrm>
              <a:off x="20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8" name="Freeform 1577"/>
            <p:cNvSpPr>
              <a:spLocks noEditPoints="1"/>
            </p:cNvSpPr>
            <p:nvPr/>
          </p:nvSpPr>
          <p:spPr bwMode="auto">
            <a:xfrm>
              <a:off x="184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9" name="Freeform 1578"/>
            <p:cNvSpPr>
              <a:spLocks noEditPoints="1"/>
            </p:cNvSpPr>
            <p:nvPr/>
          </p:nvSpPr>
          <p:spPr bwMode="auto">
            <a:xfrm>
              <a:off x="15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0" name="Freeform 1579"/>
            <p:cNvSpPr>
              <a:spLocks noEditPoints="1"/>
            </p:cNvSpPr>
            <p:nvPr/>
          </p:nvSpPr>
          <p:spPr bwMode="auto">
            <a:xfrm>
              <a:off x="204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1" name="Freeform 1580"/>
            <p:cNvSpPr>
              <a:spLocks noEditPoints="1"/>
            </p:cNvSpPr>
            <p:nvPr/>
          </p:nvSpPr>
          <p:spPr bwMode="auto">
            <a:xfrm>
              <a:off x="17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2" name="Freeform 1581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3" name="Freeform 1582"/>
            <p:cNvSpPr>
              <a:spLocks noEditPoints="1"/>
            </p:cNvSpPr>
            <p:nvPr/>
          </p:nvSpPr>
          <p:spPr bwMode="auto">
            <a:xfrm>
              <a:off x="231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4" name="Freeform 1583"/>
            <p:cNvSpPr>
              <a:spLocks noEditPoints="1"/>
            </p:cNvSpPr>
            <p:nvPr/>
          </p:nvSpPr>
          <p:spPr bwMode="auto">
            <a:xfrm>
              <a:off x="171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5" name="Freeform 1584"/>
            <p:cNvSpPr>
              <a:spLocks noEditPoints="1"/>
            </p:cNvSpPr>
            <p:nvPr/>
          </p:nvSpPr>
          <p:spPr bwMode="auto">
            <a:xfrm>
              <a:off x="19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6" name="Freeform 1585"/>
            <p:cNvSpPr>
              <a:spLocks noEditPoints="1"/>
            </p:cNvSpPr>
            <p:nvPr/>
          </p:nvSpPr>
          <p:spPr bwMode="auto">
            <a:xfrm>
              <a:off x="19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7" name="Freeform 1586"/>
            <p:cNvSpPr>
              <a:spLocks noEditPoints="1"/>
            </p:cNvSpPr>
            <p:nvPr/>
          </p:nvSpPr>
          <p:spPr bwMode="auto">
            <a:xfrm>
              <a:off x="169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8" name="Freeform 1587"/>
            <p:cNvSpPr>
              <a:spLocks noEditPoints="1"/>
            </p:cNvSpPr>
            <p:nvPr/>
          </p:nvSpPr>
          <p:spPr bwMode="auto">
            <a:xfrm>
              <a:off x="196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9" name="Freeform 1588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0" name="Freeform 1589"/>
            <p:cNvSpPr>
              <a:spLocks noEditPoints="1"/>
            </p:cNvSpPr>
            <p:nvPr/>
          </p:nvSpPr>
          <p:spPr bwMode="auto">
            <a:xfrm>
              <a:off x="20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1" name="Freeform 1590"/>
            <p:cNvSpPr>
              <a:spLocks noEditPoints="1"/>
            </p:cNvSpPr>
            <p:nvPr/>
          </p:nvSpPr>
          <p:spPr bwMode="auto">
            <a:xfrm>
              <a:off x="23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2" name="Freeform 1591"/>
            <p:cNvSpPr>
              <a:spLocks noEditPoints="1"/>
            </p:cNvSpPr>
            <p:nvPr/>
          </p:nvSpPr>
          <p:spPr bwMode="auto">
            <a:xfrm>
              <a:off x="112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3" name="Freeform 1592"/>
            <p:cNvSpPr>
              <a:spLocks noEditPoints="1"/>
            </p:cNvSpPr>
            <p:nvPr/>
          </p:nvSpPr>
          <p:spPr bwMode="auto">
            <a:xfrm>
              <a:off x="177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4" name="Freeform 1593"/>
            <p:cNvSpPr>
              <a:spLocks noEditPoints="1"/>
            </p:cNvSpPr>
            <p:nvPr/>
          </p:nvSpPr>
          <p:spPr bwMode="auto">
            <a:xfrm>
              <a:off x="206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5" name="Freeform 1594"/>
            <p:cNvSpPr>
              <a:spLocks noEditPoints="1"/>
            </p:cNvSpPr>
            <p:nvPr/>
          </p:nvSpPr>
          <p:spPr bwMode="auto">
            <a:xfrm>
              <a:off x="24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6" name="Freeform 1595"/>
            <p:cNvSpPr>
              <a:spLocks noEditPoints="1"/>
            </p:cNvSpPr>
            <p:nvPr/>
          </p:nvSpPr>
          <p:spPr bwMode="auto">
            <a:xfrm>
              <a:off x="197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7" name="Freeform 1596"/>
            <p:cNvSpPr>
              <a:spLocks noEditPoints="1"/>
            </p:cNvSpPr>
            <p:nvPr/>
          </p:nvSpPr>
          <p:spPr bwMode="auto">
            <a:xfrm>
              <a:off x="18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8" name="Freeform 1597"/>
            <p:cNvSpPr>
              <a:spLocks noEditPoints="1"/>
            </p:cNvSpPr>
            <p:nvPr/>
          </p:nvSpPr>
          <p:spPr bwMode="auto">
            <a:xfrm>
              <a:off x="205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9" name="Freeform 1598"/>
            <p:cNvSpPr>
              <a:spLocks noEditPoints="1"/>
            </p:cNvSpPr>
            <p:nvPr/>
          </p:nvSpPr>
          <p:spPr bwMode="auto">
            <a:xfrm>
              <a:off x="192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0" name="Freeform 1599"/>
            <p:cNvSpPr>
              <a:spLocks noEditPoints="1"/>
            </p:cNvSpPr>
            <p:nvPr/>
          </p:nvSpPr>
          <p:spPr bwMode="auto">
            <a:xfrm>
              <a:off x="22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1" name="Freeform 1600"/>
            <p:cNvSpPr>
              <a:spLocks noEditPoints="1"/>
            </p:cNvSpPr>
            <p:nvPr/>
          </p:nvSpPr>
          <p:spPr bwMode="auto">
            <a:xfrm>
              <a:off x="25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2" name="Freeform 1601"/>
            <p:cNvSpPr>
              <a:spLocks noEditPoints="1"/>
            </p:cNvSpPr>
            <p:nvPr/>
          </p:nvSpPr>
          <p:spPr bwMode="auto">
            <a:xfrm>
              <a:off x="212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3" name="Freeform 1602"/>
            <p:cNvSpPr>
              <a:spLocks noEditPoints="1"/>
            </p:cNvSpPr>
            <p:nvPr/>
          </p:nvSpPr>
          <p:spPr bwMode="auto">
            <a:xfrm>
              <a:off x="203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4" name="Freeform 1603"/>
            <p:cNvSpPr>
              <a:spLocks noEditPoints="1"/>
            </p:cNvSpPr>
            <p:nvPr/>
          </p:nvSpPr>
          <p:spPr bwMode="auto">
            <a:xfrm>
              <a:off x="18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5" name="Freeform 1604"/>
            <p:cNvSpPr>
              <a:spLocks noEditPoints="1"/>
            </p:cNvSpPr>
            <p:nvPr/>
          </p:nvSpPr>
          <p:spPr bwMode="auto">
            <a:xfrm>
              <a:off x="24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6" name="Freeform 1605"/>
            <p:cNvSpPr>
              <a:spLocks noEditPoints="1"/>
            </p:cNvSpPr>
            <p:nvPr/>
          </p:nvSpPr>
          <p:spPr bwMode="auto">
            <a:xfrm>
              <a:off x="20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7" name="Freeform 1606"/>
            <p:cNvSpPr>
              <a:spLocks noEditPoints="1"/>
            </p:cNvSpPr>
            <p:nvPr/>
          </p:nvSpPr>
          <p:spPr bwMode="auto">
            <a:xfrm>
              <a:off x="21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8" name="Freeform 1607"/>
            <p:cNvSpPr>
              <a:spLocks noEditPoints="1"/>
            </p:cNvSpPr>
            <p:nvPr/>
          </p:nvSpPr>
          <p:spPr bwMode="auto">
            <a:xfrm>
              <a:off x="217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9" name="Freeform 1608"/>
            <p:cNvSpPr>
              <a:spLocks noEditPoints="1"/>
            </p:cNvSpPr>
            <p:nvPr/>
          </p:nvSpPr>
          <p:spPr bwMode="auto">
            <a:xfrm>
              <a:off x="15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0" name="Freeform 1609"/>
            <p:cNvSpPr>
              <a:spLocks noEditPoints="1"/>
            </p:cNvSpPr>
            <p:nvPr/>
          </p:nvSpPr>
          <p:spPr bwMode="auto">
            <a:xfrm>
              <a:off x="230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1" name="Freeform 1610"/>
            <p:cNvSpPr>
              <a:spLocks noEditPoints="1"/>
            </p:cNvSpPr>
            <p:nvPr/>
          </p:nvSpPr>
          <p:spPr bwMode="auto">
            <a:xfrm>
              <a:off x="22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2" name="Freeform 1611"/>
            <p:cNvSpPr>
              <a:spLocks noEditPoints="1"/>
            </p:cNvSpPr>
            <p:nvPr/>
          </p:nvSpPr>
          <p:spPr bwMode="auto">
            <a:xfrm>
              <a:off x="15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3" name="Freeform 1612"/>
            <p:cNvSpPr>
              <a:spLocks noEditPoints="1"/>
            </p:cNvSpPr>
            <p:nvPr/>
          </p:nvSpPr>
          <p:spPr bwMode="auto">
            <a:xfrm>
              <a:off x="22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6" name="Group 1814"/>
          <p:cNvGrpSpPr>
            <a:grpSpLocks/>
          </p:cNvGrpSpPr>
          <p:nvPr/>
        </p:nvGrpSpPr>
        <p:grpSpPr bwMode="auto">
          <a:xfrm>
            <a:off x="1876426" y="3708400"/>
            <a:ext cx="4000500" cy="82550"/>
            <a:chOff x="1182" y="2336"/>
            <a:chExt cx="2520" cy="52"/>
          </a:xfrm>
        </p:grpSpPr>
        <p:sp>
          <p:nvSpPr>
            <p:cNvPr id="7384" name="Freeform 1614"/>
            <p:cNvSpPr>
              <a:spLocks noEditPoints="1"/>
            </p:cNvSpPr>
            <p:nvPr/>
          </p:nvSpPr>
          <p:spPr bwMode="auto">
            <a:xfrm>
              <a:off x="22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5" name="Freeform 1615"/>
            <p:cNvSpPr>
              <a:spLocks noEditPoints="1"/>
            </p:cNvSpPr>
            <p:nvPr/>
          </p:nvSpPr>
          <p:spPr bwMode="auto">
            <a:xfrm>
              <a:off x="18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6" name="Freeform 1616"/>
            <p:cNvSpPr>
              <a:spLocks noEditPoints="1"/>
            </p:cNvSpPr>
            <p:nvPr/>
          </p:nvSpPr>
          <p:spPr bwMode="auto">
            <a:xfrm>
              <a:off x="23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7" name="Freeform 1617"/>
            <p:cNvSpPr>
              <a:spLocks noEditPoints="1"/>
            </p:cNvSpPr>
            <p:nvPr/>
          </p:nvSpPr>
          <p:spPr bwMode="auto">
            <a:xfrm>
              <a:off x="17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8" name="Freeform 1618"/>
            <p:cNvSpPr>
              <a:spLocks noEditPoints="1"/>
            </p:cNvSpPr>
            <p:nvPr/>
          </p:nvSpPr>
          <p:spPr bwMode="auto">
            <a:xfrm>
              <a:off x="15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9" name="Freeform 1619"/>
            <p:cNvSpPr>
              <a:spLocks noEditPoints="1"/>
            </p:cNvSpPr>
            <p:nvPr/>
          </p:nvSpPr>
          <p:spPr bwMode="auto">
            <a:xfrm>
              <a:off x="19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0" name="Freeform 1620"/>
            <p:cNvSpPr>
              <a:spLocks noEditPoints="1"/>
            </p:cNvSpPr>
            <p:nvPr/>
          </p:nvSpPr>
          <p:spPr bwMode="auto">
            <a:xfrm>
              <a:off x="243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1" name="Freeform 1621"/>
            <p:cNvSpPr>
              <a:spLocks noEditPoints="1"/>
            </p:cNvSpPr>
            <p:nvPr/>
          </p:nvSpPr>
          <p:spPr bwMode="auto">
            <a:xfrm>
              <a:off x="21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2" name="Freeform 1622"/>
            <p:cNvSpPr>
              <a:spLocks noEditPoints="1"/>
            </p:cNvSpPr>
            <p:nvPr/>
          </p:nvSpPr>
          <p:spPr bwMode="auto">
            <a:xfrm>
              <a:off x="18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3" name="Freeform 1623"/>
            <p:cNvSpPr>
              <a:spLocks noEditPoints="1"/>
            </p:cNvSpPr>
            <p:nvPr/>
          </p:nvSpPr>
          <p:spPr bwMode="auto">
            <a:xfrm>
              <a:off x="17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4" name="Freeform 1624"/>
            <p:cNvSpPr>
              <a:spLocks noEditPoints="1"/>
            </p:cNvSpPr>
            <p:nvPr/>
          </p:nvSpPr>
          <p:spPr bwMode="auto">
            <a:xfrm>
              <a:off x="21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5" name="Freeform 1625"/>
            <p:cNvSpPr>
              <a:spLocks noEditPoints="1"/>
            </p:cNvSpPr>
            <p:nvPr/>
          </p:nvSpPr>
          <p:spPr bwMode="auto">
            <a:xfrm>
              <a:off x="227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6" name="Freeform 1626"/>
            <p:cNvSpPr>
              <a:spLocks noEditPoints="1"/>
            </p:cNvSpPr>
            <p:nvPr/>
          </p:nvSpPr>
          <p:spPr bwMode="auto">
            <a:xfrm>
              <a:off x="22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7" name="Freeform 1627"/>
            <p:cNvSpPr>
              <a:spLocks noEditPoints="1"/>
            </p:cNvSpPr>
            <p:nvPr/>
          </p:nvSpPr>
          <p:spPr bwMode="auto">
            <a:xfrm>
              <a:off x="175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8" name="Freeform 1628"/>
            <p:cNvSpPr>
              <a:spLocks noEditPoints="1"/>
            </p:cNvSpPr>
            <p:nvPr/>
          </p:nvSpPr>
          <p:spPr bwMode="auto">
            <a:xfrm>
              <a:off x="19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9" name="Freeform 1629"/>
            <p:cNvSpPr>
              <a:spLocks noEditPoints="1"/>
            </p:cNvSpPr>
            <p:nvPr/>
          </p:nvSpPr>
          <p:spPr bwMode="auto">
            <a:xfrm>
              <a:off x="21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0" name="Freeform 1630"/>
            <p:cNvSpPr>
              <a:spLocks noEditPoints="1"/>
            </p:cNvSpPr>
            <p:nvPr/>
          </p:nvSpPr>
          <p:spPr bwMode="auto">
            <a:xfrm>
              <a:off x="17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1" name="Freeform 1631"/>
            <p:cNvSpPr>
              <a:spLocks noEditPoints="1"/>
            </p:cNvSpPr>
            <p:nvPr/>
          </p:nvSpPr>
          <p:spPr bwMode="auto">
            <a:xfrm>
              <a:off x="16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2" name="Freeform 1632"/>
            <p:cNvSpPr>
              <a:spLocks noEditPoints="1"/>
            </p:cNvSpPr>
            <p:nvPr/>
          </p:nvSpPr>
          <p:spPr bwMode="auto">
            <a:xfrm>
              <a:off x="15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3" name="Freeform 1633"/>
            <p:cNvSpPr>
              <a:spLocks noEditPoints="1"/>
            </p:cNvSpPr>
            <p:nvPr/>
          </p:nvSpPr>
          <p:spPr bwMode="auto">
            <a:xfrm>
              <a:off x="225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4" name="Freeform 1634"/>
            <p:cNvSpPr>
              <a:spLocks noEditPoints="1"/>
            </p:cNvSpPr>
            <p:nvPr/>
          </p:nvSpPr>
          <p:spPr bwMode="auto">
            <a:xfrm>
              <a:off x="19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5" name="Freeform 1635"/>
            <p:cNvSpPr>
              <a:spLocks noEditPoints="1"/>
            </p:cNvSpPr>
            <p:nvPr/>
          </p:nvSpPr>
          <p:spPr bwMode="auto">
            <a:xfrm>
              <a:off x="228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6" name="Freeform 1636"/>
            <p:cNvSpPr>
              <a:spLocks noEditPoints="1"/>
            </p:cNvSpPr>
            <p:nvPr/>
          </p:nvSpPr>
          <p:spPr bwMode="auto">
            <a:xfrm>
              <a:off x="19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7" name="Freeform 1637"/>
            <p:cNvSpPr>
              <a:spLocks noEditPoints="1"/>
            </p:cNvSpPr>
            <p:nvPr/>
          </p:nvSpPr>
          <p:spPr bwMode="auto">
            <a:xfrm>
              <a:off x="23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8" name="Freeform 1638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9" name="Freeform 1639"/>
            <p:cNvSpPr>
              <a:spLocks noEditPoints="1"/>
            </p:cNvSpPr>
            <p:nvPr/>
          </p:nvSpPr>
          <p:spPr bwMode="auto">
            <a:xfrm>
              <a:off x="16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0" name="Freeform 1640"/>
            <p:cNvSpPr>
              <a:spLocks noEditPoints="1"/>
            </p:cNvSpPr>
            <p:nvPr/>
          </p:nvSpPr>
          <p:spPr bwMode="auto">
            <a:xfrm>
              <a:off x="27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1" name="Freeform 1641"/>
            <p:cNvSpPr>
              <a:spLocks noEditPoints="1"/>
            </p:cNvSpPr>
            <p:nvPr/>
          </p:nvSpPr>
          <p:spPr bwMode="auto">
            <a:xfrm>
              <a:off x="22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2" name="Freeform 1642"/>
            <p:cNvSpPr>
              <a:spLocks noEditPoints="1"/>
            </p:cNvSpPr>
            <p:nvPr/>
          </p:nvSpPr>
          <p:spPr bwMode="auto">
            <a:xfrm>
              <a:off x="21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3" name="Freeform 1643"/>
            <p:cNvSpPr>
              <a:spLocks noEditPoints="1"/>
            </p:cNvSpPr>
            <p:nvPr/>
          </p:nvSpPr>
          <p:spPr bwMode="auto">
            <a:xfrm>
              <a:off x="223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4" name="Freeform 1644"/>
            <p:cNvSpPr>
              <a:spLocks noEditPoints="1"/>
            </p:cNvSpPr>
            <p:nvPr/>
          </p:nvSpPr>
          <p:spPr bwMode="auto">
            <a:xfrm>
              <a:off x="216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5" name="Freeform 1645"/>
            <p:cNvSpPr>
              <a:spLocks noEditPoints="1"/>
            </p:cNvSpPr>
            <p:nvPr/>
          </p:nvSpPr>
          <p:spPr bwMode="auto">
            <a:xfrm>
              <a:off x="247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6" name="Freeform 1646"/>
            <p:cNvSpPr>
              <a:spLocks noEditPoints="1"/>
            </p:cNvSpPr>
            <p:nvPr/>
          </p:nvSpPr>
          <p:spPr bwMode="auto">
            <a:xfrm>
              <a:off x="236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7" name="Freeform 1647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8" name="Freeform 1648"/>
            <p:cNvSpPr>
              <a:spLocks noEditPoints="1"/>
            </p:cNvSpPr>
            <p:nvPr/>
          </p:nvSpPr>
          <p:spPr bwMode="auto">
            <a:xfrm>
              <a:off x="21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9" name="Freeform 1649"/>
            <p:cNvSpPr>
              <a:spLocks noEditPoints="1"/>
            </p:cNvSpPr>
            <p:nvPr/>
          </p:nvSpPr>
          <p:spPr bwMode="auto">
            <a:xfrm>
              <a:off x="16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0" name="Freeform 1650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1" name="Freeform 1651"/>
            <p:cNvSpPr>
              <a:spLocks noEditPoints="1"/>
            </p:cNvSpPr>
            <p:nvPr/>
          </p:nvSpPr>
          <p:spPr bwMode="auto">
            <a:xfrm>
              <a:off x="18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2" name="Freeform 1652"/>
            <p:cNvSpPr>
              <a:spLocks noEditPoints="1"/>
            </p:cNvSpPr>
            <p:nvPr/>
          </p:nvSpPr>
          <p:spPr bwMode="auto">
            <a:xfrm>
              <a:off x="20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3" name="Freeform 1653"/>
            <p:cNvSpPr>
              <a:spLocks noEditPoints="1"/>
            </p:cNvSpPr>
            <p:nvPr/>
          </p:nvSpPr>
          <p:spPr bwMode="auto">
            <a:xfrm>
              <a:off x="192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4" name="Freeform 1654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5" name="Freeform 1655"/>
            <p:cNvSpPr>
              <a:spLocks noEditPoints="1"/>
            </p:cNvSpPr>
            <p:nvPr/>
          </p:nvSpPr>
          <p:spPr bwMode="auto">
            <a:xfrm>
              <a:off x="175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6" name="Freeform 1656"/>
            <p:cNvSpPr>
              <a:spLocks noEditPoints="1"/>
            </p:cNvSpPr>
            <p:nvPr/>
          </p:nvSpPr>
          <p:spPr bwMode="auto">
            <a:xfrm>
              <a:off x="19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7" name="Freeform 1657"/>
            <p:cNvSpPr>
              <a:spLocks noEditPoints="1"/>
            </p:cNvSpPr>
            <p:nvPr/>
          </p:nvSpPr>
          <p:spPr bwMode="auto">
            <a:xfrm>
              <a:off x="153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8" name="Freeform 1658"/>
            <p:cNvSpPr>
              <a:spLocks noEditPoints="1"/>
            </p:cNvSpPr>
            <p:nvPr/>
          </p:nvSpPr>
          <p:spPr bwMode="auto">
            <a:xfrm>
              <a:off x="20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9" name="Freeform 1659"/>
            <p:cNvSpPr>
              <a:spLocks noEditPoints="1"/>
            </p:cNvSpPr>
            <p:nvPr/>
          </p:nvSpPr>
          <p:spPr bwMode="auto">
            <a:xfrm>
              <a:off x="28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0" name="Freeform 1660"/>
            <p:cNvSpPr>
              <a:spLocks noEditPoints="1"/>
            </p:cNvSpPr>
            <p:nvPr/>
          </p:nvSpPr>
          <p:spPr bwMode="auto">
            <a:xfrm>
              <a:off x="17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1" name="Freeform 1661"/>
            <p:cNvSpPr>
              <a:spLocks noEditPoints="1"/>
            </p:cNvSpPr>
            <p:nvPr/>
          </p:nvSpPr>
          <p:spPr bwMode="auto">
            <a:xfrm>
              <a:off x="186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2" name="Freeform 1662"/>
            <p:cNvSpPr>
              <a:spLocks noEditPoints="1"/>
            </p:cNvSpPr>
            <p:nvPr/>
          </p:nvSpPr>
          <p:spPr bwMode="auto">
            <a:xfrm>
              <a:off x="22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3" name="Freeform 1663"/>
            <p:cNvSpPr>
              <a:spLocks noEditPoints="1"/>
            </p:cNvSpPr>
            <p:nvPr/>
          </p:nvSpPr>
          <p:spPr bwMode="auto">
            <a:xfrm>
              <a:off x="163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4" name="Freeform 1664"/>
            <p:cNvSpPr>
              <a:spLocks noEditPoints="1"/>
            </p:cNvSpPr>
            <p:nvPr/>
          </p:nvSpPr>
          <p:spPr bwMode="auto">
            <a:xfrm>
              <a:off x="223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5" name="Freeform 1665"/>
            <p:cNvSpPr>
              <a:spLocks noEditPoints="1"/>
            </p:cNvSpPr>
            <p:nvPr/>
          </p:nvSpPr>
          <p:spPr bwMode="auto">
            <a:xfrm>
              <a:off x="207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6" name="Freeform 1666"/>
            <p:cNvSpPr>
              <a:spLocks noEditPoints="1"/>
            </p:cNvSpPr>
            <p:nvPr/>
          </p:nvSpPr>
          <p:spPr bwMode="auto">
            <a:xfrm>
              <a:off x="23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7" name="Freeform 1667"/>
            <p:cNvSpPr>
              <a:spLocks noEditPoints="1"/>
            </p:cNvSpPr>
            <p:nvPr/>
          </p:nvSpPr>
          <p:spPr bwMode="auto">
            <a:xfrm>
              <a:off x="23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8" name="Freeform 1668"/>
            <p:cNvSpPr>
              <a:spLocks noEditPoints="1"/>
            </p:cNvSpPr>
            <p:nvPr/>
          </p:nvSpPr>
          <p:spPr bwMode="auto">
            <a:xfrm>
              <a:off x="186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9" name="Freeform 1669"/>
            <p:cNvSpPr>
              <a:spLocks noEditPoints="1"/>
            </p:cNvSpPr>
            <p:nvPr/>
          </p:nvSpPr>
          <p:spPr bwMode="auto">
            <a:xfrm>
              <a:off x="218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0" name="Freeform 1670"/>
            <p:cNvSpPr>
              <a:spLocks noEditPoints="1"/>
            </p:cNvSpPr>
            <p:nvPr/>
          </p:nvSpPr>
          <p:spPr bwMode="auto">
            <a:xfrm>
              <a:off x="174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1" name="Freeform 1671"/>
            <p:cNvSpPr>
              <a:spLocks noEditPoints="1"/>
            </p:cNvSpPr>
            <p:nvPr/>
          </p:nvSpPr>
          <p:spPr bwMode="auto">
            <a:xfrm>
              <a:off x="22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2" name="Freeform 1672"/>
            <p:cNvSpPr>
              <a:spLocks noEditPoints="1"/>
            </p:cNvSpPr>
            <p:nvPr/>
          </p:nvSpPr>
          <p:spPr bwMode="auto">
            <a:xfrm>
              <a:off x="276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3" name="Freeform 1673"/>
            <p:cNvSpPr>
              <a:spLocks noEditPoints="1"/>
            </p:cNvSpPr>
            <p:nvPr/>
          </p:nvSpPr>
          <p:spPr bwMode="auto">
            <a:xfrm>
              <a:off x="218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4" name="Freeform 1674"/>
            <p:cNvSpPr>
              <a:spLocks noEditPoints="1"/>
            </p:cNvSpPr>
            <p:nvPr/>
          </p:nvSpPr>
          <p:spPr bwMode="auto">
            <a:xfrm>
              <a:off x="17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5" name="Freeform 1675"/>
            <p:cNvSpPr>
              <a:spLocks noEditPoints="1"/>
            </p:cNvSpPr>
            <p:nvPr/>
          </p:nvSpPr>
          <p:spPr bwMode="auto">
            <a:xfrm>
              <a:off x="20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6" name="Freeform 1676"/>
            <p:cNvSpPr>
              <a:spLocks noEditPoints="1"/>
            </p:cNvSpPr>
            <p:nvPr/>
          </p:nvSpPr>
          <p:spPr bwMode="auto">
            <a:xfrm>
              <a:off x="170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7" name="Freeform 1677"/>
            <p:cNvSpPr>
              <a:spLocks noEditPoints="1"/>
            </p:cNvSpPr>
            <p:nvPr/>
          </p:nvSpPr>
          <p:spPr bwMode="auto">
            <a:xfrm>
              <a:off x="20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8" name="Freeform 1678"/>
            <p:cNvSpPr>
              <a:spLocks noEditPoints="1"/>
            </p:cNvSpPr>
            <p:nvPr/>
          </p:nvSpPr>
          <p:spPr bwMode="auto">
            <a:xfrm>
              <a:off x="24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9" name="Freeform 1679"/>
            <p:cNvSpPr>
              <a:spLocks noEditPoints="1"/>
            </p:cNvSpPr>
            <p:nvPr/>
          </p:nvSpPr>
          <p:spPr bwMode="auto">
            <a:xfrm>
              <a:off x="280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0" name="Freeform 1680"/>
            <p:cNvSpPr>
              <a:spLocks noEditPoints="1"/>
            </p:cNvSpPr>
            <p:nvPr/>
          </p:nvSpPr>
          <p:spPr bwMode="auto">
            <a:xfrm>
              <a:off x="20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1" name="Freeform 1681"/>
            <p:cNvSpPr>
              <a:spLocks noEditPoints="1"/>
            </p:cNvSpPr>
            <p:nvPr/>
          </p:nvSpPr>
          <p:spPr bwMode="auto">
            <a:xfrm>
              <a:off x="17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2" name="Freeform 1682"/>
            <p:cNvSpPr>
              <a:spLocks noEditPoints="1"/>
            </p:cNvSpPr>
            <p:nvPr/>
          </p:nvSpPr>
          <p:spPr bwMode="auto">
            <a:xfrm>
              <a:off x="178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3" name="Freeform 1683"/>
            <p:cNvSpPr>
              <a:spLocks noEditPoints="1"/>
            </p:cNvSpPr>
            <p:nvPr/>
          </p:nvSpPr>
          <p:spPr bwMode="auto">
            <a:xfrm>
              <a:off x="11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4" name="Freeform 1684"/>
            <p:cNvSpPr>
              <a:spLocks noEditPoints="1"/>
            </p:cNvSpPr>
            <p:nvPr/>
          </p:nvSpPr>
          <p:spPr bwMode="auto">
            <a:xfrm>
              <a:off x="20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5" name="Freeform 1685"/>
            <p:cNvSpPr>
              <a:spLocks noEditPoints="1"/>
            </p:cNvSpPr>
            <p:nvPr/>
          </p:nvSpPr>
          <p:spPr bwMode="auto">
            <a:xfrm>
              <a:off x="21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6" name="Freeform 1686"/>
            <p:cNvSpPr>
              <a:spLocks noEditPoints="1"/>
            </p:cNvSpPr>
            <p:nvPr/>
          </p:nvSpPr>
          <p:spPr bwMode="auto">
            <a:xfrm>
              <a:off x="233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7" name="Freeform 1687"/>
            <p:cNvSpPr>
              <a:spLocks noEditPoints="1"/>
            </p:cNvSpPr>
            <p:nvPr/>
          </p:nvSpPr>
          <p:spPr bwMode="auto">
            <a:xfrm>
              <a:off x="17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8" name="Freeform 1688"/>
            <p:cNvSpPr>
              <a:spLocks noEditPoints="1"/>
            </p:cNvSpPr>
            <p:nvPr/>
          </p:nvSpPr>
          <p:spPr bwMode="auto">
            <a:xfrm>
              <a:off x="19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9" name="Freeform 1689"/>
            <p:cNvSpPr>
              <a:spLocks noEditPoints="1"/>
            </p:cNvSpPr>
            <p:nvPr/>
          </p:nvSpPr>
          <p:spPr bwMode="auto">
            <a:xfrm>
              <a:off x="265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0" name="Freeform 1690"/>
            <p:cNvSpPr>
              <a:spLocks noEditPoints="1"/>
            </p:cNvSpPr>
            <p:nvPr/>
          </p:nvSpPr>
          <p:spPr bwMode="auto">
            <a:xfrm>
              <a:off x="22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1" name="Freeform 1691"/>
            <p:cNvSpPr>
              <a:spLocks noEditPoints="1"/>
            </p:cNvSpPr>
            <p:nvPr/>
          </p:nvSpPr>
          <p:spPr bwMode="auto">
            <a:xfrm>
              <a:off x="162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2" name="Freeform 1692"/>
            <p:cNvSpPr>
              <a:spLocks noEditPoints="1"/>
            </p:cNvSpPr>
            <p:nvPr/>
          </p:nvSpPr>
          <p:spPr bwMode="auto">
            <a:xfrm>
              <a:off x="270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3" name="Freeform 1693"/>
            <p:cNvSpPr>
              <a:spLocks noEditPoints="1"/>
            </p:cNvSpPr>
            <p:nvPr/>
          </p:nvSpPr>
          <p:spPr bwMode="auto">
            <a:xfrm>
              <a:off x="19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4" name="Freeform 1694"/>
            <p:cNvSpPr>
              <a:spLocks noEditPoints="1"/>
            </p:cNvSpPr>
            <p:nvPr/>
          </p:nvSpPr>
          <p:spPr bwMode="auto">
            <a:xfrm>
              <a:off x="18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5" name="Freeform 1695"/>
            <p:cNvSpPr>
              <a:spLocks noEditPoints="1"/>
            </p:cNvSpPr>
            <p:nvPr/>
          </p:nvSpPr>
          <p:spPr bwMode="auto">
            <a:xfrm>
              <a:off x="23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6" name="Freeform 1696"/>
            <p:cNvSpPr>
              <a:spLocks noEditPoints="1"/>
            </p:cNvSpPr>
            <p:nvPr/>
          </p:nvSpPr>
          <p:spPr bwMode="auto">
            <a:xfrm>
              <a:off x="16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7" name="Freeform 1697"/>
            <p:cNvSpPr>
              <a:spLocks noEditPoints="1"/>
            </p:cNvSpPr>
            <p:nvPr/>
          </p:nvSpPr>
          <p:spPr bwMode="auto">
            <a:xfrm>
              <a:off x="21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8" name="Freeform 1698"/>
            <p:cNvSpPr>
              <a:spLocks noEditPoints="1"/>
            </p:cNvSpPr>
            <p:nvPr/>
          </p:nvSpPr>
          <p:spPr bwMode="auto">
            <a:xfrm>
              <a:off x="186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9" name="Freeform 1699"/>
            <p:cNvSpPr>
              <a:spLocks noEditPoints="1"/>
            </p:cNvSpPr>
            <p:nvPr/>
          </p:nvSpPr>
          <p:spPr bwMode="auto">
            <a:xfrm>
              <a:off x="16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0" name="Freeform 1700"/>
            <p:cNvSpPr>
              <a:spLocks noEditPoints="1"/>
            </p:cNvSpPr>
            <p:nvPr/>
          </p:nvSpPr>
          <p:spPr bwMode="auto">
            <a:xfrm>
              <a:off x="23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1" name="Freeform 1701"/>
            <p:cNvSpPr>
              <a:spLocks noEditPoints="1"/>
            </p:cNvSpPr>
            <p:nvPr/>
          </p:nvSpPr>
          <p:spPr bwMode="auto">
            <a:xfrm>
              <a:off x="17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2" name="Freeform 1702"/>
            <p:cNvSpPr>
              <a:spLocks noEditPoints="1"/>
            </p:cNvSpPr>
            <p:nvPr/>
          </p:nvSpPr>
          <p:spPr bwMode="auto">
            <a:xfrm>
              <a:off x="16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3" name="Freeform 1703"/>
            <p:cNvSpPr>
              <a:spLocks noEditPoints="1"/>
            </p:cNvSpPr>
            <p:nvPr/>
          </p:nvSpPr>
          <p:spPr bwMode="auto">
            <a:xfrm>
              <a:off x="13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4" name="Freeform 1704"/>
            <p:cNvSpPr>
              <a:spLocks noEditPoints="1"/>
            </p:cNvSpPr>
            <p:nvPr/>
          </p:nvSpPr>
          <p:spPr bwMode="auto">
            <a:xfrm>
              <a:off x="146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5" name="Freeform 1705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6" name="Freeform 1706"/>
            <p:cNvSpPr>
              <a:spLocks noEditPoints="1"/>
            </p:cNvSpPr>
            <p:nvPr/>
          </p:nvSpPr>
          <p:spPr bwMode="auto">
            <a:xfrm>
              <a:off x="16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7" name="Freeform 1707"/>
            <p:cNvSpPr>
              <a:spLocks noEditPoints="1"/>
            </p:cNvSpPr>
            <p:nvPr/>
          </p:nvSpPr>
          <p:spPr bwMode="auto">
            <a:xfrm>
              <a:off x="238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8" name="Freeform 1708"/>
            <p:cNvSpPr>
              <a:spLocks noEditPoints="1"/>
            </p:cNvSpPr>
            <p:nvPr/>
          </p:nvSpPr>
          <p:spPr bwMode="auto">
            <a:xfrm>
              <a:off x="259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9" name="Freeform 1709"/>
            <p:cNvSpPr>
              <a:spLocks noEditPoints="1"/>
            </p:cNvSpPr>
            <p:nvPr/>
          </p:nvSpPr>
          <p:spPr bwMode="auto">
            <a:xfrm>
              <a:off x="225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0" name="Freeform 1710"/>
            <p:cNvSpPr>
              <a:spLocks noEditPoints="1"/>
            </p:cNvSpPr>
            <p:nvPr/>
          </p:nvSpPr>
          <p:spPr bwMode="auto">
            <a:xfrm>
              <a:off x="124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1" name="Freeform 1711"/>
            <p:cNvSpPr>
              <a:spLocks noEditPoints="1"/>
            </p:cNvSpPr>
            <p:nvPr/>
          </p:nvSpPr>
          <p:spPr bwMode="auto">
            <a:xfrm>
              <a:off x="19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2" name="Freeform 1712"/>
            <p:cNvSpPr>
              <a:spLocks noEditPoints="1"/>
            </p:cNvSpPr>
            <p:nvPr/>
          </p:nvSpPr>
          <p:spPr bwMode="auto">
            <a:xfrm>
              <a:off x="13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3" name="Freeform 1713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4" name="Freeform 1714"/>
            <p:cNvSpPr>
              <a:spLocks noEditPoints="1"/>
            </p:cNvSpPr>
            <p:nvPr/>
          </p:nvSpPr>
          <p:spPr bwMode="auto">
            <a:xfrm>
              <a:off x="192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5" name="Freeform 1715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6" name="Freeform 1716"/>
            <p:cNvSpPr>
              <a:spLocks noEditPoints="1"/>
            </p:cNvSpPr>
            <p:nvPr/>
          </p:nvSpPr>
          <p:spPr bwMode="auto">
            <a:xfrm>
              <a:off x="20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7" name="Freeform 1717"/>
            <p:cNvSpPr>
              <a:spLocks noEditPoints="1"/>
            </p:cNvSpPr>
            <p:nvPr/>
          </p:nvSpPr>
          <p:spPr bwMode="auto">
            <a:xfrm>
              <a:off x="242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8" name="Freeform 1718"/>
            <p:cNvSpPr>
              <a:spLocks noEditPoints="1"/>
            </p:cNvSpPr>
            <p:nvPr/>
          </p:nvSpPr>
          <p:spPr bwMode="auto">
            <a:xfrm>
              <a:off x="14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9" name="Freeform 1719"/>
            <p:cNvSpPr>
              <a:spLocks noEditPoints="1"/>
            </p:cNvSpPr>
            <p:nvPr/>
          </p:nvSpPr>
          <p:spPr bwMode="auto">
            <a:xfrm>
              <a:off x="18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0" name="Freeform 1720"/>
            <p:cNvSpPr>
              <a:spLocks noEditPoints="1"/>
            </p:cNvSpPr>
            <p:nvPr/>
          </p:nvSpPr>
          <p:spPr bwMode="auto">
            <a:xfrm>
              <a:off x="18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1" name="Freeform 1721"/>
            <p:cNvSpPr>
              <a:spLocks noEditPoints="1"/>
            </p:cNvSpPr>
            <p:nvPr/>
          </p:nvSpPr>
          <p:spPr bwMode="auto">
            <a:xfrm>
              <a:off x="22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2" name="Freeform 1722"/>
            <p:cNvSpPr>
              <a:spLocks noEditPoints="1"/>
            </p:cNvSpPr>
            <p:nvPr/>
          </p:nvSpPr>
          <p:spPr bwMode="auto">
            <a:xfrm>
              <a:off x="207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3" name="Freeform 1723"/>
            <p:cNvSpPr>
              <a:spLocks noEditPoints="1"/>
            </p:cNvSpPr>
            <p:nvPr/>
          </p:nvSpPr>
          <p:spPr bwMode="auto">
            <a:xfrm>
              <a:off x="36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4" name="Freeform 1724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5" name="Freeform 1725"/>
            <p:cNvSpPr>
              <a:spLocks noEditPoints="1"/>
            </p:cNvSpPr>
            <p:nvPr/>
          </p:nvSpPr>
          <p:spPr bwMode="auto">
            <a:xfrm>
              <a:off x="240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6" name="Freeform 1726"/>
            <p:cNvSpPr>
              <a:spLocks noEditPoints="1"/>
            </p:cNvSpPr>
            <p:nvPr/>
          </p:nvSpPr>
          <p:spPr bwMode="auto">
            <a:xfrm>
              <a:off x="19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7" name="Freeform 1727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8" name="Freeform 1728"/>
            <p:cNvSpPr>
              <a:spLocks noEditPoints="1"/>
            </p:cNvSpPr>
            <p:nvPr/>
          </p:nvSpPr>
          <p:spPr bwMode="auto">
            <a:xfrm>
              <a:off x="16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9" name="Freeform 1729"/>
            <p:cNvSpPr>
              <a:spLocks noEditPoints="1"/>
            </p:cNvSpPr>
            <p:nvPr/>
          </p:nvSpPr>
          <p:spPr bwMode="auto">
            <a:xfrm>
              <a:off x="23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0" name="Freeform 1730"/>
            <p:cNvSpPr>
              <a:spLocks noEditPoints="1"/>
            </p:cNvSpPr>
            <p:nvPr/>
          </p:nvSpPr>
          <p:spPr bwMode="auto">
            <a:xfrm>
              <a:off x="243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1" name="Freeform 1731"/>
            <p:cNvSpPr>
              <a:spLocks noEditPoints="1"/>
            </p:cNvSpPr>
            <p:nvPr/>
          </p:nvSpPr>
          <p:spPr bwMode="auto">
            <a:xfrm>
              <a:off x="254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2" name="Freeform 1732"/>
            <p:cNvSpPr>
              <a:spLocks noEditPoints="1"/>
            </p:cNvSpPr>
            <p:nvPr/>
          </p:nvSpPr>
          <p:spPr bwMode="auto">
            <a:xfrm>
              <a:off x="176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3" name="Freeform 1733"/>
            <p:cNvSpPr>
              <a:spLocks noEditPoints="1"/>
            </p:cNvSpPr>
            <p:nvPr/>
          </p:nvSpPr>
          <p:spPr bwMode="auto">
            <a:xfrm>
              <a:off x="17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4" name="Freeform 1734"/>
            <p:cNvSpPr>
              <a:spLocks noEditPoints="1"/>
            </p:cNvSpPr>
            <p:nvPr/>
          </p:nvSpPr>
          <p:spPr bwMode="auto">
            <a:xfrm>
              <a:off x="17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5" name="Freeform 1735"/>
            <p:cNvSpPr>
              <a:spLocks noEditPoints="1"/>
            </p:cNvSpPr>
            <p:nvPr/>
          </p:nvSpPr>
          <p:spPr bwMode="auto">
            <a:xfrm>
              <a:off x="259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6" name="Freeform 1736"/>
            <p:cNvSpPr>
              <a:spLocks noEditPoints="1"/>
            </p:cNvSpPr>
            <p:nvPr/>
          </p:nvSpPr>
          <p:spPr bwMode="auto">
            <a:xfrm>
              <a:off x="184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7" name="Freeform 1737"/>
            <p:cNvSpPr>
              <a:spLocks noEditPoints="1"/>
            </p:cNvSpPr>
            <p:nvPr/>
          </p:nvSpPr>
          <p:spPr bwMode="auto">
            <a:xfrm>
              <a:off x="21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8" name="Freeform 1738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9" name="Freeform 1739"/>
            <p:cNvSpPr>
              <a:spLocks noEditPoints="1"/>
            </p:cNvSpPr>
            <p:nvPr/>
          </p:nvSpPr>
          <p:spPr bwMode="auto">
            <a:xfrm>
              <a:off x="20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0" name="Freeform 1740"/>
            <p:cNvSpPr>
              <a:spLocks noEditPoints="1"/>
            </p:cNvSpPr>
            <p:nvPr/>
          </p:nvSpPr>
          <p:spPr bwMode="auto">
            <a:xfrm>
              <a:off x="24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1" name="Freeform 1741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2" name="Freeform 1742"/>
            <p:cNvSpPr>
              <a:spLocks noEditPoints="1"/>
            </p:cNvSpPr>
            <p:nvPr/>
          </p:nvSpPr>
          <p:spPr bwMode="auto">
            <a:xfrm>
              <a:off x="173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3" name="Freeform 1743"/>
            <p:cNvSpPr>
              <a:spLocks noEditPoints="1"/>
            </p:cNvSpPr>
            <p:nvPr/>
          </p:nvSpPr>
          <p:spPr bwMode="auto">
            <a:xfrm>
              <a:off x="211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4" name="Freeform 1744"/>
            <p:cNvSpPr>
              <a:spLocks noEditPoints="1"/>
            </p:cNvSpPr>
            <p:nvPr/>
          </p:nvSpPr>
          <p:spPr bwMode="auto">
            <a:xfrm>
              <a:off x="185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5" name="Freeform 1745"/>
            <p:cNvSpPr>
              <a:spLocks noEditPoints="1"/>
            </p:cNvSpPr>
            <p:nvPr/>
          </p:nvSpPr>
          <p:spPr bwMode="auto">
            <a:xfrm>
              <a:off x="207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6" name="Freeform 1746"/>
            <p:cNvSpPr>
              <a:spLocks noEditPoints="1"/>
            </p:cNvSpPr>
            <p:nvPr/>
          </p:nvSpPr>
          <p:spPr bwMode="auto">
            <a:xfrm>
              <a:off x="14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7" name="Freeform 1747"/>
            <p:cNvSpPr>
              <a:spLocks noEditPoints="1"/>
            </p:cNvSpPr>
            <p:nvPr/>
          </p:nvSpPr>
          <p:spPr bwMode="auto">
            <a:xfrm>
              <a:off x="193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8" name="Freeform 1748"/>
            <p:cNvSpPr>
              <a:spLocks noEditPoints="1"/>
            </p:cNvSpPr>
            <p:nvPr/>
          </p:nvSpPr>
          <p:spPr bwMode="auto">
            <a:xfrm>
              <a:off x="23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9" name="Freeform 1749"/>
            <p:cNvSpPr>
              <a:spLocks noEditPoints="1"/>
            </p:cNvSpPr>
            <p:nvPr/>
          </p:nvSpPr>
          <p:spPr bwMode="auto">
            <a:xfrm>
              <a:off x="27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0" name="Freeform 1750"/>
            <p:cNvSpPr>
              <a:spLocks noEditPoints="1"/>
            </p:cNvSpPr>
            <p:nvPr/>
          </p:nvSpPr>
          <p:spPr bwMode="auto">
            <a:xfrm>
              <a:off x="17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1" name="Freeform 1751"/>
            <p:cNvSpPr>
              <a:spLocks noEditPoints="1"/>
            </p:cNvSpPr>
            <p:nvPr/>
          </p:nvSpPr>
          <p:spPr bwMode="auto">
            <a:xfrm>
              <a:off x="16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2" name="Freeform 1752"/>
            <p:cNvSpPr>
              <a:spLocks noEditPoints="1"/>
            </p:cNvSpPr>
            <p:nvPr/>
          </p:nvSpPr>
          <p:spPr bwMode="auto">
            <a:xfrm>
              <a:off x="25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3" name="Freeform 1753"/>
            <p:cNvSpPr>
              <a:spLocks noEditPoints="1"/>
            </p:cNvSpPr>
            <p:nvPr/>
          </p:nvSpPr>
          <p:spPr bwMode="auto">
            <a:xfrm>
              <a:off x="22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4" name="Freeform 1754"/>
            <p:cNvSpPr>
              <a:spLocks noEditPoints="1"/>
            </p:cNvSpPr>
            <p:nvPr/>
          </p:nvSpPr>
          <p:spPr bwMode="auto">
            <a:xfrm>
              <a:off x="20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5" name="Freeform 1755"/>
            <p:cNvSpPr>
              <a:spLocks noEditPoints="1"/>
            </p:cNvSpPr>
            <p:nvPr/>
          </p:nvSpPr>
          <p:spPr bwMode="auto">
            <a:xfrm>
              <a:off x="15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6" name="Freeform 1756"/>
            <p:cNvSpPr>
              <a:spLocks noEditPoints="1"/>
            </p:cNvSpPr>
            <p:nvPr/>
          </p:nvSpPr>
          <p:spPr bwMode="auto">
            <a:xfrm>
              <a:off x="21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7" name="Freeform 1757"/>
            <p:cNvSpPr>
              <a:spLocks noEditPoints="1"/>
            </p:cNvSpPr>
            <p:nvPr/>
          </p:nvSpPr>
          <p:spPr bwMode="auto">
            <a:xfrm>
              <a:off x="172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8" name="Freeform 1758"/>
            <p:cNvSpPr>
              <a:spLocks noEditPoints="1"/>
            </p:cNvSpPr>
            <p:nvPr/>
          </p:nvSpPr>
          <p:spPr bwMode="auto">
            <a:xfrm>
              <a:off x="15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9" name="Freeform 1759"/>
            <p:cNvSpPr>
              <a:spLocks noEditPoints="1"/>
            </p:cNvSpPr>
            <p:nvPr/>
          </p:nvSpPr>
          <p:spPr bwMode="auto">
            <a:xfrm>
              <a:off x="19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0" name="Freeform 1760"/>
            <p:cNvSpPr>
              <a:spLocks noEditPoints="1"/>
            </p:cNvSpPr>
            <p:nvPr/>
          </p:nvSpPr>
          <p:spPr bwMode="auto">
            <a:xfrm>
              <a:off x="16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1" name="Freeform 1761"/>
            <p:cNvSpPr>
              <a:spLocks noEditPoints="1"/>
            </p:cNvSpPr>
            <p:nvPr/>
          </p:nvSpPr>
          <p:spPr bwMode="auto">
            <a:xfrm>
              <a:off x="266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2" name="Freeform 1762"/>
            <p:cNvSpPr>
              <a:spLocks noEditPoints="1"/>
            </p:cNvSpPr>
            <p:nvPr/>
          </p:nvSpPr>
          <p:spPr bwMode="auto">
            <a:xfrm>
              <a:off x="163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3" name="Freeform 1763"/>
            <p:cNvSpPr>
              <a:spLocks noEditPoints="1"/>
            </p:cNvSpPr>
            <p:nvPr/>
          </p:nvSpPr>
          <p:spPr bwMode="auto">
            <a:xfrm>
              <a:off x="17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4" name="Freeform 1764"/>
            <p:cNvSpPr>
              <a:spLocks noEditPoints="1"/>
            </p:cNvSpPr>
            <p:nvPr/>
          </p:nvSpPr>
          <p:spPr bwMode="auto">
            <a:xfrm>
              <a:off x="271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5" name="Freeform 1765"/>
            <p:cNvSpPr>
              <a:spLocks noEditPoints="1"/>
            </p:cNvSpPr>
            <p:nvPr/>
          </p:nvSpPr>
          <p:spPr bwMode="auto">
            <a:xfrm>
              <a:off x="18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6" name="Freeform 1766"/>
            <p:cNvSpPr>
              <a:spLocks noEditPoints="1"/>
            </p:cNvSpPr>
            <p:nvPr/>
          </p:nvSpPr>
          <p:spPr bwMode="auto">
            <a:xfrm>
              <a:off x="18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7" name="Freeform 1767"/>
            <p:cNvSpPr>
              <a:spLocks noEditPoints="1"/>
            </p:cNvSpPr>
            <p:nvPr/>
          </p:nvSpPr>
          <p:spPr bwMode="auto">
            <a:xfrm>
              <a:off x="20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8" name="Freeform 1768"/>
            <p:cNvSpPr>
              <a:spLocks noEditPoints="1"/>
            </p:cNvSpPr>
            <p:nvPr/>
          </p:nvSpPr>
          <p:spPr bwMode="auto">
            <a:xfrm>
              <a:off x="20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9" name="Freeform 1769"/>
            <p:cNvSpPr>
              <a:spLocks noEditPoints="1"/>
            </p:cNvSpPr>
            <p:nvPr/>
          </p:nvSpPr>
          <p:spPr bwMode="auto">
            <a:xfrm>
              <a:off x="178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0" name="Freeform 1770"/>
            <p:cNvSpPr>
              <a:spLocks noEditPoints="1"/>
            </p:cNvSpPr>
            <p:nvPr/>
          </p:nvSpPr>
          <p:spPr bwMode="auto">
            <a:xfrm>
              <a:off x="21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1" name="Freeform 1771"/>
            <p:cNvSpPr>
              <a:spLocks noEditPoints="1"/>
            </p:cNvSpPr>
            <p:nvPr/>
          </p:nvSpPr>
          <p:spPr bwMode="auto">
            <a:xfrm>
              <a:off x="12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2" name="Freeform 1772"/>
            <p:cNvSpPr>
              <a:spLocks noEditPoints="1"/>
            </p:cNvSpPr>
            <p:nvPr/>
          </p:nvSpPr>
          <p:spPr bwMode="auto">
            <a:xfrm>
              <a:off x="17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3" name="Freeform 1773"/>
            <p:cNvSpPr>
              <a:spLocks noEditPoints="1"/>
            </p:cNvSpPr>
            <p:nvPr/>
          </p:nvSpPr>
          <p:spPr bwMode="auto">
            <a:xfrm>
              <a:off x="19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4" name="Freeform 1774"/>
            <p:cNvSpPr>
              <a:spLocks noEditPoints="1"/>
            </p:cNvSpPr>
            <p:nvPr/>
          </p:nvSpPr>
          <p:spPr bwMode="auto">
            <a:xfrm>
              <a:off x="263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5" name="Freeform 1775"/>
            <p:cNvSpPr>
              <a:spLocks noEditPoints="1"/>
            </p:cNvSpPr>
            <p:nvPr/>
          </p:nvSpPr>
          <p:spPr bwMode="auto">
            <a:xfrm>
              <a:off x="20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6" name="Freeform 1776"/>
            <p:cNvSpPr>
              <a:spLocks noEditPoints="1"/>
            </p:cNvSpPr>
            <p:nvPr/>
          </p:nvSpPr>
          <p:spPr bwMode="auto">
            <a:xfrm>
              <a:off x="13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7" name="Freeform 1777"/>
            <p:cNvSpPr>
              <a:spLocks noEditPoints="1"/>
            </p:cNvSpPr>
            <p:nvPr/>
          </p:nvSpPr>
          <p:spPr bwMode="auto">
            <a:xfrm>
              <a:off x="20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8" name="Freeform 1778"/>
            <p:cNvSpPr>
              <a:spLocks noEditPoints="1"/>
            </p:cNvSpPr>
            <p:nvPr/>
          </p:nvSpPr>
          <p:spPr bwMode="auto">
            <a:xfrm>
              <a:off x="177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9" name="Freeform 1779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0" name="Freeform 1780"/>
            <p:cNvSpPr>
              <a:spLocks noEditPoints="1"/>
            </p:cNvSpPr>
            <p:nvPr/>
          </p:nvSpPr>
          <p:spPr bwMode="auto">
            <a:xfrm>
              <a:off x="18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1" name="Freeform 1781"/>
            <p:cNvSpPr>
              <a:spLocks noEditPoints="1"/>
            </p:cNvSpPr>
            <p:nvPr/>
          </p:nvSpPr>
          <p:spPr bwMode="auto">
            <a:xfrm>
              <a:off x="23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2" name="Freeform 1782"/>
            <p:cNvSpPr>
              <a:spLocks noEditPoints="1"/>
            </p:cNvSpPr>
            <p:nvPr/>
          </p:nvSpPr>
          <p:spPr bwMode="auto">
            <a:xfrm>
              <a:off x="21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3" name="Freeform 1783"/>
            <p:cNvSpPr>
              <a:spLocks noEditPoints="1"/>
            </p:cNvSpPr>
            <p:nvPr/>
          </p:nvSpPr>
          <p:spPr bwMode="auto">
            <a:xfrm>
              <a:off x="16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4" name="Freeform 1784"/>
            <p:cNvSpPr>
              <a:spLocks noEditPoints="1"/>
            </p:cNvSpPr>
            <p:nvPr/>
          </p:nvSpPr>
          <p:spPr bwMode="auto">
            <a:xfrm>
              <a:off x="21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5" name="Freeform 1785"/>
            <p:cNvSpPr>
              <a:spLocks noEditPoints="1"/>
            </p:cNvSpPr>
            <p:nvPr/>
          </p:nvSpPr>
          <p:spPr bwMode="auto">
            <a:xfrm>
              <a:off x="156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6" name="Freeform 1786"/>
            <p:cNvSpPr>
              <a:spLocks noEditPoints="1"/>
            </p:cNvSpPr>
            <p:nvPr/>
          </p:nvSpPr>
          <p:spPr bwMode="auto">
            <a:xfrm>
              <a:off x="19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7" name="Freeform 1787"/>
            <p:cNvSpPr>
              <a:spLocks noEditPoints="1"/>
            </p:cNvSpPr>
            <p:nvPr/>
          </p:nvSpPr>
          <p:spPr bwMode="auto">
            <a:xfrm>
              <a:off x="229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8" name="Freeform 1788"/>
            <p:cNvSpPr>
              <a:spLocks noEditPoints="1"/>
            </p:cNvSpPr>
            <p:nvPr/>
          </p:nvSpPr>
          <p:spPr bwMode="auto">
            <a:xfrm>
              <a:off x="146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9" name="Freeform 1789"/>
            <p:cNvSpPr>
              <a:spLocks noEditPoints="1"/>
            </p:cNvSpPr>
            <p:nvPr/>
          </p:nvSpPr>
          <p:spPr bwMode="auto">
            <a:xfrm>
              <a:off x="154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0" name="Freeform 1790"/>
            <p:cNvSpPr>
              <a:spLocks noEditPoints="1"/>
            </p:cNvSpPr>
            <p:nvPr/>
          </p:nvSpPr>
          <p:spPr bwMode="auto">
            <a:xfrm>
              <a:off x="147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1" name="Freeform 1791"/>
            <p:cNvSpPr>
              <a:spLocks noEditPoints="1"/>
            </p:cNvSpPr>
            <p:nvPr/>
          </p:nvSpPr>
          <p:spPr bwMode="auto">
            <a:xfrm>
              <a:off x="21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2" name="Freeform 1792"/>
            <p:cNvSpPr>
              <a:spLocks noEditPoints="1"/>
            </p:cNvSpPr>
            <p:nvPr/>
          </p:nvSpPr>
          <p:spPr bwMode="auto">
            <a:xfrm>
              <a:off x="216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3" name="Freeform 1793"/>
            <p:cNvSpPr>
              <a:spLocks noEditPoints="1"/>
            </p:cNvSpPr>
            <p:nvPr/>
          </p:nvSpPr>
          <p:spPr bwMode="auto">
            <a:xfrm>
              <a:off x="21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4" name="Freeform 1794"/>
            <p:cNvSpPr>
              <a:spLocks noEditPoints="1"/>
            </p:cNvSpPr>
            <p:nvPr/>
          </p:nvSpPr>
          <p:spPr bwMode="auto">
            <a:xfrm>
              <a:off x="274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5" name="Freeform 1795"/>
            <p:cNvSpPr>
              <a:spLocks noEditPoints="1"/>
            </p:cNvSpPr>
            <p:nvPr/>
          </p:nvSpPr>
          <p:spPr bwMode="auto">
            <a:xfrm>
              <a:off x="27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6" name="Freeform 1796"/>
            <p:cNvSpPr>
              <a:spLocks noEditPoints="1"/>
            </p:cNvSpPr>
            <p:nvPr/>
          </p:nvSpPr>
          <p:spPr bwMode="auto">
            <a:xfrm>
              <a:off x="253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7" name="Freeform 1797"/>
            <p:cNvSpPr>
              <a:spLocks noEditPoints="1"/>
            </p:cNvSpPr>
            <p:nvPr/>
          </p:nvSpPr>
          <p:spPr bwMode="auto">
            <a:xfrm>
              <a:off x="33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8" name="Freeform 1798"/>
            <p:cNvSpPr>
              <a:spLocks noEditPoints="1"/>
            </p:cNvSpPr>
            <p:nvPr/>
          </p:nvSpPr>
          <p:spPr bwMode="auto">
            <a:xfrm>
              <a:off x="24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9" name="Freeform 1799"/>
            <p:cNvSpPr>
              <a:spLocks noEditPoints="1"/>
            </p:cNvSpPr>
            <p:nvPr/>
          </p:nvSpPr>
          <p:spPr bwMode="auto">
            <a:xfrm>
              <a:off x="20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0" name="Freeform 1800"/>
            <p:cNvSpPr>
              <a:spLocks noEditPoints="1"/>
            </p:cNvSpPr>
            <p:nvPr/>
          </p:nvSpPr>
          <p:spPr bwMode="auto">
            <a:xfrm>
              <a:off x="217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1" name="Freeform 1801"/>
            <p:cNvSpPr>
              <a:spLocks noEditPoints="1"/>
            </p:cNvSpPr>
            <p:nvPr/>
          </p:nvSpPr>
          <p:spPr bwMode="auto">
            <a:xfrm>
              <a:off x="18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2" name="Freeform 1802"/>
            <p:cNvSpPr>
              <a:spLocks noEditPoints="1"/>
            </p:cNvSpPr>
            <p:nvPr/>
          </p:nvSpPr>
          <p:spPr bwMode="auto">
            <a:xfrm>
              <a:off x="18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3" name="Freeform 1803"/>
            <p:cNvSpPr>
              <a:spLocks noEditPoints="1"/>
            </p:cNvSpPr>
            <p:nvPr/>
          </p:nvSpPr>
          <p:spPr bwMode="auto">
            <a:xfrm>
              <a:off x="18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4" name="Freeform 1804"/>
            <p:cNvSpPr>
              <a:spLocks noEditPoints="1"/>
            </p:cNvSpPr>
            <p:nvPr/>
          </p:nvSpPr>
          <p:spPr bwMode="auto">
            <a:xfrm>
              <a:off x="22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5" name="Freeform 1805"/>
            <p:cNvSpPr>
              <a:spLocks noEditPoints="1"/>
            </p:cNvSpPr>
            <p:nvPr/>
          </p:nvSpPr>
          <p:spPr bwMode="auto">
            <a:xfrm>
              <a:off x="17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6" name="Freeform 1806"/>
            <p:cNvSpPr>
              <a:spLocks noEditPoints="1"/>
            </p:cNvSpPr>
            <p:nvPr/>
          </p:nvSpPr>
          <p:spPr bwMode="auto">
            <a:xfrm>
              <a:off x="241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7" name="Freeform 1807"/>
            <p:cNvSpPr>
              <a:spLocks noEditPoints="1"/>
            </p:cNvSpPr>
            <p:nvPr/>
          </p:nvSpPr>
          <p:spPr bwMode="auto">
            <a:xfrm>
              <a:off x="182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8" name="Freeform 1808"/>
            <p:cNvSpPr>
              <a:spLocks noEditPoints="1"/>
            </p:cNvSpPr>
            <p:nvPr/>
          </p:nvSpPr>
          <p:spPr bwMode="auto">
            <a:xfrm>
              <a:off x="25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9" name="Freeform 1809"/>
            <p:cNvSpPr>
              <a:spLocks noEditPoints="1"/>
            </p:cNvSpPr>
            <p:nvPr/>
          </p:nvSpPr>
          <p:spPr bwMode="auto">
            <a:xfrm>
              <a:off x="199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0" name="Freeform 1810"/>
            <p:cNvSpPr>
              <a:spLocks noEditPoints="1"/>
            </p:cNvSpPr>
            <p:nvPr/>
          </p:nvSpPr>
          <p:spPr bwMode="auto">
            <a:xfrm>
              <a:off x="17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1" name="Freeform 1811"/>
            <p:cNvSpPr>
              <a:spLocks noEditPoints="1"/>
            </p:cNvSpPr>
            <p:nvPr/>
          </p:nvSpPr>
          <p:spPr bwMode="auto">
            <a:xfrm>
              <a:off x="239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2" name="Freeform 1812"/>
            <p:cNvSpPr>
              <a:spLocks noEditPoints="1"/>
            </p:cNvSpPr>
            <p:nvPr/>
          </p:nvSpPr>
          <p:spPr bwMode="auto">
            <a:xfrm>
              <a:off x="17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3" name="Freeform 1813"/>
            <p:cNvSpPr>
              <a:spLocks noEditPoints="1"/>
            </p:cNvSpPr>
            <p:nvPr/>
          </p:nvSpPr>
          <p:spPr bwMode="auto">
            <a:xfrm>
              <a:off x="180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7" name="Group 2015"/>
          <p:cNvGrpSpPr>
            <a:grpSpLocks/>
          </p:cNvGrpSpPr>
          <p:nvPr/>
        </p:nvGrpSpPr>
        <p:grpSpPr bwMode="auto">
          <a:xfrm>
            <a:off x="1879601" y="3708400"/>
            <a:ext cx="2924175" cy="82550"/>
            <a:chOff x="1184" y="2336"/>
            <a:chExt cx="1842" cy="52"/>
          </a:xfrm>
        </p:grpSpPr>
        <p:sp>
          <p:nvSpPr>
            <p:cNvPr id="7184" name="Freeform 1815"/>
            <p:cNvSpPr>
              <a:spLocks noEditPoints="1"/>
            </p:cNvSpPr>
            <p:nvPr/>
          </p:nvSpPr>
          <p:spPr bwMode="auto">
            <a:xfrm>
              <a:off x="17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5" name="Freeform 1816"/>
            <p:cNvSpPr>
              <a:spLocks noEditPoints="1"/>
            </p:cNvSpPr>
            <p:nvPr/>
          </p:nvSpPr>
          <p:spPr bwMode="auto">
            <a:xfrm>
              <a:off x="145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6" name="Freeform 1817"/>
            <p:cNvSpPr>
              <a:spLocks noEditPoints="1"/>
            </p:cNvSpPr>
            <p:nvPr/>
          </p:nvSpPr>
          <p:spPr bwMode="auto">
            <a:xfrm>
              <a:off x="240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7" name="Freeform 1818"/>
            <p:cNvSpPr>
              <a:spLocks noEditPoints="1"/>
            </p:cNvSpPr>
            <p:nvPr/>
          </p:nvSpPr>
          <p:spPr bwMode="auto">
            <a:xfrm>
              <a:off x="262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8" name="Freeform 1819"/>
            <p:cNvSpPr>
              <a:spLocks noEditPoints="1"/>
            </p:cNvSpPr>
            <p:nvPr/>
          </p:nvSpPr>
          <p:spPr bwMode="auto">
            <a:xfrm>
              <a:off x="15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9" name="Freeform 1820"/>
            <p:cNvSpPr>
              <a:spLocks noEditPoints="1"/>
            </p:cNvSpPr>
            <p:nvPr/>
          </p:nvSpPr>
          <p:spPr bwMode="auto">
            <a:xfrm>
              <a:off x="237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0" name="Freeform 1821"/>
            <p:cNvSpPr>
              <a:spLocks noEditPoints="1"/>
            </p:cNvSpPr>
            <p:nvPr/>
          </p:nvSpPr>
          <p:spPr bwMode="auto">
            <a:xfrm>
              <a:off x="161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1" name="Freeform 1822"/>
            <p:cNvSpPr>
              <a:spLocks noEditPoints="1"/>
            </p:cNvSpPr>
            <p:nvPr/>
          </p:nvSpPr>
          <p:spPr bwMode="auto">
            <a:xfrm>
              <a:off x="227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2" name="Freeform 1823"/>
            <p:cNvSpPr>
              <a:spLocks noEditPoints="1"/>
            </p:cNvSpPr>
            <p:nvPr/>
          </p:nvSpPr>
          <p:spPr bwMode="auto">
            <a:xfrm>
              <a:off x="19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3" name="Freeform 1824"/>
            <p:cNvSpPr>
              <a:spLocks noEditPoints="1"/>
            </p:cNvSpPr>
            <p:nvPr/>
          </p:nvSpPr>
          <p:spPr bwMode="auto">
            <a:xfrm>
              <a:off x="206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4" name="Freeform 1825"/>
            <p:cNvSpPr>
              <a:spLocks noEditPoints="1"/>
            </p:cNvSpPr>
            <p:nvPr/>
          </p:nvSpPr>
          <p:spPr bwMode="auto">
            <a:xfrm>
              <a:off x="17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5" name="Freeform 1826"/>
            <p:cNvSpPr>
              <a:spLocks noEditPoints="1"/>
            </p:cNvSpPr>
            <p:nvPr/>
          </p:nvSpPr>
          <p:spPr bwMode="auto">
            <a:xfrm>
              <a:off x="17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6" name="Freeform 1827"/>
            <p:cNvSpPr>
              <a:spLocks noEditPoints="1"/>
            </p:cNvSpPr>
            <p:nvPr/>
          </p:nvSpPr>
          <p:spPr bwMode="auto">
            <a:xfrm>
              <a:off x="23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7" name="Freeform 1828"/>
            <p:cNvSpPr>
              <a:spLocks noEditPoints="1"/>
            </p:cNvSpPr>
            <p:nvPr/>
          </p:nvSpPr>
          <p:spPr bwMode="auto">
            <a:xfrm>
              <a:off x="264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8" name="Freeform 1829"/>
            <p:cNvSpPr>
              <a:spLocks noEditPoints="1"/>
            </p:cNvSpPr>
            <p:nvPr/>
          </p:nvSpPr>
          <p:spPr bwMode="auto">
            <a:xfrm>
              <a:off x="172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9" name="Freeform 1830"/>
            <p:cNvSpPr>
              <a:spLocks noEditPoints="1"/>
            </p:cNvSpPr>
            <p:nvPr/>
          </p:nvSpPr>
          <p:spPr bwMode="auto">
            <a:xfrm>
              <a:off x="18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0" name="Freeform 1831"/>
            <p:cNvSpPr>
              <a:spLocks noEditPoints="1"/>
            </p:cNvSpPr>
            <p:nvPr/>
          </p:nvSpPr>
          <p:spPr bwMode="auto">
            <a:xfrm>
              <a:off x="16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1" name="Freeform 1832"/>
            <p:cNvSpPr>
              <a:spLocks noEditPoints="1"/>
            </p:cNvSpPr>
            <p:nvPr/>
          </p:nvSpPr>
          <p:spPr bwMode="auto">
            <a:xfrm>
              <a:off x="15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2" name="Freeform 1833"/>
            <p:cNvSpPr>
              <a:spLocks noEditPoints="1"/>
            </p:cNvSpPr>
            <p:nvPr/>
          </p:nvSpPr>
          <p:spPr bwMode="auto">
            <a:xfrm>
              <a:off x="17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3" name="Freeform 1834"/>
            <p:cNvSpPr>
              <a:spLocks noEditPoints="1"/>
            </p:cNvSpPr>
            <p:nvPr/>
          </p:nvSpPr>
          <p:spPr bwMode="auto">
            <a:xfrm>
              <a:off x="164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4" name="Freeform 1835"/>
            <p:cNvSpPr>
              <a:spLocks noEditPoints="1"/>
            </p:cNvSpPr>
            <p:nvPr/>
          </p:nvSpPr>
          <p:spPr bwMode="auto">
            <a:xfrm>
              <a:off x="23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5" name="Freeform 1836"/>
            <p:cNvSpPr>
              <a:spLocks noEditPoints="1"/>
            </p:cNvSpPr>
            <p:nvPr/>
          </p:nvSpPr>
          <p:spPr bwMode="auto">
            <a:xfrm>
              <a:off x="161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6" name="Freeform 1837"/>
            <p:cNvSpPr>
              <a:spLocks noEditPoints="1"/>
            </p:cNvSpPr>
            <p:nvPr/>
          </p:nvSpPr>
          <p:spPr bwMode="auto">
            <a:xfrm>
              <a:off x="20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7" name="Freeform 1838"/>
            <p:cNvSpPr>
              <a:spLocks noEditPoints="1"/>
            </p:cNvSpPr>
            <p:nvPr/>
          </p:nvSpPr>
          <p:spPr bwMode="auto">
            <a:xfrm>
              <a:off x="156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8" name="Freeform 1839"/>
            <p:cNvSpPr>
              <a:spLocks noEditPoints="1"/>
            </p:cNvSpPr>
            <p:nvPr/>
          </p:nvSpPr>
          <p:spPr bwMode="auto">
            <a:xfrm>
              <a:off x="233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9" name="Freeform 1840"/>
            <p:cNvSpPr>
              <a:spLocks noEditPoints="1"/>
            </p:cNvSpPr>
            <p:nvPr/>
          </p:nvSpPr>
          <p:spPr bwMode="auto">
            <a:xfrm>
              <a:off x="23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0" name="Freeform 1841"/>
            <p:cNvSpPr>
              <a:spLocks noEditPoints="1"/>
            </p:cNvSpPr>
            <p:nvPr/>
          </p:nvSpPr>
          <p:spPr bwMode="auto">
            <a:xfrm>
              <a:off x="21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1" name="Freeform 1842"/>
            <p:cNvSpPr>
              <a:spLocks noEditPoints="1"/>
            </p:cNvSpPr>
            <p:nvPr/>
          </p:nvSpPr>
          <p:spPr bwMode="auto">
            <a:xfrm>
              <a:off x="21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2" name="Freeform 1843"/>
            <p:cNvSpPr>
              <a:spLocks noEditPoints="1"/>
            </p:cNvSpPr>
            <p:nvPr/>
          </p:nvSpPr>
          <p:spPr bwMode="auto">
            <a:xfrm>
              <a:off x="28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3" name="Freeform 1844"/>
            <p:cNvSpPr>
              <a:spLocks noEditPoints="1"/>
            </p:cNvSpPr>
            <p:nvPr/>
          </p:nvSpPr>
          <p:spPr bwMode="auto">
            <a:xfrm>
              <a:off x="16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4" name="Freeform 1845"/>
            <p:cNvSpPr>
              <a:spLocks noEditPoints="1"/>
            </p:cNvSpPr>
            <p:nvPr/>
          </p:nvSpPr>
          <p:spPr bwMode="auto">
            <a:xfrm>
              <a:off x="20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5" name="Freeform 1846"/>
            <p:cNvSpPr>
              <a:spLocks noEditPoints="1"/>
            </p:cNvSpPr>
            <p:nvPr/>
          </p:nvSpPr>
          <p:spPr bwMode="auto">
            <a:xfrm>
              <a:off x="234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6" name="Freeform 1847"/>
            <p:cNvSpPr>
              <a:spLocks noEditPoints="1"/>
            </p:cNvSpPr>
            <p:nvPr/>
          </p:nvSpPr>
          <p:spPr bwMode="auto">
            <a:xfrm>
              <a:off x="178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7" name="Freeform 1848"/>
            <p:cNvSpPr>
              <a:spLocks noEditPoints="1"/>
            </p:cNvSpPr>
            <p:nvPr/>
          </p:nvSpPr>
          <p:spPr bwMode="auto">
            <a:xfrm>
              <a:off x="200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8" name="Freeform 1849"/>
            <p:cNvSpPr>
              <a:spLocks noEditPoints="1"/>
            </p:cNvSpPr>
            <p:nvPr/>
          </p:nvSpPr>
          <p:spPr bwMode="auto">
            <a:xfrm>
              <a:off x="18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9" name="Freeform 1850"/>
            <p:cNvSpPr>
              <a:spLocks noEditPoints="1"/>
            </p:cNvSpPr>
            <p:nvPr/>
          </p:nvSpPr>
          <p:spPr bwMode="auto">
            <a:xfrm>
              <a:off x="167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0" name="Freeform 1851"/>
            <p:cNvSpPr>
              <a:spLocks noEditPoints="1"/>
            </p:cNvSpPr>
            <p:nvPr/>
          </p:nvSpPr>
          <p:spPr bwMode="auto">
            <a:xfrm>
              <a:off x="14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1" name="Freeform 1852"/>
            <p:cNvSpPr>
              <a:spLocks noEditPoints="1"/>
            </p:cNvSpPr>
            <p:nvPr/>
          </p:nvSpPr>
          <p:spPr bwMode="auto">
            <a:xfrm>
              <a:off x="13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2" name="Freeform 1853"/>
            <p:cNvSpPr>
              <a:spLocks noEditPoints="1"/>
            </p:cNvSpPr>
            <p:nvPr/>
          </p:nvSpPr>
          <p:spPr bwMode="auto">
            <a:xfrm>
              <a:off x="18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3" name="Freeform 1854"/>
            <p:cNvSpPr>
              <a:spLocks noEditPoints="1"/>
            </p:cNvSpPr>
            <p:nvPr/>
          </p:nvSpPr>
          <p:spPr bwMode="auto">
            <a:xfrm>
              <a:off x="15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4" name="Freeform 1855"/>
            <p:cNvSpPr>
              <a:spLocks noEditPoints="1"/>
            </p:cNvSpPr>
            <p:nvPr/>
          </p:nvSpPr>
          <p:spPr bwMode="auto">
            <a:xfrm>
              <a:off x="20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5" name="Freeform 1856"/>
            <p:cNvSpPr>
              <a:spLocks noEditPoints="1"/>
            </p:cNvSpPr>
            <p:nvPr/>
          </p:nvSpPr>
          <p:spPr bwMode="auto">
            <a:xfrm>
              <a:off x="17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6" name="Freeform 1857"/>
            <p:cNvSpPr>
              <a:spLocks noEditPoints="1"/>
            </p:cNvSpPr>
            <p:nvPr/>
          </p:nvSpPr>
          <p:spPr bwMode="auto">
            <a:xfrm>
              <a:off x="15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7" name="Freeform 1858"/>
            <p:cNvSpPr>
              <a:spLocks noEditPoints="1"/>
            </p:cNvSpPr>
            <p:nvPr/>
          </p:nvSpPr>
          <p:spPr bwMode="auto">
            <a:xfrm>
              <a:off x="19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8" name="Freeform 1859"/>
            <p:cNvSpPr>
              <a:spLocks noEditPoints="1"/>
            </p:cNvSpPr>
            <p:nvPr/>
          </p:nvSpPr>
          <p:spPr bwMode="auto">
            <a:xfrm>
              <a:off x="211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9" name="Freeform 1860"/>
            <p:cNvSpPr>
              <a:spLocks noEditPoints="1"/>
            </p:cNvSpPr>
            <p:nvPr/>
          </p:nvSpPr>
          <p:spPr bwMode="auto">
            <a:xfrm>
              <a:off x="20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0" name="Freeform 1861"/>
            <p:cNvSpPr>
              <a:spLocks noEditPoints="1"/>
            </p:cNvSpPr>
            <p:nvPr/>
          </p:nvSpPr>
          <p:spPr bwMode="auto">
            <a:xfrm>
              <a:off x="175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1" name="Freeform 1862"/>
            <p:cNvSpPr>
              <a:spLocks noEditPoints="1"/>
            </p:cNvSpPr>
            <p:nvPr/>
          </p:nvSpPr>
          <p:spPr bwMode="auto">
            <a:xfrm>
              <a:off x="268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2" name="Freeform 1863"/>
            <p:cNvSpPr>
              <a:spLocks noEditPoints="1"/>
            </p:cNvSpPr>
            <p:nvPr/>
          </p:nvSpPr>
          <p:spPr bwMode="auto">
            <a:xfrm>
              <a:off x="16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3" name="Freeform 1864"/>
            <p:cNvSpPr>
              <a:spLocks noEditPoints="1"/>
            </p:cNvSpPr>
            <p:nvPr/>
          </p:nvSpPr>
          <p:spPr bwMode="auto">
            <a:xfrm>
              <a:off x="162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4" name="Freeform 1865"/>
            <p:cNvSpPr>
              <a:spLocks noEditPoints="1"/>
            </p:cNvSpPr>
            <p:nvPr/>
          </p:nvSpPr>
          <p:spPr bwMode="auto">
            <a:xfrm>
              <a:off x="22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5" name="Freeform 1866"/>
            <p:cNvSpPr>
              <a:spLocks noEditPoints="1"/>
            </p:cNvSpPr>
            <p:nvPr/>
          </p:nvSpPr>
          <p:spPr bwMode="auto">
            <a:xfrm>
              <a:off x="188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6" name="Freeform 1867"/>
            <p:cNvSpPr>
              <a:spLocks noEditPoints="1"/>
            </p:cNvSpPr>
            <p:nvPr/>
          </p:nvSpPr>
          <p:spPr bwMode="auto">
            <a:xfrm>
              <a:off x="12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7" name="Freeform 1868"/>
            <p:cNvSpPr>
              <a:spLocks noEditPoints="1"/>
            </p:cNvSpPr>
            <p:nvPr/>
          </p:nvSpPr>
          <p:spPr bwMode="auto">
            <a:xfrm>
              <a:off x="16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8" name="Freeform 1869"/>
            <p:cNvSpPr>
              <a:spLocks noEditPoints="1"/>
            </p:cNvSpPr>
            <p:nvPr/>
          </p:nvSpPr>
          <p:spPr bwMode="auto">
            <a:xfrm>
              <a:off x="17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9" name="Freeform 1870"/>
            <p:cNvSpPr>
              <a:spLocks noEditPoints="1"/>
            </p:cNvSpPr>
            <p:nvPr/>
          </p:nvSpPr>
          <p:spPr bwMode="auto">
            <a:xfrm>
              <a:off x="24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0" name="Freeform 1871"/>
            <p:cNvSpPr>
              <a:spLocks noEditPoints="1"/>
            </p:cNvSpPr>
            <p:nvPr/>
          </p:nvSpPr>
          <p:spPr bwMode="auto">
            <a:xfrm>
              <a:off x="224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1" name="Freeform 1872"/>
            <p:cNvSpPr>
              <a:spLocks noEditPoints="1"/>
            </p:cNvSpPr>
            <p:nvPr/>
          </p:nvSpPr>
          <p:spPr bwMode="auto">
            <a:xfrm>
              <a:off x="22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2" name="Freeform 1873"/>
            <p:cNvSpPr>
              <a:spLocks noEditPoints="1"/>
            </p:cNvSpPr>
            <p:nvPr/>
          </p:nvSpPr>
          <p:spPr bwMode="auto">
            <a:xfrm>
              <a:off x="215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3" name="Freeform 1874"/>
            <p:cNvSpPr>
              <a:spLocks noEditPoints="1"/>
            </p:cNvSpPr>
            <p:nvPr/>
          </p:nvSpPr>
          <p:spPr bwMode="auto">
            <a:xfrm>
              <a:off x="23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4" name="Freeform 1875"/>
            <p:cNvSpPr>
              <a:spLocks noEditPoints="1"/>
            </p:cNvSpPr>
            <p:nvPr/>
          </p:nvSpPr>
          <p:spPr bwMode="auto">
            <a:xfrm>
              <a:off x="18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5" name="Freeform 1876"/>
            <p:cNvSpPr>
              <a:spLocks noEditPoints="1"/>
            </p:cNvSpPr>
            <p:nvPr/>
          </p:nvSpPr>
          <p:spPr bwMode="auto">
            <a:xfrm>
              <a:off x="15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6" name="Freeform 1877"/>
            <p:cNvSpPr>
              <a:spLocks noEditPoints="1"/>
            </p:cNvSpPr>
            <p:nvPr/>
          </p:nvSpPr>
          <p:spPr bwMode="auto">
            <a:xfrm>
              <a:off x="22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7" name="Freeform 1878"/>
            <p:cNvSpPr>
              <a:spLocks noEditPoints="1"/>
            </p:cNvSpPr>
            <p:nvPr/>
          </p:nvSpPr>
          <p:spPr bwMode="auto">
            <a:xfrm>
              <a:off x="19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8" name="Freeform 1879"/>
            <p:cNvSpPr>
              <a:spLocks noEditPoints="1"/>
            </p:cNvSpPr>
            <p:nvPr/>
          </p:nvSpPr>
          <p:spPr bwMode="auto">
            <a:xfrm>
              <a:off x="19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9" name="Freeform 1880"/>
            <p:cNvSpPr>
              <a:spLocks noEditPoints="1"/>
            </p:cNvSpPr>
            <p:nvPr/>
          </p:nvSpPr>
          <p:spPr bwMode="auto">
            <a:xfrm>
              <a:off x="17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0" name="Freeform 1881"/>
            <p:cNvSpPr>
              <a:spLocks noEditPoints="1"/>
            </p:cNvSpPr>
            <p:nvPr/>
          </p:nvSpPr>
          <p:spPr bwMode="auto">
            <a:xfrm>
              <a:off x="205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1" name="Freeform 1882"/>
            <p:cNvSpPr>
              <a:spLocks noEditPoints="1"/>
            </p:cNvSpPr>
            <p:nvPr/>
          </p:nvSpPr>
          <p:spPr bwMode="auto">
            <a:xfrm>
              <a:off x="21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2" name="Freeform 1883"/>
            <p:cNvSpPr>
              <a:spLocks noEditPoints="1"/>
            </p:cNvSpPr>
            <p:nvPr/>
          </p:nvSpPr>
          <p:spPr bwMode="auto">
            <a:xfrm>
              <a:off x="213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3" name="Freeform 1884"/>
            <p:cNvSpPr>
              <a:spLocks noEditPoints="1"/>
            </p:cNvSpPr>
            <p:nvPr/>
          </p:nvSpPr>
          <p:spPr bwMode="auto">
            <a:xfrm>
              <a:off x="18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4" name="Freeform 1885"/>
            <p:cNvSpPr>
              <a:spLocks noEditPoints="1"/>
            </p:cNvSpPr>
            <p:nvPr/>
          </p:nvSpPr>
          <p:spPr bwMode="auto">
            <a:xfrm>
              <a:off x="167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5" name="Freeform 1886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6" name="Freeform 1887"/>
            <p:cNvSpPr>
              <a:spLocks noEditPoints="1"/>
            </p:cNvSpPr>
            <p:nvPr/>
          </p:nvSpPr>
          <p:spPr bwMode="auto">
            <a:xfrm>
              <a:off x="22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7" name="Freeform 1888"/>
            <p:cNvSpPr>
              <a:spLocks noEditPoints="1"/>
            </p:cNvSpPr>
            <p:nvPr/>
          </p:nvSpPr>
          <p:spPr bwMode="auto">
            <a:xfrm>
              <a:off x="14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8" name="Freeform 1889"/>
            <p:cNvSpPr>
              <a:spLocks noEditPoints="1"/>
            </p:cNvSpPr>
            <p:nvPr/>
          </p:nvSpPr>
          <p:spPr bwMode="auto">
            <a:xfrm>
              <a:off x="204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9" name="Freeform 1890"/>
            <p:cNvSpPr>
              <a:spLocks noEditPoints="1"/>
            </p:cNvSpPr>
            <p:nvPr/>
          </p:nvSpPr>
          <p:spPr bwMode="auto">
            <a:xfrm>
              <a:off x="20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0" name="Freeform 1891"/>
            <p:cNvSpPr>
              <a:spLocks noEditPoints="1"/>
            </p:cNvSpPr>
            <p:nvPr/>
          </p:nvSpPr>
          <p:spPr bwMode="auto">
            <a:xfrm>
              <a:off x="18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1" name="Freeform 1892"/>
            <p:cNvSpPr>
              <a:spLocks noEditPoints="1"/>
            </p:cNvSpPr>
            <p:nvPr/>
          </p:nvSpPr>
          <p:spPr bwMode="auto">
            <a:xfrm>
              <a:off x="16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2" name="Freeform 1893"/>
            <p:cNvSpPr>
              <a:spLocks noEditPoints="1"/>
            </p:cNvSpPr>
            <p:nvPr/>
          </p:nvSpPr>
          <p:spPr bwMode="auto">
            <a:xfrm>
              <a:off x="16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3" name="Freeform 1894"/>
            <p:cNvSpPr>
              <a:spLocks noEditPoints="1"/>
            </p:cNvSpPr>
            <p:nvPr/>
          </p:nvSpPr>
          <p:spPr bwMode="auto">
            <a:xfrm>
              <a:off x="201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4" name="Freeform 1895"/>
            <p:cNvSpPr>
              <a:spLocks noEditPoints="1"/>
            </p:cNvSpPr>
            <p:nvPr/>
          </p:nvSpPr>
          <p:spPr bwMode="auto">
            <a:xfrm>
              <a:off x="28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5" name="Freeform 1896"/>
            <p:cNvSpPr>
              <a:spLocks noEditPoints="1"/>
            </p:cNvSpPr>
            <p:nvPr/>
          </p:nvSpPr>
          <p:spPr bwMode="auto">
            <a:xfrm>
              <a:off x="171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6" name="Freeform 1897"/>
            <p:cNvSpPr>
              <a:spLocks noEditPoints="1"/>
            </p:cNvSpPr>
            <p:nvPr/>
          </p:nvSpPr>
          <p:spPr bwMode="auto">
            <a:xfrm>
              <a:off x="166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7" name="Freeform 1898"/>
            <p:cNvSpPr>
              <a:spLocks noEditPoints="1"/>
            </p:cNvSpPr>
            <p:nvPr/>
          </p:nvSpPr>
          <p:spPr bwMode="auto">
            <a:xfrm>
              <a:off x="135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8" name="Freeform 1899"/>
            <p:cNvSpPr>
              <a:spLocks noEditPoints="1"/>
            </p:cNvSpPr>
            <p:nvPr/>
          </p:nvSpPr>
          <p:spPr bwMode="auto">
            <a:xfrm>
              <a:off x="262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9" name="Freeform 1900"/>
            <p:cNvSpPr>
              <a:spLocks noEditPoints="1"/>
            </p:cNvSpPr>
            <p:nvPr/>
          </p:nvSpPr>
          <p:spPr bwMode="auto">
            <a:xfrm>
              <a:off x="234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0" name="Freeform 1901"/>
            <p:cNvSpPr>
              <a:spLocks noEditPoints="1"/>
            </p:cNvSpPr>
            <p:nvPr/>
          </p:nvSpPr>
          <p:spPr bwMode="auto">
            <a:xfrm>
              <a:off x="11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1" name="Freeform 1902"/>
            <p:cNvSpPr>
              <a:spLocks noEditPoints="1"/>
            </p:cNvSpPr>
            <p:nvPr/>
          </p:nvSpPr>
          <p:spPr bwMode="auto">
            <a:xfrm>
              <a:off x="230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2" name="Freeform 1903"/>
            <p:cNvSpPr>
              <a:spLocks noEditPoints="1"/>
            </p:cNvSpPr>
            <p:nvPr/>
          </p:nvSpPr>
          <p:spPr bwMode="auto">
            <a:xfrm>
              <a:off x="22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3" name="Freeform 1904"/>
            <p:cNvSpPr>
              <a:spLocks noEditPoints="1"/>
            </p:cNvSpPr>
            <p:nvPr/>
          </p:nvSpPr>
          <p:spPr bwMode="auto">
            <a:xfrm>
              <a:off x="208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4" name="Freeform 1905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5" name="Freeform 1906"/>
            <p:cNvSpPr>
              <a:spLocks noEditPoints="1"/>
            </p:cNvSpPr>
            <p:nvPr/>
          </p:nvSpPr>
          <p:spPr bwMode="auto">
            <a:xfrm>
              <a:off x="129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6" name="Freeform 1907"/>
            <p:cNvSpPr>
              <a:spLocks noEditPoints="1"/>
            </p:cNvSpPr>
            <p:nvPr/>
          </p:nvSpPr>
          <p:spPr bwMode="auto">
            <a:xfrm>
              <a:off x="246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7" name="Freeform 1908"/>
            <p:cNvSpPr>
              <a:spLocks noEditPoints="1"/>
            </p:cNvSpPr>
            <p:nvPr/>
          </p:nvSpPr>
          <p:spPr bwMode="auto">
            <a:xfrm>
              <a:off x="266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8" name="Freeform 1909"/>
            <p:cNvSpPr>
              <a:spLocks noEditPoints="1"/>
            </p:cNvSpPr>
            <p:nvPr/>
          </p:nvSpPr>
          <p:spPr bwMode="auto">
            <a:xfrm>
              <a:off x="14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9" name="Freeform 1910"/>
            <p:cNvSpPr>
              <a:spLocks noEditPoints="1"/>
            </p:cNvSpPr>
            <p:nvPr/>
          </p:nvSpPr>
          <p:spPr bwMode="auto">
            <a:xfrm>
              <a:off x="19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0" name="Freeform 1911"/>
            <p:cNvSpPr>
              <a:spLocks noEditPoints="1"/>
            </p:cNvSpPr>
            <p:nvPr/>
          </p:nvSpPr>
          <p:spPr bwMode="auto">
            <a:xfrm>
              <a:off x="188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1" name="Freeform 1912"/>
            <p:cNvSpPr>
              <a:spLocks noEditPoints="1"/>
            </p:cNvSpPr>
            <p:nvPr/>
          </p:nvSpPr>
          <p:spPr bwMode="auto">
            <a:xfrm>
              <a:off x="18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2" name="Freeform 1913"/>
            <p:cNvSpPr>
              <a:spLocks noEditPoints="1"/>
            </p:cNvSpPr>
            <p:nvPr/>
          </p:nvSpPr>
          <p:spPr bwMode="auto">
            <a:xfrm>
              <a:off x="166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3" name="Freeform 1914"/>
            <p:cNvSpPr>
              <a:spLocks noEditPoints="1"/>
            </p:cNvSpPr>
            <p:nvPr/>
          </p:nvSpPr>
          <p:spPr bwMode="auto">
            <a:xfrm>
              <a:off x="15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4" name="Freeform 1915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5" name="Freeform 1916"/>
            <p:cNvSpPr>
              <a:spLocks noEditPoints="1"/>
            </p:cNvSpPr>
            <p:nvPr/>
          </p:nvSpPr>
          <p:spPr bwMode="auto">
            <a:xfrm>
              <a:off x="237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6" name="Freeform 1917"/>
            <p:cNvSpPr>
              <a:spLocks noEditPoints="1"/>
            </p:cNvSpPr>
            <p:nvPr/>
          </p:nvSpPr>
          <p:spPr bwMode="auto">
            <a:xfrm>
              <a:off x="18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7" name="Freeform 1918"/>
            <p:cNvSpPr>
              <a:spLocks noEditPoints="1"/>
            </p:cNvSpPr>
            <p:nvPr/>
          </p:nvSpPr>
          <p:spPr bwMode="auto">
            <a:xfrm>
              <a:off x="189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8" name="Freeform 1919"/>
            <p:cNvSpPr>
              <a:spLocks noEditPoints="1"/>
            </p:cNvSpPr>
            <p:nvPr/>
          </p:nvSpPr>
          <p:spPr bwMode="auto">
            <a:xfrm>
              <a:off x="255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9" name="Freeform 1920"/>
            <p:cNvSpPr>
              <a:spLocks noEditPoints="1"/>
            </p:cNvSpPr>
            <p:nvPr/>
          </p:nvSpPr>
          <p:spPr bwMode="auto">
            <a:xfrm>
              <a:off x="157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0" name="Freeform 1921"/>
            <p:cNvSpPr>
              <a:spLocks noEditPoints="1"/>
            </p:cNvSpPr>
            <p:nvPr/>
          </p:nvSpPr>
          <p:spPr bwMode="auto">
            <a:xfrm>
              <a:off x="257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1" name="Freeform 1922"/>
            <p:cNvSpPr>
              <a:spLocks noEditPoints="1"/>
            </p:cNvSpPr>
            <p:nvPr/>
          </p:nvSpPr>
          <p:spPr bwMode="auto">
            <a:xfrm>
              <a:off x="205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2" name="Freeform 1923"/>
            <p:cNvSpPr>
              <a:spLocks noEditPoints="1"/>
            </p:cNvSpPr>
            <p:nvPr/>
          </p:nvSpPr>
          <p:spPr bwMode="auto">
            <a:xfrm>
              <a:off x="22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3" name="Freeform 1924"/>
            <p:cNvSpPr>
              <a:spLocks noEditPoints="1"/>
            </p:cNvSpPr>
            <p:nvPr/>
          </p:nvSpPr>
          <p:spPr bwMode="auto">
            <a:xfrm>
              <a:off x="22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4" name="Freeform 1925"/>
            <p:cNvSpPr>
              <a:spLocks noEditPoints="1"/>
            </p:cNvSpPr>
            <p:nvPr/>
          </p:nvSpPr>
          <p:spPr bwMode="auto">
            <a:xfrm>
              <a:off x="160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5" name="Freeform 1926"/>
            <p:cNvSpPr>
              <a:spLocks noEditPoints="1"/>
            </p:cNvSpPr>
            <p:nvPr/>
          </p:nvSpPr>
          <p:spPr bwMode="auto">
            <a:xfrm>
              <a:off x="222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6" name="Freeform 1927"/>
            <p:cNvSpPr>
              <a:spLocks noEditPoints="1"/>
            </p:cNvSpPr>
            <p:nvPr/>
          </p:nvSpPr>
          <p:spPr bwMode="auto">
            <a:xfrm>
              <a:off x="18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7" name="Freeform 1928"/>
            <p:cNvSpPr>
              <a:spLocks noEditPoints="1"/>
            </p:cNvSpPr>
            <p:nvPr/>
          </p:nvSpPr>
          <p:spPr bwMode="auto">
            <a:xfrm>
              <a:off x="19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8" name="Freeform 1929"/>
            <p:cNvSpPr>
              <a:spLocks noEditPoints="1"/>
            </p:cNvSpPr>
            <p:nvPr/>
          </p:nvSpPr>
          <p:spPr bwMode="auto">
            <a:xfrm>
              <a:off x="19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9" name="Freeform 1930"/>
            <p:cNvSpPr>
              <a:spLocks noEditPoints="1"/>
            </p:cNvSpPr>
            <p:nvPr/>
          </p:nvSpPr>
          <p:spPr bwMode="auto">
            <a:xfrm>
              <a:off x="175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0" name="Freeform 1931"/>
            <p:cNvSpPr>
              <a:spLocks noEditPoints="1"/>
            </p:cNvSpPr>
            <p:nvPr/>
          </p:nvSpPr>
          <p:spPr bwMode="auto">
            <a:xfrm>
              <a:off x="204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1" name="Freeform 1932"/>
            <p:cNvSpPr>
              <a:spLocks noEditPoints="1"/>
            </p:cNvSpPr>
            <p:nvPr/>
          </p:nvSpPr>
          <p:spPr bwMode="auto">
            <a:xfrm>
              <a:off x="13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2" name="Freeform 1933"/>
            <p:cNvSpPr>
              <a:spLocks noEditPoints="1"/>
            </p:cNvSpPr>
            <p:nvPr/>
          </p:nvSpPr>
          <p:spPr bwMode="auto">
            <a:xfrm>
              <a:off x="16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3" name="Freeform 1934"/>
            <p:cNvSpPr>
              <a:spLocks noEditPoints="1"/>
            </p:cNvSpPr>
            <p:nvPr/>
          </p:nvSpPr>
          <p:spPr bwMode="auto">
            <a:xfrm>
              <a:off x="20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4" name="Freeform 1935"/>
            <p:cNvSpPr>
              <a:spLocks noEditPoints="1"/>
            </p:cNvSpPr>
            <p:nvPr/>
          </p:nvSpPr>
          <p:spPr bwMode="auto">
            <a:xfrm>
              <a:off x="185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5" name="Freeform 1936"/>
            <p:cNvSpPr>
              <a:spLocks noEditPoints="1"/>
            </p:cNvSpPr>
            <p:nvPr/>
          </p:nvSpPr>
          <p:spPr bwMode="auto">
            <a:xfrm>
              <a:off x="168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6" name="Freeform 1937"/>
            <p:cNvSpPr>
              <a:spLocks noEditPoints="1"/>
            </p:cNvSpPr>
            <p:nvPr/>
          </p:nvSpPr>
          <p:spPr bwMode="auto">
            <a:xfrm>
              <a:off x="16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7" name="Freeform 1938"/>
            <p:cNvSpPr>
              <a:spLocks noEditPoints="1"/>
            </p:cNvSpPr>
            <p:nvPr/>
          </p:nvSpPr>
          <p:spPr bwMode="auto">
            <a:xfrm>
              <a:off x="19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8" name="Freeform 1939"/>
            <p:cNvSpPr>
              <a:spLocks noEditPoints="1"/>
            </p:cNvSpPr>
            <p:nvPr/>
          </p:nvSpPr>
          <p:spPr bwMode="auto">
            <a:xfrm>
              <a:off x="245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9" name="Freeform 1940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0" name="Freeform 1941"/>
            <p:cNvSpPr>
              <a:spLocks noEditPoints="1"/>
            </p:cNvSpPr>
            <p:nvPr/>
          </p:nvSpPr>
          <p:spPr bwMode="auto">
            <a:xfrm>
              <a:off x="15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1" name="Freeform 1942"/>
            <p:cNvSpPr>
              <a:spLocks noEditPoints="1"/>
            </p:cNvSpPr>
            <p:nvPr/>
          </p:nvSpPr>
          <p:spPr bwMode="auto">
            <a:xfrm>
              <a:off x="23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2" name="Freeform 1943"/>
            <p:cNvSpPr>
              <a:spLocks noEditPoints="1"/>
            </p:cNvSpPr>
            <p:nvPr/>
          </p:nvSpPr>
          <p:spPr bwMode="auto">
            <a:xfrm>
              <a:off x="15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3" name="Freeform 1944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4" name="Freeform 1945"/>
            <p:cNvSpPr>
              <a:spLocks noEditPoints="1"/>
            </p:cNvSpPr>
            <p:nvPr/>
          </p:nvSpPr>
          <p:spPr bwMode="auto">
            <a:xfrm>
              <a:off x="19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5" name="Freeform 1946"/>
            <p:cNvSpPr>
              <a:spLocks noEditPoints="1"/>
            </p:cNvSpPr>
            <p:nvPr/>
          </p:nvSpPr>
          <p:spPr bwMode="auto">
            <a:xfrm>
              <a:off x="16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6" name="Freeform 1947"/>
            <p:cNvSpPr>
              <a:spLocks noEditPoints="1"/>
            </p:cNvSpPr>
            <p:nvPr/>
          </p:nvSpPr>
          <p:spPr bwMode="auto">
            <a:xfrm>
              <a:off x="211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7" name="Freeform 1948"/>
            <p:cNvSpPr>
              <a:spLocks noEditPoints="1"/>
            </p:cNvSpPr>
            <p:nvPr/>
          </p:nvSpPr>
          <p:spPr bwMode="auto">
            <a:xfrm>
              <a:off x="231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8" name="Freeform 1949"/>
            <p:cNvSpPr>
              <a:spLocks noEditPoints="1"/>
            </p:cNvSpPr>
            <p:nvPr/>
          </p:nvSpPr>
          <p:spPr bwMode="auto">
            <a:xfrm>
              <a:off x="163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9" name="Freeform 1950"/>
            <p:cNvSpPr>
              <a:spLocks noEditPoints="1"/>
            </p:cNvSpPr>
            <p:nvPr/>
          </p:nvSpPr>
          <p:spPr bwMode="auto">
            <a:xfrm>
              <a:off x="161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0" name="Freeform 1951"/>
            <p:cNvSpPr>
              <a:spLocks noEditPoints="1"/>
            </p:cNvSpPr>
            <p:nvPr/>
          </p:nvSpPr>
          <p:spPr bwMode="auto">
            <a:xfrm>
              <a:off x="13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1" name="Freeform 1952"/>
            <p:cNvSpPr>
              <a:spLocks noEditPoints="1"/>
            </p:cNvSpPr>
            <p:nvPr/>
          </p:nvSpPr>
          <p:spPr bwMode="auto">
            <a:xfrm>
              <a:off x="14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2" name="Freeform 1953"/>
            <p:cNvSpPr>
              <a:spLocks noEditPoints="1"/>
            </p:cNvSpPr>
            <p:nvPr/>
          </p:nvSpPr>
          <p:spPr bwMode="auto">
            <a:xfrm>
              <a:off x="15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3" name="Freeform 1954"/>
            <p:cNvSpPr>
              <a:spLocks noEditPoints="1"/>
            </p:cNvSpPr>
            <p:nvPr/>
          </p:nvSpPr>
          <p:spPr bwMode="auto">
            <a:xfrm>
              <a:off x="165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4" name="Freeform 1955"/>
            <p:cNvSpPr>
              <a:spLocks noEditPoints="1"/>
            </p:cNvSpPr>
            <p:nvPr/>
          </p:nvSpPr>
          <p:spPr bwMode="auto">
            <a:xfrm>
              <a:off x="20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5" name="Freeform 1956"/>
            <p:cNvSpPr>
              <a:spLocks noEditPoints="1"/>
            </p:cNvSpPr>
            <p:nvPr/>
          </p:nvSpPr>
          <p:spPr bwMode="auto">
            <a:xfrm>
              <a:off x="18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6" name="Freeform 1957"/>
            <p:cNvSpPr>
              <a:spLocks noEditPoints="1"/>
            </p:cNvSpPr>
            <p:nvPr/>
          </p:nvSpPr>
          <p:spPr bwMode="auto">
            <a:xfrm>
              <a:off x="14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7" name="Freeform 1958"/>
            <p:cNvSpPr>
              <a:spLocks noEditPoints="1"/>
            </p:cNvSpPr>
            <p:nvPr/>
          </p:nvSpPr>
          <p:spPr bwMode="auto">
            <a:xfrm>
              <a:off x="16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8" name="Freeform 1959"/>
            <p:cNvSpPr>
              <a:spLocks noEditPoints="1"/>
            </p:cNvSpPr>
            <p:nvPr/>
          </p:nvSpPr>
          <p:spPr bwMode="auto">
            <a:xfrm>
              <a:off x="249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9" name="Freeform 1960"/>
            <p:cNvSpPr>
              <a:spLocks noEditPoints="1"/>
            </p:cNvSpPr>
            <p:nvPr/>
          </p:nvSpPr>
          <p:spPr bwMode="auto">
            <a:xfrm>
              <a:off x="207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0" name="Freeform 1961"/>
            <p:cNvSpPr>
              <a:spLocks noEditPoints="1"/>
            </p:cNvSpPr>
            <p:nvPr/>
          </p:nvSpPr>
          <p:spPr bwMode="auto">
            <a:xfrm>
              <a:off x="181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1" name="Freeform 1962"/>
            <p:cNvSpPr>
              <a:spLocks noEditPoints="1"/>
            </p:cNvSpPr>
            <p:nvPr/>
          </p:nvSpPr>
          <p:spPr bwMode="auto">
            <a:xfrm>
              <a:off x="22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2" name="Freeform 1963"/>
            <p:cNvSpPr>
              <a:spLocks noEditPoints="1"/>
            </p:cNvSpPr>
            <p:nvPr/>
          </p:nvSpPr>
          <p:spPr bwMode="auto">
            <a:xfrm>
              <a:off x="236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3" name="Freeform 1964"/>
            <p:cNvSpPr>
              <a:spLocks noEditPoints="1"/>
            </p:cNvSpPr>
            <p:nvPr/>
          </p:nvSpPr>
          <p:spPr bwMode="auto">
            <a:xfrm>
              <a:off x="14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4" name="Freeform 1965"/>
            <p:cNvSpPr>
              <a:spLocks noEditPoints="1"/>
            </p:cNvSpPr>
            <p:nvPr/>
          </p:nvSpPr>
          <p:spPr bwMode="auto">
            <a:xfrm>
              <a:off x="21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5" name="Freeform 1966"/>
            <p:cNvSpPr>
              <a:spLocks noEditPoints="1"/>
            </p:cNvSpPr>
            <p:nvPr/>
          </p:nvSpPr>
          <p:spPr bwMode="auto">
            <a:xfrm>
              <a:off x="22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6" name="Freeform 1967"/>
            <p:cNvSpPr>
              <a:spLocks noEditPoints="1"/>
            </p:cNvSpPr>
            <p:nvPr/>
          </p:nvSpPr>
          <p:spPr bwMode="auto">
            <a:xfrm>
              <a:off x="273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7" name="Freeform 1968"/>
            <p:cNvSpPr>
              <a:spLocks noEditPoints="1"/>
            </p:cNvSpPr>
            <p:nvPr/>
          </p:nvSpPr>
          <p:spPr bwMode="auto">
            <a:xfrm>
              <a:off x="21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8" name="Freeform 1969"/>
            <p:cNvSpPr>
              <a:spLocks noEditPoints="1"/>
            </p:cNvSpPr>
            <p:nvPr/>
          </p:nvSpPr>
          <p:spPr bwMode="auto">
            <a:xfrm>
              <a:off x="239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9" name="Freeform 1970"/>
            <p:cNvSpPr>
              <a:spLocks noEditPoints="1"/>
            </p:cNvSpPr>
            <p:nvPr/>
          </p:nvSpPr>
          <p:spPr bwMode="auto">
            <a:xfrm>
              <a:off x="17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0" name="Freeform 1971"/>
            <p:cNvSpPr>
              <a:spLocks noEditPoints="1"/>
            </p:cNvSpPr>
            <p:nvPr/>
          </p:nvSpPr>
          <p:spPr bwMode="auto">
            <a:xfrm>
              <a:off x="17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1" name="Freeform 1972"/>
            <p:cNvSpPr>
              <a:spLocks noEditPoints="1"/>
            </p:cNvSpPr>
            <p:nvPr/>
          </p:nvSpPr>
          <p:spPr bwMode="auto">
            <a:xfrm>
              <a:off x="219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2" name="Freeform 1973"/>
            <p:cNvSpPr>
              <a:spLocks noEditPoints="1"/>
            </p:cNvSpPr>
            <p:nvPr/>
          </p:nvSpPr>
          <p:spPr bwMode="auto">
            <a:xfrm>
              <a:off x="166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3" name="Freeform 1974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4" name="Freeform 1975"/>
            <p:cNvSpPr>
              <a:spLocks noEditPoints="1"/>
            </p:cNvSpPr>
            <p:nvPr/>
          </p:nvSpPr>
          <p:spPr bwMode="auto">
            <a:xfrm>
              <a:off x="17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5" name="Freeform 1976"/>
            <p:cNvSpPr>
              <a:spLocks noEditPoints="1"/>
            </p:cNvSpPr>
            <p:nvPr/>
          </p:nvSpPr>
          <p:spPr bwMode="auto">
            <a:xfrm>
              <a:off x="16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6" name="Freeform 1977"/>
            <p:cNvSpPr>
              <a:spLocks noEditPoints="1"/>
            </p:cNvSpPr>
            <p:nvPr/>
          </p:nvSpPr>
          <p:spPr bwMode="auto">
            <a:xfrm>
              <a:off x="24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7" name="Freeform 1978"/>
            <p:cNvSpPr>
              <a:spLocks noEditPoints="1"/>
            </p:cNvSpPr>
            <p:nvPr/>
          </p:nvSpPr>
          <p:spPr bwMode="auto">
            <a:xfrm>
              <a:off x="200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8" name="Freeform 1979"/>
            <p:cNvSpPr>
              <a:spLocks noEditPoints="1"/>
            </p:cNvSpPr>
            <p:nvPr/>
          </p:nvSpPr>
          <p:spPr bwMode="auto">
            <a:xfrm>
              <a:off x="166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9" name="Freeform 1980"/>
            <p:cNvSpPr>
              <a:spLocks noEditPoints="1"/>
            </p:cNvSpPr>
            <p:nvPr/>
          </p:nvSpPr>
          <p:spPr bwMode="auto">
            <a:xfrm>
              <a:off x="22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0" name="Freeform 1981"/>
            <p:cNvSpPr>
              <a:spLocks noEditPoints="1"/>
            </p:cNvSpPr>
            <p:nvPr/>
          </p:nvSpPr>
          <p:spPr bwMode="auto">
            <a:xfrm>
              <a:off x="22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1" name="Freeform 1982"/>
            <p:cNvSpPr>
              <a:spLocks noEditPoints="1"/>
            </p:cNvSpPr>
            <p:nvPr/>
          </p:nvSpPr>
          <p:spPr bwMode="auto">
            <a:xfrm>
              <a:off x="15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2" name="Freeform 1983"/>
            <p:cNvSpPr>
              <a:spLocks noEditPoints="1"/>
            </p:cNvSpPr>
            <p:nvPr/>
          </p:nvSpPr>
          <p:spPr bwMode="auto">
            <a:xfrm>
              <a:off x="297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3" name="Freeform 1984"/>
            <p:cNvSpPr>
              <a:spLocks noEditPoints="1"/>
            </p:cNvSpPr>
            <p:nvPr/>
          </p:nvSpPr>
          <p:spPr bwMode="auto">
            <a:xfrm>
              <a:off x="192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4" name="Freeform 1985"/>
            <p:cNvSpPr>
              <a:spLocks noEditPoints="1"/>
            </p:cNvSpPr>
            <p:nvPr/>
          </p:nvSpPr>
          <p:spPr bwMode="auto">
            <a:xfrm>
              <a:off x="19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5" name="Freeform 1986"/>
            <p:cNvSpPr>
              <a:spLocks noEditPoints="1"/>
            </p:cNvSpPr>
            <p:nvPr/>
          </p:nvSpPr>
          <p:spPr bwMode="auto">
            <a:xfrm>
              <a:off x="25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6" name="Freeform 1987"/>
            <p:cNvSpPr>
              <a:spLocks noEditPoints="1"/>
            </p:cNvSpPr>
            <p:nvPr/>
          </p:nvSpPr>
          <p:spPr bwMode="auto">
            <a:xfrm>
              <a:off x="199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7" name="Freeform 1988"/>
            <p:cNvSpPr>
              <a:spLocks noEditPoints="1"/>
            </p:cNvSpPr>
            <p:nvPr/>
          </p:nvSpPr>
          <p:spPr bwMode="auto">
            <a:xfrm>
              <a:off x="135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8" name="Freeform 1989"/>
            <p:cNvSpPr>
              <a:spLocks noEditPoints="1"/>
            </p:cNvSpPr>
            <p:nvPr/>
          </p:nvSpPr>
          <p:spPr bwMode="auto">
            <a:xfrm>
              <a:off x="17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9" name="Freeform 1990"/>
            <p:cNvSpPr>
              <a:spLocks noEditPoints="1"/>
            </p:cNvSpPr>
            <p:nvPr/>
          </p:nvSpPr>
          <p:spPr bwMode="auto">
            <a:xfrm>
              <a:off x="26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0" name="Freeform 1991"/>
            <p:cNvSpPr>
              <a:spLocks noEditPoints="1"/>
            </p:cNvSpPr>
            <p:nvPr/>
          </p:nvSpPr>
          <p:spPr bwMode="auto">
            <a:xfrm>
              <a:off x="14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1" name="Freeform 1992"/>
            <p:cNvSpPr>
              <a:spLocks noEditPoints="1"/>
            </p:cNvSpPr>
            <p:nvPr/>
          </p:nvSpPr>
          <p:spPr bwMode="auto">
            <a:xfrm>
              <a:off x="21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2" name="Freeform 1993"/>
            <p:cNvSpPr>
              <a:spLocks noEditPoints="1"/>
            </p:cNvSpPr>
            <p:nvPr/>
          </p:nvSpPr>
          <p:spPr bwMode="auto">
            <a:xfrm>
              <a:off x="236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3" name="Freeform 1994"/>
            <p:cNvSpPr>
              <a:spLocks noEditPoints="1"/>
            </p:cNvSpPr>
            <p:nvPr/>
          </p:nvSpPr>
          <p:spPr bwMode="auto">
            <a:xfrm>
              <a:off x="189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4" name="Freeform 1995"/>
            <p:cNvSpPr>
              <a:spLocks noEditPoints="1"/>
            </p:cNvSpPr>
            <p:nvPr/>
          </p:nvSpPr>
          <p:spPr bwMode="auto">
            <a:xfrm>
              <a:off x="16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5" name="Freeform 1996"/>
            <p:cNvSpPr>
              <a:spLocks noEditPoints="1"/>
            </p:cNvSpPr>
            <p:nvPr/>
          </p:nvSpPr>
          <p:spPr bwMode="auto">
            <a:xfrm>
              <a:off x="22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6" name="Freeform 1997"/>
            <p:cNvSpPr>
              <a:spLocks noEditPoints="1"/>
            </p:cNvSpPr>
            <p:nvPr/>
          </p:nvSpPr>
          <p:spPr bwMode="auto">
            <a:xfrm>
              <a:off x="163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7" name="Freeform 1998"/>
            <p:cNvSpPr>
              <a:spLocks noEditPoints="1"/>
            </p:cNvSpPr>
            <p:nvPr/>
          </p:nvSpPr>
          <p:spPr bwMode="auto">
            <a:xfrm>
              <a:off x="17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8" name="Freeform 1999"/>
            <p:cNvSpPr>
              <a:spLocks noEditPoints="1"/>
            </p:cNvSpPr>
            <p:nvPr/>
          </p:nvSpPr>
          <p:spPr bwMode="auto">
            <a:xfrm>
              <a:off x="17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9" name="Freeform 2000"/>
            <p:cNvSpPr>
              <a:spLocks noEditPoints="1"/>
            </p:cNvSpPr>
            <p:nvPr/>
          </p:nvSpPr>
          <p:spPr bwMode="auto">
            <a:xfrm>
              <a:off x="18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0" name="Freeform 2001"/>
            <p:cNvSpPr>
              <a:spLocks noEditPoints="1"/>
            </p:cNvSpPr>
            <p:nvPr/>
          </p:nvSpPr>
          <p:spPr bwMode="auto">
            <a:xfrm>
              <a:off x="26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1" name="Freeform 2002"/>
            <p:cNvSpPr>
              <a:spLocks noEditPoints="1"/>
            </p:cNvSpPr>
            <p:nvPr/>
          </p:nvSpPr>
          <p:spPr bwMode="auto">
            <a:xfrm>
              <a:off x="193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2" name="Freeform 2003"/>
            <p:cNvSpPr>
              <a:spLocks noEditPoints="1"/>
            </p:cNvSpPr>
            <p:nvPr/>
          </p:nvSpPr>
          <p:spPr bwMode="auto">
            <a:xfrm>
              <a:off x="23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3" name="Freeform 2004"/>
            <p:cNvSpPr>
              <a:spLocks noEditPoints="1"/>
            </p:cNvSpPr>
            <p:nvPr/>
          </p:nvSpPr>
          <p:spPr bwMode="auto">
            <a:xfrm>
              <a:off x="23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4" name="Freeform 2005"/>
            <p:cNvSpPr>
              <a:spLocks noEditPoints="1"/>
            </p:cNvSpPr>
            <p:nvPr/>
          </p:nvSpPr>
          <p:spPr bwMode="auto">
            <a:xfrm>
              <a:off x="203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5" name="Freeform 2006"/>
            <p:cNvSpPr>
              <a:spLocks noEditPoints="1"/>
            </p:cNvSpPr>
            <p:nvPr/>
          </p:nvSpPr>
          <p:spPr bwMode="auto">
            <a:xfrm>
              <a:off x="164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6" name="Freeform 2007"/>
            <p:cNvSpPr>
              <a:spLocks noEditPoints="1"/>
            </p:cNvSpPr>
            <p:nvPr/>
          </p:nvSpPr>
          <p:spPr bwMode="auto">
            <a:xfrm>
              <a:off x="15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7" name="Freeform 2008"/>
            <p:cNvSpPr>
              <a:spLocks noEditPoints="1"/>
            </p:cNvSpPr>
            <p:nvPr/>
          </p:nvSpPr>
          <p:spPr bwMode="auto">
            <a:xfrm>
              <a:off x="155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8" name="Freeform 2009"/>
            <p:cNvSpPr>
              <a:spLocks noEditPoints="1"/>
            </p:cNvSpPr>
            <p:nvPr/>
          </p:nvSpPr>
          <p:spPr bwMode="auto">
            <a:xfrm>
              <a:off x="217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9" name="Freeform 2010"/>
            <p:cNvSpPr>
              <a:spLocks noEditPoints="1"/>
            </p:cNvSpPr>
            <p:nvPr/>
          </p:nvSpPr>
          <p:spPr bwMode="auto">
            <a:xfrm>
              <a:off x="17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0" name="Freeform 2011"/>
            <p:cNvSpPr>
              <a:spLocks noEditPoints="1"/>
            </p:cNvSpPr>
            <p:nvPr/>
          </p:nvSpPr>
          <p:spPr bwMode="auto">
            <a:xfrm>
              <a:off x="174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1" name="Freeform 2012"/>
            <p:cNvSpPr>
              <a:spLocks noEditPoints="1"/>
            </p:cNvSpPr>
            <p:nvPr/>
          </p:nvSpPr>
          <p:spPr bwMode="auto">
            <a:xfrm>
              <a:off x="164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2" name="Freeform 2013"/>
            <p:cNvSpPr>
              <a:spLocks noEditPoints="1"/>
            </p:cNvSpPr>
            <p:nvPr/>
          </p:nvSpPr>
          <p:spPr bwMode="auto">
            <a:xfrm>
              <a:off x="16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3" name="Freeform 2014"/>
            <p:cNvSpPr>
              <a:spLocks noEditPoints="1"/>
            </p:cNvSpPr>
            <p:nvPr/>
          </p:nvSpPr>
          <p:spPr bwMode="auto">
            <a:xfrm>
              <a:off x="206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150" name="Rectangle 3035"/>
          <p:cNvSpPr>
            <a:spLocks noChangeArrowheads="1"/>
          </p:cNvSpPr>
          <p:nvPr/>
        </p:nvSpPr>
        <p:spPr bwMode="auto">
          <a:xfrm>
            <a:off x="738188" y="5975350"/>
            <a:ext cx="3984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1" name="Rectangle 3036"/>
          <p:cNvSpPr>
            <a:spLocks noChangeArrowheads="1"/>
          </p:cNvSpPr>
          <p:nvPr/>
        </p:nvSpPr>
        <p:spPr bwMode="auto">
          <a:xfrm>
            <a:off x="846138" y="4792663"/>
            <a:ext cx="2905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2" name="Rectangle 3037"/>
          <p:cNvSpPr>
            <a:spLocks noChangeArrowheads="1"/>
          </p:cNvSpPr>
          <p:nvPr/>
        </p:nvSpPr>
        <p:spPr bwMode="auto">
          <a:xfrm>
            <a:off x="912813" y="3608388"/>
            <a:ext cx="222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3" name="Rectangle 3038"/>
          <p:cNvSpPr>
            <a:spLocks noChangeArrowheads="1"/>
          </p:cNvSpPr>
          <p:nvPr/>
        </p:nvSpPr>
        <p:spPr bwMode="auto">
          <a:xfrm>
            <a:off x="912813" y="2425700"/>
            <a:ext cx="222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4" name="Rectangle 3039"/>
          <p:cNvSpPr>
            <a:spLocks noChangeArrowheads="1"/>
          </p:cNvSpPr>
          <p:nvPr/>
        </p:nvSpPr>
        <p:spPr bwMode="auto">
          <a:xfrm>
            <a:off x="803276" y="1243013"/>
            <a:ext cx="3317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5" name="Rectangle 3040"/>
          <p:cNvSpPr>
            <a:spLocks noChangeArrowheads="1"/>
          </p:cNvSpPr>
          <p:nvPr/>
        </p:nvSpPr>
        <p:spPr bwMode="auto">
          <a:xfrm>
            <a:off x="116363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6" name="Rectangle 3041"/>
          <p:cNvSpPr>
            <a:spLocks noChangeArrowheads="1"/>
          </p:cNvSpPr>
          <p:nvPr/>
        </p:nvSpPr>
        <p:spPr bwMode="auto">
          <a:xfrm>
            <a:off x="232886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7" name="Rectangle 3042"/>
          <p:cNvSpPr>
            <a:spLocks noChangeArrowheads="1"/>
          </p:cNvSpPr>
          <p:nvPr/>
        </p:nvSpPr>
        <p:spPr bwMode="auto">
          <a:xfrm>
            <a:off x="349408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8" name="Rectangle 3043"/>
          <p:cNvSpPr>
            <a:spLocks noChangeArrowheads="1"/>
          </p:cNvSpPr>
          <p:nvPr/>
        </p:nvSpPr>
        <p:spPr bwMode="auto">
          <a:xfrm>
            <a:off x="465931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9" name="Rectangle 3044"/>
          <p:cNvSpPr>
            <a:spLocks noChangeArrowheads="1"/>
          </p:cNvSpPr>
          <p:nvPr/>
        </p:nvSpPr>
        <p:spPr bwMode="auto">
          <a:xfrm>
            <a:off x="582453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0" name="Rectangle 3045"/>
          <p:cNvSpPr>
            <a:spLocks noChangeArrowheads="1"/>
          </p:cNvSpPr>
          <p:nvPr/>
        </p:nvSpPr>
        <p:spPr bwMode="auto">
          <a:xfrm>
            <a:off x="698976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1" name="Freeform 3046"/>
          <p:cNvSpPr>
            <a:spLocks noEditPoints="1"/>
          </p:cNvSpPr>
          <p:nvPr/>
        </p:nvSpPr>
        <p:spPr bwMode="auto">
          <a:xfrm>
            <a:off x="7331076" y="2749550"/>
            <a:ext cx="73025" cy="73025"/>
          </a:xfrm>
          <a:custGeom>
            <a:avLst/>
            <a:gdLst>
              <a:gd name="T0" fmla="*/ 105 w 227"/>
              <a:gd name="T1" fmla="*/ 5 h 227"/>
              <a:gd name="T2" fmla="*/ 122 w 227"/>
              <a:gd name="T3" fmla="*/ 5 h 227"/>
              <a:gd name="T4" fmla="*/ 222 w 227"/>
              <a:gd name="T5" fmla="*/ 105 h 227"/>
              <a:gd name="T6" fmla="*/ 222 w 227"/>
              <a:gd name="T7" fmla="*/ 122 h 227"/>
              <a:gd name="T8" fmla="*/ 122 w 227"/>
              <a:gd name="T9" fmla="*/ 222 h 227"/>
              <a:gd name="T10" fmla="*/ 105 w 227"/>
              <a:gd name="T11" fmla="*/ 222 h 227"/>
              <a:gd name="T12" fmla="*/ 5 w 227"/>
              <a:gd name="T13" fmla="*/ 122 h 227"/>
              <a:gd name="T14" fmla="*/ 5 w 227"/>
              <a:gd name="T15" fmla="*/ 105 h 227"/>
              <a:gd name="T16" fmla="*/ 105 w 227"/>
              <a:gd name="T17" fmla="*/ 5 h 227"/>
              <a:gd name="T18" fmla="*/ 22 w 227"/>
              <a:gd name="T19" fmla="*/ 122 h 227"/>
              <a:gd name="T20" fmla="*/ 22 w 227"/>
              <a:gd name="T21" fmla="*/ 105 h 227"/>
              <a:gd name="T22" fmla="*/ 122 w 227"/>
              <a:gd name="T23" fmla="*/ 205 h 227"/>
              <a:gd name="T24" fmla="*/ 105 w 227"/>
              <a:gd name="T25" fmla="*/ 205 h 227"/>
              <a:gd name="T26" fmla="*/ 205 w 227"/>
              <a:gd name="T27" fmla="*/ 105 h 227"/>
              <a:gd name="T28" fmla="*/ 205 w 227"/>
              <a:gd name="T29" fmla="*/ 122 h 227"/>
              <a:gd name="T30" fmla="*/ 105 w 227"/>
              <a:gd name="T31" fmla="*/ 22 h 227"/>
              <a:gd name="T32" fmla="*/ 122 w 227"/>
              <a:gd name="T33" fmla="*/ 22 h 227"/>
              <a:gd name="T34" fmla="*/ 22 w 227"/>
              <a:gd name="T35" fmla="*/ 12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7" h="227">
                <a:moveTo>
                  <a:pt x="105" y="5"/>
                </a:moveTo>
                <a:cubicBezTo>
                  <a:pt x="110" y="0"/>
                  <a:pt x="117" y="0"/>
                  <a:pt x="122" y="5"/>
                </a:cubicBezTo>
                <a:lnTo>
                  <a:pt x="222" y="105"/>
                </a:lnTo>
                <a:cubicBezTo>
                  <a:pt x="227" y="110"/>
                  <a:pt x="227" y="117"/>
                  <a:pt x="222" y="122"/>
                </a:cubicBezTo>
                <a:lnTo>
                  <a:pt x="122" y="222"/>
                </a:lnTo>
                <a:cubicBezTo>
                  <a:pt x="117" y="227"/>
                  <a:pt x="110" y="227"/>
                  <a:pt x="105" y="222"/>
                </a:cubicBezTo>
                <a:lnTo>
                  <a:pt x="5" y="122"/>
                </a:lnTo>
                <a:cubicBezTo>
                  <a:pt x="0" y="117"/>
                  <a:pt x="0" y="110"/>
                  <a:pt x="5" y="105"/>
                </a:cubicBezTo>
                <a:lnTo>
                  <a:pt x="105" y="5"/>
                </a:lnTo>
                <a:close/>
                <a:moveTo>
                  <a:pt x="22" y="122"/>
                </a:moveTo>
                <a:lnTo>
                  <a:pt x="22" y="105"/>
                </a:lnTo>
                <a:lnTo>
                  <a:pt x="122" y="205"/>
                </a:lnTo>
                <a:lnTo>
                  <a:pt x="105" y="205"/>
                </a:lnTo>
                <a:lnTo>
                  <a:pt x="205" y="105"/>
                </a:lnTo>
                <a:lnTo>
                  <a:pt x="205" y="122"/>
                </a:lnTo>
                <a:lnTo>
                  <a:pt x="105" y="22"/>
                </a:lnTo>
                <a:lnTo>
                  <a:pt x="122" y="22"/>
                </a:lnTo>
                <a:lnTo>
                  <a:pt x="22" y="122"/>
                </a:lnTo>
                <a:close/>
              </a:path>
            </a:pathLst>
          </a:custGeom>
          <a:solidFill>
            <a:srgbClr val="416FA6"/>
          </a:solidFill>
          <a:ln w="1" cap="flat">
            <a:solidFill>
              <a:srgbClr val="416FA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2" name="Rectangle 3047"/>
          <p:cNvSpPr>
            <a:spLocks noChangeArrowheads="1"/>
          </p:cNvSpPr>
          <p:nvPr/>
        </p:nvSpPr>
        <p:spPr bwMode="auto">
          <a:xfrm>
            <a:off x="7491413" y="2714625"/>
            <a:ext cx="14537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Next Observation</a:t>
            </a: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3" name="Freeform 3048"/>
          <p:cNvSpPr>
            <a:spLocks noEditPoints="1"/>
          </p:cNvSpPr>
          <p:nvPr/>
        </p:nvSpPr>
        <p:spPr bwMode="auto">
          <a:xfrm>
            <a:off x="7331076" y="2943225"/>
            <a:ext cx="71438" cy="71438"/>
          </a:xfrm>
          <a:custGeom>
            <a:avLst/>
            <a:gdLst>
              <a:gd name="T0" fmla="*/ 0 w 224"/>
              <a:gd name="T1" fmla="*/ 12 h 224"/>
              <a:gd name="T2" fmla="*/ 12 w 224"/>
              <a:gd name="T3" fmla="*/ 0 h 224"/>
              <a:gd name="T4" fmla="*/ 212 w 224"/>
              <a:gd name="T5" fmla="*/ 0 h 224"/>
              <a:gd name="T6" fmla="*/ 224 w 224"/>
              <a:gd name="T7" fmla="*/ 12 h 224"/>
              <a:gd name="T8" fmla="*/ 224 w 224"/>
              <a:gd name="T9" fmla="*/ 212 h 224"/>
              <a:gd name="T10" fmla="*/ 212 w 224"/>
              <a:gd name="T11" fmla="*/ 224 h 224"/>
              <a:gd name="T12" fmla="*/ 12 w 224"/>
              <a:gd name="T13" fmla="*/ 224 h 224"/>
              <a:gd name="T14" fmla="*/ 0 w 224"/>
              <a:gd name="T15" fmla="*/ 212 h 224"/>
              <a:gd name="T16" fmla="*/ 0 w 224"/>
              <a:gd name="T17" fmla="*/ 12 h 224"/>
              <a:gd name="T18" fmla="*/ 24 w 224"/>
              <a:gd name="T19" fmla="*/ 212 h 224"/>
              <a:gd name="T20" fmla="*/ 12 w 224"/>
              <a:gd name="T21" fmla="*/ 200 h 224"/>
              <a:gd name="T22" fmla="*/ 212 w 224"/>
              <a:gd name="T23" fmla="*/ 200 h 224"/>
              <a:gd name="T24" fmla="*/ 200 w 224"/>
              <a:gd name="T25" fmla="*/ 212 h 224"/>
              <a:gd name="T26" fmla="*/ 200 w 224"/>
              <a:gd name="T27" fmla="*/ 12 h 224"/>
              <a:gd name="T28" fmla="*/ 212 w 224"/>
              <a:gd name="T29" fmla="*/ 24 h 224"/>
              <a:gd name="T30" fmla="*/ 12 w 224"/>
              <a:gd name="T31" fmla="*/ 24 h 224"/>
              <a:gd name="T32" fmla="*/ 24 w 224"/>
              <a:gd name="T33" fmla="*/ 12 h 224"/>
              <a:gd name="T34" fmla="*/ 24 w 224"/>
              <a:gd name="T35" fmla="*/ 21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4" h="224">
                <a:moveTo>
                  <a:pt x="0" y="12"/>
                </a:moveTo>
                <a:cubicBezTo>
                  <a:pt x="0" y="6"/>
                  <a:pt x="6" y="0"/>
                  <a:pt x="12" y="0"/>
                </a:cubicBezTo>
                <a:lnTo>
                  <a:pt x="212" y="0"/>
                </a:lnTo>
                <a:cubicBezTo>
                  <a:pt x="219" y="0"/>
                  <a:pt x="224" y="6"/>
                  <a:pt x="224" y="12"/>
                </a:cubicBezTo>
                <a:lnTo>
                  <a:pt x="224" y="212"/>
                </a:lnTo>
                <a:cubicBezTo>
                  <a:pt x="224" y="219"/>
                  <a:pt x="219" y="224"/>
                  <a:pt x="212" y="224"/>
                </a:cubicBezTo>
                <a:lnTo>
                  <a:pt x="12" y="224"/>
                </a:lnTo>
                <a:cubicBezTo>
                  <a:pt x="6" y="224"/>
                  <a:pt x="0" y="219"/>
                  <a:pt x="0" y="212"/>
                </a:cubicBezTo>
                <a:lnTo>
                  <a:pt x="0" y="12"/>
                </a:lnTo>
                <a:close/>
                <a:moveTo>
                  <a:pt x="24" y="212"/>
                </a:moveTo>
                <a:lnTo>
                  <a:pt x="12" y="200"/>
                </a:lnTo>
                <a:lnTo>
                  <a:pt x="212" y="200"/>
                </a:lnTo>
                <a:lnTo>
                  <a:pt x="200" y="212"/>
                </a:lnTo>
                <a:lnTo>
                  <a:pt x="200" y="12"/>
                </a:lnTo>
                <a:lnTo>
                  <a:pt x="212" y="24"/>
                </a:lnTo>
                <a:lnTo>
                  <a:pt x="12" y="24"/>
                </a:lnTo>
                <a:lnTo>
                  <a:pt x="24" y="12"/>
                </a:lnTo>
                <a:lnTo>
                  <a:pt x="24" y="212"/>
                </a:lnTo>
                <a:close/>
              </a:path>
            </a:pathLst>
          </a:custGeom>
          <a:solidFill>
            <a:srgbClr val="A8423F"/>
          </a:solidFill>
          <a:ln w="1" cap="flat">
            <a:solidFill>
              <a:srgbClr val="A8423F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4" name="Rectangle 3049"/>
          <p:cNvSpPr>
            <a:spLocks noChangeArrowheads="1"/>
          </p:cNvSpPr>
          <p:nvPr/>
        </p:nvSpPr>
        <p:spPr bwMode="auto">
          <a:xfrm>
            <a:off x="7491413" y="2908300"/>
            <a:ext cx="133998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Estimated Stdev</a:t>
            </a: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5" name="Freeform 3050"/>
          <p:cNvSpPr>
            <a:spLocks noEditPoints="1"/>
          </p:cNvSpPr>
          <p:nvPr/>
        </p:nvSpPr>
        <p:spPr bwMode="auto">
          <a:xfrm>
            <a:off x="7331076" y="3135313"/>
            <a:ext cx="73025" cy="71438"/>
          </a:xfrm>
          <a:custGeom>
            <a:avLst/>
            <a:gdLst>
              <a:gd name="T0" fmla="*/ 102 w 225"/>
              <a:gd name="T1" fmla="*/ 7 h 224"/>
              <a:gd name="T2" fmla="*/ 113 w 225"/>
              <a:gd name="T3" fmla="*/ 0 h 224"/>
              <a:gd name="T4" fmla="*/ 123 w 225"/>
              <a:gd name="T5" fmla="*/ 7 h 224"/>
              <a:gd name="T6" fmla="*/ 223 w 225"/>
              <a:gd name="T7" fmla="*/ 207 h 224"/>
              <a:gd name="T8" fmla="*/ 223 w 225"/>
              <a:gd name="T9" fmla="*/ 218 h 224"/>
              <a:gd name="T10" fmla="*/ 213 w 225"/>
              <a:gd name="T11" fmla="*/ 224 h 224"/>
              <a:gd name="T12" fmla="*/ 13 w 225"/>
              <a:gd name="T13" fmla="*/ 224 h 224"/>
              <a:gd name="T14" fmla="*/ 2 w 225"/>
              <a:gd name="T15" fmla="*/ 218 h 224"/>
              <a:gd name="T16" fmla="*/ 2 w 225"/>
              <a:gd name="T17" fmla="*/ 207 h 224"/>
              <a:gd name="T18" fmla="*/ 102 w 225"/>
              <a:gd name="T19" fmla="*/ 7 h 224"/>
              <a:gd name="T20" fmla="*/ 23 w 225"/>
              <a:gd name="T21" fmla="*/ 217 h 224"/>
              <a:gd name="T22" fmla="*/ 13 w 225"/>
              <a:gd name="T23" fmla="*/ 200 h 224"/>
              <a:gd name="T24" fmla="*/ 213 w 225"/>
              <a:gd name="T25" fmla="*/ 200 h 224"/>
              <a:gd name="T26" fmla="*/ 202 w 225"/>
              <a:gd name="T27" fmla="*/ 217 h 224"/>
              <a:gd name="T28" fmla="*/ 102 w 225"/>
              <a:gd name="T29" fmla="*/ 17 h 224"/>
              <a:gd name="T30" fmla="*/ 123 w 225"/>
              <a:gd name="T31" fmla="*/ 17 h 224"/>
              <a:gd name="T32" fmla="*/ 23 w 225"/>
              <a:gd name="T33" fmla="*/ 217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5" h="224">
                <a:moveTo>
                  <a:pt x="102" y="7"/>
                </a:moveTo>
                <a:cubicBezTo>
                  <a:pt x="104" y="3"/>
                  <a:pt x="108" y="0"/>
                  <a:pt x="113" y="0"/>
                </a:cubicBezTo>
                <a:cubicBezTo>
                  <a:pt x="117" y="0"/>
                  <a:pt x="121" y="3"/>
                  <a:pt x="123" y="7"/>
                </a:cubicBezTo>
                <a:lnTo>
                  <a:pt x="223" y="207"/>
                </a:lnTo>
                <a:cubicBezTo>
                  <a:pt x="225" y="210"/>
                  <a:pt x="225" y="215"/>
                  <a:pt x="223" y="218"/>
                </a:cubicBezTo>
                <a:cubicBezTo>
                  <a:pt x="221" y="222"/>
                  <a:pt x="217" y="224"/>
                  <a:pt x="213" y="224"/>
                </a:cubicBezTo>
                <a:lnTo>
                  <a:pt x="13" y="224"/>
                </a:lnTo>
                <a:cubicBezTo>
                  <a:pt x="8" y="224"/>
                  <a:pt x="5" y="222"/>
                  <a:pt x="2" y="218"/>
                </a:cubicBezTo>
                <a:cubicBezTo>
                  <a:pt x="0" y="215"/>
                  <a:pt x="0" y="210"/>
                  <a:pt x="2" y="207"/>
                </a:cubicBezTo>
                <a:lnTo>
                  <a:pt x="102" y="7"/>
                </a:lnTo>
                <a:close/>
                <a:moveTo>
                  <a:pt x="23" y="217"/>
                </a:moveTo>
                <a:lnTo>
                  <a:pt x="13" y="200"/>
                </a:lnTo>
                <a:lnTo>
                  <a:pt x="213" y="200"/>
                </a:lnTo>
                <a:lnTo>
                  <a:pt x="202" y="217"/>
                </a:lnTo>
                <a:lnTo>
                  <a:pt x="102" y="17"/>
                </a:lnTo>
                <a:lnTo>
                  <a:pt x="123" y="17"/>
                </a:lnTo>
                <a:lnTo>
                  <a:pt x="23" y="217"/>
                </a:lnTo>
                <a:close/>
              </a:path>
            </a:pathLst>
          </a:custGeom>
          <a:solidFill>
            <a:srgbClr val="86A44A"/>
          </a:solidFill>
          <a:ln w="1" cap="flat">
            <a:solidFill>
              <a:srgbClr val="86A44A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6" name="Rectangle 3051"/>
          <p:cNvSpPr>
            <a:spLocks noChangeArrowheads="1"/>
          </p:cNvSpPr>
          <p:nvPr/>
        </p:nvSpPr>
        <p:spPr bwMode="auto">
          <a:xfrm>
            <a:off x="7491413" y="3101975"/>
            <a:ext cx="85279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Combined</a:t>
            </a: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9184" name="TextBox 9183"/>
          <p:cNvSpPr txBox="1"/>
          <p:nvPr/>
        </p:nvSpPr>
        <p:spPr>
          <a:xfrm>
            <a:off x="272480" y="1412776"/>
            <a:ext cx="461665" cy="182357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GB" dirty="0" smtClean="0"/>
              <a:t>Next observation</a:t>
            </a:r>
            <a:endParaRPr lang="en-GB" dirty="0"/>
          </a:p>
        </p:txBody>
      </p:sp>
      <p:sp>
        <p:nvSpPr>
          <p:cNvPr id="9185" name="TextBox 9184"/>
          <p:cNvSpPr txBox="1"/>
          <p:nvPr/>
        </p:nvSpPr>
        <p:spPr>
          <a:xfrm>
            <a:off x="5601072" y="4149080"/>
            <a:ext cx="18261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Estimated </a:t>
            </a:r>
            <a:r>
              <a:rPr lang="en-GB" dirty="0" err="1" smtClean="0"/>
              <a:t>stdev</a:t>
            </a:r>
            <a:endParaRPr lang="en-GB" dirty="0"/>
          </a:p>
        </p:txBody>
      </p:sp>
      <p:sp>
        <p:nvSpPr>
          <p:cNvPr id="3050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2837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Prediction Interval for the 99.5%-</a:t>
            </a:r>
            <a:r>
              <a:rPr lang="en-GB" dirty="0" err="1" smtClean="0"/>
              <a:t>ile</a:t>
            </a:r>
            <a:endParaRPr lang="en-GB" dirty="0"/>
          </a:p>
        </p:txBody>
      </p:sp>
      <p:sp>
        <p:nvSpPr>
          <p:cNvPr id="8986" name="Rectangle 8"/>
          <p:cNvSpPr>
            <a:spLocks noChangeArrowheads="1"/>
          </p:cNvSpPr>
          <p:nvPr/>
        </p:nvSpPr>
        <p:spPr bwMode="auto">
          <a:xfrm>
            <a:off x="1214438" y="1382713"/>
            <a:ext cx="7938" cy="4735513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7" name="Freeform 9"/>
          <p:cNvSpPr>
            <a:spLocks noEditPoints="1"/>
          </p:cNvSpPr>
          <p:nvPr/>
        </p:nvSpPr>
        <p:spPr bwMode="auto">
          <a:xfrm>
            <a:off x="1149351" y="1379538"/>
            <a:ext cx="68263" cy="4741863"/>
          </a:xfrm>
          <a:custGeom>
            <a:avLst/>
            <a:gdLst>
              <a:gd name="T0" fmla="*/ 0 w 43"/>
              <a:gd name="T1" fmla="*/ 2982 h 2987"/>
              <a:gd name="T2" fmla="*/ 43 w 43"/>
              <a:gd name="T3" fmla="*/ 2982 h 2987"/>
              <a:gd name="T4" fmla="*/ 43 w 43"/>
              <a:gd name="T5" fmla="*/ 2987 h 2987"/>
              <a:gd name="T6" fmla="*/ 0 w 43"/>
              <a:gd name="T7" fmla="*/ 2987 h 2987"/>
              <a:gd name="T8" fmla="*/ 0 w 43"/>
              <a:gd name="T9" fmla="*/ 2982 h 2987"/>
              <a:gd name="T10" fmla="*/ 0 w 43"/>
              <a:gd name="T11" fmla="*/ 2237 h 2987"/>
              <a:gd name="T12" fmla="*/ 43 w 43"/>
              <a:gd name="T13" fmla="*/ 2237 h 2987"/>
              <a:gd name="T14" fmla="*/ 43 w 43"/>
              <a:gd name="T15" fmla="*/ 2242 h 2987"/>
              <a:gd name="T16" fmla="*/ 0 w 43"/>
              <a:gd name="T17" fmla="*/ 2242 h 2987"/>
              <a:gd name="T18" fmla="*/ 0 w 43"/>
              <a:gd name="T19" fmla="*/ 2237 h 2987"/>
              <a:gd name="T20" fmla="*/ 0 w 43"/>
              <a:gd name="T21" fmla="*/ 1491 h 2987"/>
              <a:gd name="T22" fmla="*/ 43 w 43"/>
              <a:gd name="T23" fmla="*/ 1491 h 2987"/>
              <a:gd name="T24" fmla="*/ 43 w 43"/>
              <a:gd name="T25" fmla="*/ 1496 h 2987"/>
              <a:gd name="T26" fmla="*/ 0 w 43"/>
              <a:gd name="T27" fmla="*/ 1496 h 2987"/>
              <a:gd name="T28" fmla="*/ 0 w 43"/>
              <a:gd name="T29" fmla="*/ 1491 h 2987"/>
              <a:gd name="T30" fmla="*/ 0 w 43"/>
              <a:gd name="T31" fmla="*/ 745 h 2987"/>
              <a:gd name="T32" fmla="*/ 43 w 43"/>
              <a:gd name="T33" fmla="*/ 745 h 2987"/>
              <a:gd name="T34" fmla="*/ 43 w 43"/>
              <a:gd name="T35" fmla="*/ 750 h 2987"/>
              <a:gd name="T36" fmla="*/ 0 w 43"/>
              <a:gd name="T37" fmla="*/ 750 h 2987"/>
              <a:gd name="T38" fmla="*/ 0 w 43"/>
              <a:gd name="T39" fmla="*/ 745 h 2987"/>
              <a:gd name="T40" fmla="*/ 0 w 43"/>
              <a:gd name="T41" fmla="*/ 0 h 2987"/>
              <a:gd name="T42" fmla="*/ 43 w 43"/>
              <a:gd name="T43" fmla="*/ 0 h 2987"/>
              <a:gd name="T44" fmla="*/ 43 w 43"/>
              <a:gd name="T45" fmla="*/ 5 h 2987"/>
              <a:gd name="T46" fmla="*/ 0 w 43"/>
              <a:gd name="T47" fmla="*/ 5 h 2987"/>
              <a:gd name="T48" fmla="*/ 0 w 43"/>
              <a:gd name="T49" fmla="*/ 0 h 2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3" h="2987">
                <a:moveTo>
                  <a:pt x="0" y="2982"/>
                </a:moveTo>
                <a:lnTo>
                  <a:pt x="43" y="2982"/>
                </a:lnTo>
                <a:lnTo>
                  <a:pt x="43" y="2987"/>
                </a:lnTo>
                <a:lnTo>
                  <a:pt x="0" y="2987"/>
                </a:lnTo>
                <a:lnTo>
                  <a:pt x="0" y="2982"/>
                </a:lnTo>
                <a:close/>
                <a:moveTo>
                  <a:pt x="0" y="2237"/>
                </a:moveTo>
                <a:lnTo>
                  <a:pt x="43" y="2237"/>
                </a:lnTo>
                <a:lnTo>
                  <a:pt x="43" y="2242"/>
                </a:lnTo>
                <a:lnTo>
                  <a:pt x="0" y="2242"/>
                </a:lnTo>
                <a:lnTo>
                  <a:pt x="0" y="2237"/>
                </a:lnTo>
                <a:close/>
                <a:moveTo>
                  <a:pt x="0" y="1491"/>
                </a:moveTo>
                <a:lnTo>
                  <a:pt x="43" y="1491"/>
                </a:lnTo>
                <a:lnTo>
                  <a:pt x="43" y="1496"/>
                </a:lnTo>
                <a:lnTo>
                  <a:pt x="0" y="1496"/>
                </a:lnTo>
                <a:lnTo>
                  <a:pt x="0" y="1491"/>
                </a:lnTo>
                <a:close/>
                <a:moveTo>
                  <a:pt x="0" y="745"/>
                </a:moveTo>
                <a:lnTo>
                  <a:pt x="43" y="745"/>
                </a:lnTo>
                <a:lnTo>
                  <a:pt x="43" y="750"/>
                </a:lnTo>
                <a:lnTo>
                  <a:pt x="0" y="750"/>
                </a:lnTo>
                <a:lnTo>
                  <a:pt x="0" y="745"/>
                </a:lnTo>
                <a:close/>
                <a:moveTo>
                  <a:pt x="0" y="0"/>
                </a:moveTo>
                <a:lnTo>
                  <a:pt x="43" y="0"/>
                </a:lnTo>
                <a:lnTo>
                  <a:pt x="43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8" name="Rectangle 10"/>
          <p:cNvSpPr>
            <a:spLocks noChangeArrowheads="1"/>
          </p:cNvSpPr>
          <p:nvPr/>
        </p:nvSpPr>
        <p:spPr bwMode="auto">
          <a:xfrm>
            <a:off x="1217613" y="3746500"/>
            <a:ext cx="5826125" cy="7938"/>
          </a:xfrm>
          <a:prstGeom prst="rect">
            <a:avLst/>
          </a:pr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89" name="Freeform 11"/>
          <p:cNvSpPr>
            <a:spLocks noEditPoints="1"/>
          </p:cNvSpPr>
          <p:nvPr/>
        </p:nvSpPr>
        <p:spPr bwMode="auto">
          <a:xfrm>
            <a:off x="1214438" y="3749675"/>
            <a:ext cx="5834063" cy="68263"/>
          </a:xfrm>
          <a:custGeom>
            <a:avLst/>
            <a:gdLst>
              <a:gd name="T0" fmla="*/ 5 w 3675"/>
              <a:gd name="T1" fmla="*/ 0 h 43"/>
              <a:gd name="T2" fmla="*/ 5 w 3675"/>
              <a:gd name="T3" fmla="*/ 43 h 43"/>
              <a:gd name="T4" fmla="*/ 0 w 3675"/>
              <a:gd name="T5" fmla="*/ 43 h 43"/>
              <a:gd name="T6" fmla="*/ 0 w 3675"/>
              <a:gd name="T7" fmla="*/ 0 h 43"/>
              <a:gd name="T8" fmla="*/ 5 w 3675"/>
              <a:gd name="T9" fmla="*/ 0 h 43"/>
              <a:gd name="T10" fmla="*/ 738 w 3675"/>
              <a:gd name="T11" fmla="*/ 0 h 43"/>
              <a:gd name="T12" fmla="*/ 738 w 3675"/>
              <a:gd name="T13" fmla="*/ 43 h 43"/>
              <a:gd name="T14" fmla="*/ 733 w 3675"/>
              <a:gd name="T15" fmla="*/ 43 h 43"/>
              <a:gd name="T16" fmla="*/ 733 w 3675"/>
              <a:gd name="T17" fmla="*/ 0 h 43"/>
              <a:gd name="T18" fmla="*/ 738 w 3675"/>
              <a:gd name="T19" fmla="*/ 0 h 43"/>
              <a:gd name="T20" fmla="*/ 1472 w 3675"/>
              <a:gd name="T21" fmla="*/ 0 h 43"/>
              <a:gd name="T22" fmla="*/ 1472 w 3675"/>
              <a:gd name="T23" fmla="*/ 43 h 43"/>
              <a:gd name="T24" fmla="*/ 1468 w 3675"/>
              <a:gd name="T25" fmla="*/ 43 h 43"/>
              <a:gd name="T26" fmla="*/ 1468 w 3675"/>
              <a:gd name="T27" fmla="*/ 0 h 43"/>
              <a:gd name="T28" fmla="*/ 1472 w 3675"/>
              <a:gd name="T29" fmla="*/ 0 h 43"/>
              <a:gd name="T30" fmla="*/ 2206 w 3675"/>
              <a:gd name="T31" fmla="*/ 0 h 43"/>
              <a:gd name="T32" fmla="*/ 2206 w 3675"/>
              <a:gd name="T33" fmla="*/ 43 h 43"/>
              <a:gd name="T34" fmla="*/ 2201 w 3675"/>
              <a:gd name="T35" fmla="*/ 43 h 43"/>
              <a:gd name="T36" fmla="*/ 2201 w 3675"/>
              <a:gd name="T37" fmla="*/ 0 h 43"/>
              <a:gd name="T38" fmla="*/ 2206 w 3675"/>
              <a:gd name="T39" fmla="*/ 0 h 43"/>
              <a:gd name="T40" fmla="*/ 2940 w 3675"/>
              <a:gd name="T41" fmla="*/ 0 h 43"/>
              <a:gd name="T42" fmla="*/ 2940 w 3675"/>
              <a:gd name="T43" fmla="*/ 43 h 43"/>
              <a:gd name="T44" fmla="*/ 2935 w 3675"/>
              <a:gd name="T45" fmla="*/ 43 h 43"/>
              <a:gd name="T46" fmla="*/ 2935 w 3675"/>
              <a:gd name="T47" fmla="*/ 0 h 43"/>
              <a:gd name="T48" fmla="*/ 2940 w 3675"/>
              <a:gd name="T49" fmla="*/ 0 h 43"/>
              <a:gd name="T50" fmla="*/ 3675 w 3675"/>
              <a:gd name="T51" fmla="*/ 0 h 43"/>
              <a:gd name="T52" fmla="*/ 3675 w 3675"/>
              <a:gd name="T53" fmla="*/ 43 h 43"/>
              <a:gd name="T54" fmla="*/ 3670 w 3675"/>
              <a:gd name="T55" fmla="*/ 43 h 43"/>
              <a:gd name="T56" fmla="*/ 3670 w 3675"/>
              <a:gd name="T57" fmla="*/ 0 h 43"/>
              <a:gd name="T58" fmla="*/ 3675 w 3675"/>
              <a:gd name="T5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75" h="43">
                <a:moveTo>
                  <a:pt x="5" y="0"/>
                </a:moveTo>
                <a:lnTo>
                  <a:pt x="5" y="43"/>
                </a:lnTo>
                <a:lnTo>
                  <a:pt x="0" y="43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738" y="0"/>
                </a:moveTo>
                <a:lnTo>
                  <a:pt x="738" y="43"/>
                </a:lnTo>
                <a:lnTo>
                  <a:pt x="733" y="43"/>
                </a:lnTo>
                <a:lnTo>
                  <a:pt x="733" y="0"/>
                </a:lnTo>
                <a:lnTo>
                  <a:pt x="738" y="0"/>
                </a:lnTo>
                <a:close/>
                <a:moveTo>
                  <a:pt x="1472" y="0"/>
                </a:moveTo>
                <a:lnTo>
                  <a:pt x="1472" y="43"/>
                </a:lnTo>
                <a:lnTo>
                  <a:pt x="1468" y="43"/>
                </a:lnTo>
                <a:lnTo>
                  <a:pt x="1468" y="0"/>
                </a:lnTo>
                <a:lnTo>
                  <a:pt x="1472" y="0"/>
                </a:lnTo>
                <a:close/>
                <a:moveTo>
                  <a:pt x="2206" y="0"/>
                </a:moveTo>
                <a:lnTo>
                  <a:pt x="2206" y="43"/>
                </a:lnTo>
                <a:lnTo>
                  <a:pt x="2201" y="43"/>
                </a:lnTo>
                <a:lnTo>
                  <a:pt x="2201" y="0"/>
                </a:lnTo>
                <a:lnTo>
                  <a:pt x="2206" y="0"/>
                </a:lnTo>
                <a:close/>
                <a:moveTo>
                  <a:pt x="2940" y="0"/>
                </a:moveTo>
                <a:lnTo>
                  <a:pt x="2940" y="43"/>
                </a:lnTo>
                <a:lnTo>
                  <a:pt x="2935" y="43"/>
                </a:lnTo>
                <a:lnTo>
                  <a:pt x="2935" y="0"/>
                </a:lnTo>
                <a:lnTo>
                  <a:pt x="2940" y="0"/>
                </a:lnTo>
                <a:close/>
                <a:moveTo>
                  <a:pt x="3675" y="0"/>
                </a:moveTo>
                <a:lnTo>
                  <a:pt x="3675" y="43"/>
                </a:lnTo>
                <a:lnTo>
                  <a:pt x="3670" y="43"/>
                </a:lnTo>
                <a:lnTo>
                  <a:pt x="3670" y="0"/>
                </a:lnTo>
                <a:lnTo>
                  <a:pt x="3675" y="0"/>
                </a:lnTo>
                <a:close/>
              </a:path>
            </a:pathLst>
          </a:custGeom>
          <a:solidFill>
            <a:srgbClr val="868686"/>
          </a:solidFill>
          <a:ln w="1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0" name="Freeform 12"/>
          <p:cNvSpPr>
            <a:spLocks/>
          </p:cNvSpPr>
          <p:nvPr/>
        </p:nvSpPr>
        <p:spPr bwMode="auto">
          <a:xfrm>
            <a:off x="1208088" y="4992688"/>
            <a:ext cx="5846763" cy="20638"/>
          </a:xfrm>
          <a:custGeom>
            <a:avLst/>
            <a:gdLst>
              <a:gd name="T0" fmla="*/ 32 w 18256"/>
              <a:gd name="T1" fmla="*/ 0 h 64"/>
              <a:gd name="T2" fmla="*/ 18224 w 18256"/>
              <a:gd name="T3" fmla="*/ 0 h 64"/>
              <a:gd name="T4" fmla="*/ 18256 w 18256"/>
              <a:gd name="T5" fmla="*/ 32 h 64"/>
              <a:gd name="T6" fmla="*/ 18224 w 18256"/>
              <a:gd name="T7" fmla="*/ 64 h 64"/>
              <a:gd name="T8" fmla="*/ 32 w 18256"/>
              <a:gd name="T9" fmla="*/ 64 h 64"/>
              <a:gd name="T10" fmla="*/ 0 w 18256"/>
              <a:gd name="T11" fmla="*/ 32 h 64"/>
              <a:gd name="T12" fmla="*/ 32 w 1825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56" h="64">
                <a:moveTo>
                  <a:pt x="32" y="0"/>
                </a:moveTo>
                <a:lnTo>
                  <a:pt x="18224" y="0"/>
                </a:lnTo>
                <a:cubicBezTo>
                  <a:pt x="18242" y="0"/>
                  <a:pt x="18256" y="15"/>
                  <a:pt x="18256" y="32"/>
                </a:cubicBezTo>
                <a:cubicBezTo>
                  <a:pt x="18256" y="50"/>
                  <a:pt x="18242" y="64"/>
                  <a:pt x="18224" y="64"/>
                </a:cubicBezTo>
                <a:lnTo>
                  <a:pt x="32" y="64"/>
                </a:lnTo>
                <a:cubicBezTo>
                  <a:pt x="15" y="64"/>
                  <a:pt x="0" y="50"/>
                  <a:pt x="0" y="32"/>
                </a:cubicBezTo>
                <a:cubicBezTo>
                  <a:pt x="0" y="15"/>
                  <a:pt x="15" y="0"/>
                  <a:pt x="32" y="0"/>
                </a:cubicBezTo>
                <a:close/>
              </a:path>
            </a:pathLst>
          </a:custGeom>
          <a:solidFill>
            <a:srgbClr val="4F81BD"/>
          </a:solidFill>
          <a:ln w="1" cap="flat">
            <a:solidFill>
              <a:srgbClr val="4F81B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1" name="Freeform 13"/>
          <p:cNvSpPr>
            <a:spLocks/>
          </p:cNvSpPr>
          <p:nvPr/>
        </p:nvSpPr>
        <p:spPr bwMode="auto">
          <a:xfrm>
            <a:off x="1208088" y="2487613"/>
            <a:ext cx="5846763" cy="20638"/>
          </a:xfrm>
          <a:custGeom>
            <a:avLst/>
            <a:gdLst>
              <a:gd name="T0" fmla="*/ 32 w 18256"/>
              <a:gd name="T1" fmla="*/ 0 h 64"/>
              <a:gd name="T2" fmla="*/ 18224 w 18256"/>
              <a:gd name="T3" fmla="*/ 0 h 64"/>
              <a:gd name="T4" fmla="*/ 18256 w 18256"/>
              <a:gd name="T5" fmla="*/ 32 h 64"/>
              <a:gd name="T6" fmla="*/ 18224 w 18256"/>
              <a:gd name="T7" fmla="*/ 64 h 64"/>
              <a:gd name="T8" fmla="*/ 32 w 18256"/>
              <a:gd name="T9" fmla="*/ 64 h 64"/>
              <a:gd name="T10" fmla="*/ 0 w 18256"/>
              <a:gd name="T11" fmla="*/ 32 h 64"/>
              <a:gd name="T12" fmla="*/ 32 w 18256"/>
              <a:gd name="T13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56" h="64">
                <a:moveTo>
                  <a:pt x="32" y="0"/>
                </a:moveTo>
                <a:lnTo>
                  <a:pt x="18224" y="0"/>
                </a:lnTo>
                <a:cubicBezTo>
                  <a:pt x="18242" y="0"/>
                  <a:pt x="18256" y="15"/>
                  <a:pt x="18256" y="32"/>
                </a:cubicBezTo>
                <a:cubicBezTo>
                  <a:pt x="18256" y="50"/>
                  <a:pt x="18242" y="64"/>
                  <a:pt x="18224" y="64"/>
                </a:cubicBezTo>
                <a:lnTo>
                  <a:pt x="32" y="64"/>
                </a:lnTo>
                <a:cubicBezTo>
                  <a:pt x="15" y="64"/>
                  <a:pt x="0" y="50"/>
                  <a:pt x="0" y="32"/>
                </a:cubicBezTo>
                <a:cubicBezTo>
                  <a:pt x="0" y="15"/>
                  <a:pt x="15" y="0"/>
                  <a:pt x="32" y="0"/>
                </a:cubicBezTo>
                <a:close/>
              </a:path>
            </a:pathLst>
          </a:custGeom>
          <a:solidFill>
            <a:srgbClr val="4F81BD"/>
          </a:solidFill>
          <a:ln w="1" cap="flat">
            <a:solidFill>
              <a:srgbClr val="4F81B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2" name="Freeform 14"/>
          <p:cNvSpPr>
            <a:spLocks/>
          </p:cNvSpPr>
          <p:nvPr/>
        </p:nvSpPr>
        <p:spPr bwMode="auto">
          <a:xfrm>
            <a:off x="2038351" y="1373188"/>
            <a:ext cx="20638" cy="4754563"/>
          </a:xfrm>
          <a:custGeom>
            <a:avLst/>
            <a:gdLst>
              <a:gd name="T0" fmla="*/ 0 w 128"/>
              <a:gd name="T1" fmla="*/ 29640 h 29704"/>
              <a:gd name="T2" fmla="*/ 0 w 128"/>
              <a:gd name="T3" fmla="*/ 64 h 29704"/>
              <a:gd name="T4" fmla="*/ 64 w 128"/>
              <a:gd name="T5" fmla="*/ 0 h 29704"/>
              <a:gd name="T6" fmla="*/ 128 w 128"/>
              <a:gd name="T7" fmla="*/ 64 h 29704"/>
              <a:gd name="T8" fmla="*/ 128 w 128"/>
              <a:gd name="T9" fmla="*/ 29640 h 29704"/>
              <a:gd name="T10" fmla="*/ 64 w 128"/>
              <a:gd name="T11" fmla="*/ 29704 h 29704"/>
              <a:gd name="T12" fmla="*/ 0 w 128"/>
              <a:gd name="T13" fmla="*/ 29640 h 29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29704">
                <a:moveTo>
                  <a:pt x="0" y="29640"/>
                </a:moveTo>
                <a:lnTo>
                  <a:pt x="0" y="64"/>
                </a:lnTo>
                <a:cubicBezTo>
                  <a:pt x="0" y="29"/>
                  <a:pt x="29" y="0"/>
                  <a:pt x="64" y="0"/>
                </a:cubicBezTo>
                <a:cubicBezTo>
                  <a:pt x="100" y="0"/>
                  <a:pt x="128" y="29"/>
                  <a:pt x="128" y="64"/>
                </a:cubicBezTo>
                <a:lnTo>
                  <a:pt x="128" y="29640"/>
                </a:lnTo>
                <a:cubicBezTo>
                  <a:pt x="128" y="29676"/>
                  <a:pt x="100" y="29704"/>
                  <a:pt x="64" y="29704"/>
                </a:cubicBezTo>
                <a:cubicBezTo>
                  <a:pt x="29" y="29704"/>
                  <a:pt x="0" y="29676"/>
                  <a:pt x="0" y="29640"/>
                </a:cubicBezTo>
                <a:close/>
              </a:path>
            </a:pathLst>
          </a:custGeom>
          <a:solidFill>
            <a:srgbClr val="C0504D"/>
          </a:solidFill>
          <a:ln w="1" cap="flat">
            <a:solidFill>
              <a:srgbClr val="C0504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3" name="Freeform 15"/>
          <p:cNvSpPr>
            <a:spLocks/>
          </p:cNvSpPr>
          <p:nvPr/>
        </p:nvSpPr>
        <p:spPr bwMode="auto">
          <a:xfrm>
            <a:off x="5143501" y="1373188"/>
            <a:ext cx="20638" cy="4754563"/>
          </a:xfrm>
          <a:custGeom>
            <a:avLst/>
            <a:gdLst>
              <a:gd name="T0" fmla="*/ 0 w 128"/>
              <a:gd name="T1" fmla="*/ 29640 h 29704"/>
              <a:gd name="T2" fmla="*/ 0 w 128"/>
              <a:gd name="T3" fmla="*/ 64 h 29704"/>
              <a:gd name="T4" fmla="*/ 64 w 128"/>
              <a:gd name="T5" fmla="*/ 0 h 29704"/>
              <a:gd name="T6" fmla="*/ 128 w 128"/>
              <a:gd name="T7" fmla="*/ 64 h 29704"/>
              <a:gd name="T8" fmla="*/ 128 w 128"/>
              <a:gd name="T9" fmla="*/ 29640 h 29704"/>
              <a:gd name="T10" fmla="*/ 64 w 128"/>
              <a:gd name="T11" fmla="*/ 29704 h 29704"/>
              <a:gd name="T12" fmla="*/ 0 w 128"/>
              <a:gd name="T13" fmla="*/ 29640 h 29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29704">
                <a:moveTo>
                  <a:pt x="0" y="29640"/>
                </a:moveTo>
                <a:lnTo>
                  <a:pt x="0" y="64"/>
                </a:lnTo>
                <a:cubicBezTo>
                  <a:pt x="0" y="29"/>
                  <a:pt x="29" y="0"/>
                  <a:pt x="64" y="0"/>
                </a:cubicBezTo>
                <a:cubicBezTo>
                  <a:pt x="100" y="0"/>
                  <a:pt x="128" y="29"/>
                  <a:pt x="128" y="64"/>
                </a:cubicBezTo>
                <a:lnTo>
                  <a:pt x="128" y="29640"/>
                </a:lnTo>
                <a:cubicBezTo>
                  <a:pt x="128" y="29676"/>
                  <a:pt x="100" y="29704"/>
                  <a:pt x="64" y="29704"/>
                </a:cubicBezTo>
                <a:cubicBezTo>
                  <a:pt x="29" y="29704"/>
                  <a:pt x="0" y="29676"/>
                  <a:pt x="0" y="29640"/>
                </a:cubicBezTo>
                <a:close/>
              </a:path>
            </a:pathLst>
          </a:custGeom>
          <a:solidFill>
            <a:srgbClr val="C0504D"/>
          </a:solidFill>
          <a:ln w="1" cap="flat">
            <a:solidFill>
              <a:srgbClr val="C0504D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4" name="Freeform 16"/>
          <p:cNvSpPr>
            <a:spLocks/>
          </p:cNvSpPr>
          <p:nvPr/>
        </p:nvSpPr>
        <p:spPr bwMode="auto">
          <a:xfrm>
            <a:off x="1206501" y="3738563"/>
            <a:ext cx="1590675" cy="2390775"/>
          </a:xfrm>
          <a:custGeom>
            <a:avLst/>
            <a:gdLst>
              <a:gd name="T0" fmla="*/ 126 w 9937"/>
              <a:gd name="T1" fmla="*/ 37 h 14937"/>
              <a:gd name="T2" fmla="*/ 9918 w 9937"/>
              <a:gd name="T3" fmla="*/ 14829 h 14937"/>
              <a:gd name="T4" fmla="*/ 9900 w 9937"/>
              <a:gd name="T5" fmla="*/ 14918 h 14937"/>
              <a:gd name="T6" fmla="*/ 9811 w 9937"/>
              <a:gd name="T7" fmla="*/ 14900 h 14937"/>
              <a:gd name="T8" fmla="*/ 19 w 9937"/>
              <a:gd name="T9" fmla="*/ 108 h 14937"/>
              <a:gd name="T10" fmla="*/ 37 w 9937"/>
              <a:gd name="T11" fmla="*/ 19 h 14937"/>
              <a:gd name="T12" fmla="*/ 126 w 9937"/>
              <a:gd name="T13" fmla="*/ 37 h 14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937" h="14937">
                <a:moveTo>
                  <a:pt x="126" y="37"/>
                </a:moveTo>
                <a:lnTo>
                  <a:pt x="9918" y="14829"/>
                </a:lnTo>
                <a:cubicBezTo>
                  <a:pt x="9937" y="14859"/>
                  <a:pt x="9929" y="14898"/>
                  <a:pt x="9900" y="14918"/>
                </a:cubicBezTo>
                <a:cubicBezTo>
                  <a:pt x="9870" y="14937"/>
                  <a:pt x="9831" y="14929"/>
                  <a:pt x="9811" y="14900"/>
                </a:cubicBezTo>
                <a:lnTo>
                  <a:pt x="19" y="108"/>
                </a:lnTo>
                <a:cubicBezTo>
                  <a:pt x="0" y="78"/>
                  <a:pt x="8" y="39"/>
                  <a:pt x="37" y="19"/>
                </a:cubicBezTo>
                <a:cubicBezTo>
                  <a:pt x="67" y="0"/>
                  <a:pt x="106" y="8"/>
                  <a:pt x="126" y="37"/>
                </a:cubicBez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5" name="Freeform 17"/>
          <p:cNvSpPr>
            <a:spLocks/>
          </p:cNvSpPr>
          <p:nvPr/>
        </p:nvSpPr>
        <p:spPr bwMode="auto">
          <a:xfrm>
            <a:off x="1206501" y="1371600"/>
            <a:ext cx="1590675" cy="2389188"/>
          </a:xfrm>
          <a:custGeom>
            <a:avLst/>
            <a:gdLst>
              <a:gd name="T0" fmla="*/ 39 w 19875"/>
              <a:gd name="T1" fmla="*/ 29643 h 29859"/>
              <a:gd name="T2" fmla="*/ 19623 w 19875"/>
              <a:gd name="T3" fmla="*/ 75 h 29859"/>
              <a:gd name="T4" fmla="*/ 19800 w 19875"/>
              <a:gd name="T5" fmla="*/ 39 h 29859"/>
              <a:gd name="T6" fmla="*/ 19836 w 19875"/>
              <a:gd name="T7" fmla="*/ 216 h 29859"/>
              <a:gd name="T8" fmla="*/ 252 w 19875"/>
              <a:gd name="T9" fmla="*/ 29784 h 29859"/>
              <a:gd name="T10" fmla="*/ 75 w 19875"/>
              <a:gd name="T11" fmla="*/ 29820 h 29859"/>
              <a:gd name="T12" fmla="*/ 39 w 19875"/>
              <a:gd name="T13" fmla="*/ 29643 h 29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875" h="29859">
                <a:moveTo>
                  <a:pt x="39" y="29643"/>
                </a:moveTo>
                <a:lnTo>
                  <a:pt x="19623" y="75"/>
                </a:lnTo>
                <a:cubicBezTo>
                  <a:pt x="19662" y="16"/>
                  <a:pt x="19741" y="0"/>
                  <a:pt x="19800" y="39"/>
                </a:cubicBezTo>
                <a:cubicBezTo>
                  <a:pt x="19859" y="78"/>
                  <a:pt x="19875" y="157"/>
                  <a:pt x="19836" y="216"/>
                </a:cubicBezTo>
                <a:lnTo>
                  <a:pt x="252" y="29784"/>
                </a:lnTo>
                <a:cubicBezTo>
                  <a:pt x="213" y="29843"/>
                  <a:pt x="134" y="29859"/>
                  <a:pt x="75" y="29820"/>
                </a:cubicBezTo>
                <a:cubicBezTo>
                  <a:pt x="16" y="29781"/>
                  <a:pt x="0" y="29702"/>
                  <a:pt x="39" y="29643"/>
                </a:cubicBezTo>
                <a:close/>
              </a:path>
            </a:pathLst>
          </a:custGeom>
          <a:solidFill>
            <a:srgbClr val="000000"/>
          </a:solidFill>
          <a:ln w="1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6" name="Freeform 18"/>
          <p:cNvSpPr>
            <a:spLocks/>
          </p:cNvSpPr>
          <p:nvPr/>
        </p:nvSpPr>
        <p:spPr bwMode="auto">
          <a:xfrm>
            <a:off x="1206501" y="3738563"/>
            <a:ext cx="3011488" cy="2390775"/>
          </a:xfrm>
          <a:custGeom>
            <a:avLst/>
            <a:gdLst>
              <a:gd name="T0" fmla="*/ 112 w 18809"/>
              <a:gd name="T1" fmla="*/ 22 h 14937"/>
              <a:gd name="T2" fmla="*/ 18776 w 18809"/>
              <a:gd name="T3" fmla="*/ 14814 h 14937"/>
              <a:gd name="T4" fmla="*/ 18787 w 18809"/>
              <a:gd name="T5" fmla="*/ 14904 h 14937"/>
              <a:gd name="T6" fmla="*/ 18697 w 18809"/>
              <a:gd name="T7" fmla="*/ 14915 h 14937"/>
              <a:gd name="T8" fmla="*/ 33 w 18809"/>
              <a:gd name="T9" fmla="*/ 123 h 14937"/>
              <a:gd name="T10" fmla="*/ 22 w 18809"/>
              <a:gd name="T11" fmla="*/ 33 h 14937"/>
              <a:gd name="T12" fmla="*/ 112 w 18809"/>
              <a:gd name="T13" fmla="*/ 22 h 14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809" h="14937">
                <a:moveTo>
                  <a:pt x="112" y="22"/>
                </a:moveTo>
                <a:lnTo>
                  <a:pt x="18776" y="14814"/>
                </a:lnTo>
                <a:cubicBezTo>
                  <a:pt x="18804" y="14836"/>
                  <a:pt x="18809" y="14877"/>
                  <a:pt x="18787" y="14904"/>
                </a:cubicBezTo>
                <a:cubicBezTo>
                  <a:pt x="18765" y="14932"/>
                  <a:pt x="18724" y="14937"/>
                  <a:pt x="18697" y="14915"/>
                </a:cubicBezTo>
                <a:lnTo>
                  <a:pt x="33" y="123"/>
                </a:lnTo>
                <a:cubicBezTo>
                  <a:pt x="5" y="101"/>
                  <a:pt x="0" y="60"/>
                  <a:pt x="22" y="33"/>
                </a:cubicBezTo>
                <a:cubicBezTo>
                  <a:pt x="44" y="5"/>
                  <a:pt x="85" y="0"/>
                  <a:pt x="112" y="22"/>
                </a:cubicBezTo>
                <a:close/>
              </a:path>
            </a:pathLst>
          </a:custGeom>
          <a:solidFill>
            <a:srgbClr val="9BBB59"/>
          </a:solidFill>
          <a:ln w="1" cap="flat">
            <a:solidFill>
              <a:srgbClr val="9BBB59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7" name="Freeform 19"/>
          <p:cNvSpPr>
            <a:spLocks/>
          </p:cNvSpPr>
          <p:nvPr/>
        </p:nvSpPr>
        <p:spPr bwMode="auto">
          <a:xfrm>
            <a:off x="1206501" y="1371600"/>
            <a:ext cx="3127375" cy="2389188"/>
          </a:xfrm>
          <a:custGeom>
            <a:avLst/>
            <a:gdLst>
              <a:gd name="T0" fmla="*/ 34 w 19529"/>
              <a:gd name="T1" fmla="*/ 14806 h 14929"/>
              <a:gd name="T2" fmla="*/ 19418 w 19529"/>
              <a:gd name="T3" fmla="*/ 22 h 14929"/>
              <a:gd name="T4" fmla="*/ 19507 w 19529"/>
              <a:gd name="T5" fmla="*/ 34 h 14929"/>
              <a:gd name="T6" fmla="*/ 19495 w 19529"/>
              <a:gd name="T7" fmla="*/ 123 h 14929"/>
              <a:gd name="T8" fmla="*/ 111 w 19529"/>
              <a:gd name="T9" fmla="*/ 14907 h 14929"/>
              <a:gd name="T10" fmla="*/ 22 w 19529"/>
              <a:gd name="T11" fmla="*/ 14895 h 14929"/>
              <a:gd name="T12" fmla="*/ 34 w 19529"/>
              <a:gd name="T13" fmla="*/ 14806 h 14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529" h="14929">
                <a:moveTo>
                  <a:pt x="34" y="14806"/>
                </a:moveTo>
                <a:lnTo>
                  <a:pt x="19418" y="22"/>
                </a:lnTo>
                <a:cubicBezTo>
                  <a:pt x="19446" y="0"/>
                  <a:pt x="19486" y="6"/>
                  <a:pt x="19507" y="34"/>
                </a:cubicBezTo>
                <a:cubicBezTo>
                  <a:pt x="19529" y="62"/>
                  <a:pt x="19523" y="102"/>
                  <a:pt x="19495" y="123"/>
                </a:cubicBezTo>
                <a:lnTo>
                  <a:pt x="111" y="14907"/>
                </a:lnTo>
                <a:cubicBezTo>
                  <a:pt x="83" y="14929"/>
                  <a:pt x="43" y="14923"/>
                  <a:pt x="22" y="14895"/>
                </a:cubicBezTo>
                <a:cubicBezTo>
                  <a:pt x="0" y="14867"/>
                  <a:pt x="6" y="14827"/>
                  <a:pt x="34" y="14806"/>
                </a:cubicBezTo>
                <a:close/>
              </a:path>
            </a:pathLst>
          </a:custGeom>
          <a:solidFill>
            <a:srgbClr val="9BBB59"/>
          </a:solidFill>
          <a:ln w="1" cap="flat">
            <a:solidFill>
              <a:srgbClr val="9BBB59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8" name="Freeform 20"/>
          <p:cNvSpPr>
            <a:spLocks noEditPoints="1"/>
          </p:cNvSpPr>
          <p:nvPr/>
        </p:nvSpPr>
        <p:spPr bwMode="auto">
          <a:xfrm>
            <a:off x="3289301" y="35687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999" name="Freeform 21"/>
          <p:cNvSpPr>
            <a:spLocks noEditPoints="1"/>
          </p:cNvSpPr>
          <p:nvPr/>
        </p:nvSpPr>
        <p:spPr bwMode="auto">
          <a:xfrm>
            <a:off x="3289301" y="38576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0" name="Freeform 22"/>
          <p:cNvSpPr>
            <a:spLocks noEditPoints="1"/>
          </p:cNvSpPr>
          <p:nvPr/>
        </p:nvSpPr>
        <p:spPr bwMode="auto">
          <a:xfrm>
            <a:off x="3289301" y="3270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1" name="Freeform 23"/>
          <p:cNvSpPr>
            <a:spLocks noEditPoints="1"/>
          </p:cNvSpPr>
          <p:nvPr/>
        </p:nvSpPr>
        <p:spPr bwMode="auto">
          <a:xfrm>
            <a:off x="3289301" y="44799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2" name="Freeform 24"/>
          <p:cNvSpPr>
            <a:spLocks noEditPoints="1"/>
          </p:cNvSpPr>
          <p:nvPr/>
        </p:nvSpPr>
        <p:spPr bwMode="auto">
          <a:xfrm>
            <a:off x="3289301" y="4073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3" name="Freeform 25"/>
          <p:cNvSpPr>
            <a:spLocks noEditPoints="1"/>
          </p:cNvSpPr>
          <p:nvPr/>
        </p:nvSpPr>
        <p:spPr bwMode="auto">
          <a:xfrm>
            <a:off x="3289301" y="39989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4" name="Freeform 26"/>
          <p:cNvSpPr>
            <a:spLocks noEditPoints="1"/>
          </p:cNvSpPr>
          <p:nvPr/>
        </p:nvSpPr>
        <p:spPr bwMode="auto">
          <a:xfrm>
            <a:off x="3289301" y="35353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5" name="Freeform 27"/>
          <p:cNvSpPr>
            <a:spLocks noEditPoints="1"/>
          </p:cNvSpPr>
          <p:nvPr/>
        </p:nvSpPr>
        <p:spPr bwMode="auto">
          <a:xfrm>
            <a:off x="3289301" y="43291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6" name="Freeform 28"/>
          <p:cNvSpPr>
            <a:spLocks noEditPoints="1"/>
          </p:cNvSpPr>
          <p:nvPr/>
        </p:nvSpPr>
        <p:spPr bwMode="auto">
          <a:xfrm>
            <a:off x="3289301" y="3911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7" name="Freeform 29"/>
          <p:cNvSpPr>
            <a:spLocks noEditPoints="1"/>
          </p:cNvSpPr>
          <p:nvPr/>
        </p:nvSpPr>
        <p:spPr bwMode="auto">
          <a:xfrm>
            <a:off x="3289301" y="38433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8" name="Freeform 30"/>
          <p:cNvSpPr>
            <a:spLocks noEditPoints="1"/>
          </p:cNvSpPr>
          <p:nvPr/>
        </p:nvSpPr>
        <p:spPr bwMode="auto">
          <a:xfrm>
            <a:off x="3289301" y="46497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09" name="Freeform 31"/>
          <p:cNvSpPr>
            <a:spLocks noEditPoints="1"/>
          </p:cNvSpPr>
          <p:nvPr/>
        </p:nvSpPr>
        <p:spPr bwMode="auto">
          <a:xfrm>
            <a:off x="3289301" y="40227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0" name="Freeform 32"/>
          <p:cNvSpPr>
            <a:spLocks noEditPoints="1"/>
          </p:cNvSpPr>
          <p:nvPr/>
        </p:nvSpPr>
        <p:spPr bwMode="auto">
          <a:xfrm>
            <a:off x="3289301" y="36306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1" name="Freeform 33"/>
          <p:cNvSpPr>
            <a:spLocks noEditPoints="1"/>
          </p:cNvSpPr>
          <p:nvPr/>
        </p:nvSpPr>
        <p:spPr bwMode="auto">
          <a:xfrm>
            <a:off x="3289301" y="356235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2" name="Freeform 34"/>
          <p:cNvSpPr>
            <a:spLocks noEditPoints="1"/>
          </p:cNvSpPr>
          <p:nvPr/>
        </p:nvSpPr>
        <p:spPr bwMode="auto">
          <a:xfrm>
            <a:off x="3289301" y="35067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3" name="Freeform 35"/>
          <p:cNvSpPr>
            <a:spLocks noEditPoints="1"/>
          </p:cNvSpPr>
          <p:nvPr/>
        </p:nvSpPr>
        <p:spPr bwMode="auto">
          <a:xfrm>
            <a:off x="3289301" y="3244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4" name="Freeform 36"/>
          <p:cNvSpPr>
            <a:spLocks noEditPoints="1"/>
          </p:cNvSpPr>
          <p:nvPr/>
        </p:nvSpPr>
        <p:spPr bwMode="auto">
          <a:xfrm>
            <a:off x="3289301" y="3179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5" name="Freeform 37"/>
          <p:cNvSpPr>
            <a:spLocks noEditPoints="1"/>
          </p:cNvSpPr>
          <p:nvPr/>
        </p:nvSpPr>
        <p:spPr bwMode="auto">
          <a:xfrm>
            <a:off x="3289301" y="35147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6" name="Freeform 38"/>
          <p:cNvSpPr>
            <a:spLocks noEditPoints="1"/>
          </p:cNvSpPr>
          <p:nvPr/>
        </p:nvSpPr>
        <p:spPr bwMode="auto">
          <a:xfrm>
            <a:off x="3289301" y="34671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7" name="Freeform 39"/>
          <p:cNvSpPr>
            <a:spLocks noEditPoints="1"/>
          </p:cNvSpPr>
          <p:nvPr/>
        </p:nvSpPr>
        <p:spPr bwMode="auto">
          <a:xfrm>
            <a:off x="3289301" y="35131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8" name="Freeform 40"/>
          <p:cNvSpPr>
            <a:spLocks noEditPoints="1"/>
          </p:cNvSpPr>
          <p:nvPr/>
        </p:nvSpPr>
        <p:spPr bwMode="auto">
          <a:xfrm>
            <a:off x="3289301" y="34829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19" name="Freeform 41"/>
          <p:cNvSpPr>
            <a:spLocks noEditPoints="1"/>
          </p:cNvSpPr>
          <p:nvPr/>
        </p:nvSpPr>
        <p:spPr bwMode="auto">
          <a:xfrm>
            <a:off x="3289301" y="41306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0" name="Freeform 42"/>
          <p:cNvSpPr>
            <a:spLocks noEditPoints="1"/>
          </p:cNvSpPr>
          <p:nvPr/>
        </p:nvSpPr>
        <p:spPr bwMode="auto">
          <a:xfrm>
            <a:off x="3289301" y="352901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1" name="Freeform 43"/>
          <p:cNvSpPr>
            <a:spLocks noEditPoints="1"/>
          </p:cNvSpPr>
          <p:nvPr/>
        </p:nvSpPr>
        <p:spPr bwMode="auto">
          <a:xfrm>
            <a:off x="3289301" y="4310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2" name="Freeform 44"/>
          <p:cNvSpPr>
            <a:spLocks noEditPoints="1"/>
          </p:cNvSpPr>
          <p:nvPr/>
        </p:nvSpPr>
        <p:spPr bwMode="auto">
          <a:xfrm>
            <a:off x="3289301" y="37163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3" name="Freeform 45"/>
          <p:cNvSpPr>
            <a:spLocks noEditPoints="1"/>
          </p:cNvSpPr>
          <p:nvPr/>
        </p:nvSpPr>
        <p:spPr bwMode="auto">
          <a:xfrm>
            <a:off x="3289301" y="3502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4" name="Freeform 46"/>
          <p:cNvSpPr>
            <a:spLocks noEditPoints="1"/>
          </p:cNvSpPr>
          <p:nvPr/>
        </p:nvSpPr>
        <p:spPr bwMode="auto">
          <a:xfrm>
            <a:off x="3289301" y="3702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5" name="Freeform 47"/>
          <p:cNvSpPr>
            <a:spLocks noEditPoints="1"/>
          </p:cNvSpPr>
          <p:nvPr/>
        </p:nvSpPr>
        <p:spPr bwMode="auto">
          <a:xfrm>
            <a:off x="3289301" y="42037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6" name="Freeform 48"/>
          <p:cNvSpPr>
            <a:spLocks noEditPoints="1"/>
          </p:cNvSpPr>
          <p:nvPr/>
        </p:nvSpPr>
        <p:spPr bwMode="auto">
          <a:xfrm>
            <a:off x="3289301" y="38957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7" name="Freeform 49"/>
          <p:cNvSpPr>
            <a:spLocks noEditPoints="1"/>
          </p:cNvSpPr>
          <p:nvPr/>
        </p:nvSpPr>
        <p:spPr bwMode="auto">
          <a:xfrm>
            <a:off x="3289301" y="3625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8" name="Freeform 50"/>
          <p:cNvSpPr>
            <a:spLocks noEditPoints="1"/>
          </p:cNvSpPr>
          <p:nvPr/>
        </p:nvSpPr>
        <p:spPr bwMode="auto">
          <a:xfrm>
            <a:off x="3289301" y="39703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29" name="Freeform 51"/>
          <p:cNvSpPr>
            <a:spLocks noEditPoints="1"/>
          </p:cNvSpPr>
          <p:nvPr/>
        </p:nvSpPr>
        <p:spPr bwMode="auto">
          <a:xfrm>
            <a:off x="3289301" y="3825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0" name="Freeform 52"/>
          <p:cNvSpPr>
            <a:spLocks noEditPoints="1"/>
          </p:cNvSpPr>
          <p:nvPr/>
        </p:nvSpPr>
        <p:spPr bwMode="auto">
          <a:xfrm>
            <a:off x="3289301" y="37433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1" name="Freeform 53"/>
          <p:cNvSpPr>
            <a:spLocks noEditPoints="1"/>
          </p:cNvSpPr>
          <p:nvPr/>
        </p:nvSpPr>
        <p:spPr bwMode="auto">
          <a:xfrm>
            <a:off x="3289301" y="36703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2" name="Freeform 54"/>
          <p:cNvSpPr>
            <a:spLocks noEditPoints="1"/>
          </p:cNvSpPr>
          <p:nvPr/>
        </p:nvSpPr>
        <p:spPr bwMode="auto">
          <a:xfrm>
            <a:off x="3289301" y="3632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3" name="Freeform 55"/>
          <p:cNvSpPr>
            <a:spLocks noEditPoints="1"/>
          </p:cNvSpPr>
          <p:nvPr/>
        </p:nvSpPr>
        <p:spPr bwMode="auto">
          <a:xfrm>
            <a:off x="3289301" y="38227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4" name="Freeform 56"/>
          <p:cNvSpPr>
            <a:spLocks noEditPoints="1"/>
          </p:cNvSpPr>
          <p:nvPr/>
        </p:nvSpPr>
        <p:spPr bwMode="auto">
          <a:xfrm>
            <a:off x="3289301" y="3276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5" name="Freeform 57"/>
          <p:cNvSpPr>
            <a:spLocks noEditPoints="1"/>
          </p:cNvSpPr>
          <p:nvPr/>
        </p:nvSpPr>
        <p:spPr bwMode="auto">
          <a:xfrm>
            <a:off x="3289301" y="34575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6" name="Freeform 58"/>
          <p:cNvSpPr>
            <a:spLocks noEditPoints="1"/>
          </p:cNvSpPr>
          <p:nvPr/>
        </p:nvSpPr>
        <p:spPr bwMode="auto">
          <a:xfrm>
            <a:off x="3289301" y="3070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7" name="Freeform 59"/>
          <p:cNvSpPr>
            <a:spLocks noEditPoints="1"/>
          </p:cNvSpPr>
          <p:nvPr/>
        </p:nvSpPr>
        <p:spPr bwMode="auto">
          <a:xfrm>
            <a:off x="3289301" y="3575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8" name="Freeform 60"/>
          <p:cNvSpPr>
            <a:spLocks noEditPoints="1"/>
          </p:cNvSpPr>
          <p:nvPr/>
        </p:nvSpPr>
        <p:spPr bwMode="auto">
          <a:xfrm>
            <a:off x="3289301" y="34861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39" name="Freeform 61"/>
          <p:cNvSpPr>
            <a:spLocks noEditPoints="1"/>
          </p:cNvSpPr>
          <p:nvPr/>
        </p:nvSpPr>
        <p:spPr bwMode="auto">
          <a:xfrm>
            <a:off x="3289301" y="44307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0" name="Freeform 62"/>
          <p:cNvSpPr>
            <a:spLocks noEditPoints="1"/>
          </p:cNvSpPr>
          <p:nvPr/>
        </p:nvSpPr>
        <p:spPr bwMode="auto">
          <a:xfrm>
            <a:off x="3289301" y="37417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1" name="Freeform 63"/>
          <p:cNvSpPr>
            <a:spLocks noEditPoints="1"/>
          </p:cNvSpPr>
          <p:nvPr/>
        </p:nvSpPr>
        <p:spPr bwMode="auto">
          <a:xfrm>
            <a:off x="3289301" y="3698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2" name="Freeform 64"/>
          <p:cNvSpPr>
            <a:spLocks noEditPoints="1"/>
          </p:cNvSpPr>
          <p:nvPr/>
        </p:nvSpPr>
        <p:spPr bwMode="auto">
          <a:xfrm>
            <a:off x="3289301" y="35194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3" name="Freeform 65"/>
          <p:cNvSpPr>
            <a:spLocks noEditPoints="1"/>
          </p:cNvSpPr>
          <p:nvPr/>
        </p:nvSpPr>
        <p:spPr bwMode="auto">
          <a:xfrm>
            <a:off x="3289301" y="38735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4" name="Freeform 66"/>
          <p:cNvSpPr>
            <a:spLocks noEditPoints="1"/>
          </p:cNvSpPr>
          <p:nvPr/>
        </p:nvSpPr>
        <p:spPr bwMode="auto">
          <a:xfrm>
            <a:off x="3289301" y="28463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5" name="Freeform 67"/>
          <p:cNvSpPr>
            <a:spLocks noEditPoints="1"/>
          </p:cNvSpPr>
          <p:nvPr/>
        </p:nvSpPr>
        <p:spPr bwMode="auto">
          <a:xfrm>
            <a:off x="3289301" y="32226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6" name="Freeform 68"/>
          <p:cNvSpPr>
            <a:spLocks noEditPoints="1"/>
          </p:cNvSpPr>
          <p:nvPr/>
        </p:nvSpPr>
        <p:spPr bwMode="auto">
          <a:xfrm>
            <a:off x="3289301" y="33940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7" name="Freeform 69"/>
          <p:cNvSpPr>
            <a:spLocks noEditPoints="1"/>
          </p:cNvSpPr>
          <p:nvPr/>
        </p:nvSpPr>
        <p:spPr bwMode="auto">
          <a:xfrm>
            <a:off x="3289301" y="34147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8" name="Freeform 70"/>
          <p:cNvSpPr>
            <a:spLocks noEditPoints="1"/>
          </p:cNvSpPr>
          <p:nvPr/>
        </p:nvSpPr>
        <p:spPr bwMode="auto">
          <a:xfrm>
            <a:off x="3289301" y="36099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49" name="Freeform 71"/>
          <p:cNvSpPr>
            <a:spLocks noEditPoints="1"/>
          </p:cNvSpPr>
          <p:nvPr/>
        </p:nvSpPr>
        <p:spPr bwMode="auto">
          <a:xfrm>
            <a:off x="3289301" y="4286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0" name="Freeform 72"/>
          <p:cNvSpPr>
            <a:spLocks noEditPoints="1"/>
          </p:cNvSpPr>
          <p:nvPr/>
        </p:nvSpPr>
        <p:spPr bwMode="auto">
          <a:xfrm>
            <a:off x="3289301" y="3778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1" name="Freeform 73"/>
          <p:cNvSpPr>
            <a:spLocks noEditPoints="1"/>
          </p:cNvSpPr>
          <p:nvPr/>
        </p:nvSpPr>
        <p:spPr bwMode="auto">
          <a:xfrm>
            <a:off x="3289301" y="3044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2" name="Freeform 74"/>
          <p:cNvSpPr>
            <a:spLocks noEditPoints="1"/>
          </p:cNvSpPr>
          <p:nvPr/>
        </p:nvSpPr>
        <p:spPr bwMode="auto">
          <a:xfrm>
            <a:off x="3289301" y="353536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3" name="Freeform 75"/>
          <p:cNvSpPr>
            <a:spLocks noEditPoints="1"/>
          </p:cNvSpPr>
          <p:nvPr/>
        </p:nvSpPr>
        <p:spPr bwMode="auto">
          <a:xfrm>
            <a:off x="3289301" y="3171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4" name="Freeform 76"/>
          <p:cNvSpPr>
            <a:spLocks noEditPoints="1"/>
          </p:cNvSpPr>
          <p:nvPr/>
        </p:nvSpPr>
        <p:spPr bwMode="auto">
          <a:xfrm>
            <a:off x="3289301" y="3675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5" name="Freeform 77"/>
          <p:cNvSpPr>
            <a:spLocks noEditPoints="1"/>
          </p:cNvSpPr>
          <p:nvPr/>
        </p:nvSpPr>
        <p:spPr bwMode="auto">
          <a:xfrm>
            <a:off x="3289301" y="3632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6" name="Freeform 78"/>
          <p:cNvSpPr>
            <a:spLocks noEditPoints="1"/>
          </p:cNvSpPr>
          <p:nvPr/>
        </p:nvSpPr>
        <p:spPr bwMode="auto">
          <a:xfrm>
            <a:off x="3289301" y="3444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7" name="Freeform 79"/>
          <p:cNvSpPr>
            <a:spLocks noEditPoints="1"/>
          </p:cNvSpPr>
          <p:nvPr/>
        </p:nvSpPr>
        <p:spPr bwMode="auto">
          <a:xfrm>
            <a:off x="3289301" y="2428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8" name="Freeform 80"/>
          <p:cNvSpPr>
            <a:spLocks noEditPoints="1"/>
          </p:cNvSpPr>
          <p:nvPr/>
        </p:nvSpPr>
        <p:spPr bwMode="auto">
          <a:xfrm>
            <a:off x="3289301" y="3522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59" name="Freeform 81"/>
          <p:cNvSpPr>
            <a:spLocks noEditPoints="1"/>
          </p:cNvSpPr>
          <p:nvPr/>
        </p:nvSpPr>
        <p:spPr bwMode="auto">
          <a:xfrm>
            <a:off x="3289301" y="38385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0" name="Freeform 82"/>
          <p:cNvSpPr>
            <a:spLocks noEditPoints="1"/>
          </p:cNvSpPr>
          <p:nvPr/>
        </p:nvSpPr>
        <p:spPr bwMode="auto">
          <a:xfrm>
            <a:off x="3289301" y="30924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1" name="Freeform 83"/>
          <p:cNvSpPr>
            <a:spLocks noEditPoints="1"/>
          </p:cNvSpPr>
          <p:nvPr/>
        </p:nvSpPr>
        <p:spPr bwMode="auto">
          <a:xfrm>
            <a:off x="3289301" y="37512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2" name="Freeform 84"/>
          <p:cNvSpPr>
            <a:spLocks noEditPoints="1"/>
          </p:cNvSpPr>
          <p:nvPr/>
        </p:nvSpPr>
        <p:spPr bwMode="auto">
          <a:xfrm>
            <a:off x="3289301" y="3311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3" name="Freeform 85"/>
          <p:cNvSpPr>
            <a:spLocks noEditPoints="1"/>
          </p:cNvSpPr>
          <p:nvPr/>
        </p:nvSpPr>
        <p:spPr bwMode="auto">
          <a:xfrm>
            <a:off x="3289301" y="3883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4" name="Freeform 86"/>
          <p:cNvSpPr>
            <a:spLocks noEditPoints="1"/>
          </p:cNvSpPr>
          <p:nvPr/>
        </p:nvSpPr>
        <p:spPr bwMode="auto">
          <a:xfrm>
            <a:off x="3289301" y="3505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5" name="Freeform 87"/>
          <p:cNvSpPr>
            <a:spLocks noEditPoints="1"/>
          </p:cNvSpPr>
          <p:nvPr/>
        </p:nvSpPr>
        <p:spPr bwMode="auto">
          <a:xfrm>
            <a:off x="3289301" y="3094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6" name="Freeform 88"/>
          <p:cNvSpPr>
            <a:spLocks noEditPoints="1"/>
          </p:cNvSpPr>
          <p:nvPr/>
        </p:nvSpPr>
        <p:spPr bwMode="auto">
          <a:xfrm>
            <a:off x="3289301" y="37830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7" name="Freeform 89"/>
          <p:cNvSpPr>
            <a:spLocks noEditPoints="1"/>
          </p:cNvSpPr>
          <p:nvPr/>
        </p:nvSpPr>
        <p:spPr bwMode="auto">
          <a:xfrm>
            <a:off x="3289301" y="36385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8" name="Freeform 90"/>
          <p:cNvSpPr>
            <a:spLocks noEditPoints="1"/>
          </p:cNvSpPr>
          <p:nvPr/>
        </p:nvSpPr>
        <p:spPr bwMode="auto">
          <a:xfrm>
            <a:off x="3289301" y="3897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69" name="Freeform 91"/>
          <p:cNvSpPr>
            <a:spLocks noEditPoints="1"/>
          </p:cNvSpPr>
          <p:nvPr/>
        </p:nvSpPr>
        <p:spPr bwMode="auto">
          <a:xfrm>
            <a:off x="3289301" y="4086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0" name="Freeform 92"/>
          <p:cNvSpPr>
            <a:spLocks noEditPoints="1"/>
          </p:cNvSpPr>
          <p:nvPr/>
        </p:nvSpPr>
        <p:spPr bwMode="auto">
          <a:xfrm>
            <a:off x="3289301" y="36861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1" name="Freeform 93"/>
          <p:cNvSpPr>
            <a:spLocks noEditPoints="1"/>
          </p:cNvSpPr>
          <p:nvPr/>
        </p:nvSpPr>
        <p:spPr bwMode="auto">
          <a:xfrm>
            <a:off x="3289301" y="24114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2" name="Freeform 94"/>
          <p:cNvSpPr>
            <a:spLocks noEditPoints="1"/>
          </p:cNvSpPr>
          <p:nvPr/>
        </p:nvSpPr>
        <p:spPr bwMode="auto">
          <a:xfrm>
            <a:off x="3289301" y="31591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3" name="Freeform 95"/>
          <p:cNvSpPr>
            <a:spLocks noEditPoints="1"/>
          </p:cNvSpPr>
          <p:nvPr/>
        </p:nvSpPr>
        <p:spPr bwMode="auto">
          <a:xfrm>
            <a:off x="3289301" y="3336925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4" name="Freeform 96"/>
          <p:cNvSpPr>
            <a:spLocks noEditPoints="1"/>
          </p:cNvSpPr>
          <p:nvPr/>
        </p:nvSpPr>
        <p:spPr bwMode="auto">
          <a:xfrm>
            <a:off x="3289301" y="3371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5" name="Freeform 97"/>
          <p:cNvSpPr>
            <a:spLocks noEditPoints="1"/>
          </p:cNvSpPr>
          <p:nvPr/>
        </p:nvSpPr>
        <p:spPr bwMode="auto">
          <a:xfrm>
            <a:off x="3289301" y="39687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6" name="Freeform 98"/>
          <p:cNvSpPr>
            <a:spLocks noEditPoints="1"/>
          </p:cNvSpPr>
          <p:nvPr/>
        </p:nvSpPr>
        <p:spPr bwMode="auto">
          <a:xfrm>
            <a:off x="3289301" y="39100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7" name="Freeform 99"/>
          <p:cNvSpPr>
            <a:spLocks noEditPoints="1"/>
          </p:cNvSpPr>
          <p:nvPr/>
        </p:nvSpPr>
        <p:spPr bwMode="auto">
          <a:xfrm>
            <a:off x="3289301" y="37988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8" name="Freeform 100"/>
          <p:cNvSpPr>
            <a:spLocks noEditPoints="1"/>
          </p:cNvSpPr>
          <p:nvPr/>
        </p:nvSpPr>
        <p:spPr bwMode="auto">
          <a:xfrm>
            <a:off x="3289301" y="30845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79" name="Freeform 101"/>
          <p:cNvSpPr>
            <a:spLocks noEditPoints="1"/>
          </p:cNvSpPr>
          <p:nvPr/>
        </p:nvSpPr>
        <p:spPr bwMode="auto">
          <a:xfrm>
            <a:off x="3289301" y="39131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0" name="Freeform 102"/>
          <p:cNvSpPr>
            <a:spLocks noEditPoints="1"/>
          </p:cNvSpPr>
          <p:nvPr/>
        </p:nvSpPr>
        <p:spPr bwMode="auto">
          <a:xfrm>
            <a:off x="3289301" y="3375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1" name="Freeform 103"/>
          <p:cNvSpPr>
            <a:spLocks noEditPoints="1"/>
          </p:cNvSpPr>
          <p:nvPr/>
        </p:nvSpPr>
        <p:spPr bwMode="auto">
          <a:xfrm>
            <a:off x="3289301" y="4110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2" name="Freeform 104"/>
          <p:cNvSpPr>
            <a:spLocks noEditPoints="1"/>
          </p:cNvSpPr>
          <p:nvPr/>
        </p:nvSpPr>
        <p:spPr bwMode="auto">
          <a:xfrm>
            <a:off x="3289301" y="3903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3" name="Freeform 105"/>
          <p:cNvSpPr>
            <a:spLocks noEditPoints="1"/>
          </p:cNvSpPr>
          <p:nvPr/>
        </p:nvSpPr>
        <p:spPr bwMode="auto">
          <a:xfrm>
            <a:off x="3289301" y="3068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4" name="Freeform 106"/>
          <p:cNvSpPr>
            <a:spLocks noEditPoints="1"/>
          </p:cNvSpPr>
          <p:nvPr/>
        </p:nvSpPr>
        <p:spPr bwMode="auto">
          <a:xfrm>
            <a:off x="3289301" y="35941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5" name="Freeform 107"/>
          <p:cNvSpPr>
            <a:spLocks noEditPoints="1"/>
          </p:cNvSpPr>
          <p:nvPr/>
        </p:nvSpPr>
        <p:spPr bwMode="auto">
          <a:xfrm>
            <a:off x="3289301" y="38735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6" name="Freeform 108"/>
          <p:cNvSpPr>
            <a:spLocks noEditPoints="1"/>
          </p:cNvSpPr>
          <p:nvPr/>
        </p:nvSpPr>
        <p:spPr bwMode="auto">
          <a:xfrm>
            <a:off x="3289301" y="3575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7" name="Freeform 109"/>
          <p:cNvSpPr>
            <a:spLocks noEditPoints="1"/>
          </p:cNvSpPr>
          <p:nvPr/>
        </p:nvSpPr>
        <p:spPr bwMode="auto">
          <a:xfrm>
            <a:off x="3289301" y="37068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8" name="Freeform 110"/>
          <p:cNvSpPr>
            <a:spLocks noEditPoints="1"/>
          </p:cNvSpPr>
          <p:nvPr/>
        </p:nvSpPr>
        <p:spPr bwMode="auto">
          <a:xfrm>
            <a:off x="3289301" y="3941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89" name="Freeform 111"/>
          <p:cNvSpPr>
            <a:spLocks noEditPoints="1"/>
          </p:cNvSpPr>
          <p:nvPr/>
        </p:nvSpPr>
        <p:spPr bwMode="auto">
          <a:xfrm>
            <a:off x="3289301" y="38036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0" name="Freeform 112"/>
          <p:cNvSpPr>
            <a:spLocks noEditPoints="1"/>
          </p:cNvSpPr>
          <p:nvPr/>
        </p:nvSpPr>
        <p:spPr bwMode="auto">
          <a:xfrm>
            <a:off x="3289301" y="352266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1" name="Freeform 113"/>
          <p:cNvSpPr>
            <a:spLocks noEditPoints="1"/>
          </p:cNvSpPr>
          <p:nvPr/>
        </p:nvSpPr>
        <p:spPr bwMode="auto">
          <a:xfrm>
            <a:off x="3289301" y="40878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2" name="Freeform 114"/>
          <p:cNvSpPr>
            <a:spLocks noEditPoints="1"/>
          </p:cNvSpPr>
          <p:nvPr/>
        </p:nvSpPr>
        <p:spPr bwMode="auto">
          <a:xfrm>
            <a:off x="3289301" y="31273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3" name="Freeform 115"/>
          <p:cNvSpPr>
            <a:spLocks noEditPoints="1"/>
          </p:cNvSpPr>
          <p:nvPr/>
        </p:nvSpPr>
        <p:spPr bwMode="auto">
          <a:xfrm>
            <a:off x="3289301" y="3933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4" name="Freeform 116"/>
          <p:cNvSpPr>
            <a:spLocks noEditPoints="1"/>
          </p:cNvSpPr>
          <p:nvPr/>
        </p:nvSpPr>
        <p:spPr bwMode="auto">
          <a:xfrm>
            <a:off x="3289301" y="41433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5" name="Freeform 117"/>
          <p:cNvSpPr>
            <a:spLocks noEditPoints="1"/>
          </p:cNvSpPr>
          <p:nvPr/>
        </p:nvSpPr>
        <p:spPr bwMode="auto">
          <a:xfrm>
            <a:off x="3289301" y="44799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6" name="Freeform 118"/>
          <p:cNvSpPr>
            <a:spLocks noEditPoints="1"/>
          </p:cNvSpPr>
          <p:nvPr/>
        </p:nvSpPr>
        <p:spPr bwMode="auto">
          <a:xfrm>
            <a:off x="3289301" y="41386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7" name="Freeform 119"/>
          <p:cNvSpPr>
            <a:spLocks noEditPoints="1"/>
          </p:cNvSpPr>
          <p:nvPr/>
        </p:nvSpPr>
        <p:spPr bwMode="auto">
          <a:xfrm>
            <a:off x="3289301" y="42100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8" name="Freeform 120"/>
          <p:cNvSpPr>
            <a:spLocks noEditPoints="1"/>
          </p:cNvSpPr>
          <p:nvPr/>
        </p:nvSpPr>
        <p:spPr bwMode="auto">
          <a:xfrm>
            <a:off x="3289301" y="27066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099" name="Freeform 121"/>
          <p:cNvSpPr>
            <a:spLocks noEditPoints="1"/>
          </p:cNvSpPr>
          <p:nvPr/>
        </p:nvSpPr>
        <p:spPr bwMode="auto">
          <a:xfrm>
            <a:off x="3289301" y="368141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0" name="Freeform 122"/>
          <p:cNvSpPr>
            <a:spLocks noEditPoints="1"/>
          </p:cNvSpPr>
          <p:nvPr/>
        </p:nvSpPr>
        <p:spPr bwMode="auto">
          <a:xfrm>
            <a:off x="3289301" y="36607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1" name="Freeform 123"/>
          <p:cNvSpPr>
            <a:spLocks noEditPoints="1"/>
          </p:cNvSpPr>
          <p:nvPr/>
        </p:nvSpPr>
        <p:spPr bwMode="auto">
          <a:xfrm>
            <a:off x="3289301" y="41878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2" name="Freeform 124"/>
          <p:cNvSpPr>
            <a:spLocks noEditPoints="1"/>
          </p:cNvSpPr>
          <p:nvPr/>
        </p:nvSpPr>
        <p:spPr bwMode="auto">
          <a:xfrm>
            <a:off x="3289301" y="29718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3" name="Freeform 125"/>
          <p:cNvSpPr>
            <a:spLocks noEditPoints="1"/>
          </p:cNvSpPr>
          <p:nvPr/>
        </p:nvSpPr>
        <p:spPr bwMode="auto">
          <a:xfrm>
            <a:off x="3289301" y="3179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4" name="Freeform 126"/>
          <p:cNvSpPr>
            <a:spLocks noEditPoints="1"/>
          </p:cNvSpPr>
          <p:nvPr/>
        </p:nvSpPr>
        <p:spPr bwMode="auto">
          <a:xfrm>
            <a:off x="3289301" y="35956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5" name="Freeform 127"/>
          <p:cNvSpPr>
            <a:spLocks noEditPoints="1"/>
          </p:cNvSpPr>
          <p:nvPr/>
        </p:nvSpPr>
        <p:spPr bwMode="auto">
          <a:xfrm>
            <a:off x="3289301" y="36036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6" name="Freeform 128"/>
          <p:cNvSpPr>
            <a:spLocks noEditPoints="1"/>
          </p:cNvSpPr>
          <p:nvPr/>
        </p:nvSpPr>
        <p:spPr bwMode="auto">
          <a:xfrm>
            <a:off x="3289301" y="41957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7" name="Freeform 129"/>
          <p:cNvSpPr>
            <a:spLocks noEditPoints="1"/>
          </p:cNvSpPr>
          <p:nvPr/>
        </p:nvSpPr>
        <p:spPr bwMode="auto">
          <a:xfrm>
            <a:off x="3289301" y="38989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8" name="Freeform 130"/>
          <p:cNvSpPr>
            <a:spLocks noEditPoints="1"/>
          </p:cNvSpPr>
          <p:nvPr/>
        </p:nvSpPr>
        <p:spPr bwMode="auto">
          <a:xfrm>
            <a:off x="3289301" y="32877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09" name="Freeform 131"/>
          <p:cNvSpPr>
            <a:spLocks noEditPoints="1"/>
          </p:cNvSpPr>
          <p:nvPr/>
        </p:nvSpPr>
        <p:spPr bwMode="auto">
          <a:xfrm>
            <a:off x="3289301" y="3770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0" name="Freeform 132"/>
          <p:cNvSpPr>
            <a:spLocks noEditPoints="1"/>
          </p:cNvSpPr>
          <p:nvPr/>
        </p:nvSpPr>
        <p:spPr bwMode="auto">
          <a:xfrm>
            <a:off x="3289301" y="399256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1" name="Freeform 133"/>
          <p:cNvSpPr>
            <a:spLocks noEditPoints="1"/>
          </p:cNvSpPr>
          <p:nvPr/>
        </p:nvSpPr>
        <p:spPr bwMode="auto">
          <a:xfrm>
            <a:off x="3289301" y="32432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2" name="Freeform 134"/>
          <p:cNvSpPr>
            <a:spLocks noEditPoints="1"/>
          </p:cNvSpPr>
          <p:nvPr/>
        </p:nvSpPr>
        <p:spPr bwMode="auto">
          <a:xfrm>
            <a:off x="3289301" y="36083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3" name="Freeform 135"/>
          <p:cNvSpPr>
            <a:spLocks noEditPoints="1"/>
          </p:cNvSpPr>
          <p:nvPr/>
        </p:nvSpPr>
        <p:spPr bwMode="auto">
          <a:xfrm>
            <a:off x="3289301" y="38862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4" name="Freeform 136"/>
          <p:cNvSpPr>
            <a:spLocks noEditPoints="1"/>
          </p:cNvSpPr>
          <p:nvPr/>
        </p:nvSpPr>
        <p:spPr bwMode="auto">
          <a:xfrm>
            <a:off x="3289301" y="36893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5" name="Freeform 137"/>
          <p:cNvSpPr>
            <a:spLocks noEditPoints="1"/>
          </p:cNvSpPr>
          <p:nvPr/>
        </p:nvSpPr>
        <p:spPr bwMode="auto">
          <a:xfrm>
            <a:off x="3289301" y="41179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6" name="Freeform 138"/>
          <p:cNvSpPr>
            <a:spLocks noEditPoints="1"/>
          </p:cNvSpPr>
          <p:nvPr/>
        </p:nvSpPr>
        <p:spPr bwMode="auto">
          <a:xfrm>
            <a:off x="3289301" y="33448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7" name="Freeform 139"/>
          <p:cNvSpPr>
            <a:spLocks noEditPoints="1"/>
          </p:cNvSpPr>
          <p:nvPr/>
        </p:nvSpPr>
        <p:spPr bwMode="auto">
          <a:xfrm>
            <a:off x="3289301" y="40655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8" name="Freeform 140"/>
          <p:cNvSpPr>
            <a:spLocks noEditPoints="1"/>
          </p:cNvSpPr>
          <p:nvPr/>
        </p:nvSpPr>
        <p:spPr bwMode="auto">
          <a:xfrm>
            <a:off x="3289301" y="30543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19" name="Freeform 141"/>
          <p:cNvSpPr>
            <a:spLocks noEditPoints="1"/>
          </p:cNvSpPr>
          <p:nvPr/>
        </p:nvSpPr>
        <p:spPr bwMode="auto">
          <a:xfrm>
            <a:off x="3289301" y="35845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0" name="Freeform 142"/>
          <p:cNvSpPr>
            <a:spLocks noEditPoints="1"/>
          </p:cNvSpPr>
          <p:nvPr/>
        </p:nvSpPr>
        <p:spPr bwMode="auto">
          <a:xfrm>
            <a:off x="3289301" y="3057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1" name="Freeform 143"/>
          <p:cNvSpPr>
            <a:spLocks noEditPoints="1"/>
          </p:cNvSpPr>
          <p:nvPr/>
        </p:nvSpPr>
        <p:spPr bwMode="auto">
          <a:xfrm>
            <a:off x="3289301" y="3946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2" name="Freeform 144"/>
          <p:cNvSpPr>
            <a:spLocks noEditPoints="1"/>
          </p:cNvSpPr>
          <p:nvPr/>
        </p:nvSpPr>
        <p:spPr bwMode="auto">
          <a:xfrm>
            <a:off x="3289301" y="39258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3" name="Freeform 145"/>
          <p:cNvSpPr>
            <a:spLocks noEditPoints="1"/>
          </p:cNvSpPr>
          <p:nvPr/>
        </p:nvSpPr>
        <p:spPr bwMode="auto">
          <a:xfrm>
            <a:off x="3289301" y="32385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4" name="Freeform 146"/>
          <p:cNvSpPr>
            <a:spLocks noEditPoints="1"/>
          </p:cNvSpPr>
          <p:nvPr/>
        </p:nvSpPr>
        <p:spPr bwMode="auto">
          <a:xfrm>
            <a:off x="3289301" y="2941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5" name="Freeform 147"/>
          <p:cNvSpPr>
            <a:spLocks noEditPoints="1"/>
          </p:cNvSpPr>
          <p:nvPr/>
        </p:nvSpPr>
        <p:spPr bwMode="auto">
          <a:xfrm>
            <a:off x="3289301" y="40084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6" name="Freeform 148"/>
          <p:cNvSpPr>
            <a:spLocks noEditPoints="1"/>
          </p:cNvSpPr>
          <p:nvPr/>
        </p:nvSpPr>
        <p:spPr bwMode="auto">
          <a:xfrm>
            <a:off x="3289301" y="26812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7" name="Freeform 149"/>
          <p:cNvSpPr>
            <a:spLocks noEditPoints="1"/>
          </p:cNvSpPr>
          <p:nvPr/>
        </p:nvSpPr>
        <p:spPr bwMode="auto">
          <a:xfrm>
            <a:off x="3289301" y="33988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8" name="Freeform 150"/>
          <p:cNvSpPr>
            <a:spLocks noEditPoints="1"/>
          </p:cNvSpPr>
          <p:nvPr/>
        </p:nvSpPr>
        <p:spPr bwMode="auto">
          <a:xfrm>
            <a:off x="3289301" y="376078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29" name="Freeform 151"/>
          <p:cNvSpPr>
            <a:spLocks noEditPoints="1"/>
          </p:cNvSpPr>
          <p:nvPr/>
        </p:nvSpPr>
        <p:spPr bwMode="auto">
          <a:xfrm>
            <a:off x="3289301" y="35115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0" name="Freeform 152"/>
          <p:cNvSpPr>
            <a:spLocks noEditPoints="1"/>
          </p:cNvSpPr>
          <p:nvPr/>
        </p:nvSpPr>
        <p:spPr bwMode="auto">
          <a:xfrm>
            <a:off x="3289301" y="3489325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1" name="Freeform 153"/>
          <p:cNvSpPr>
            <a:spLocks noEditPoints="1"/>
          </p:cNvSpPr>
          <p:nvPr/>
        </p:nvSpPr>
        <p:spPr bwMode="auto">
          <a:xfrm>
            <a:off x="3289301" y="3833813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2" name="Freeform 154"/>
          <p:cNvSpPr>
            <a:spLocks noEditPoints="1"/>
          </p:cNvSpPr>
          <p:nvPr/>
        </p:nvSpPr>
        <p:spPr bwMode="auto">
          <a:xfrm>
            <a:off x="3289301" y="3705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3" name="Freeform 155"/>
          <p:cNvSpPr>
            <a:spLocks noEditPoints="1"/>
          </p:cNvSpPr>
          <p:nvPr/>
        </p:nvSpPr>
        <p:spPr bwMode="auto">
          <a:xfrm>
            <a:off x="3289301" y="3135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4" name="Freeform 156"/>
          <p:cNvSpPr>
            <a:spLocks noEditPoints="1"/>
          </p:cNvSpPr>
          <p:nvPr/>
        </p:nvSpPr>
        <p:spPr bwMode="auto">
          <a:xfrm>
            <a:off x="3289301" y="41862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5" name="Freeform 157"/>
          <p:cNvSpPr>
            <a:spLocks noEditPoints="1"/>
          </p:cNvSpPr>
          <p:nvPr/>
        </p:nvSpPr>
        <p:spPr bwMode="auto">
          <a:xfrm>
            <a:off x="3289301" y="36734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6" name="Freeform 158"/>
          <p:cNvSpPr>
            <a:spLocks noEditPoints="1"/>
          </p:cNvSpPr>
          <p:nvPr/>
        </p:nvSpPr>
        <p:spPr bwMode="auto">
          <a:xfrm>
            <a:off x="3289301" y="33321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7" name="Freeform 159"/>
          <p:cNvSpPr>
            <a:spLocks noEditPoints="1"/>
          </p:cNvSpPr>
          <p:nvPr/>
        </p:nvSpPr>
        <p:spPr bwMode="auto">
          <a:xfrm>
            <a:off x="3289301" y="32781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8" name="Freeform 160"/>
          <p:cNvSpPr>
            <a:spLocks noEditPoints="1"/>
          </p:cNvSpPr>
          <p:nvPr/>
        </p:nvSpPr>
        <p:spPr bwMode="auto">
          <a:xfrm>
            <a:off x="3289301" y="42037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39" name="Freeform 161"/>
          <p:cNvSpPr>
            <a:spLocks noEditPoints="1"/>
          </p:cNvSpPr>
          <p:nvPr/>
        </p:nvSpPr>
        <p:spPr bwMode="auto">
          <a:xfrm>
            <a:off x="3289301" y="37782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0" name="Freeform 162"/>
          <p:cNvSpPr>
            <a:spLocks noEditPoints="1"/>
          </p:cNvSpPr>
          <p:nvPr/>
        </p:nvSpPr>
        <p:spPr bwMode="auto">
          <a:xfrm>
            <a:off x="3289301" y="31908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1" name="Freeform 163"/>
          <p:cNvSpPr>
            <a:spLocks noEditPoints="1"/>
          </p:cNvSpPr>
          <p:nvPr/>
        </p:nvSpPr>
        <p:spPr bwMode="auto">
          <a:xfrm>
            <a:off x="3289301" y="35448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2" name="Freeform 164"/>
          <p:cNvSpPr>
            <a:spLocks noEditPoints="1"/>
          </p:cNvSpPr>
          <p:nvPr/>
        </p:nvSpPr>
        <p:spPr bwMode="auto">
          <a:xfrm>
            <a:off x="3289301" y="39163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3" name="Freeform 165"/>
          <p:cNvSpPr>
            <a:spLocks noEditPoints="1"/>
          </p:cNvSpPr>
          <p:nvPr/>
        </p:nvSpPr>
        <p:spPr bwMode="auto">
          <a:xfrm>
            <a:off x="3289301" y="37465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4" name="Freeform 166"/>
          <p:cNvSpPr>
            <a:spLocks noEditPoints="1"/>
          </p:cNvSpPr>
          <p:nvPr/>
        </p:nvSpPr>
        <p:spPr bwMode="auto">
          <a:xfrm>
            <a:off x="3289301" y="38195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5" name="Freeform 167"/>
          <p:cNvSpPr>
            <a:spLocks noEditPoints="1"/>
          </p:cNvSpPr>
          <p:nvPr/>
        </p:nvSpPr>
        <p:spPr bwMode="auto">
          <a:xfrm>
            <a:off x="3289301" y="4030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6" name="Freeform 168"/>
          <p:cNvSpPr>
            <a:spLocks noEditPoints="1"/>
          </p:cNvSpPr>
          <p:nvPr/>
        </p:nvSpPr>
        <p:spPr bwMode="auto">
          <a:xfrm>
            <a:off x="3289301" y="3625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7" name="Freeform 169"/>
          <p:cNvSpPr>
            <a:spLocks noEditPoints="1"/>
          </p:cNvSpPr>
          <p:nvPr/>
        </p:nvSpPr>
        <p:spPr bwMode="auto">
          <a:xfrm>
            <a:off x="3289301" y="35814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8" name="Freeform 170"/>
          <p:cNvSpPr>
            <a:spLocks noEditPoints="1"/>
          </p:cNvSpPr>
          <p:nvPr/>
        </p:nvSpPr>
        <p:spPr bwMode="auto">
          <a:xfrm>
            <a:off x="3289301" y="4151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49" name="Freeform 171"/>
          <p:cNvSpPr>
            <a:spLocks noEditPoints="1"/>
          </p:cNvSpPr>
          <p:nvPr/>
        </p:nvSpPr>
        <p:spPr bwMode="auto">
          <a:xfrm>
            <a:off x="3289301" y="4038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0" name="Freeform 172"/>
          <p:cNvSpPr>
            <a:spLocks noEditPoints="1"/>
          </p:cNvSpPr>
          <p:nvPr/>
        </p:nvSpPr>
        <p:spPr bwMode="auto">
          <a:xfrm>
            <a:off x="3289301" y="3703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1" name="Freeform 173"/>
          <p:cNvSpPr>
            <a:spLocks noEditPoints="1"/>
          </p:cNvSpPr>
          <p:nvPr/>
        </p:nvSpPr>
        <p:spPr bwMode="auto">
          <a:xfrm>
            <a:off x="3289301" y="40513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2" name="Freeform 174"/>
          <p:cNvSpPr>
            <a:spLocks noEditPoints="1"/>
          </p:cNvSpPr>
          <p:nvPr/>
        </p:nvSpPr>
        <p:spPr bwMode="auto">
          <a:xfrm>
            <a:off x="3289301" y="42608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3" name="Freeform 175"/>
          <p:cNvSpPr>
            <a:spLocks noEditPoints="1"/>
          </p:cNvSpPr>
          <p:nvPr/>
        </p:nvSpPr>
        <p:spPr bwMode="auto">
          <a:xfrm>
            <a:off x="3289301" y="36052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4" name="Freeform 176"/>
          <p:cNvSpPr>
            <a:spLocks noEditPoints="1"/>
          </p:cNvSpPr>
          <p:nvPr/>
        </p:nvSpPr>
        <p:spPr bwMode="auto">
          <a:xfrm>
            <a:off x="3289301" y="37576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5" name="Freeform 177"/>
          <p:cNvSpPr>
            <a:spLocks noEditPoints="1"/>
          </p:cNvSpPr>
          <p:nvPr/>
        </p:nvSpPr>
        <p:spPr bwMode="auto">
          <a:xfrm>
            <a:off x="3289301" y="4024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6" name="Freeform 178"/>
          <p:cNvSpPr>
            <a:spLocks noEditPoints="1"/>
          </p:cNvSpPr>
          <p:nvPr/>
        </p:nvSpPr>
        <p:spPr bwMode="auto">
          <a:xfrm>
            <a:off x="3289301" y="46767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7" name="Freeform 179"/>
          <p:cNvSpPr>
            <a:spLocks noEditPoints="1"/>
          </p:cNvSpPr>
          <p:nvPr/>
        </p:nvSpPr>
        <p:spPr bwMode="auto">
          <a:xfrm>
            <a:off x="3289301" y="27225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8" name="Freeform 180"/>
          <p:cNvSpPr>
            <a:spLocks noEditPoints="1"/>
          </p:cNvSpPr>
          <p:nvPr/>
        </p:nvSpPr>
        <p:spPr bwMode="auto">
          <a:xfrm>
            <a:off x="3289301" y="38989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59" name="Freeform 181"/>
          <p:cNvSpPr>
            <a:spLocks noEditPoints="1"/>
          </p:cNvSpPr>
          <p:nvPr/>
        </p:nvSpPr>
        <p:spPr bwMode="auto">
          <a:xfrm>
            <a:off x="3289301" y="40274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0" name="Freeform 182"/>
          <p:cNvSpPr>
            <a:spLocks noEditPoints="1"/>
          </p:cNvSpPr>
          <p:nvPr/>
        </p:nvSpPr>
        <p:spPr bwMode="auto">
          <a:xfrm>
            <a:off x="3289301" y="4183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1" name="Freeform 183"/>
          <p:cNvSpPr>
            <a:spLocks noEditPoints="1"/>
          </p:cNvSpPr>
          <p:nvPr/>
        </p:nvSpPr>
        <p:spPr bwMode="auto">
          <a:xfrm>
            <a:off x="3289301" y="35480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2" name="Freeform 184"/>
          <p:cNvSpPr>
            <a:spLocks noEditPoints="1"/>
          </p:cNvSpPr>
          <p:nvPr/>
        </p:nvSpPr>
        <p:spPr bwMode="auto">
          <a:xfrm>
            <a:off x="3289301" y="39592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3" name="Freeform 185"/>
          <p:cNvSpPr>
            <a:spLocks noEditPoints="1"/>
          </p:cNvSpPr>
          <p:nvPr/>
        </p:nvSpPr>
        <p:spPr bwMode="auto">
          <a:xfrm>
            <a:off x="3289301" y="34099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4" name="Freeform 186"/>
          <p:cNvSpPr>
            <a:spLocks noEditPoints="1"/>
          </p:cNvSpPr>
          <p:nvPr/>
        </p:nvSpPr>
        <p:spPr bwMode="auto">
          <a:xfrm>
            <a:off x="3289301" y="4071938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5" name="Freeform 187"/>
          <p:cNvSpPr>
            <a:spLocks noEditPoints="1"/>
          </p:cNvSpPr>
          <p:nvPr/>
        </p:nvSpPr>
        <p:spPr bwMode="auto">
          <a:xfrm>
            <a:off x="3289301" y="33956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6" name="Freeform 188"/>
          <p:cNvSpPr>
            <a:spLocks noEditPoints="1"/>
          </p:cNvSpPr>
          <p:nvPr/>
        </p:nvSpPr>
        <p:spPr bwMode="auto">
          <a:xfrm>
            <a:off x="3289301" y="391318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7" name="Freeform 189"/>
          <p:cNvSpPr>
            <a:spLocks noEditPoints="1"/>
          </p:cNvSpPr>
          <p:nvPr/>
        </p:nvSpPr>
        <p:spPr bwMode="auto">
          <a:xfrm>
            <a:off x="3289301" y="39782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8" name="Freeform 190"/>
          <p:cNvSpPr>
            <a:spLocks noEditPoints="1"/>
          </p:cNvSpPr>
          <p:nvPr/>
        </p:nvSpPr>
        <p:spPr bwMode="auto">
          <a:xfrm>
            <a:off x="3289301" y="31083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69" name="Freeform 191"/>
          <p:cNvSpPr>
            <a:spLocks noEditPoints="1"/>
          </p:cNvSpPr>
          <p:nvPr/>
        </p:nvSpPr>
        <p:spPr bwMode="auto">
          <a:xfrm>
            <a:off x="3289301" y="401796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0" name="Freeform 192"/>
          <p:cNvSpPr>
            <a:spLocks noEditPoints="1"/>
          </p:cNvSpPr>
          <p:nvPr/>
        </p:nvSpPr>
        <p:spPr bwMode="auto">
          <a:xfrm>
            <a:off x="3289301" y="42116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1" name="Freeform 193"/>
          <p:cNvSpPr>
            <a:spLocks noEditPoints="1"/>
          </p:cNvSpPr>
          <p:nvPr/>
        </p:nvSpPr>
        <p:spPr bwMode="auto">
          <a:xfrm>
            <a:off x="3289301" y="4264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2" name="Freeform 194"/>
          <p:cNvSpPr>
            <a:spLocks noEditPoints="1"/>
          </p:cNvSpPr>
          <p:nvPr/>
        </p:nvSpPr>
        <p:spPr bwMode="auto">
          <a:xfrm>
            <a:off x="3289301" y="401002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3" name="Freeform 195"/>
          <p:cNvSpPr>
            <a:spLocks noEditPoints="1"/>
          </p:cNvSpPr>
          <p:nvPr/>
        </p:nvSpPr>
        <p:spPr bwMode="auto">
          <a:xfrm>
            <a:off x="3289301" y="3602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4" name="Freeform 196"/>
          <p:cNvSpPr>
            <a:spLocks noEditPoints="1"/>
          </p:cNvSpPr>
          <p:nvPr/>
        </p:nvSpPr>
        <p:spPr bwMode="auto">
          <a:xfrm>
            <a:off x="3289301" y="39957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5" name="Freeform 197"/>
          <p:cNvSpPr>
            <a:spLocks noEditPoints="1"/>
          </p:cNvSpPr>
          <p:nvPr/>
        </p:nvSpPr>
        <p:spPr bwMode="auto">
          <a:xfrm>
            <a:off x="3289301" y="3729038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6" name="Freeform 198"/>
          <p:cNvSpPr>
            <a:spLocks noEditPoints="1"/>
          </p:cNvSpPr>
          <p:nvPr/>
        </p:nvSpPr>
        <p:spPr bwMode="auto">
          <a:xfrm>
            <a:off x="3289301" y="32623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7" name="Freeform 199"/>
          <p:cNvSpPr>
            <a:spLocks noEditPoints="1"/>
          </p:cNvSpPr>
          <p:nvPr/>
        </p:nvSpPr>
        <p:spPr bwMode="auto">
          <a:xfrm>
            <a:off x="3289301" y="403860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8" name="Freeform 200"/>
          <p:cNvSpPr>
            <a:spLocks noEditPoints="1"/>
          </p:cNvSpPr>
          <p:nvPr/>
        </p:nvSpPr>
        <p:spPr bwMode="auto">
          <a:xfrm>
            <a:off x="3289301" y="37877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79" name="Freeform 201"/>
          <p:cNvSpPr>
            <a:spLocks noEditPoints="1"/>
          </p:cNvSpPr>
          <p:nvPr/>
        </p:nvSpPr>
        <p:spPr bwMode="auto">
          <a:xfrm>
            <a:off x="3289301" y="54514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0" name="Freeform 202"/>
          <p:cNvSpPr>
            <a:spLocks noEditPoints="1"/>
          </p:cNvSpPr>
          <p:nvPr/>
        </p:nvSpPr>
        <p:spPr bwMode="auto">
          <a:xfrm>
            <a:off x="3289301" y="5197475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1" name="Freeform 203"/>
          <p:cNvSpPr>
            <a:spLocks noEditPoints="1"/>
          </p:cNvSpPr>
          <p:nvPr/>
        </p:nvSpPr>
        <p:spPr bwMode="auto">
          <a:xfrm>
            <a:off x="3289301" y="3263900"/>
            <a:ext cx="82550" cy="80963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2" name="Freeform 204"/>
          <p:cNvSpPr>
            <a:spLocks noEditPoints="1"/>
          </p:cNvSpPr>
          <p:nvPr/>
        </p:nvSpPr>
        <p:spPr bwMode="auto">
          <a:xfrm>
            <a:off x="3289301" y="3592513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183" name="Freeform 205"/>
          <p:cNvSpPr>
            <a:spLocks noEditPoints="1"/>
          </p:cNvSpPr>
          <p:nvPr/>
        </p:nvSpPr>
        <p:spPr bwMode="auto">
          <a:xfrm>
            <a:off x="3289301" y="3486150"/>
            <a:ext cx="82550" cy="82550"/>
          </a:xfrm>
          <a:custGeom>
            <a:avLst/>
            <a:gdLst>
              <a:gd name="T0" fmla="*/ 241 w 515"/>
              <a:gd name="T1" fmla="*/ 7 h 515"/>
              <a:gd name="T2" fmla="*/ 258 w 515"/>
              <a:gd name="T3" fmla="*/ 0 h 515"/>
              <a:gd name="T4" fmla="*/ 275 w 515"/>
              <a:gd name="T5" fmla="*/ 8 h 515"/>
              <a:gd name="T6" fmla="*/ 506 w 515"/>
              <a:gd name="T7" fmla="*/ 241 h 515"/>
              <a:gd name="T8" fmla="*/ 505 w 515"/>
              <a:gd name="T9" fmla="*/ 275 h 515"/>
              <a:gd name="T10" fmla="*/ 275 w 515"/>
              <a:gd name="T11" fmla="*/ 505 h 515"/>
              <a:gd name="T12" fmla="*/ 241 w 515"/>
              <a:gd name="T13" fmla="*/ 506 h 515"/>
              <a:gd name="T14" fmla="*/ 8 w 515"/>
              <a:gd name="T15" fmla="*/ 275 h 515"/>
              <a:gd name="T16" fmla="*/ 0 w 515"/>
              <a:gd name="T17" fmla="*/ 258 h 515"/>
              <a:gd name="T18" fmla="*/ 7 w 515"/>
              <a:gd name="T19" fmla="*/ 241 h 515"/>
              <a:gd name="T20" fmla="*/ 241 w 515"/>
              <a:gd name="T21" fmla="*/ 7 h 515"/>
              <a:gd name="T22" fmla="*/ 41 w 515"/>
              <a:gd name="T23" fmla="*/ 275 h 515"/>
              <a:gd name="T24" fmla="*/ 41 w 515"/>
              <a:gd name="T25" fmla="*/ 241 h 515"/>
              <a:gd name="T26" fmla="*/ 275 w 515"/>
              <a:gd name="T27" fmla="*/ 471 h 515"/>
              <a:gd name="T28" fmla="*/ 241 w 515"/>
              <a:gd name="T29" fmla="*/ 471 h 515"/>
              <a:gd name="T30" fmla="*/ 471 w 515"/>
              <a:gd name="T31" fmla="*/ 241 h 515"/>
              <a:gd name="T32" fmla="*/ 471 w 515"/>
              <a:gd name="T33" fmla="*/ 275 h 515"/>
              <a:gd name="T34" fmla="*/ 241 w 515"/>
              <a:gd name="T35" fmla="*/ 41 h 515"/>
              <a:gd name="T36" fmla="*/ 275 w 515"/>
              <a:gd name="T37" fmla="*/ 41 h 515"/>
              <a:gd name="T38" fmla="*/ 41 w 515"/>
              <a:gd name="T39" fmla="*/ 275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5" h="515">
                <a:moveTo>
                  <a:pt x="241" y="7"/>
                </a:moveTo>
                <a:cubicBezTo>
                  <a:pt x="245" y="3"/>
                  <a:pt x="251" y="0"/>
                  <a:pt x="258" y="0"/>
                </a:cubicBezTo>
                <a:cubicBezTo>
                  <a:pt x="264" y="0"/>
                  <a:pt x="270" y="3"/>
                  <a:pt x="275" y="8"/>
                </a:cubicBezTo>
                <a:lnTo>
                  <a:pt x="506" y="241"/>
                </a:lnTo>
                <a:cubicBezTo>
                  <a:pt x="515" y="250"/>
                  <a:pt x="515" y="265"/>
                  <a:pt x="505" y="275"/>
                </a:cubicBezTo>
                <a:lnTo>
                  <a:pt x="275" y="505"/>
                </a:lnTo>
                <a:cubicBezTo>
                  <a:pt x="265" y="515"/>
                  <a:pt x="250" y="515"/>
                  <a:pt x="241" y="506"/>
                </a:cubicBezTo>
                <a:lnTo>
                  <a:pt x="8" y="275"/>
                </a:lnTo>
                <a:cubicBezTo>
                  <a:pt x="3" y="270"/>
                  <a:pt x="0" y="264"/>
                  <a:pt x="0" y="258"/>
                </a:cubicBezTo>
                <a:cubicBezTo>
                  <a:pt x="0" y="251"/>
                  <a:pt x="3" y="245"/>
                  <a:pt x="7" y="241"/>
                </a:cubicBezTo>
                <a:lnTo>
                  <a:pt x="241" y="7"/>
                </a:lnTo>
                <a:close/>
                <a:moveTo>
                  <a:pt x="41" y="275"/>
                </a:moveTo>
                <a:lnTo>
                  <a:pt x="41" y="241"/>
                </a:lnTo>
                <a:lnTo>
                  <a:pt x="275" y="471"/>
                </a:lnTo>
                <a:lnTo>
                  <a:pt x="241" y="471"/>
                </a:lnTo>
                <a:lnTo>
                  <a:pt x="471" y="241"/>
                </a:lnTo>
                <a:lnTo>
                  <a:pt x="471" y="275"/>
                </a:lnTo>
                <a:lnTo>
                  <a:pt x="241" y="41"/>
                </a:lnTo>
                <a:lnTo>
                  <a:pt x="275" y="41"/>
                </a:lnTo>
                <a:lnTo>
                  <a:pt x="41" y="275"/>
                </a:lnTo>
                <a:close/>
              </a:path>
            </a:pathLst>
          </a:custGeom>
          <a:solidFill>
            <a:srgbClr val="416FA6"/>
          </a:solidFill>
          <a:ln w="0" cap="flat">
            <a:solidFill>
              <a:srgbClr val="416FA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" name="Group 407"/>
          <p:cNvGrpSpPr>
            <a:grpSpLocks/>
          </p:cNvGrpSpPr>
          <p:nvPr/>
        </p:nvGrpSpPr>
        <p:grpSpPr bwMode="auto">
          <a:xfrm>
            <a:off x="3289301" y="2622550"/>
            <a:ext cx="82550" cy="2584450"/>
            <a:chOff x="2072" y="1652"/>
            <a:chExt cx="52" cy="1628"/>
          </a:xfrm>
        </p:grpSpPr>
        <p:sp>
          <p:nvSpPr>
            <p:cNvPr id="8784" name="Freeform 207"/>
            <p:cNvSpPr>
              <a:spLocks noEditPoints="1"/>
            </p:cNvSpPr>
            <p:nvPr/>
          </p:nvSpPr>
          <p:spPr bwMode="auto">
            <a:xfrm>
              <a:off x="2072" y="22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5" name="Freeform 208"/>
            <p:cNvSpPr>
              <a:spLocks noEditPoints="1"/>
            </p:cNvSpPr>
            <p:nvPr/>
          </p:nvSpPr>
          <p:spPr bwMode="auto">
            <a:xfrm>
              <a:off x="2072" y="21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6" name="Freeform 209"/>
            <p:cNvSpPr>
              <a:spLocks noEditPoints="1"/>
            </p:cNvSpPr>
            <p:nvPr/>
          </p:nvSpPr>
          <p:spPr bwMode="auto">
            <a:xfrm>
              <a:off x="2072" y="253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7" name="Freeform 210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8" name="Freeform 211"/>
            <p:cNvSpPr>
              <a:spLocks noEditPoints="1"/>
            </p:cNvSpPr>
            <p:nvPr/>
          </p:nvSpPr>
          <p:spPr bwMode="auto">
            <a:xfrm>
              <a:off x="2072" y="1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9" name="Freeform 212"/>
            <p:cNvSpPr>
              <a:spLocks noEditPoints="1"/>
            </p:cNvSpPr>
            <p:nvPr/>
          </p:nvSpPr>
          <p:spPr bwMode="auto">
            <a:xfrm>
              <a:off x="2072" y="21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0" name="Freeform 213"/>
            <p:cNvSpPr>
              <a:spLocks noEditPoints="1"/>
            </p:cNvSpPr>
            <p:nvPr/>
          </p:nvSpPr>
          <p:spPr bwMode="auto">
            <a:xfrm>
              <a:off x="2072" y="21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1" name="Freeform 214"/>
            <p:cNvSpPr>
              <a:spLocks noEditPoints="1"/>
            </p:cNvSpPr>
            <p:nvPr/>
          </p:nvSpPr>
          <p:spPr bwMode="auto">
            <a:xfrm>
              <a:off x="2072" y="22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2" name="Freeform 215"/>
            <p:cNvSpPr>
              <a:spLocks noEditPoints="1"/>
            </p:cNvSpPr>
            <p:nvPr/>
          </p:nvSpPr>
          <p:spPr bwMode="auto">
            <a:xfrm>
              <a:off x="2072" y="23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3" name="Freeform 216"/>
            <p:cNvSpPr>
              <a:spLocks noEditPoints="1"/>
            </p:cNvSpPr>
            <p:nvPr/>
          </p:nvSpPr>
          <p:spPr bwMode="auto">
            <a:xfrm>
              <a:off x="2072" y="21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4" name="Freeform 217"/>
            <p:cNvSpPr>
              <a:spLocks noEditPoints="1"/>
            </p:cNvSpPr>
            <p:nvPr/>
          </p:nvSpPr>
          <p:spPr bwMode="auto">
            <a:xfrm>
              <a:off x="2072" y="23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5" name="Freeform 218"/>
            <p:cNvSpPr>
              <a:spLocks noEditPoints="1"/>
            </p:cNvSpPr>
            <p:nvPr/>
          </p:nvSpPr>
          <p:spPr bwMode="auto">
            <a:xfrm>
              <a:off x="2072" y="24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6" name="Freeform 219"/>
            <p:cNvSpPr>
              <a:spLocks noEditPoints="1"/>
            </p:cNvSpPr>
            <p:nvPr/>
          </p:nvSpPr>
          <p:spPr bwMode="auto">
            <a:xfrm>
              <a:off x="2072" y="20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7" name="Freeform 220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8" name="Freeform 221"/>
            <p:cNvSpPr>
              <a:spLocks noEditPoints="1"/>
            </p:cNvSpPr>
            <p:nvPr/>
          </p:nvSpPr>
          <p:spPr bwMode="auto">
            <a:xfrm>
              <a:off x="2072" y="17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99" name="Freeform 222"/>
            <p:cNvSpPr>
              <a:spLocks noEditPoints="1"/>
            </p:cNvSpPr>
            <p:nvPr/>
          </p:nvSpPr>
          <p:spPr bwMode="auto">
            <a:xfrm>
              <a:off x="2072" y="25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0" name="Freeform 223"/>
            <p:cNvSpPr>
              <a:spLocks noEditPoints="1"/>
            </p:cNvSpPr>
            <p:nvPr/>
          </p:nvSpPr>
          <p:spPr bwMode="auto">
            <a:xfrm>
              <a:off x="2072" y="24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1" name="Freeform 224"/>
            <p:cNvSpPr>
              <a:spLocks noEditPoints="1"/>
            </p:cNvSpPr>
            <p:nvPr/>
          </p:nvSpPr>
          <p:spPr bwMode="auto">
            <a:xfrm>
              <a:off x="2072" y="20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2" name="Freeform 225"/>
            <p:cNvSpPr>
              <a:spLocks noEditPoints="1"/>
            </p:cNvSpPr>
            <p:nvPr/>
          </p:nvSpPr>
          <p:spPr bwMode="auto">
            <a:xfrm>
              <a:off x="2072" y="24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3" name="Freeform 226"/>
            <p:cNvSpPr>
              <a:spLocks noEditPoints="1"/>
            </p:cNvSpPr>
            <p:nvPr/>
          </p:nvSpPr>
          <p:spPr bwMode="auto">
            <a:xfrm>
              <a:off x="2072" y="2219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4" name="Freeform 227"/>
            <p:cNvSpPr>
              <a:spLocks noEditPoints="1"/>
            </p:cNvSpPr>
            <p:nvPr/>
          </p:nvSpPr>
          <p:spPr bwMode="auto">
            <a:xfrm>
              <a:off x="2072" y="246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5" name="Freeform 228"/>
            <p:cNvSpPr>
              <a:spLocks noEditPoints="1"/>
            </p:cNvSpPr>
            <p:nvPr/>
          </p:nvSpPr>
          <p:spPr bwMode="auto">
            <a:xfrm>
              <a:off x="2072" y="29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6" name="Freeform 229"/>
            <p:cNvSpPr>
              <a:spLocks noEditPoints="1"/>
            </p:cNvSpPr>
            <p:nvPr/>
          </p:nvSpPr>
          <p:spPr bwMode="auto">
            <a:xfrm>
              <a:off x="2072" y="23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7" name="Freeform 230"/>
            <p:cNvSpPr>
              <a:spLocks noEditPoints="1"/>
            </p:cNvSpPr>
            <p:nvPr/>
          </p:nvSpPr>
          <p:spPr bwMode="auto">
            <a:xfrm>
              <a:off x="2072" y="20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8" name="Freeform 231"/>
            <p:cNvSpPr>
              <a:spLocks noEditPoints="1"/>
            </p:cNvSpPr>
            <p:nvPr/>
          </p:nvSpPr>
          <p:spPr bwMode="auto">
            <a:xfrm>
              <a:off x="2072" y="22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09" name="Freeform 232"/>
            <p:cNvSpPr>
              <a:spLocks noEditPoints="1"/>
            </p:cNvSpPr>
            <p:nvPr/>
          </p:nvSpPr>
          <p:spPr bwMode="auto">
            <a:xfrm>
              <a:off x="2072" y="19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0" name="Freeform 233"/>
            <p:cNvSpPr>
              <a:spLocks noEditPoints="1"/>
            </p:cNvSpPr>
            <p:nvPr/>
          </p:nvSpPr>
          <p:spPr bwMode="auto">
            <a:xfrm>
              <a:off x="2072" y="22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1" name="Freeform 234"/>
            <p:cNvSpPr>
              <a:spLocks noEditPoints="1"/>
            </p:cNvSpPr>
            <p:nvPr/>
          </p:nvSpPr>
          <p:spPr bwMode="auto">
            <a:xfrm>
              <a:off x="2072" y="23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2" name="Freeform 235"/>
            <p:cNvSpPr>
              <a:spLocks noEditPoints="1"/>
            </p:cNvSpPr>
            <p:nvPr/>
          </p:nvSpPr>
          <p:spPr bwMode="auto">
            <a:xfrm>
              <a:off x="2072" y="26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3" name="Freeform 236"/>
            <p:cNvSpPr>
              <a:spLocks noEditPoints="1"/>
            </p:cNvSpPr>
            <p:nvPr/>
          </p:nvSpPr>
          <p:spPr bwMode="auto">
            <a:xfrm>
              <a:off x="2072" y="24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4" name="Freeform 237"/>
            <p:cNvSpPr>
              <a:spLocks noEditPoints="1"/>
            </p:cNvSpPr>
            <p:nvPr/>
          </p:nvSpPr>
          <p:spPr bwMode="auto">
            <a:xfrm>
              <a:off x="2072" y="25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5" name="Freeform 238"/>
            <p:cNvSpPr>
              <a:spLocks noEditPoints="1"/>
            </p:cNvSpPr>
            <p:nvPr/>
          </p:nvSpPr>
          <p:spPr bwMode="auto">
            <a:xfrm>
              <a:off x="2072" y="24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6" name="Freeform 239"/>
            <p:cNvSpPr>
              <a:spLocks noEditPoints="1"/>
            </p:cNvSpPr>
            <p:nvPr/>
          </p:nvSpPr>
          <p:spPr bwMode="auto">
            <a:xfrm>
              <a:off x="2072" y="26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7" name="Freeform 240"/>
            <p:cNvSpPr>
              <a:spLocks noEditPoints="1"/>
            </p:cNvSpPr>
            <p:nvPr/>
          </p:nvSpPr>
          <p:spPr bwMode="auto">
            <a:xfrm>
              <a:off x="2072" y="21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8" name="Freeform 241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9" name="Freeform 242"/>
            <p:cNvSpPr>
              <a:spLocks noEditPoints="1"/>
            </p:cNvSpPr>
            <p:nvPr/>
          </p:nvSpPr>
          <p:spPr bwMode="auto">
            <a:xfrm>
              <a:off x="2072" y="21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0" name="Freeform 243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1" name="Freeform 244"/>
            <p:cNvSpPr>
              <a:spLocks noEditPoints="1"/>
            </p:cNvSpPr>
            <p:nvPr/>
          </p:nvSpPr>
          <p:spPr bwMode="auto">
            <a:xfrm>
              <a:off x="2072" y="21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2" name="Freeform 245"/>
            <p:cNvSpPr>
              <a:spLocks noEditPoints="1"/>
            </p:cNvSpPr>
            <p:nvPr/>
          </p:nvSpPr>
          <p:spPr bwMode="auto">
            <a:xfrm>
              <a:off x="2072" y="26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3" name="Freeform 246"/>
            <p:cNvSpPr>
              <a:spLocks noEditPoints="1"/>
            </p:cNvSpPr>
            <p:nvPr/>
          </p:nvSpPr>
          <p:spPr bwMode="auto">
            <a:xfrm>
              <a:off x="2072" y="21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4" name="Freeform 247"/>
            <p:cNvSpPr>
              <a:spLocks noEditPoints="1"/>
            </p:cNvSpPr>
            <p:nvPr/>
          </p:nvSpPr>
          <p:spPr bwMode="auto">
            <a:xfrm>
              <a:off x="2072" y="23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5" name="Freeform 248"/>
            <p:cNvSpPr>
              <a:spLocks noEditPoints="1"/>
            </p:cNvSpPr>
            <p:nvPr/>
          </p:nvSpPr>
          <p:spPr bwMode="auto">
            <a:xfrm>
              <a:off x="2072" y="26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6" name="Freeform 249"/>
            <p:cNvSpPr>
              <a:spLocks noEditPoints="1"/>
            </p:cNvSpPr>
            <p:nvPr/>
          </p:nvSpPr>
          <p:spPr bwMode="auto">
            <a:xfrm>
              <a:off x="2072" y="26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7" name="Freeform 250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8" name="Freeform 251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9" name="Freeform 252"/>
            <p:cNvSpPr>
              <a:spLocks noEditPoints="1"/>
            </p:cNvSpPr>
            <p:nvPr/>
          </p:nvSpPr>
          <p:spPr bwMode="auto">
            <a:xfrm>
              <a:off x="2072" y="18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0" name="Freeform 253"/>
            <p:cNvSpPr>
              <a:spLocks noEditPoints="1"/>
            </p:cNvSpPr>
            <p:nvPr/>
          </p:nvSpPr>
          <p:spPr bwMode="auto">
            <a:xfrm>
              <a:off x="2072" y="25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1" name="Freeform 254"/>
            <p:cNvSpPr>
              <a:spLocks noEditPoints="1"/>
            </p:cNvSpPr>
            <p:nvPr/>
          </p:nvSpPr>
          <p:spPr bwMode="auto">
            <a:xfrm>
              <a:off x="2072" y="23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2" name="Freeform 255"/>
            <p:cNvSpPr>
              <a:spLocks noEditPoints="1"/>
            </p:cNvSpPr>
            <p:nvPr/>
          </p:nvSpPr>
          <p:spPr bwMode="auto">
            <a:xfrm>
              <a:off x="2072" y="24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3" name="Freeform 256"/>
            <p:cNvSpPr>
              <a:spLocks noEditPoints="1"/>
            </p:cNvSpPr>
            <p:nvPr/>
          </p:nvSpPr>
          <p:spPr bwMode="auto">
            <a:xfrm>
              <a:off x="2072" y="21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4" name="Freeform 257"/>
            <p:cNvSpPr>
              <a:spLocks noEditPoints="1"/>
            </p:cNvSpPr>
            <p:nvPr/>
          </p:nvSpPr>
          <p:spPr bwMode="auto">
            <a:xfrm>
              <a:off x="2072" y="228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5" name="Freeform 258"/>
            <p:cNvSpPr>
              <a:spLocks noEditPoints="1"/>
            </p:cNvSpPr>
            <p:nvPr/>
          </p:nvSpPr>
          <p:spPr bwMode="auto">
            <a:xfrm>
              <a:off x="2072" y="24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6" name="Freeform 259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7" name="Freeform 260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8" name="Freeform 261"/>
            <p:cNvSpPr>
              <a:spLocks noEditPoints="1"/>
            </p:cNvSpPr>
            <p:nvPr/>
          </p:nvSpPr>
          <p:spPr bwMode="auto">
            <a:xfrm>
              <a:off x="2072" y="18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9" name="Freeform 262"/>
            <p:cNvSpPr>
              <a:spLocks noEditPoints="1"/>
            </p:cNvSpPr>
            <p:nvPr/>
          </p:nvSpPr>
          <p:spPr bwMode="auto">
            <a:xfrm>
              <a:off x="2072" y="31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0" name="Freeform 263"/>
            <p:cNvSpPr>
              <a:spLocks noEditPoints="1"/>
            </p:cNvSpPr>
            <p:nvPr/>
          </p:nvSpPr>
          <p:spPr bwMode="auto">
            <a:xfrm>
              <a:off x="2072" y="21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1" name="Freeform 264"/>
            <p:cNvSpPr>
              <a:spLocks noEditPoints="1"/>
            </p:cNvSpPr>
            <p:nvPr/>
          </p:nvSpPr>
          <p:spPr bwMode="auto">
            <a:xfrm>
              <a:off x="2072" y="29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2" name="Freeform 265"/>
            <p:cNvSpPr>
              <a:spLocks noEditPoints="1"/>
            </p:cNvSpPr>
            <p:nvPr/>
          </p:nvSpPr>
          <p:spPr bwMode="auto">
            <a:xfrm>
              <a:off x="2072" y="23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3" name="Freeform 266"/>
            <p:cNvSpPr>
              <a:spLocks noEditPoints="1"/>
            </p:cNvSpPr>
            <p:nvPr/>
          </p:nvSpPr>
          <p:spPr bwMode="auto">
            <a:xfrm>
              <a:off x="2072" y="24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4" name="Freeform 267"/>
            <p:cNvSpPr>
              <a:spLocks noEditPoints="1"/>
            </p:cNvSpPr>
            <p:nvPr/>
          </p:nvSpPr>
          <p:spPr bwMode="auto">
            <a:xfrm>
              <a:off x="2072" y="22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5" name="Freeform 268"/>
            <p:cNvSpPr>
              <a:spLocks noEditPoints="1"/>
            </p:cNvSpPr>
            <p:nvPr/>
          </p:nvSpPr>
          <p:spPr bwMode="auto">
            <a:xfrm>
              <a:off x="2072" y="23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6" name="Freeform 269"/>
            <p:cNvSpPr>
              <a:spLocks noEditPoints="1"/>
            </p:cNvSpPr>
            <p:nvPr/>
          </p:nvSpPr>
          <p:spPr bwMode="auto">
            <a:xfrm>
              <a:off x="2072" y="23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7" name="Freeform 270"/>
            <p:cNvSpPr>
              <a:spLocks noEditPoints="1"/>
            </p:cNvSpPr>
            <p:nvPr/>
          </p:nvSpPr>
          <p:spPr bwMode="auto">
            <a:xfrm>
              <a:off x="2072" y="20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8" name="Freeform 271"/>
            <p:cNvSpPr>
              <a:spLocks noEditPoints="1"/>
            </p:cNvSpPr>
            <p:nvPr/>
          </p:nvSpPr>
          <p:spPr bwMode="auto">
            <a:xfrm>
              <a:off x="2072" y="25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9" name="Freeform 272"/>
            <p:cNvSpPr>
              <a:spLocks noEditPoints="1"/>
            </p:cNvSpPr>
            <p:nvPr/>
          </p:nvSpPr>
          <p:spPr bwMode="auto">
            <a:xfrm>
              <a:off x="2072" y="205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0" name="Freeform 273"/>
            <p:cNvSpPr>
              <a:spLocks noEditPoints="1"/>
            </p:cNvSpPr>
            <p:nvPr/>
          </p:nvSpPr>
          <p:spPr bwMode="auto">
            <a:xfrm>
              <a:off x="2072" y="20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1" name="Freeform 274"/>
            <p:cNvSpPr>
              <a:spLocks noEditPoints="1"/>
            </p:cNvSpPr>
            <p:nvPr/>
          </p:nvSpPr>
          <p:spPr bwMode="auto">
            <a:xfrm>
              <a:off x="2072" y="23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2" name="Freeform 275"/>
            <p:cNvSpPr>
              <a:spLocks noEditPoints="1"/>
            </p:cNvSpPr>
            <p:nvPr/>
          </p:nvSpPr>
          <p:spPr bwMode="auto">
            <a:xfrm>
              <a:off x="2072" y="20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3" name="Freeform 276"/>
            <p:cNvSpPr>
              <a:spLocks noEditPoints="1"/>
            </p:cNvSpPr>
            <p:nvPr/>
          </p:nvSpPr>
          <p:spPr bwMode="auto">
            <a:xfrm>
              <a:off x="2072" y="18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4" name="Freeform 277"/>
            <p:cNvSpPr>
              <a:spLocks noEditPoints="1"/>
            </p:cNvSpPr>
            <p:nvPr/>
          </p:nvSpPr>
          <p:spPr bwMode="auto">
            <a:xfrm>
              <a:off x="2072" y="21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5" name="Freeform 278"/>
            <p:cNvSpPr>
              <a:spLocks noEditPoints="1"/>
            </p:cNvSpPr>
            <p:nvPr/>
          </p:nvSpPr>
          <p:spPr bwMode="auto">
            <a:xfrm>
              <a:off x="2072" y="21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6" name="Freeform 279"/>
            <p:cNvSpPr>
              <a:spLocks noEditPoints="1"/>
            </p:cNvSpPr>
            <p:nvPr/>
          </p:nvSpPr>
          <p:spPr bwMode="auto">
            <a:xfrm>
              <a:off x="2072" y="246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7" name="Freeform 280"/>
            <p:cNvSpPr>
              <a:spLocks noEditPoints="1"/>
            </p:cNvSpPr>
            <p:nvPr/>
          </p:nvSpPr>
          <p:spPr bwMode="auto">
            <a:xfrm>
              <a:off x="2072" y="268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8" name="Freeform 281"/>
            <p:cNvSpPr>
              <a:spLocks noEditPoints="1"/>
            </p:cNvSpPr>
            <p:nvPr/>
          </p:nvSpPr>
          <p:spPr bwMode="auto">
            <a:xfrm>
              <a:off x="2072" y="21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9" name="Freeform 282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0" name="Freeform 283"/>
            <p:cNvSpPr>
              <a:spLocks noEditPoints="1"/>
            </p:cNvSpPr>
            <p:nvPr/>
          </p:nvSpPr>
          <p:spPr bwMode="auto">
            <a:xfrm>
              <a:off x="2072" y="27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1" name="Freeform 284"/>
            <p:cNvSpPr>
              <a:spLocks noEditPoints="1"/>
            </p:cNvSpPr>
            <p:nvPr/>
          </p:nvSpPr>
          <p:spPr bwMode="auto">
            <a:xfrm>
              <a:off x="2072" y="18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2" name="Freeform 285"/>
            <p:cNvSpPr>
              <a:spLocks noEditPoints="1"/>
            </p:cNvSpPr>
            <p:nvPr/>
          </p:nvSpPr>
          <p:spPr bwMode="auto">
            <a:xfrm>
              <a:off x="2072" y="26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3" name="Freeform 286"/>
            <p:cNvSpPr>
              <a:spLocks noEditPoints="1"/>
            </p:cNvSpPr>
            <p:nvPr/>
          </p:nvSpPr>
          <p:spPr bwMode="auto">
            <a:xfrm>
              <a:off x="2072" y="21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4" name="Freeform 287"/>
            <p:cNvSpPr>
              <a:spLocks noEditPoints="1"/>
            </p:cNvSpPr>
            <p:nvPr/>
          </p:nvSpPr>
          <p:spPr bwMode="auto">
            <a:xfrm>
              <a:off x="2072" y="2419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5" name="Freeform 288"/>
            <p:cNvSpPr>
              <a:spLocks noEditPoints="1"/>
            </p:cNvSpPr>
            <p:nvPr/>
          </p:nvSpPr>
          <p:spPr bwMode="auto">
            <a:xfrm>
              <a:off x="2072" y="24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6" name="Freeform 289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7" name="Freeform 290"/>
            <p:cNvSpPr>
              <a:spLocks noEditPoints="1"/>
            </p:cNvSpPr>
            <p:nvPr/>
          </p:nvSpPr>
          <p:spPr bwMode="auto">
            <a:xfrm>
              <a:off x="2072" y="22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8" name="Freeform 291"/>
            <p:cNvSpPr>
              <a:spLocks noEditPoints="1"/>
            </p:cNvSpPr>
            <p:nvPr/>
          </p:nvSpPr>
          <p:spPr bwMode="auto">
            <a:xfrm>
              <a:off x="2072" y="22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9" name="Freeform 292"/>
            <p:cNvSpPr>
              <a:spLocks noEditPoints="1"/>
            </p:cNvSpPr>
            <p:nvPr/>
          </p:nvSpPr>
          <p:spPr bwMode="auto">
            <a:xfrm>
              <a:off x="2072" y="21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0" name="Freeform 293"/>
            <p:cNvSpPr>
              <a:spLocks noEditPoints="1"/>
            </p:cNvSpPr>
            <p:nvPr/>
          </p:nvSpPr>
          <p:spPr bwMode="auto">
            <a:xfrm>
              <a:off x="2072" y="20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1" name="Freeform 294"/>
            <p:cNvSpPr>
              <a:spLocks noEditPoints="1"/>
            </p:cNvSpPr>
            <p:nvPr/>
          </p:nvSpPr>
          <p:spPr bwMode="auto">
            <a:xfrm>
              <a:off x="2072" y="191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2" name="Freeform 295"/>
            <p:cNvSpPr>
              <a:spLocks noEditPoints="1"/>
            </p:cNvSpPr>
            <p:nvPr/>
          </p:nvSpPr>
          <p:spPr bwMode="auto">
            <a:xfrm>
              <a:off x="2072" y="26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3" name="Freeform 296"/>
            <p:cNvSpPr>
              <a:spLocks noEditPoints="1"/>
            </p:cNvSpPr>
            <p:nvPr/>
          </p:nvSpPr>
          <p:spPr bwMode="auto">
            <a:xfrm>
              <a:off x="2072" y="22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4" name="Freeform 297"/>
            <p:cNvSpPr>
              <a:spLocks noEditPoints="1"/>
            </p:cNvSpPr>
            <p:nvPr/>
          </p:nvSpPr>
          <p:spPr bwMode="auto">
            <a:xfrm>
              <a:off x="2072" y="20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5" name="Freeform 298"/>
            <p:cNvSpPr>
              <a:spLocks noEditPoints="1"/>
            </p:cNvSpPr>
            <p:nvPr/>
          </p:nvSpPr>
          <p:spPr bwMode="auto">
            <a:xfrm>
              <a:off x="2072" y="24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6" name="Freeform 299"/>
            <p:cNvSpPr>
              <a:spLocks noEditPoints="1"/>
            </p:cNvSpPr>
            <p:nvPr/>
          </p:nvSpPr>
          <p:spPr bwMode="auto">
            <a:xfrm>
              <a:off x="2072" y="24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7" name="Freeform 300"/>
            <p:cNvSpPr>
              <a:spLocks noEditPoints="1"/>
            </p:cNvSpPr>
            <p:nvPr/>
          </p:nvSpPr>
          <p:spPr bwMode="auto">
            <a:xfrm>
              <a:off x="2072" y="24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8" name="Freeform 301"/>
            <p:cNvSpPr>
              <a:spLocks noEditPoints="1"/>
            </p:cNvSpPr>
            <p:nvPr/>
          </p:nvSpPr>
          <p:spPr bwMode="auto">
            <a:xfrm>
              <a:off x="2072" y="27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9" name="Freeform 302"/>
            <p:cNvSpPr>
              <a:spLocks noEditPoints="1"/>
            </p:cNvSpPr>
            <p:nvPr/>
          </p:nvSpPr>
          <p:spPr bwMode="auto">
            <a:xfrm>
              <a:off x="2072" y="21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0" name="Freeform 303"/>
            <p:cNvSpPr>
              <a:spLocks noEditPoints="1"/>
            </p:cNvSpPr>
            <p:nvPr/>
          </p:nvSpPr>
          <p:spPr bwMode="auto">
            <a:xfrm>
              <a:off x="2072" y="22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1" name="Freeform 304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2" name="Freeform 305"/>
            <p:cNvSpPr>
              <a:spLocks noEditPoints="1"/>
            </p:cNvSpPr>
            <p:nvPr/>
          </p:nvSpPr>
          <p:spPr bwMode="auto">
            <a:xfrm>
              <a:off x="2072" y="21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3" name="Freeform 306"/>
            <p:cNvSpPr>
              <a:spLocks noEditPoints="1"/>
            </p:cNvSpPr>
            <p:nvPr/>
          </p:nvSpPr>
          <p:spPr bwMode="auto">
            <a:xfrm>
              <a:off x="2072" y="2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4" name="Freeform 307"/>
            <p:cNvSpPr>
              <a:spLocks noEditPoints="1"/>
            </p:cNvSpPr>
            <p:nvPr/>
          </p:nvSpPr>
          <p:spPr bwMode="auto">
            <a:xfrm>
              <a:off x="2072" y="23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5" name="Freeform 308"/>
            <p:cNvSpPr>
              <a:spLocks noEditPoints="1"/>
            </p:cNvSpPr>
            <p:nvPr/>
          </p:nvSpPr>
          <p:spPr bwMode="auto">
            <a:xfrm>
              <a:off x="2072" y="25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6" name="Freeform 309"/>
            <p:cNvSpPr>
              <a:spLocks noEditPoints="1"/>
            </p:cNvSpPr>
            <p:nvPr/>
          </p:nvSpPr>
          <p:spPr bwMode="auto">
            <a:xfrm>
              <a:off x="2072" y="2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7" name="Freeform 310"/>
            <p:cNvSpPr>
              <a:spLocks noEditPoints="1"/>
            </p:cNvSpPr>
            <p:nvPr/>
          </p:nvSpPr>
          <p:spPr bwMode="auto">
            <a:xfrm>
              <a:off x="2072" y="21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8" name="Freeform 311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9" name="Freeform 312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0" name="Freeform 313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1" name="Freeform 314"/>
            <p:cNvSpPr>
              <a:spLocks noEditPoints="1"/>
            </p:cNvSpPr>
            <p:nvPr/>
          </p:nvSpPr>
          <p:spPr bwMode="auto">
            <a:xfrm>
              <a:off x="2072" y="24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2" name="Freeform 315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3" name="Freeform 316"/>
            <p:cNvSpPr>
              <a:spLocks noEditPoints="1"/>
            </p:cNvSpPr>
            <p:nvPr/>
          </p:nvSpPr>
          <p:spPr bwMode="auto">
            <a:xfrm>
              <a:off x="2072" y="22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4" name="Freeform 317"/>
            <p:cNvSpPr>
              <a:spLocks noEditPoints="1"/>
            </p:cNvSpPr>
            <p:nvPr/>
          </p:nvSpPr>
          <p:spPr bwMode="auto">
            <a:xfrm>
              <a:off x="2072" y="23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5" name="Freeform 318"/>
            <p:cNvSpPr>
              <a:spLocks noEditPoints="1"/>
            </p:cNvSpPr>
            <p:nvPr/>
          </p:nvSpPr>
          <p:spPr bwMode="auto">
            <a:xfrm>
              <a:off x="2072" y="22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6" name="Freeform 319"/>
            <p:cNvSpPr>
              <a:spLocks noEditPoints="1"/>
            </p:cNvSpPr>
            <p:nvPr/>
          </p:nvSpPr>
          <p:spPr bwMode="auto">
            <a:xfrm>
              <a:off x="2072" y="25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7" name="Freeform 320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8" name="Freeform 321"/>
            <p:cNvSpPr>
              <a:spLocks noEditPoints="1"/>
            </p:cNvSpPr>
            <p:nvPr/>
          </p:nvSpPr>
          <p:spPr bwMode="auto">
            <a:xfrm>
              <a:off x="2072" y="22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9" name="Freeform 322"/>
            <p:cNvSpPr>
              <a:spLocks noEditPoints="1"/>
            </p:cNvSpPr>
            <p:nvPr/>
          </p:nvSpPr>
          <p:spPr bwMode="auto">
            <a:xfrm>
              <a:off x="2072" y="19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0" name="Freeform 323"/>
            <p:cNvSpPr>
              <a:spLocks noEditPoints="1"/>
            </p:cNvSpPr>
            <p:nvPr/>
          </p:nvSpPr>
          <p:spPr bwMode="auto">
            <a:xfrm>
              <a:off x="2072" y="23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1" name="Freeform 324"/>
            <p:cNvSpPr>
              <a:spLocks noEditPoints="1"/>
            </p:cNvSpPr>
            <p:nvPr/>
          </p:nvSpPr>
          <p:spPr bwMode="auto">
            <a:xfrm>
              <a:off x="2072" y="22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2" name="Freeform 325"/>
            <p:cNvSpPr>
              <a:spLocks noEditPoints="1"/>
            </p:cNvSpPr>
            <p:nvPr/>
          </p:nvSpPr>
          <p:spPr bwMode="auto">
            <a:xfrm>
              <a:off x="2072" y="23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3" name="Freeform 326"/>
            <p:cNvSpPr>
              <a:spLocks noEditPoints="1"/>
            </p:cNvSpPr>
            <p:nvPr/>
          </p:nvSpPr>
          <p:spPr bwMode="auto">
            <a:xfrm>
              <a:off x="2072" y="22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4" name="Freeform 327"/>
            <p:cNvSpPr>
              <a:spLocks noEditPoints="1"/>
            </p:cNvSpPr>
            <p:nvPr/>
          </p:nvSpPr>
          <p:spPr bwMode="auto">
            <a:xfrm>
              <a:off x="2072" y="22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5" name="Freeform 328"/>
            <p:cNvSpPr>
              <a:spLocks noEditPoints="1"/>
            </p:cNvSpPr>
            <p:nvPr/>
          </p:nvSpPr>
          <p:spPr bwMode="auto">
            <a:xfrm>
              <a:off x="2072" y="23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6" name="Freeform 329"/>
            <p:cNvSpPr>
              <a:spLocks noEditPoints="1"/>
            </p:cNvSpPr>
            <p:nvPr/>
          </p:nvSpPr>
          <p:spPr bwMode="auto">
            <a:xfrm>
              <a:off x="2072" y="26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7" name="Freeform 330"/>
            <p:cNvSpPr>
              <a:spLocks noEditPoints="1"/>
            </p:cNvSpPr>
            <p:nvPr/>
          </p:nvSpPr>
          <p:spPr bwMode="auto">
            <a:xfrm>
              <a:off x="2072" y="24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8" name="Freeform 331"/>
            <p:cNvSpPr>
              <a:spLocks noEditPoints="1"/>
            </p:cNvSpPr>
            <p:nvPr/>
          </p:nvSpPr>
          <p:spPr bwMode="auto">
            <a:xfrm>
              <a:off x="2072" y="26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9" name="Freeform 332"/>
            <p:cNvSpPr>
              <a:spLocks noEditPoints="1"/>
            </p:cNvSpPr>
            <p:nvPr/>
          </p:nvSpPr>
          <p:spPr bwMode="auto">
            <a:xfrm>
              <a:off x="2072" y="22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0" name="Freeform 333"/>
            <p:cNvSpPr>
              <a:spLocks noEditPoints="1"/>
            </p:cNvSpPr>
            <p:nvPr/>
          </p:nvSpPr>
          <p:spPr bwMode="auto">
            <a:xfrm>
              <a:off x="2072" y="29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1" name="Freeform 334"/>
            <p:cNvSpPr>
              <a:spLocks noEditPoints="1"/>
            </p:cNvSpPr>
            <p:nvPr/>
          </p:nvSpPr>
          <p:spPr bwMode="auto">
            <a:xfrm>
              <a:off x="2072" y="25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2" name="Freeform 335"/>
            <p:cNvSpPr>
              <a:spLocks noEditPoints="1"/>
            </p:cNvSpPr>
            <p:nvPr/>
          </p:nvSpPr>
          <p:spPr bwMode="auto">
            <a:xfrm>
              <a:off x="2072" y="23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3" name="Freeform 336"/>
            <p:cNvSpPr>
              <a:spLocks noEditPoints="1"/>
            </p:cNvSpPr>
            <p:nvPr/>
          </p:nvSpPr>
          <p:spPr bwMode="auto">
            <a:xfrm>
              <a:off x="2072" y="29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4" name="Freeform 337"/>
            <p:cNvSpPr>
              <a:spLocks noEditPoints="1"/>
            </p:cNvSpPr>
            <p:nvPr/>
          </p:nvSpPr>
          <p:spPr bwMode="auto">
            <a:xfrm>
              <a:off x="2072" y="20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5" name="Freeform 338"/>
            <p:cNvSpPr>
              <a:spLocks noEditPoints="1"/>
            </p:cNvSpPr>
            <p:nvPr/>
          </p:nvSpPr>
          <p:spPr bwMode="auto">
            <a:xfrm>
              <a:off x="2072" y="20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6" name="Freeform 339"/>
            <p:cNvSpPr>
              <a:spLocks noEditPoints="1"/>
            </p:cNvSpPr>
            <p:nvPr/>
          </p:nvSpPr>
          <p:spPr bwMode="auto">
            <a:xfrm>
              <a:off x="2072" y="23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7" name="Freeform 340"/>
            <p:cNvSpPr>
              <a:spLocks noEditPoints="1"/>
            </p:cNvSpPr>
            <p:nvPr/>
          </p:nvSpPr>
          <p:spPr bwMode="auto">
            <a:xfrm>
              <a:off x="2072" y="205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8" name="Freeform 341"/>
            <p:cNvSpPr>
              <a:spLocks noEditPoints="1"/>
            </p:cNvSpPr>
            <p:nvPr/>
          </p:nvSpPr>
          <p:spPr bwMode="auto">
            <a:xfrm>
              <a:off x="2072" y="22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9" name="Freeform 342"/>
            <p:cNvSpPr>
              <a:spLocks noEditPoints="1"/>
            </p:cNvSpPr>
            <p:nvPr/>
          </p:nvSpPr>
          <p:spPr bwMode="auto">
            <a:xfrm>
              <a:off x="2072" y="25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0" name="Freeform 343"/>
            <p:cNvSpPr>
              <a:spLocks noEditPoints="1"/>
            </p:cNvSpPr>
            <p:nvPr/>
          </p:nvSpPr>
          <p:spPr bwMode="auto">
            <a:xfrm>
              <a:off x="2072" y="23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1" name="Freeform 344"/>
            <p:cNvSpPr>
              <a:spLocks noEditPoints="1"/>
            </p:cNvSpPr>
            <p:nvPr/>
          </p:nvSpPr>
          <p:spPr bwMode="auto">
            <a:xfrm>
              <a:off x="2072" y="26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2" name="Freeform 345"/>
            <p:cNvSpPr>
              <a:spLocks noEditPoints="1"/>
            </p:cNvSpPr>
            <p:nvPr/>
          </p:nvSpPr>
          <p:spPr bwMode="auto">
            <a:xfrm>
              <a:off x="2072" y="22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3" name="Freeform 346"/>
            <p:cNvSpPr>
              <a:spLocks noEditPoints="1"/>
            </p:cNvSpPr>
            <p:nvPr/>
          </p:nvSpPr>
          <p:spPr bwMode="auto">
            <a:xfrm>
              <a:off x="2072" y="24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4" name="Freeform 347"/>
            <p:cNvSpPr>
              <a:spLocks noEditPoints="1"/>
            </p:cNvSpPr>
            <p:nvPr/>
          </p:nvSpPr>
          <p:spPr bwMode="auto">
            <a:xfrm>
              <a:off x="2072" y="26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5" name="Freeform 348"/>
            <p:cNvSpPr>
              <a:spLocks noEditPoints="1"/>
            </p:cNvSpPr>
            <p:nvPr/>
          </p:nvSpPr>
          <p:spPr bwMode="auto">
            <a:xfrm>
              <a:off x="2072" y="23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6" name="Freeform 349"/>
            <p:cNvSpPr>
              <a:spLocks noEditPoints="1"/>
            </p:cNvSpPr>
            <p:nvPr/>
          </p:nvSpPr>
          <p:spPr bwMode="auto">
            <a:xfrm>
              <a:off x="2072" y="23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7" name="Freeform 350"/>
            <p:cNvSpPr>
              <a:spLocks noEditPoints="1"/>
            </p:cNvSpPr>
            <p:nvPr/>
          </p:nvSpPr>
          <p:spPr bwMode="auto">
            <a:xfrm>
              <a:off x="2072" y="24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8" name="Freeform 351"/>
            <p:cNvSpPr>
              <a:spLocks noEditPoints="1"/>
            </p:cNvSpPr>
            <p:nvPr/>
          </p:nvSpPr>
          <p:spPr bwMode="auto">
            <a:xfrm>
              <a:off x="2072" y="23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9" name="Freeform 352"/>
            <p:cNvSpPr>
              <a:spLocks noEditPoints="1"/>
            </p:cNvSpPr>
            <p:nvPr/>
          </p:nvSpPr>
          <p:spPr bwMode="auto">
            <a:xfrm>
              <a:off x="2072" y="26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0" name="Freeform 353"/>
            <p:cNvSpPr>
              <a:spLocks noEditPoints="1"/>
            </p:cNvSpPr>
            <p:nvPr/>
          </p:nvSpPr>
          <p:spPr bwMode="auto">
            <a:xfrm>
              <a:off x="2072" y="20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1" name="Freeform 354"/>
            <p:cNvSpPr>
              <a:spLocks noEditPoints="1"/>
            </p:cNvSpPr>
            <p:nvPr/>
          </p:nvSpPr>
          <p:spPr bwMode="auto">
            <a:xfrm>
              <a:off x="2072" y="193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2" name="Freeform 355"/>
            <p:cNvSpPr>
              <a:spLocks noEditPoints="1"/>
            </p:cNvSpPr>
            <p:nvPr/>
          </p:nvSpPr>
          <p:spPr bwMode="auto">
            <a:xfrm>
              <a:off x="2072" y="19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3" name="Freeform 356"/>
            <p:cNvSpPr>
              <a:spLocks noEditPoints="1"/>
            </p:cNvSpPr>
            <p:nvPr/>
          </p:nvSpPr>
          <p:spPr bwMode="auto">
            <a:xfrm>
              <a:off x="2072" y="24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4" name="Freeform 357"/>
            <p:cNvSpPr>
              <a:spLocks noEditPoints="1"/>
            </p:cNvSpPr>
            <p:nvPr/>
          </p:nvSpPr>
          <p:spPr bwMode="auto">
            <a:xfrm>
              <a:off x="2072" y="263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5" name="Freeform 358"/>
            <p:cNvSpPr>
              <a:spLocks noEditPoints="1"/>
            </p:cNvSpPr>
            <p:nvPr/>
          </p:nvSpPr>
          <p:spPr bwMode="auto">
            <a:xfrm>
              <a:off x="2072" y="28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6" name="Freeform 359"/>
            <p:cNvSpPr>
              <a:spLocks noEditPoints="1"/>
            </p:cNvSpPr>
            <p:nvPr/>
          </p:nvSpPr>
          <p:spPr bwMode="auto">
            <a:xfrm>
              <a:off x="2072" y="25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7" name="Freeform 360"/>
            <p:cNvSpPr>
              <a:spLocks noEditPoints="1"/>
            </p:cNvSpPr>
            <p:nvPr/>
          </p:nvSpPr>
          <p:spPr bwMode="auto">
            <a:xfrm>
              <a:off x="2072" y="22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8" name="Freeform 361"/>
            <p:cNvSpPr>
              <a:spLocks noEditPoints="1"/>
            </p:cNvSpPr>
            <p:nvPr/>
          </p:nvSpPr>
          <p:spPr bwMode="auto">
            <a:xfrm>
              <a:off x="2072" y="246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9" name="Freeform 362"/>
            <p:cNvSpPr>
              <a:spLocks noEditPoints="1"/>
            </p:cNvSpPr>
            <p:nvPr/>
          </p:nvSpPr>
          <p:spPr bwMode="auto">
            <a:xfrm>
              <a:off x="2072" y="29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0" name="Freeform 363"/>
            <p:cNvSpPr>
              <a:spLocks noEditPoints="1"/>
            </p:cNvSpPr>
            <p:nvPr/>
          </p:nvSpPr>
          <p:spPr bwMode="auto">
            <a:xfrm>
              <a:off x="2072" y="22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1" name="Freeform 364"/>
            <p:cNvSpPr>
              <a:spLocks noEditPoints="1"/>
            </p:cNvSpPr>
            <p:nvPr/>
          </p:nvSpPr>
          <p:spPr bwMode="auto">
            <a:xfrm>
              <a:off x="2072" y="21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2" name="Freeform 365"/>
            <p:cNvSpPr>
              <a:spLocks noEditPoints="1"/>
            </p:cNvSpPr>
            <p:nvPr/>
          </p:nvSpPr>
          <p:spPr bwMode="auto">
            <a:xfrm>
              <a:off x="2072" y="22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3" name="Freeform 366"/>
            <p:cNvSpPr>
              <a:spLocks noEditPoints="1"/>
            </p:cNvSpPr>
            <p:nvPr/>
          </p:nvSpPr>
          <p:spPr bwMode="auto">
            <a:xfrm>
              <a:off x="2072" y="20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4" name="Freeform 367"/>
            <p:cNvSpPr>
              <a:spLocks noEditPoints="1"/>
            </p:cNvSpPr>
            <p:nvPr/>
          </p:nvSpPr>
          <p:spPr bwMode="auto">
            <a:xfrm>
              <a:off x="2072" y="26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5" name="Freeform 368"/>
            <p:cNvSpPr>
              <a:spLocks noEditPoints="1"/>
            </p:cNvSpPr>
            <p:nvPr/>
          </p:nvSpPr>
          <p:spPr bwMode="auto">
            <a:xfrm>
              <a:off x="2072" y="23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6" name="Freeform 369"/>
            <p:cNvSpPr>
              <a:spLocks noEditPoints="1"/>
            </p:cNvSpPr>
            <p:nvPr/>
          </p:nvSpPr>
          <p:spPr bwMode="auto">
            <a:xfrm>
              <a:off x="2072" y="25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7" name="Freeform 370"/>
            <p:cNvSpPr>
              <a:spLocks noEditPoints="1"/>
            </p:cNvSpPr>
            <p:nvPr/>
          </p:nvSpPr>
          <p:spPr bwMode="auto">
            <a:xfrm>
              <a:off x="2072" y="24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8" name="Freeform 371"/>
            <p:cNvSpPr>
              <a:spLocks noEditPoints="1"/>
            </p:cNvSpPr>
            <p:nvPr/>
          </p:nvSpPr>
          <p:spPr bwMode="auto">
            <a:xfrm>
              <a:off x="2072" y="24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9" name="Freeform 372"/>
            <p:cNvSpPr>
              <a:spLocks noEditPoints="1"/>
            </p:cNvSpPr>
            <p:nvPr/>
          </p:nvSpPr>
          <p:spPr bwMode="auto">
            <a:xfrm>
              <a:off x="2072" y="27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0" name="Freeform 373"/>
            <p:cNvSpPr>
              <a:spLocks noEditPoints="1"/>
            </p:cNvSpPr>
            <p:nvPr/>
          </p:nvSpPr>
          <p:spPr bwMode="auto">
            <a:xfrm>
              <a:off x="2072" y="23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1" name="Freeform 374"/>
            <p:cNvSpPr>
              <a:spLocks noEditPoints="1"/>
            </p:cNvSpPr>
            <p:nvPr/>
          </p:nvSpPr>
          <p:spPr bwMode="auto">
            <a:xfrm>
              <a:off x="2072" y="23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2" name="Freeform 375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3" name="Freeform 376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4" name="Freeform 377"/>
            <p:cNvSpPr>
              <a:spLocks noEditPoints="1"/>
            </p:cNvSpPr>
            <p:nvPr/>
          </p:nvSpPr>
          <p:spPr bwMode="auto">
            <a:xfrm>
              <a:off x="2072" y="20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5" name="Freeform 378"/>
            <p:cNvSpPr>
              <a:spLocks noEditPoints="1"/>
            </p:cNvSpPr>
            <p:nvPr/>
          </p:nvSpPr>
          <p:spPr bwMode="auto">
            <a:xfrm>
              <a:off x="2072" y="2173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6" name="Freeform 379"/>
            <p:cNvSpPr>
              <a:spLocks noEditPoints="1"/>
            </p:cNvSpPr>
            <p:nvPr/>
          </p:nvSpPr>
          <p:spPr bwMode="auto">
            <a:xfrm>
              <a:off x="2072" y="20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7" name="Freeform 380"/>
            <p:cNvSpPr>
              <a:spLocks noEditPoints="1"/>
            </p:cNvSpPr>
            <p:nvPr/>
          </p:nvSpPr>
          <p:spPr bwMode="auto">
            <a:xfrm>
              <a:off x="2072" y="22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8" name="Freeform 381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9" name="Freeform 382"/>
            <p:cNvSpPr>
              <a:spLocks noEditPoints="1"/>
            </p:cNvSpPr>
            <p:nvPr/>
          </p:nvSpPr>
          <p:spPr bwMode="auto">
            <a:xfrm>
              <a:off x="2072" y="32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0" name="Freeform 383"/>
            <p:cNvSpPr>
              <a:spLocks noEditPoints="1"/>
            </p:cNvSpPr>
            <p:nvPr/>
          </p:nvSpPr>
          <p:spPr bwMode="auto">
            <a:xfrm>
              <a:off x="2072" y="18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1" name="Freeform 384"/>
            <p:cNvSpPr>
              <a:spLocks noEditPoints="1"/>
            </p:cNvSpPr>
            <p:nvPr/>
          </p:nvSpPr>
          <p:spPr bwMode="auto">
            <a:xfrm>
              <a:off x="2072" y="25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2" name="Freeform 385"/>
            <p:cNvSpPr>
              <a:spLocks noEditPoints="1"/>
            </p:cNvSpPr>
            <p:nvPr/>
          </p:nvSpPr>
          <p:spPr bwMode="auto">
            <a:xfrm>
              <a:off x="2072" y="19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3" name="Freeform 386"/>
            <p:cNvSpPr>
              <a:spLocks noEditPoints="1"/>
            </p:cNvSpPr>
            <p:nvPr/>
          </p:nvSpPr>
          <p:spPr bwMode="auto">
            <a:xfrm>
              <a:off x="2072" y="22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4" name="Freeform 387"/>
            <p:cNvSpPr>
              <a:spLocks noEditPoints="1"/>
            </p:cNvSpPr>
            <p:nvPr/>
          </p:nvSpPr>
          <p:spPr bwMode="auto">
            <a:xfrm>
              <a:off x="2072" y="25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5" name="Freeform 388"/>
            <p:cNvSpPr>
              <a:spLocks noEditPoints="1"/>
            </p:cNvSpPr>
            <p:nvPr/>
          </p:nvSpPr>
          <p:spPr bwMode="auto">
            <a:xfrm>
              <a:off x="2072" y="22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6" name="Freeform 389"/>
            <p:cNvSpPr>
              <a:spLocks noEditPoints="1"/>
            </p:cNvSpPr>
            <p:nvPr/>
          </p:nvSpPr>
          <p:spPr bwMode="auto">
            <a:xfrm>
              <a:off x="2072" y="23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7" name="Freeform 390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8" name="Freeform 391"/>
            <p:cNvSpPr>
              <a:spLocks noEditPoints="1"/>
            </p:cNvSpPr>
            <p:nvPr/>
          </p:nvSpPr>
          <p:spPr bwMode="auto">
            <a:xfrm>
              <a:off x="2072" y="22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9" name="Freeform 392"/>
            <p:cNvSpPr>
              <a:spLocks noEditPoints="1"/>
            </p:cNvSpPr>
            <p:nvPr/>
          </p:nvSpPr>
          <p:spPr bwMode="auto">
            <a:xfrm>
              <a:off x="2072" y="24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0" name="Freeform 393"/>
            <p:cNvSpPr>
              <a:spLocks noEditPoints="1"/>
            </p:cNvSpPr>
            <p:nvPr/>
          </p:nvSpPr>
          <p:spPr bwMode="auto">
            <a:xfrm>
              <a:off x="2072" y="26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1" name="Freeform 394"/>
            <p:cNvSpPr>
              <a:spLocks noEditPoints="1"/>
            </p:cNvSpPr>
            <p:nvPr/>
          </p:nvSpPr>
          <p:spPr bwMode="auto">
            <a:xfrm>
              <a:off x="2072" y="21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2" name="Freeform 395"/>
            <p:cNvSpPr>
              <a:spLocks noEditPoints="1"/>
            </p:cNvSpPr>
            <p:nvPr/>
          </p:nvSpPr>
          <p:spPr bwMode="auto">
            <a:xfrm>
              <a:off x="2072" y="25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3" name="Freeform 396"/>
            <p:cNvSpPr>
              <a:spLocks noEditPoints="1"/>
            </p:cNvSpPr>
            <p:nvPr/>
          </p:nvSpPr>
          <p:spPr bwMode="auto">
            <a:xfrm>
              <a:off x="2072" y="23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4" name="Freeform 397"/>
            <p:cNvSpPr>
              <a:spLocks noEditPoints="1"/>
            </p:cNvSpPr>
            <p:nvPr/>
          </p:nvSpPr>
          <p:spPr bwMode="auto">
            <a:xfrm>
              <a:off x="2072" y="26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5" name="Freeform 398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6" name="Freeform 399"/>
            <p:cNvSpPr>
              <a:spLocks noEditPoints="1"/>
            </p:cNvSpPr>
            <p:nvPr/>
          </p:nvSpPr>
          <p:spPr bwMode="auto">
            <a:xfrm>
              <a:off x="2072" y="21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7" name="Freeform 400"/>
            <p:cNvSpPr>
              <a:spLocks noEditPoints="1"/>
            </p:cNvSpPr>
            <p:nvPr/>
          </p:nvSpPr>
          <p:spPr bwMode="auto">
            <a:xfrm>
              <a:off x="2072" y="23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8" name="Freeform 401"/>
            <p:cNvSpPr>
              <a:spLocks noEditPoints="1"/>
            </p:cNvSpPr>
            <p:nvPr/>
          </p:nvSpPr>
          <p:spPr bwMode="auto">
            <a:xfrm>
              <a:off x="2072" y="18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9" name="Freeform 402"/>
            <p:cNvSpPr>
              <a:spLocks noEditPoints="1"/>
            </p:cNvSpPr>
            <p:nvPr/>
          </p:nvSpPr>
          <p:spPr bwMode="auto">
            <a:xfrm>
              <a:off x="2072" y="22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0" name="Freeform 403"/>
            <p:cNvSpPr>
              <a:spLocks noEditPoints="1"/>
            </p:cNvSpPr>
            <p:nvPr/>
          </p:nvSpPr>
          <p:spPr bwMode="auto">
            <a:xfrm>
              <a:off x="2072" y="28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1" name="Freeform 404"/>
            <p:cNvSpPr>
              <a:spLocks noEditPoints="1"/>
            </p:cNvSpPr>
            <p:nvPr/>
          </p:nvSpPr>
          <p:spPr bwMode="auto">
            <a:xfrm>
              <a:off x="2072" y="23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2" name="Freeform 405"/>
            <p:cNvSpPr>
              <a:spLocks noEditPoints="1"/>
            </p:cNvSpPr>
            <p:nvPr/>
          </p:nvSpPr>
          <p:spPr bwMode="auto">
            <a:xfrm>
              <a:off x="2072" y="23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3" name="Freeform 406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0" name="Group 608"/>
          <p:cNvGrpSpPr>
            <a:grpSpLocks/>
          </p:cNvGrpSpPr>
          <p:nvPr/>
        </p:nvGrpSpPr>
        <p:grpSpPr bwMode="auto">
          <a:xfrm>
            <a:off x="3289301" y="2659063"/>
            <a:ext cx="82550" cy="2308225"/>
            <a:chOff x="2072" y="1675"/>
            <a:chExt cx="52" cy="1454"/>
          </a:xfrm>
        </p:grpSpPr>
        <p:sp>
          <p:nvSpPr>
            <p:cNvPr id="8584" name="Freeform 408"/>
            <p:cNvSpPr>
              <a:spLocks noEditPoints="1"/>
            </p:cNvSpPr>
            <p:nvPr/>
          </p:nvSpPr>
          <p:spPr bwMode="auto">
            <a:xfrm>
              <a:off x="2072" y="23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5" name="Freeform 409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6" name="Freeform 410"/>
            <p:cNvSpPr>
              <a:spLocks noEditPoints="1"/>
            </p:cNvSpPr>
            <p:nvPr/>
          </p:nvSpPr>
          <p:spPr bwMode="auto">
            <a:xfrm>
              <a:off x="2072" y="24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7" name="Freeform 411"/>
            <p:cNvSpPr>
              <a:spLocks noEditPoints="1"/>
            </p:cNvSpPr>
            <p:nvPr/>
          </p:nvSpPr>
          <p:spPr bwMode="auto">
            <a:xfrm>
              <a:off x="2072" y="25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8" name="Freeform 412"/>
            <p:cNvSpPr>
              <a:spLocks noEditPoints="1"/>
            </p:cNvSpPr>
            <p:nvPr/>
          </p:nvSpPr>
          <p:spPr bwMode="auto">
            <a:xfrm>
              <a:off x="2072" y="21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9" name="Freeform 413"/>
            <p:cNvSpPr>
              <a:spLocks noEditPoints="1"/>
            </p:cNvSpPr>
            <p:nvPr/>
          </p:nvSpPr>
          <p:spPr bwMode="auto">
            <a:xfrm>
              <a:off x="2072" y="24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0" name="Freeform 414"/>
            <p:cNvSpPr>
              <a:spLocks noEditPoints="1"/>
            </p:cNvSpPr>
            <p:nvPr/>
          </p:nvSpPr>
          <p:spPr bwMode="auto">
            <a:xfrm>
              <a:off x="2072" y="19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1" name="Freeform 415"/>
            <p:cNvSpPr>
              <a:spLocks noEditPoints="1"/>
            </p:cNvSpPr>
            <p:nvPr/>
          </p:nvSpPr>
          <p:spPr bwMode="auto">
            <a:xfrm>
              <a:off x="2072" y="22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2" name="Freeform 416"/>
            <p:cNvSpPr>
              <a:spLocks noEditPoints="1"/>
            </p:cNvSpPr>
            <p:nvPr/>
          </p:nvSpPr>
          <p:spPr bwMode="auto">
            <a:xfrm>
              <a:off x="2072" y="25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3" name="Freeform 417"/>
            <p:cNvSpPr>
              <a:spLocks noEditPoints="1"/>
            </p:cNvSpPr>
            <p:nvPr/>
          </p:nvSpPr>
          <p:spPr bwMode="auto">
            <a:xfrm>
              <a:off x="2072" y="25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4" name="Freeform 418"/>
            <p:cNvSpPr>
              <a:spLocks noEditPoints="1"/>
            </p:cNvSpPr>
            <p:nvPr/>
          </p:nvSpPr>
          <p:spPr bwMode="auto">
            <a:xfrm>
              <a:off x="2072" y="21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5" name="Freeform 419"/>
            <p:cNvSpPr>
              <a:spLocks noEditPoints="1"/>
            </p:cNvSpPr>
            <p:nvPr/>
          </p:nvSpPr>
          <p:spPr bwMode="auto">
            <a:xfrm>
              <a:off x="2072" y="20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6" name="Freeform 420"/>
            <p:cNvSpPr>
              <a:spLocks noEditPoints="1"/>
            </p:cNvSpPr>
            <p:nvPr/>
          </p:nvSpPr>
          <p:spPr bwMode="auto">
            <a:xfrm>
              <a:off x="2072" y="20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7" name="Freeform 421"/>
            <p:cNvSpPr>
              <a:spLocks noEditPoints="1"/>
            </p:cNvSpPr>
            <p:nvPr/>
          </p:nvSpPr>
          <p:spPr bwMode="auto">
            <a:xfrm>
              <a:off x="2072" y="24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8" name="Freeform 422"/>
            <p:cNvSpPr>
              <a:spLocks noEditPoints="1"/>
            </p:cNvSpPr>
            <p:nvPr/>
          </p:nvSpPr>
          <p:spPr bwMode="auto">
            <a:xfrm>
              <a:off x="2072" y="209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99" name="Freeform 423"/>
            <p:cNvSpPr>
              <a:spLocks noEditPoints="1"/>
            </p:cNvSpPr>
            <p:nvPr/>
          </p:nvSpPr>
          <p:spPr bwMode="auto">
            <a:xfrm>
              <a:off x="2072" y="17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0" name="Freeform 424"/>
            <p:cNvSpPr>
              <a:spLocks noEditPoints="1"/>
            </p:cNvSpPr>
            <p:nvPr/>
          </p:nvSpPr>
          <p:spPr bwMode="auto">
            <a:xfrm>
              <a:off x="2072" y="26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1" name="Freeform 425"/>
            <p:cNvSpPr>
              <a:spLocks noEditPoints="1"/>
            </p:cNvSpPr>
            <p:nvPr/>
          </p:nvSpPr>
          <p:spPr bwMode="auto">
            <a:xfrm>
              <a:off x="2072" y="20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2" name="Freeform 426"/>
            <p:cNvSpPr>
              <a:spLocks noEditPoints="1"/>
            </p:cNvSpPr>
            <p:nvPr/>
          </p:nvSpPr>
          <p:spPr bwMode="auto">
            <a:xfrm>
              <a:off x="2072" y="23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3" name="Freeform 427"/>
            <p:cNvSpPr>
              <a:spLocks noEditPoints="1"/>
            </p:cNvSpPr>
            <p:nvPr/>
          </p:nvSpPr>
          <p:spPr bwMode="auto">
            <a:xfrm>
              <a:off x="2072" y="23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4" name="Freeform 428"/>
            <p:cNvSpPr>
              <a:spLocks noEditPoints="1"/>
            </p:cNvSpPr>
            <p:nvPr/>
          </p:nvSpPr>
          <p:spPr bwMode="auto">
            <a:xfrm>
              <a:off x="2072" y="24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5" name="Freeform 429"/>
            <p:cNvSpPr>
              <a:spLocks noEditPoints="1"/>
            </p:cNvSpPr>
            <p:nvPr/>
          </p:nvSpPr>
          <p:spPr bwMode="auto">
            <a:xfrm>
              <a:off x="2072" y="26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6" name="Freeform 430"/>
            <p:cNvSpPr>
              <a:spLocks noEditPoints="1"/>
            </p:cNvSpPr>
            <p:nvPr/>
          </p:nvSpPr>
          <p:spPr bwMode="auto">
            <a:xfrm>
              <a:off x="2072" y="21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7" name="Freeform 431"/>
            <p:cNvSpPr>
              <a:spLocks noEditPoints="1"/>
            </p:cNvSpPr>
            <p:nvPr/>
          </p:nvSpPr>
          <p:spPr bwMode="auto">
            <a:xfrm>
              <a:off x="2072" y="22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8" name="Freeform 432"/>
            <p:cNvSpPr>
              <a:spLocks noEditPoints="1"/>
            </p:cNvSpPr>
            <p:nvPr/>
          </p:nvSpPr>
          <p:spPr bwMode="auto">
            <a:xfrm>
              <a:off x="2072" y="22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09" name="Freeform 433"/>
            <p:cNvSpPr>
              <a:spLocks noEditPoints="1"/>
            </p:cNvSpPr>
            <p:nvPr/>
          </p:nvSpPr>
          <p:spPr bwMode="auto">
            <a:xfrm>
              <a:off x="2072" y="19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0" name="Freeform 434"/>
            <p:cNvSpPr>
              <a:spLocks noEditPoints="1"/>
            </p:cNvSpPr>
            <p:nvPr/>
          </p:nvSpPr>
          <p:spPr bwMode="auto">
            <a:xfrm>
              <a:off x="2072" y="23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1" name="Freeform 435"/>
            <p:cNvSpPr>
              <a:spLocks noEditPoints="1"/>
            </p:cNvSpPr>
            <p:nvPr/>
          </p:nvSpPr>
          <p:spPr bwMode="auto">
            <a:xfrm>
              <a:off x="2072" y="25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2" name="Freeform 436"/>
            <p:cNvSpPr>
              <a:spLocks noEditPoints="1"/>
            </p:cNvSpPr>
            <p:nvPr/>
          </p:nvSpPr>
          <p:spPr bwMode="auto">
            <a:xfrm>
              <a:off x="2072" y="22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3" name="Freeform 437"/>
            <p:cNvSpPr>
              <a:spLocks noEditPoints="1"/>
            </p:cNvSpPr>
            <p:nvPr/>
          </p:nvSpPr>
          <p:spPr bwMode="auto">
            <a:xfrm>
              <a:off x="2072" y="26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4" name="Freeform 438"/>
            <p:cNvSpPr>
              <a:spLocks noEditPoints="1"/>
            </p:cNvSpPr>
            <p:nvPr/>
          </p:nvSpPr>
          <p:spPr bwMode="auto">
            <a:xfrm>
              <a:off x="2072" y="17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5" name="Freeform 439"/>
            <p:cNvSpPr>
              <a:spLocks noEditPoints="1"/>
            </p:cNvSpPr>
            <p:nvPr/>
          </p:nvSpPr>
          <p:spPr bwMode="auto">
            <a:xfrm>
              <a:off x="2072" y="26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6" name="Freeform 440"/>
            <p:cNvSpPr>
              <a:spLocks noEditPoints="1"/>
            </p:cNvSpPr>
            <p:nvPr/>
          </p:nvSpPr>
          <p:spPr bwMode="auto">
            <a:xfrm>
              <a:off x="2072" y="21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7" name="Freeform 441"/>
            <p:cNvSpPr>
              <a:spLocks noEditPoints="1"/>
            </p:cNvSpPr>
            <p:nvPr/>
          </p:nvSpPr>
          <p:spPr bwMode="auto">
            <a:xfrm>
              <a:off x="2072" y="23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8" name="Freeform 442"/>
            <p:cNvSpPr>
              <a:spLocks noEditPoints="1"/>
            </p:cNvSpPr>
            <p:nvPr/>
          </p:nvSpPr>
          <p:spPr bwMode="auto">
            <a:xfrm>
              <a:off x="2072" y="23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19" name="Freeform 443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0" name="Freeform 444"/>
            <p:cNvSpPr>
              <a:spLocks noEditPoints="1"/>
            </p:cNvSpPr>
            <p:nvPr/>
          </p:nvSpPr>
          <p:spPr bwMode="auto">
            <a:xfrm>
              <a:off x="2072" y="24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1" name="Freeform 445"/>
            <p:cNvSpPr>
              <a:spLocks noEditPoints="1"/>
            </p:cNvSpPr>
            <p:nvPr/>
          </p:nvSpPr>
          <p:spPr bwMode="auto">
            <a:xfrm>
              <a:off x="2072" y="21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2" name="Freeform 446"/>
            <p:cNvSpPr>
              <a:spLocks noEditPoints="1"/>
            </p:cNvSpPr>
            <p:nvPr/>
          </p:nvSpPr>
          <p:spPr bwMode="auto">
            <a:xfrm>
              <a:off x="2072" y="22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3" name="Freeform 447"/>
            <p:cNvSpPr>
              <a:spLocks noEditPoints="1"/>
            </p:cNvSpPr>
            <p:nvPr/>
          </p:nvSpPr>
          <p:spPr bwMode="auto">
            <a:xfrm>
              <a:off x="2072" y="266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4" name="Freeform 448"/>
            <p:cNvSpPr>
              <a:spLocks noEditPoints="1"/>
            </p:cNvSpPr>
            <p:nvPr/>
          </p:nvSpPr>
          <p:spPr bwMode="auto">
            <a:xfrm>
              <a:off x="2072" y="24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5" name="Freeform 449"/>
            <p:cNvSpPr>
              <a:spLocks noEditPoints="1"/>
            </p:cNvSpPr>
            <p:nvPr/>
          </p:nvSpPr>
          <p:spPr bwMode="auto">
            <a:xfrm>
              <a:off x="2072" y="21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6" name="Freeform 450"/>
            <p:cNvSpPr>
              <a:spLocks noEditPoints="1"/>
            </p:cNvSpPr>
            <p:nvPr/>
          </p:nvSpPr>
          <p:spPr bwMode="auto">
            <a:xfrm>
              <a:off x="2072" y="25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7" name="Freeform 451"/>
            <p:cNvSpPr>
              <a:spLocks noEditPoints="1"/>
            </p:cNvSpPr>
            <p:nvPr/>
          </p:nvSpPr>
          <p:spPr bwMode="auto">
            <a:xfrm>
              <a:off x="2072" y="20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8" name="Freeform 452"/>
            <p:cNvSpPr>
              <a:spLocks noEditPoints="1"/>
            </p:cNvSpPr>
            <p:nvPr/>
          </p:nvSpPr>
          <p:spPr bwMode="auto">
            <a:xfrm>
              <a:off x="2072" y="253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29" name="Freeform 453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0" name="Freeform 454"/>
            <p:cNvSpPr>
              <a:spLocks noEditPoints="1"/>
            </p:cNvSpPr>
            <p:nvPr/>
          </p:nvSpPr>
          <p:spPr bwMode="auto">
            <a:xfrm>
              <a:off x="2072" y="22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1" name="Freeform 455"/>
            <p:cNvSpPr>
              <a:spLocks noEditPoints="1"/>
            </p:cNvSpPr>
            <p:nvPr/>
          </p:nvSpPr>
          <p:spPr bwMode="auto">
            <a:xfrm>
              <a:off x="2072" y="21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2" name="Freeform 456"/>
            <p:cNvSpPr>
              <a:spLocks noEditPoints="1"/>
            </p:cNvSpPr>
            <p:nvPr/>
          </p:nvSpPr>
          <p:spPr bwMode="auto">
            <a:xfrm>
              <a:off x="2072" y="224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3" name="Freeform 457"/>
            <p:cNvSpPr>
              <a:spLocks noEditPoints="1"/>
            </p:cNvSpPr>
            <p:nvPr/>
          </p:nvSpPr>
          <p:spPr bwMode="auto">
            <a:xfrm>
              <a:off x="2072" y="25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4" name="Freeform 458"/>
            <p:cNvSpPr>
              <a:spLocks noEditPoints="1"/>
            </p:cNvSpPr>
            <p:nvPr/>
          </p:nvSpPr>
          <p:spPr bwMode="auto">
            <a:xfrm>
              <a:off x="2072" y="22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5" name="Freeform 459"/>
            <p:cNvSpPr>
              <a:spLocks noEditPoints="1"/>
            </p:cNvSpPr>
            <p:nvPr/>
          </p:nvSpPr>
          <p:spPr bwMode="auto">
            <a:xfrm>
              <a:off x="2072" y="203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6" name="Freeform 460"/>
            <p:cNvSpPr>
              <a:spLocks noEditPoints="1"/>
            </p:cNvSpPr>
            <p:nvPr/>
          </p:nvSpPr>
          <p:spPr bwMode="auto">
            <a:xfrm>
              <a:off x="2072" y="220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7" name="Freeform 461"/>
            <p:cNvSpPr>
              <a:spLocks noEditPoints="1"/>
            </p:cNvSpPr>
            <p:nvPr/>
          </p:nvSpPr>
          <p:spPr bwMode="auto">
            <a:xfrm>
              <a:off x="2072" y="23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8" name="Freeform 462"/>
            <p:cNvSpPr>
              <a:spLocks noEditPoints="1"/>
            </p:cNvSpPr>
            <p:nvPr/>
          </p:nvSpPr>
          <p:spPr bwMode="auto">
            <a:xfrm>
              <a:off x="2072" y="20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9" name="Freeform 463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0" name="Freeform 464"/>
            <p:cNvSpPr>
              <a:spLocks noEditPoints="1"/>
            </p:cNvSpPr>
            <p:nvPr/>
          </p:nvSpPr>
          <p:spPr bwMode="auto">
            <a:xfrm>
              <a:off x="2072" y="24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1" name="Freeform 465"/>
            <p:cNvSpPr>
              <a:spLocks noEditPoints="1"/>
            </p:cNvSpPr>
            <p:nvPr/>
          </p:nvSpPr>
          <p:spPr bwMode="auto">
            <a:xfrm>
              <a:off x="2072" y="223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2" name="Freeform 466"/>
            <p:cNvSpPr>
              <a:spLocks noEditPoints="1"/>
            </p:cNvSpPr>
            <p:nvPr/>
          </p:nvSpPr>
          <p:spPr bwMode="auto">
            <a:xfrm>
              <a:off x="2072" y="20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3" name="Freeform 467"/>
            <p:cNvSpPr>
              <a:spLocks noEditPoints="1"/>
            </p:cNvSpPr>
            <p:nvPr/>
          </p:nvSpPr>
          <p:spPr bwMode="auto">
            <a:xfrm>
              <a:off x="2072" y="29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4" name="Freeform 468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5" name="Freeform 469"/>
            <p:cNvSpPr>
              <a:spLocks noEditPoints="1"/>
            </p:cNvSpPr>
            <p:nvPr/>
          </p:nvSpPr>
          <p:spPr bwMode="auto">
            <a:xfrm>
              <a:off x="2072" y="16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6" name="Freeform 470"/>
            <p:cNvSpPr>
              <a:spLocks noEditPoints="1"/>
            </p:cNvSpPr>
            <p:nvPr/>
          </p:nvSpPr>
          <p:spPr bwMode="auto">
            <a:xfrm>
              <a:off x="2072" y="27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7" name="Freeform 471"/>
            <p:cNvSpPr>
              <a:spLocks noEditPoints="1"/>
            </p:cNvSpPr>
            <p:nvPr/>
          </p:nvSpPr>
          <p:spPr bwMode="auto">
            <a:xfrm>
              <a:off x="2072" y="20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8" name="Freeform 472"/>
            <p:cNvSpPr>
              <a:spLocks noEditPoints="1"/>
            </p:cNvSpPr>
            <p:nvPr/>
          </p:nvSpPr>
          <p:spPr bwMode="auto">
            <a:xfrm>
              <a:off x="2072" y="264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9" name="Freeform 473"/>
            <p:cNvSpPr>
              <a:spLocks noEditPoints="1"/>
            </p:cNvSpPr>
            <p:nvPr/>
          </p:nvSpPr>
          <p:spPr bwMode="auto">
            <a:xfrm>
              <a:off x="2072" y="25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0" name="Freeform 474"/>
            <p:cNvSpPr>
              <a:spLocks noEditPoints="1"/>
            </p:cNvSpPr>
            <p:nvPr/>
          </p:nvSpPr>
          <p:spPr bwMode="auto">
            <a:xfrm>
              <a:off x="2072" y="24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1" name="Freeform 475"/>
            <p:cNvSpPr>
              <a:spLocks noEditPoints="1"/>
            </p:cNvSpPr>
            <p:nvPr/>
          </p:nvSpPr>
          <p:spPr bwMode="auto">
            <a:xfrm>
              <a:off x="2072" y="26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2" name="Freeform 476"/>
            <p:cNvSpPr>
              <a:spLocks noEditPoints="1"/>
            </p:cNvSpPr>
            <p:nvPr/>
          </p:nvSpPr>
          <p:spPr bwMode="auto">
            <a:xfrm>
              <a:off x="2072" y="23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3" name="Freeform 477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4" name="Freeform 478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5" name="Freeform 479"/>
            <p:cNvSpPr>
              <a:spLocks noEditPoints="1"/>
            </p:cNvSpPr>
            <p:nvPr/>
          </p:nvSpPr>
          <p:spPr bwMode="auto">
            <a:xfrm>
              <a:off x="2072" y="24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6" name="Freeform 480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7" name="Freeform 481"/>
            <p:cNvSpPr>
              <a:spLocks noEditPoints="1"/>
            </p:cNvSpPr>
            <p:nvPr/>
          </p:nvSpPr>
          <p:spPr bwMode="auto">
            <a:xfrm>
              <a:off x="2072" y="20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8" name="Freeform 482"/>
            <p:cNvSpPr>
              <a:spLocks noEditPoints="1"/>
            </p:cNvSpPr>
            <p:nvPr/>
          </p:nvSpPr>
          <p:spPr bwMode="auto">
            <a:xfrm>
              <a:off x="2072" y="23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9" name="Freeform 483"/>
            <p:cNvSpPr>
              <a:spLocks noEditPoints="1"/>
            </p:cNvSpPr>
            <p:nvPr/>
          </p:nvSpPr>
          <p:spPr bwMode="auto">
            <a:xfrm>
              <a:off x="2072" y="24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0" name="Freeform 484"/>
            <p:cNvSpPr>
              <a:spLocks noEditPoints="1"/>
            </p:cNvSpPr>
            <p:nvPr/>
          </p:nvSpPr>
          <p:spPr bwMode="auto">
            <a:xfrm>
              <a:off x="2072" y="30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1" name="Freeform 485"/>
            <p:cNvSpPr>
              <a:spLocks noEditPoints="1"/>
            </p:cNvSpPr>
            <p:nvPr/>
          </p:nvSpPr>
          <p:spPr bwMode="auto">
            <a:xfrm>
              <a:off x="2072" y="25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2" name="Freeform 486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3" name="Freeform 487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4" name="Freeform 488"/>
            <p:cNvSpPr>
              <a:spLocks noEditPoints="1"/>
            </p:cNvSpPr>
            <p:nvPr/>
          </p:nvSpPr>
          <p:spPr bwMode="auto">
            <a:xfrm>
              <a:off x="2072" y="21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5" name="Freeform 489"/>
            <p:cNvSpPr>
              <a:spLocks noEditPoints="1"/>
            </p:cNvSpPr>
            <p:nvPr/>
          </p:nvSpPr>
          <p:spPr bwMode="auto">
            <a:xfrm>
              <a:off x="2072" y="2323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6" name="Freeform 490"/>
            <p:cNvSpPr>
              <a:spLocks noEditPoints="1"/>
            </p:cNvSpPr>
            <p:nvPr/>
          </p:nvSpPr>
          <p:spPr bwMode="auto">
            <a:xfrm>
              <a:off x="2072" y="22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7" name="Freeform 491"/>
            <p:cNvSpPr>
              <a:spLocks noEditPoints="1"/>
            </p:cNvSpPr>
            <p:nvPr/>
          </p:nvSpPr>
          <p:spPr bwMode="auto">
            <a:xfrm>
              <a:off x="2072" y="21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8" name="Freeform 492"/>
            <p:cNvSpPr>
              <a:spLocks noEditPoints="1"/>
            </p:cNvSpPr>
            <p:nvPr/>
          </p:nvSpPr>
          <p:spPr bwMode="auto">
            <a:xfrm>
              <a:off x="2072" y="22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9" name="Freeform 493"/>
            <p:cNvSpPr>
              <a:spLocks noEditPoints="1"/>
            </p:cNvSpPr>
            <p:nvPr/>
          </p:nvSpPr>
          <p:spPr bwMode="auto">
            <a:xfrm>
              <a:off x="2072" y="24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0" name="Freeform 494"/>
            <p:cNvSpPr>
              <a:spLocks noEditPoints="1"/>
            </p:cNvSpPr>
            <p:nvPr/>
          </p:nvSpPr>
          <p:spPr bwMode="auto">
            <a:xfrm>
              <a:off x="2072" y="23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1" name="Freeform 495"/>
            <p:cNvSpPr>
              <a:spLocks noEditPoints="1"/>
            </p:cNvSpPr>
            <p:nvPr/>
          </p:nvSpPr>
          <p:spPr bwMode="auto">
            <a:xfrm>
              <a:off x="2072" y="25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2" name="Freeform 496"/>
            <p:cNvSpPr>
              <a:spLocks noEditPoints="1"/>
            </p:cNvSpPr>
            <p:nvPr/>
          </p:nvSpPr>
          <p:spPr bwMode="auto">
            <a:xfrm>
              <a:off x="2072" y="24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3" name="Freeform 497"/>
            <p:cNvSpPr>
              <a:spLocks noEditPoints="1"/>
            </p:cNvSpPr>
            <p:nvPr/>
          </p:nvSpPr>
          <p:spPr bwMode="auto">
            <a:xfrm>
              <a:off x="2072" y="23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4" name="Freeform 498"/>
            <p:cNvSpPr>
              <a:spLocks noEditPoints="1"/>
            </p:cNvSpPr>
            <p:nvPr/>
          </p:nvSpPr>
          <p:spPr bwMode="auto">
            <a:xfrm>
              <a:off x="2072" y="22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5" name="Freeform 499"/>
            <p:cNvSpPr>
              <a:spLocks noEditPoints="1"/>
            </p:cNvSpPr>
            <p:nvPr/>
          </p:nvSpPr>
          <p:spPr bwMode="auto">
            <a:xfrm>
              <a:off x="2072" y="20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6" name="Freeform 500"/>
            <p:cNvSpPr>
              <a:spLocks noEditPoints="1"/>
            </p:cNvSpPr>
            <p:nvPr/>
          </p:nvSpPr>
          <p:spPr bwMode="auto">
            <a:xfrm>
              <a:off x="2072" y="25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7" name="Freeform 501"/>
            <p:cNvSpPr>
              <a:spLocks noEditPoints="1"/>
            </p:cNvSpPr>
            <p:nvPr/>
          </p:nvSpPr>
          <p:spPr bwMode="auto">
            <a:xfrm>
              <a:off x="2072" y="22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8" name="Freeform 502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9" name="Freeform 503"/>
            <p:cNvSpPr>
              <a:spLocks noEditPoints="1"/>
            </p:cNvSpPr>
            <p:nvPr/>
          </p:nvSpPr>
          <p:spPr bwMode="auto">
            <a:xfrm>
              <a:off x="2072" y="23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0" name="Freeform 504"/>
            <p:cNvSpPr>
              <a:spLocks noEditPoints="1"/>
            </p:cNvSpPr>
            <p:nvPr/>
          </p:nvSpPr>
          <p:spPr bwMode="auto">
            <a:xfrm>
              <a:off x="2072" y="23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1" name="Freeform 505"/>
            <p:cNvSpPr>
              <a:spLocks noEditPoints="1"/>
            </p:cNvSpPr>
            <p:nvPr/>
          </p:nvSpPr>
          <p:spPr bwMode="auto">
            <a:xfrm>
              <a:off x="2072" y="22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2" name="Freeform 506"/>
            <p:cNvSpPr>
              <a:spLocks noEditPoints="1"/>
            </p:cNvSpPr>
            <p:nvPr/>
          </p:nvSpPr>
          <p:spPr bwMode="auto">
            <a:xfrm>
              <a:off x="2072" y="20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3" name="Freeform 507"/>
            <p:cNvSpPr>
              <a:spLocks noEditPoints="1"/>
            </p:cNvSpPr>
            <p:nvPr/>
          </p:nvSpPr>
          <p:spPr bwMode="auto">
            <a:xfrm>
              <a:off x="2072" y="19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4" name="Freeform 508"/>
            <p:cNvSpPr>
              <a:spLocks noEditPoints="1"/>
            </p:cNvSpPr>
            <p:nvPr/>
          </p:nvSpPr>
          <p:spPr bwMode="auto">
            <a:xfrm>
              <a:off x="2072" y="20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5" name="Freeform 509"/>
            <p:cNvSpPr>
              <a:spLocks noEditPoints="1"/>
            </p:cNvSpPr>
            <p:nvPr/>
          </p:nvSpPr>
          <p:spPr bwMode="auto">
            <a:xfrm>
              <a:off x="2072" y="25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6" name="Freeform 510"/>
            <p:cNvSpPr>
              <a:spLocks noEditPoints="1"/>
            </p:cNvSpPr>
            <p:nvPr/>
          </p:nvSpPr>
          <p:spPr bwMode="auto">
            <a:xfrm>
              <a:off x="2072" y="23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7" name="Freeform 511"/>
            <p:cNvSpPr>
              <a:spLocks noEditPoints="1"/>
            </p:cNvSpPr>
            <p:nvPr/>
          </p:nvSpPr>
          <p:spPr bwMode="auto">
            <a:xfrm>
              <a:off x="2072" y="22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8" name="Freeform 512"/>
            <p:cNvSpPr>
              <a:spLocks noEditPoints="1"/>
            </p:cNvSpPr>
            <p:nvPr/>
          </p:nvSpPr>
          <p:spPr bwMode="auto">
            <a:xfrm>
              <a:off x="2072" y="2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9" name="Freeform 513"/>
            <p:cNvSpPr>
              <a:spLocks noEditPoints="1"/>
            </p:cNvSpPr>
            <p:nvPr/>
          </p:nvSpPr>
          <p:spPr bwMode="auto">
            <a:xfrm>
              <a:off x="2072" y="25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0" name="Freeform 514"/>
            <p:cNvSpPr>
              <a:spLocks noEditPoints="1"/>
            </p:cNvSpPr>
            <p:nvPr/>
          </p:nvSpPr>
          <p:spPr bwMode="auto">
            <a:xfrm>
              <a:off x="2072" y="19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1" name="Freeform 515"/>
            <p:cNvSpPr>
              <a:spLocks noEditPoints="1"/>
            </p:cNvSpPr>
            <p:nvPr/>
          </p:nvSpPr>
          <p:spPr bwMode="auto">
            <a:xfrm>
              <a:off x="2072" y="234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2" name="Freeform 516"/>
            <p:cNvSpPr>
              <a:spLocks noEditPoints="1"/>
            </p:cNvSpPr>
            <p:nvPr/>
          </p:nvSpPr>
          <p:spPr bwMode="auto">
            <a:xfrm>
              <a:off x="2072" y="24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3" name="Freeform 517"/>
            <p:cNvSpPr>
              <a:spLocks noEditPoints="1"/>
            </p:cNvSpPr>
            <p:nvPr/>
          </p:nvSpPr>
          <p:spPr bwMode="auto">
            <a:xfrm>
              <a:off x="2072" y="22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4" name="Freeform 518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5" name="Freeform 519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6" name="Freeform 520"/>
            <p:cNvSpPr>
              <a:spLocks noEditPoints="1"/>
            </p:cNvSpPr>
            <p:nvPr/>
          </p:nvSpPr>
          <p:spPr bwMode="auto">
            <a:xfrm>
              <a:off x="2072" y="22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7" name="Freeform 521"/>
            <p:cNvSpPr>
              <a:spLocks noEditPoints="1"/>
            </p:cNvSpPr>
            <p:nvPr/>
          </p:nvSpPr>
          <p:spPr bwMode="auto">
            <a:xfrm>
              <a:off x="2072" y="23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8" name="Freeform 522"/>
            <p:cNvSpPr>
              <a:spLocks noEditPoints="1"/>
            </p:cNvSpPr>
            <p:nvPr/>
          </p:nvSpPr>
          <p:spPr bwMode="auto">
            <a:xfrm>
              <a:off x="2072" y="25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9" name="Freeform 523"/>
            <p:cNvSpPr>
              <a:spLocks noEditPoints="1"/>
            </p:cNvSpPr>
            <p:nvPr/>
          </p:nvSpPr>
          <p:spPr bwMode="auto">
            <a:xfrm>
              <a:off x="2072" y="23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0" name="Freeform 524"/>
            <p:cNvSpPr>
              <a:spLocks noEditPoints="1"/>
            </p:cNvSpPr>
            <p:nvPr/>
          </p:nvSpPr>
          <p:spPr bwMode="auto">
            <a:xfrm>
              <a:off x="2072" y="27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1" name="Freeform 525"/>
            <p:cNvSpPr>
              <a:spLocks noEditPoints="1"/>
            </p:cNvSpPr>
            <p:nvPr/>
          </p:nvSpPr>
          <p:spPr bwMode="auto">
            <a:xfrm>
              <a:off x="2072" y="24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2" name="Freeform 526"/>
            <p:cNvSpPr>
              <a:spLocks noEditPoints="1"/>
            </p:cNvSpPr>
            <p:nvPr/>
          </p:nvSpPr>
          <p:spPr bwMode="auto">
            <a:xfrm>
              <a:off x="2072" y="22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3" name="Freeform 527"/>
            <p:cNvSpPr>
              <a:spLocks noEditPoints="1"/>
            </p:cNvSpPr>
            <p:nvPr/>
          </p:nvSpPr>
          <p:spPr bwMode="auto">
            <a:xfrm>
              <a:off x="2072" y="248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4" name="Freeform 528"/>
            <p:cNvSpPr>
              <a:spLocks noEditPoints="1"/>
            </p:cNvSpPr>
            <p:nvPr/>
          </p:nvSpPr>
          <p:spPr bwMode="auto">
            <a:xfrm>
              <a:off x="2072" y="25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5" name="Freeform 529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6" name="Freeform 530"/>
            <p:cNvSpPr>
              <a:spLocks noEditPoints="1"/>
            </p:cNvSpPr>
            <p:nvPr/>
          </p:nvSpPr>
          <p:spPr bwMode="auto">
            <a:xfrm>
              <a:off x="2072" y="21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7" name="Freeform 531"/>
            <p:cNvSpPr>
              <a:spLocks noEditPoints="1"/>
            </p:cNvSpPr>
            <p:nvPr/>
          </p:nvSpPr>
          <p:spPr bwMode="auto">
            <a:xfrm>
              <a:off x="2072" y="25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8" name="Freeform 532"/>
            <p:cNvSpPr>
              <a:spLocks noEditPoints="1"/>
            </p:cNvSpPr>
            <p:nvPr/>
          </p:nvSpPr>
          <p:spPr bwMode="auto">
            <a:xfrm>
              <a:off x="2072" y="23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9" name="Freeform 533"/>
            <p:cNvSpPr>
              <a:spLocks noEditPoints="1"/>
            </p:cNvSpPr>
            <p:nvPr/>
          </p:nvSpPr>
          <p:spPr bwMode="auto">
            <a:xfrm>
              <a:off x="2072" y="26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0" name="Freeform 534"/>
            <p:cNvSpPr>
              <a:spLocks noEditPoints="1"/>
            </p:cNvSpPr>
            <p:nvPr/>
          </p:nvSpPr>
          <p:spPr bwMode="auto">
            <a:xfrm>
              <a:off x="2072" y="23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1" name="Freeform 535"/>
            <p:cNvSpPr>
              <a:spLocks noEditPoints="1"/>
            </p:cNvSpPr>
            <p:nvPr/>
          </p:nvSpPr>
          <p:spPr bwMode="auto">
            <a:xfrm>
              <a:off x="2072" y="25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2" name="Freeform 536"/>
            <p:cNvSpPr>
              <a:spLocks noEditPoints="1"/>
            </p:cNvSpPr>
            <p:nvPr/>
          </p:nvSpPr>
          <p:spPr bwMode="auto">
            <a:xfrm>
              <a:off x="2072" y="19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3" name="Freeform 537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4" name="Freeform 538"/>
            <p:cNvSpPr>
              <a:spLocks noEditPoints="1"/>
            </p:cNvSpPr>
            <p:nvPr/>
          </p:nvSpPr>
          <p:spPr bwMode="auto">
            <a:xfrm>
              <a:off x="2072" y="23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5" name="Freeform 539"/>
            <p:cNvSpPr>
              <a:spLocks noEditPoints="1"/>
            </p:cNvSpPr>
            <p:nvPr/>
          </p:nvSpPr>
          <p:spPr bwMode="auto">
            <a:xfrm>
              <a:off x="2072" y="23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6" name="Freeform 540"/>
            <p:cNvSpPr>
              <a:spLocks noEditPoints="1"/>
            </p:cNvSpPr>
            <p:nvPr/>
          </p:nvSpPr>
          <p:spPr bwMode="auto">
            <a:xfrm>
              <a:off x="2072" y="22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7" name="Freeform 541"/>
            <p:cNvSpPr>
              <a:spLocks noEditPoints="1"/>
            </p:cNvSpPr>
            <p:nvPr/>
          </p:nvSpPr>
          <p:spPr bwMode="auto">
            <a:xfrm>
              <a:off x="2072" y="21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8" name="Freeform 542"/>
            <p:cNvSpPr>
              <a:spLocks noEditPoints="1"/>
            </p:cNvSpPr>
            <p:nvPr/>
          </p:nvSpPr>
          <p:spPr bwMode="auto">
            <a:xfrm>
              <a:off x="2072" y="205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9" name="Freeform 543"/>
            <p:cNvSpPr>
              <a:spLocks noEditPoints="1"/>
            </p:cNvSpPr>
            <p:nvPr/>
          </p:nvSpPr>
          <p:spPr bwMode="auto">
            <a:xfrm>
              <a:off x="2072" y="20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0" name="Freeform 544"/>
            <p:cNvSpPr>
              <a:spLocks noEditPoints="1"/>
            </p:cNvSpPr>
            <p:nvPr/>
          </p:nvSpPr>
          <p:spPr bwMode="auto">
            <a:xfrm>
              <a:off x="2072" y="21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1" name="Freeform 545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2" name="Freeform 546"/>
            <p:cNvSpPr>
              <a:spLocks noEditPoints="1"/>
            </p:cNvSpPr>
            <p:nvPr/>
          </p:nvSpPr>
          <p:spPr bwMode="auto">
            <a:xfrm>
              <a:off x="2072" y="254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3" name="Freeform 547"/>
            <p:cNvSpPr>
              <a:spLocks noEditPoints="1"/>
            </p:cNvSpPr>
            <p:nvPr/>
          </p:nvSpPr>
          <p:spPr bwMode="auto">
            <a:xfrm>
              <a:off x="2072" y="24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4" name="Freeform 548"/>
            <p:cNvSpPr>
              <a:spLocks noEditPoints="1"/>
            </p:cNvSpPr>
            <p:nvPr/>
          </p:nvSpPr>
          <p:spPr bwMode="auto">
            <a:xfrm>
              <a:off x="2072" y="28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5" name="Freeform 549"/>
            <p:cNvSpPr>
              <a:spLocks noEditPoints="1"/>
            </p:cNvSpPr>
            <p:nvPr/>
          </p:nvSpPr>
          <p:spPr bwMode="auto">
            <a:xfrm>
              <a:off x="2072" y="23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6" name="Freeform 550"/>
            <p:cNvSpPr>
              <a:spLocks noEditPoints="1"/>
            </p:cNvSpPr>
            <p:nvPr/>
          </p:nvSpPr>
          <p:spPr bwMode="auto">
            <a:xfrm>
              <a:off x="2072" y="22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7" name="Freeform 551"/>
            <p:cNvSpPr>
              <a:spLocks noEditPoints="1"/>
            </p:cNvSpPr>
            <p:nvPr/>
          </p:nvSpPr>
          <p:spPr bwMode="auto">
            <a:xfrm>
              <a:off x="2072" y="27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8" name="Freeform 552"/>
            <p:cNvSpPr>
              <a:spLocks noEditPoints="1"/>
            </p:cNvSpPr>
            <p:nvPr/>
          </p:nvSpPr>
          <p:spPr bwMode="auto">
            <a:xfrm>
              <a:off x="2072" y="19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9" name="Freeform 553"/>
            <p:cNvSpPr>
              <a:spLocks noEditPoints="1"/>
            </p:cNvSpPr>
            <p:nvPr/>
          </p:nvSpPr>
          <p:spPr bwMode="auto">
            <a:xfrm>
              <a:off x="2072" y="23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0" name="Freeform 554"/>
            <p:cNvSpPr>
              <a:spLocks noEditPoints="1"/>
            </p:cNvSpPr>
            <p:nvPr/>
          </p:nvSpPr>
          <p:spPr bwMode="auto">
            <a:xfrm>
              <a:off x="2072" y="25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1" name="Freeform 555"/>
            <p:cNvSpPr>
              <a:spLocks noEditPoints="1"/>
            </p:cNvSpPr>
            <p:nvPr/>
          </p:nvSpPr>
          <p:spPr bwMode="auto">
            <a:xfrm>
              <a:off x="2072" y="25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2" name="Freeform 556"/>
            <p:cNvSpPr>
              <a:spLocks noEditPoints="1"/>
            </p:cNvSpPr>
            <p:nvPr/>
          </p:nvSpPr>
          <p:spPr bwMode="auto">
            <a:xfrm>
              <a:off x="2072" y="24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3" name="Freeform 557"/>
            <p:cNvSpPr>
              <a:spLocks noEditPoints="1"/>
            </p:cNvSpPr>
            <p:nvPr/>
          </p:nvSpPr>
          <p:spPr bwMode="auto">
            <a:xfrm>
              <a:off x="2072" y="24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4" name="Freeform 558"/>
            <p:cNvSpPr>
              <a:spLocks noEditPoints="1"/>
            </p:cNvSpPr>
            <p:nvPr/>
          </p:nvSpPr>
          <p:spPr bwMode="auto">
            <a:xfrm>
              <a:off x="2072" y="23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5" name="Freeform 559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6" name="Freeform 560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7" name="Freeform 561"/>
            <p:cNvSpPr>
              <a:spLocks noEditPoints="1"/>
            </p:cNvSpPr>
            <p:nvPr/>
          </p:nvSpPr>
          <p:spPr bwMode="auto">
            <a:xfrm>
              <a:off x="2072" y="22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8" name="Freeform 562"/>
            <p:cNvSpPr>
              <a:spLocks noEditPoints="1"/>
            </p:cNvSpPr>
            <p:nvPr/>
          </p:nvSpPr>
          <p:spPr bwMode="auto">
            <a:xfrm>
              <a:off x="2072" y="22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9" name="Freeform 563"/>
            <p:cNvSpPr>
              <a:spLocks noEditPoints="1"/>
            </p:cNvSpPr>
            <p:nvPr/>
          </p:nvSpPr>
          <p:spPr bwMode="auto">
            <a:xfrm>
              <a:off x="2072" y="24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0" name="Freeform 564"/>
            <p:cNvSpPr>
              <a:spLocks noEditPoints="1"/>
            </p:cNvSpPr>
            <p:nvPr/>
          </p:nvSpPr>
          <p:spPr bwMode="auto">
            <a:xfrm>
              <a:off x="2072" y="24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1" name="Freeform 565"/>
            <p:cNvSpPr>
              <a:spLocks noEditPoints="1"/>
            </p:cNvSpPr>
            <p:nvPr/>
          </p:nvSpPr>
          <p:spPr bwMode="auto">
            <a:xfrm>
              <a:off x="2072" y="21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2" name="Freeform 566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3" name="Freeform 567"/>
            <p:cNvSpPr>
              <a:spLocks noEditPoints="1"/>
            </p:cNvSpPr>
            <p:nvPr/>
          </p:nvSpPr>
          <p:spPr bwMode="auto">
            <a:xfrm>
              <a:off x="2072" y="24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4" name="Freeform 568"/>
            <p:cNvSpPr>
              <a:spLocks noEditPoints="1"/>
            </p:cNvSpPr>
            <p:nvPr/>
          </p:nvSpPr>
          <p:spPr bwMode="auto">
            <a:xfrm>
              <a:off x="2072" y="29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5" name="Freeform 569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6" name="Freeform 570"/>
            <p:cNvSpPr>
              <a:spLocks noEditPoints="1"/>
            </p:cNvSpPr>
            <p:nvPr/>
          </p:nvSpPr>
          <p:spPr bwMode="auto">
            <a:xfrm>
              <a:off x="2072" y="19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7" name="Freeform 571"/>
            <p:cNvSpPr>
              <a:spLocks noEditPoints="1"/>
            </p:cNvSpPr>
            <p:nvPr/>
          </p:nvSpPr>
          <p:spPr bwMode="auto">
            <a:xfrm>
              <a:off x="2072" y="20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8" name="Freeform 572"/>
            <p:cNvSpPr>
              <a:spLocks noEditPoints="1"/>
            </p:cNvSpPr>
            <p:nvPr/>
          </p:nvSpPr>
          <p:spPr bwMode="auto">
            <a:xfrm>
              <a:off x="2072" y="23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9" name="Freeform 573"/>
            <p:cNvSpPr>
              <a:spLocks noEditPoints="1"/>
            </p:cNvSpPr>
            <p:nvPr/>
          </p:nvSpPr>
          <p:spPr bwMode="auto">
            <a:xfrm>
              <a:off x="2072" y="21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0" name="Freeform 574"/>
            <p:cNvSpPr>
              <a:spLocks noEditPoints="1"/>
            </p:cNvSpPr>
            <p:nvPr/>
          </p:nvSpPr>
          <p:spPr bwMode="auto">
            <a:xfrm>
              <a:off x="2072" y="22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1" name="Freeform 575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2" name="Freeform 576"/>
            <p:cNvSpPr>
              <a:spLocks noEditPoints="1"/>
            </p:cNvSpPr>
            <p:nvPr/>
          </p:nvSpPr>
          <p:spPr bwMode="auto">
            <a:xfrm>
              <a:off x="2072" y="24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3" name="Freeform 577"/>
            <p:cNvSpPr>
              <a:spLocks noEditPoints="1"/>
            </p:cNvSpPr>
            <p:nvPr/>
          </p:nvSpPr>
          <p:spPr bwMode="auto">
            <a:xfrm>
              <a:off x="2072" y="25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4" name="Freeform 578"/>
            <p:cNvSpPr>
              <a:spLocks noEditPoints="1"/>
            </p:cNvSpPr>
            <p:nvPr/>
          </p:nvSpPr>
          <p:spPr bwMode="auto">
            <a:xfrm>
              <a:off x="2072" y="24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5" name="Freeform 579"/>
            <p:cNvSpPr>
              <a:spLocks noEditPoints="1"/>
            </p:cNvSpPr>
            <p:nvPr/>
          </p:nvSpPr>
          <p:spPr bwMode="auto">
            <a:xfrm>
              <a:off x="2072" y="27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6" name="Freeform 580"/>
            <p:cNvSpPr>
              <a:spLocks noEditPoints="1"/>
            </p:cNvSpPr>
            <p:nvPr/>
          </p:nvSpPr>
          <p:spPr bwMode="auto">
            <a:xfrm>
              <a:off x="2072" y="21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7" name="Freeform 581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8" name="Freeform 582"/>
            <p:cNvSpPr>
              <a:spLocks noEditPoints="1"/>
            </p:cNvSpPr>
            <p:nvPr/>
          </p:nvSpPr>
          <p:spPr bwMode="auto">
            <a:xfrm>
              <a:off x="2072" y="27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9" name="Freeform 583"/>
            <p:cNvSpPr>
              <a:spLocks noEditPoints="1"/>
            </p:cNvSpPr>
            <p:nvPr/>
          </p:nvSpPr>
          <p:spPr bwMode="auto">
            <a:xfrm>
              <a:off x="2072" y="20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0" name="Freeform 584"/>
            <p:cNvSpPr>
              <a:spLocks noEditPoints="1"/>
            </p:cNvSpPr>
            <p:nvPr/>
          </p:nvSpPr>
          <p:spPr bwMode="auto">
            <a:xfrm>
              <a:off x="2072" y="26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1" name="Freeform 585"/>
            <p:cNvSpPr>
              <a:spLocks noEditPoints="1"/>
            </p:cNvSpPr>
            <p:nvPr/>
          </p:nvSpPr>
          <p:spPr bwMode="auto">
            <a:xfrm>
              <a:off x="2072" y="22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2" name="Freeform 586"/>
            <p:cNvSpPr>
              <a:spLocks noEditPoints="1"/>
            </p:cNvSpPr>
            <p:nvPr/>
          </p:nvSpPr>
          <p:spPr bwMode="auto">
            <a:xfrm>
              <a:off x="2072" y="19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3" name="Freeform 587"/>
            <p:cNvSpPr>
              <a:spLocks noEditPoints="1"/>
            </p:cNvSpPr>
            <p:nvPr/>
          </p:nvSpPr>
          <p:spPr bwMode="auto">
            <a:xfrm>
              <a:off x="2072" y="25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4" name="Freeform 588"/>
            <p:cNvSpPr>
              <a:spLocks noEditPoints="1"/>
            </p:cNvSpPr>
            <p:nvPr/>
          </p:nvSpPr>
          <p:spPr bwMode="auto">
            <a:xfrm>
              <a:off x="2072" y="25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5" name="Freeform 589"/>
            <p:cNvSpPr>
              <a:spLocks noEditPoints="1"/>
            </p:cNvSpPr>
            <p:nvPr/>
          </p:nvSpPr>
          <p:spPr bwMode="auto">
            <a:xfrm>
              <a:off x="2072" y="261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6" name="Freeform 590"/>
            <p:cNvSpPr>
              <a:spLocks noEditPoints="1"/>
            </p:cNvSpPr>
            <p:nvPr/>
          </p:nvSpPr>
          <p:spPr bwMode="auto">
            <a:xfrm>
              <a:off x="2072" y="260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7" name="Freeform 591"/>
            <p:cNvSpPr>
              <a:spLocks noEditPoints="1"/>
            </p:cNvSpPr>
            <p:nvPr/>
          </p:nvSpPr>
          <p:spPr bwMode="auto">
            <a:xfrm>
              <a:off x="2072" y="22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8" name="Freeform 592"/>
            <p:cNvSpPr>
              <a:spLocks noEditPoints="1"/>
            </p:cNvSpPr>
            <p:nvPr/>
          </p:nvSpPr>
          <p:spPr bwMode="auto">
            <a:xfrm>
              <a:off x="2072" y="22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9" name="Freeform 593"/>
            <p:cNvSpPr>
              <a:spLocks noEditPoints="1"/>
            </p:cNvSpPr>
            <p:nvPr/>
          </p:nvSpPr>
          <p:spPr bwMode="auto">
            <a:xfrm>
              <a:off x="2072" y="23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0" name="Freeform 594"/>
            <p:cNvSpPr>
              <a:spLocks noEditPoints="1"/>
            </p:cNvSpPr>
            <p:nvPr/>
          </p:nvSpPr>
          <p:spPr bwMode="auto">
            <a:xfrm>
              <a:off x="2072" y="23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1" name="Freeform 595"/>
            <p:cNvSpPr>
              <a:spLocks noEditPoints="1"/>
            </p:cNvSpPr>
            <p:nvPr/>
          </p:nvSpPr>
          <p:spPr bwMode="auto">
            <a:xfrm>
              <a:off x="2072" y="23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2" name="Freeform 596"/>
            <p:cNvSpPr>
              <a:spLocks noEditPoints="1"/>
            </p:cNvSpPr>
            <p:nvPr/>
          </p:nvSpPr>
          <p:spPr bwMode="auto">
            <a:xfrm>
              <a:off x="2072" y="22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3" name="Freeform 597"/>
            <p:cNvSpPr>
              <a:spLocks noEditPoints="1"/>
            </p:cNvSpPr>
            <p:nvPr/>
          </p:nvSpPr>
          <p:spPr bwMode="auto">
            <a:xfrm>
              <a:off x="2072" y="23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4" name="Freeform 598"/>
            <p:cNvSpPr>
              <a:spLocks noEditPoints="1"/>
            </p:cNvSpPr>
            <p:nvPr/>
          </p:nvSpPr>
          <p:spPr bwMode="auto">
            <a:xfrm>
              <a:off x="2072" y="2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5" name="Freeform 599"/>
            <p:cNvSpPr>
              <a:spLocks noEditPoints="1"/>
            </p:cNvSpPr>
            <p:nvPr/>
          </p:nvSpPr>
          <p:spPr bwMode="auto">
            <a:xfrm>
              <a:off x="2072" y="23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6" name="Freeform 600"/>
            <p:cNvSpPr>
              <a:spLocks noEditPoints="1"/>
            </p:cNvSpPr>
            <p:nvPr/>
          </p:nvSpPr>
          <p:spPr bwMode="auto">
            <a:xfrm>
              <a:off x="2072" y="26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7" name="Freeform 601"/>
            <p:cNvSpPr>
              <a:spLocks noEditPoints="1"/>
            </p:cNvSpPr>
            <p:nvPr/>
          </p:nvSpPr>
          <p:spPr bwMode="auto">
            <a:xfrm>
              <a:off x="2072" y="23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8" name="Freeform 602"/>
            <p:cNvSpPr>
              <a:spLocks noEditPoints="1"/>
            </p:cNvSpPr>
            <p:nvPr/>
          </p:nvSpPr>
          <p:spPr bwMode="auto">
            <a:xfrm>
              <a:off x="2072" y="22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79" name="Freeform 603"/>
            <p:cNvSpPr>
              <a:spLocks noEditPoints="1"/>
            </p:cNvSpPr>
            <p:nvPr/>
          </p:nvSpPr>
          <p:spPr bwMode="auto">
            <a:xfrm>
              <a:off x="2072" y="24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0" name="Freeform 604"/>
            <p:cNvSpPr>
              <a:spLocks noEditPoints="1"/>
            </p:cNvSpPr>
            <p:nvPr/>
          </p:nvSpPr>
          <p:spPr bwMode="auto">
            <a:xfrm>
              <a:off x="2072" y="23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1" name="Freeform 605"/>
            <p:cNvSpPr>
              <a:spLocks noEditPoints="1"/>
            </p:cNvSpPr>
            <p:nvPr/>
          </p:nvSpPr>
          <p:spPr bwMode="auto">
            <a:xfrm>
              <a:off x="2072" y="24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2" name="Freeform 606"/>
            <p:cNvSpPr>
              <a:spLocks noEditPoints="1"/>
            </p:cNvSpPr>
            <p:nvPr/>
          </p:nvSpPr>
          <p:spPr bwMode="auto">
            <a:xfrm>
              <a:off x="2072" y="22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83" name="Freeform 607"/>
            <p:cNvSpPr>
              <a:spLocks noEditPoints="1"/>
            </p:cNvSpPr>
            <p:nvPr/>
          </p:nvSpPr>
          <p:spPr bwMode="auto">
            <a:xfrm>
              <a:off x="2072" y="23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1" name="Group 809"/>
          <p:cNvGrpSpPr>
            <a:grpSpLocks/>
          </p:cNvGrpSpPr>
          <p:nvPr/>
        </p:nvGrpSpPr>
        <p:grpSpPr bwMode="auto">
          <a:xfrm>
            <a:off x="3289301" y="2593975"/>
            <a:ext cx="82550" cy="2871788"/>
            <a:chOff x="2072" y="1634"/>
            <a:chExt cx="52" cy="1809"/>
          </a:xfrm>
        </p:grpSpPr>
        <p:sp>
          <p:nvSpPr>
            <p:cNvPr id="8384" name="Freeform 609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5" name="Freeform 610"/>
            <p:cNvSpPr>
              <a:spLocks noEditPoints="1"/>
            </p:cNvSpPr>
            <p:nvPr/>
          </p:nvSpPr>
          <p:spPr bwMode="auto">
            <a:xfrm>
              <a:off x="2072" y="21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6" name="Freeform 611"/>
            <p:cNvSpPr>
              <a:spLocks noEditPoints="1"/>
            </p:cNvSpPr>
            <p:nvPr/>
          </p:nvSpPr>
          <p:spPr bwMode="auto">
            <a:xfrm>
              <a:off x="2072" y="24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7" name="Freeform 612"/>
            <p:cNvSpPr>
              <a:spLocks noEditPoints="1"/>
            </p:cNvSpPr>
            <p:nvPr/>
          </p:nvSpPr>
          <p:spPr bwMode="auto">
            <a:xfrm>
              <a:off x="2072" y="23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8" name="Freeform 613"/>
            <p:cNvSpPr>
              <a:spLocks noEditPoints="1"/>
            </p:cNvSpPr>
            <p:nvPr/>
          </p:nvSpPr>
          <p:spPr bwMode="auto">
            <a:xfrm>
              <a:off x="2072" y="25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9" name="Freeform 614"/>
            <p:cNvSpPr>
              <a:spLocks noEditPoints="1"/>
            </p:cNvSpPr>
            <p:nvPr/>
          </p:nvSpPr>
          <p:spPr bwMode="auto">
            <a:xfrm>
              <a:off x="2072" y="17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0" name="Freeform 615"/>
            <p:cNvSpPr>
              <a:spLocks noEditPoints="1"/>
            </p:cNvSpPr>
            <p:nvPr/>
          </p:nvSpPr>
          <p:spPr bwMode="auto">
            <a:xfrm>
              <a:off x="2072" y="22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1" name="Freeform 616"/>
            <p:cNvSpPr>
              <a:spLocks noEditPoints="1"/>
            </p:cNvSpPr>
            <p:nvPr/>
          </p:nvSpPr>
          <p:spPr bwMode="auto">
            <a:xfrm>
              <a:off x="2072" y="22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2" name="Freeform 617"/>
            <p:cNvSpPr>
              <a:spLocks noEditPoints="1"/>
            </p:cNvSpPr>
            <p:nvPr/>
          </p:nvSpPr>
          <p:spPr bwMode="auto">
            <a:xfrm>
              <a:off x="2072" y="21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3" name="Freeform 618"/>
            <p:cNvSpPr>
              <a:spLocks noEditPoints="1"/>
            </p:cNvSpPr>
            <p:nvPr/>
          </p:nvSpPr>
          <p:spPr bwMode="auto">
            <a:xfrm>
              <a:off x="2072" y="19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4" name="Freeform 619"/>
            <p:cNvSpPr>
              <a:spLocks noEditPoints="1"/>
            </p:cNvSpPr>
            <p:nvPr/>
          </p:nvSpPr>
          <p:spPr bwMode="auto">
            <a:xfrm>
              <a:off x="2072" y="26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5" name="Freeform 620"/>
            <p:cNvSpPr>
              <a:spLocks noEditPoints="1"/>
            </p:cNvSpPr>
            <p:nvPr/>
          </p:nvSpPr>
          <p:spPr bwMode="auto">
            <a:xfrm>
              <a:off x="2072" y="26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6" name="Freeform 621"/>
            <p:cNvSpPr>
              <a:spLocks noEditPoints="1"/>
            </p:cNvSpPr>
            <p:nvPr/>
          </p:nvSpPr>
          <p:spPr bwMode="auto">
            <a:xfrm>
              <a:off x="2072" y="21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7" name="Freeform 622"/>
            <p:cNvSpPr>
              <a:spLocks noEditPoints="1"/>
            </p:cNvSpPr>
            <p:nvPr/>
          </p:nvSpPr>
          <p:spPr bwMode="auto">
            <a:xfrm>
              <a:off x="2072" y="23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8" name="Freeform 623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99" name="Freeform 624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0" name="Freeform 625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1" name="Freeform 626"/>
            <p:cNvSpPr>
              <a:spLocks noEditPoints="1"/>
            </p:cNvSpPr>
            <p:nvPr/>
          </p:nvSpPr>
          <p:spPr bwMode="auto">
            <a:xfrm>
              <a:off x="2072" y="26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2" name="Freeform 627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3" name="Freeform 628"/>
            <p:cNvSpPr>
              <a:spLocks noEditPoints="1"/>
            </p:cNvSpPr>
            <p:nvPr/>
          </p:nvSpPr>
          <p:spPr bwMode="auto">
            <a:xfrm>
              <a:off x="2072" y="28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4" name="Freeform 629"/>
            <p:cNvSpPr>
              <a:spLocks noEditPoints="1"/>
            </p:cNvSpPr>
            <p:nvPr/>
          </p:nvSpPr>
          <p:spPr bwMode="auto">
            <a:xfrm>
              <a:off x="2072" y="16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5" name="Freeform 630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6" name="Freeform 631"/>
            <p:cNvSpPr>
              <a:spLocks noEditPoints="1"/>
            </p:cNvSpPr>
            <p:nvPr/>
          </p:nvSpPr>
          <p:spPr bwMode="auto">
            <a:xfrm>
              <a:off x="2072" y="24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7" name="Freeform 632"/>
            <p:cNvSpPr>
              <a:spLocks noEditPoints="1"/>
            </p:cNvSpPr>
            <p:nvPr/>
          </p:nvSpPr>
          <p:spPr bwMode="auto">
            <a:xfrm>
              <a:off x="2072" y="27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8" name="Freeform 633"/>
            <p:cNvSpPr>
              <a:spLocks noEditPoints="1"/>
            </p:cNvSpPr>
            <p:nvPr/>
          </p:nvSpPr>
          <p:spPr bwMode="auto">
            <a:xfrm>
              <a:off x="2072" y="23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09" name="Freeform 634"/>
            <p:cNvSpPr>
              <a:spLocks noEditPoints="1"/>
            </p:cNvSpPr>
            <p:nvPr/>
          </p:nvSpPr>
          <p:spPr bwMode="auto">
            <a:xfrm>
              <a:off x="2072" y="24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0" name="Freeform 635"/>
            <p:cNvSpPr>
              <a:spLocks noEditPoints="1"/>
            </p:cNvSpPr>
            <p:nvPr/>
          </p:nvSpPr>
          <p:spPr bwMode="auto">
            <a:xfrm>
              <a:off x="2072" y="21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1" name="Freeform 636"/>
            <p:cNvSpPr>
              <a:spLocks noEditPoints="1"/>
            </p:cNvSpPr>
            <p:nvPr/>
          </p:nvSpPr>
          <p:spPr bwMode="auto">
            <a:xfrm>
              <a:off x="2072" y="2753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2" name="Freeform 637"/>
            <p:cNvSpPr>
              <a:spLocks noEditPoints="1"/>
            </p:cNvSpPr>
            <p:nvPr/>
          </p:nvSpPr>
          <p:spPr bwMode="auto">
            <a:xfrm>
              <a:off x="2072" y="22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3" name="Freeform 638"/>
            <p:cNvSpPr>
              <a:spLocks noEditPoints="1"/>
            </p:cNvSpPr>
            <p:nvPr/>
          </p:nvSpPr>
          <p:spPr bwMode="auto">
            <a:xfrm>
              <a:off x="2072" y="24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4" name="Freeform 639"/>
            <p:cNvSpPr>
              <a:spLocks noEditPoints="1"/>
            </p:cNvSpPr>
            <p:nvPr/>
          </p:nvSpPr>
          <p:spPr bwMode="auto">
            <a:xfrm>
              <a:off x="2072" y="23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5" name="Freeform 640"/>
            <p:cNvSpPr>
              <a:spLocks noEditPoints="1"/>
            </p:cNvSpPr>
            <p:nvPr/>
          </p:nvSpPr>
          <p:spPr bwMode="auto">
            <a:xfrm>
              <a:off x="2072" y="21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6" name="Freeform 641"/>
            <p:cNvSpPr>
              <a:spLocks noEditPoints="1"/>
            </p:cNvSpPr>
            <p:nvPr/>
          </p:nvSpPr>
          <p:spPr bwMode="auto">
            <a:xfrm>
              <a:off x="2072" y="22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7" name="Freeform 642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8" name="Freeform 643"/>
            <p:cNvSpPr>
              <a:spLocks noEditPoints="1"/>
            </p:cNvSpPr>
            <p:nvPr/>
          </p:nvSpPr>
          <p:spPr bwMode="auto">
            <a:xfrm>
              <a:off x="2072" y="25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19" name="Freeform 644"/>
            <p:cNvSpPr>
              <a:spLocks noEditPoints="1"/>
            </p:cNvSpPr>
            <p:nvPr/>
          </p:nvSpPr>
          <p:spPr bwMode="auto">
            <a:xfrm>
              <a:off x="2072" y="24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0" name="Freeform 645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1" name="Freeform 646"/>
            <p:cNvSpPr>
              <a:spLocks noEditPoints="1"/>
            </p:cNvSpPr>
            <p:nvPr/>
          </p:nvSpPr>
          <p:spPr bwMode="auto">
            <a:xfrm>
              <a:off x="2072" y="26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2" name="Freeform 647"/>
            <p:cNvSpPr>
              <a:spLocks noEditPoints="1"/>
            </p:cNvSpPr>
            <p:nvPr/>
          </p:nvSpPr>
          <p:spPr bwMode="auto">
            <a:xfrm>
              <a:off x="2072" y="18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3" name="Freeform 648"/>
            <p:cNvSpPr>
              <a:spLocks noEditPoints="1"/>
            </p:cNvSpPr>
            <p:nvPr/>
          </p:nvSpPr>
          <p:spPr bwMode="auto">
            <a:xfrm>
              <a:off x="2072" y="18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4" name="Freeform 649"/>
            <p:cNvSpPr>
              <a:spLocks noEditPoints="1"/>
            </p:cNvSpPr>
            <p:nvPr/>
          </p:nvSpPr>
          <p:spPr bwMode="auto">
            <a:xfrm>
              <a:off x="2072" y="22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5" name="Freeform 650"/>
            <p:cNvSpPr>
              <a:spLocks noEditPoints="1"/>
            </p:cNvSpPr>
            <p:nvPr/>
          </p:nvSpPr>
          <p:spPr bwMode="auto">
            <a:xfrm>
              <a:off x="2072" y="24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6" name="Freeform 651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7" name="Freeform 652"/>
            <p:cNvSpPr>
              <a:spLocks noEditPoints="1"/>
            </p:cNvSpPr>
            <p:nvPr/>
          </p:nvSpPr>
          <p:spPr bwMode="auto">
            <a:xfrm>
              <a:off x="2072" y="21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8" name="Freeform 653"/>
            <p:cNvSpPr>
              <a:spLocks noEditPoints="1"/>
            </p:cNvSpPr>
            <p:nvPr/>
          </p:nvSpPr>
          <p:spPr bwMode="auto">
            <a:xfrm>
              <a:off x="2072" y="22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29" name="Freeform 654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0" name="Freeform 655"/>
            <p:cNvSpPr>
              <a:spLocks noEditPoints="1"/>
            </p:cNvSpPr>
            <p:nvPr/>
          </p:nvSpPr>
          <p:spPr bwMode="auto">
            <a:xfrm>
              <a:off x="2072" y="23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1" name="Freeform 656"/>
            <p:cNvSpPr>
              <a:spLocks noEditPoints="1"/>
            </p:cNvSpPr>
            <p:nvPr/>
          </p:nvSpPr>
          <p:spPr bwMode="auto">
            <a:xfrm>
              <a:off x="2072" y="24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2" name="Freeform 657"/>
            <p:cNvSpPr>
              <a:spLocks noEditPoints="1"/>
            </p:cNvSpPr>
            <p:nvPr/>
          </p:nvSpPr>
          <p:spPr bwMode="auto">
            <a:xfrm>
              <a:off x="2072" y="23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3" name="Freeform 658"/>
            <p:cNvSpPr>
              <a:spLocks noEditPoints="1"/>
            </p:cNvSpPr>
            <p:nvPr/>
          </p:nvSpPr>
          <p:spPr bwMode="auto">
            <a:xfrm>
              <a:off x="2072" y="19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4" name="Freeform 659"/>
            <p:cNvSpPr>
              <a:spLocks noEditPoints="1"/>
            </p:cNvSpPr>
            <p:nvPr/>
          </p:nvSpPr>
          <p:spPr bwMode="auto">
            <a:xfrm>
              <a:off x="2072" y="23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5" name="Freeform 660"/>
            <p:cNvSpPr>
              <a:spLocks noEditPoints="1"/>
            </p:cNvSpPr>
            <p:nvPr/>
          </p:nvSpPr>
          <p:spPr bwMode="auto">
            <a:xfrm>
              <a:off x="2072" y="16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6" name="Freeform 661"/>
            <p:cNvSpPr>
              <a:spLocks noEditPoints="1"/>
            </p:cNvSpPr>
            <p:nvPr/>
          </p:nvSpPr>
          <p:spPr bwMode="auto">
            <a:xfrm>
              <a:off x="2072" y="226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7" name="Freeform 662"/>
            <p:cNvSpPr>
              <a:spLocks noEditPoints="1"/>
            </p:cNvSpPr>
            <p:nvPr/>
          </p:nvSpPr>
          <p:spPr bwMode="auto">
            <a:xfrm>
              <a:off x="2072" y="21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8" name="Freeform 663"/>
            <p:cNvSpPr>
              <a:spLocks noEditPoints="1"/>
            </p:cNvSpPr>
            <p:nvPr/>
          </p:nvSpPr>
          <p:spPr bwMode="auto">
            <a:xfrm>
              <a:off x="2072" y="24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39" name="Freeform 664"/>
            <p:cNvSpPr>
              <a:spLocks noEditPoints="1"/>
            </p:cNvSpPr>
            <p:nvPr/>
          </p:nvSpPr>
          <p:spPr bwMode="auto">
            <a:xfrm>
              <a:off x="2072" y="25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0" name="Freeform 665"/>
            <p:cNvSpPr>
              <a:spLocks noEditPoints="1"/>
            </p:cNvSpPr>
            <p:nvPr/>
          </p:nvSpPr>
          <p:spPr bwMode="auto">
            <a:xfrm>
              <a:off x="2072" y="19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1" name="Freeform 666"/>
            <p:cNvSpPr>
              <a:spLocks noEditPoints="1"/>
            </p:cNvSpPr>
            <p:nvPr/>
          </p:nvSpPr>
          <p:spPr bwMode="auto">
            <a:xfrm>
              <a:off x="2072" y="25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2" name="Freeform 667"/>
            <p:cNvSpPr>
              <a:spLocks noEditPoints="1"/>
            </p:cNvSpPr>
            <p:nvPr/>
          </p:nvSpPr>
          <p:spPr bwMode="auto">
            <a:xfrm>
              <a:off x="2072" y="22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3" name="Freeform 668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4" name="Freeform 669"/>
            <p:cNvSpPr>
              <a:spLocks noEditPoints="1"/>
            </p:cNvSpPr>
            <p:nvPr/>
          </p:nvSpPr>
          <p:spPr bwMode="auto">
            <a:xfrm>
              <a:off x="2072" y="221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5" name="Freeform 670"/>
            <p:cNvSpPr>
              <a:spLocks noEditPoints="1"/>
            </p:cNvSpPr>
            <p:nvPr/>
          </p:nvSpPr>
          <p:spPr bwMode="auto">
            <a:xfrm>
              <a:off x="2072" y="25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6" name="Freeform 671"/>
            <p:cNvSpPr>
              <a:spLocks noEditPoints="1"/>
            </p:cNvSpPr>
            <p:nvPr/>
          </p:nvSpPr>
          <p:spPr bwMode="auto">
            <a:xfrm>
              <a:off x="2072" y="22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7" name="Freeform 672"/>
            <p:cNvSpPr>
              <a:spLocks noEditPoints="1"/>
            </p:cNvSpPr>
            <p:nvPr/>
          </p:nvSpPr>
          <p:spPr bwMode="auto">
            <a:xfrm>
              <a:off x="2072" y="20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8" name="Freeform 673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49" name="Freeform 674"/>
            <p:cNvSpPr>
              <a:spLocks noEditPoints="1"/>
            </p:cNvSpPr>
            <p:nvPr/>
          </p:nvSpPr>
          <p:spPr bwMode="auto">
            <a:xfrm>
              <a:off x="2072" y="19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0" name="Freeform 675"/>
            <p:cNvSpPr>
              <a:spLocks noEditPoints="1"/>
            </p:cNvSpPr>
            <p:nvPr/>
          </p:nvSpPr>
          <p:spPr bwMode="auto">
            <a:xfrm>
              <a:off x="2072" y="27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1" name="Freeform 676"/>
            <p:cNvSpPr>
              <a:spLocks noEditPoints="1"/>
            </p:cNvSpPr>
            <p:nvPr/>
          </p:nvSpPr>
          <p:spPr bwMode="auto">
            <a:xfrm>
              <a:off x="2072" y="22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2" name="Freeform 677"/>
            <p:cNvSpPr>
              <a:spLocks noEditPoints="1"/>
            </p:cNvSpPr>
            <p:nvPr/>
          </p:nvSpPr>
          <p:spPr bwMode="auto">
            <a:xfrm>
              <a:off x="2072" y="22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3" name="Freeform 678"/>
            <p:cNvSpPr>
              <a:spLocks noEditPoints="1"/>
            </p:cNvSpPr>
            <p:nvPr/>
          </p:nvSpPr>
          <p:spPr bwMode="auto">
            <a:xfrm>
              <a:off x="2072" y="22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4" name="Freeform 679"/>
            <p:cNvSpPr>
              <a:spLocks noEditPoints="1"/>
            </p:cNvSpPr>
            <p:nvPr/>
          </p:nvSpPr>
          <p:spPr bwMode="auto">
            <a:xfrm>
              <a:off x="2072" y="24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5" name="Freeform 680"/>
            <p:cNvSpPr>
              <a:spLocks noEditPoints="1"/>
            </p:cNvSpPr>
            <p:nvPr/>
          </p:nvSpPr>
          <p:spPr bwMode="auto">
            <a:xfrm>
              <a:off x="2072" y="21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6" name="Freeform 681"/>
            <p:cNvSpPr>
              <a:spLocks noEditPoints="1"/>
            </p:cNvSpPr>
            <p:nvPr/>
          </p:nvSpPr>
          <p:spPr bwMode="auto">
            <a:xfrm>
              <a:off x="2072" y="24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7" name="Freeform 682"/>
            <p:cNvSpPr>
              <a:spLocks noEditPoints="1"/>
            </p:cNvSpPr>
            <p:nvPr/>
          </p:nvSpPr>
          <p:spPr bwMode="auto">
            <a:xfrm>
              <a:off x="2072" y="245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8" name="Freeform 683"/>
            <p:cNvSpPr>
              <a:spLocks noEditPoints="1"/>
            </p:cNvSpPr>
            <p:nvPr/>
          </p:nvSpPr>
          <p:spPr bwMode="auto">
            <a:xfrm>
              <a:off x="2072" y="17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59" name="Freeform 684"/>
            <p:cNvSpPr>
              <a:spLocks noEditPoints="1"/>
            </p:cNvSpPr>
            <p:nvPr/>
          </p:nvSpPr>
          <p:spPr bwMode="auto">
            <a:xfrm>
              <a:off x="2072" y="21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0" name="Freeform 685"/>
            <p:cNvSpPr>
              <a:spLocks noEditPoints="1"/>
            </p:cNvSpPr>
            <p:nvPr/>
          </p:nvSpPr>
          <p:spPr bwMode="auto">
            <a:xfrm>
              <a:off x="2072" y="3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1" name="Freeform 686"/>
            <p:cNvSpPr>
              <a:spLocks noEditPoints="1"/>
            </p:cNvSpPr>
            <p:nvPr/>
          </p:nvSpPr>
          <p:spPr bwMode="auto">
            <a:xfrm>
              <a:off x="2072" y="22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2" name="Freeform 687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3" name="Freeform 688"/>
            <p:cNvSpPr>
              <a:spLocks noEditPoints="1"/>
            </p:cNvSpPr>
            <p:nvPr/>
          </p:nvSpPr>
          <p:spPr bwMode="auto">
            <a:xfrm>
              <a:off x="2072" y="24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4" name="Freeform 689"/>
            <p:cNvSpPr>
              <a:spLocks noEditPoints="1"/>
            </p:cNvSpPr>
            <p:nvPr/>
          </p:nvSpPr>
          <p:spPr bwMode="auto">
            <a:xfrm>
              <a:off x="2072" y="24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5" name="Freeform 690"/>
            <p:cNvSpPr>
              <a:spLocks noEditPoints="1"/>
            </p:cNvSpPr>
            <p:nvPr/>
          </p:nvSpPr>
          <p:spPr bwMode="auto">
            <a:xfrm>
              <a:off x="2072" y="23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6" name="Freeform 691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7" name="Freeform 692"/>
            <p:cNvSpPr>
              <a:spLocks noEditPoints="1"/>
            </p:cNvSpPr>
            <p:nvPr/>
          </p:nvSpPr>
          <p:spPr bwMode="auto">
            <a:xfrm>
              <a:off x="2072" y="24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8" name="Freeform 693"/>
            <p:cNvSpPr>
              <a:spLocks noEditPoints="1"/>
            </p:cNvSpPr>
            <p:nvPr/>
          </p:nvSpPr>
          <p:spPr bwMode="auto">
            <a:xfrm>
              <a:off x="2072" y="25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69" name="Freeform 694"/>
            <p:cNvSpPr>
              <a:spLocks noEditPoints="1"/>
            </p:cNvSpPr>
            <p:nvPr/>
          </p:nvSpPr>
          <p:spPr bwMode="auto">
            <a:xfrm>
              <a:off x="2072" y="27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0" name="Freeform 695"/>
            <p:cNvSpPr>
              <a:spLocks noEditPoints="1"/>
            </p:cNvSpPr>
            <p:nvPr/>
          </p:nvSpPr>
          <p:spPr bwMode="auto">
            <a:xfrm>
              <a:off x="2072" y="25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1" name="Freeform 696"/>
            <p:cNvSpPr>
              <a:spLocks noEditPoints="1"/>
            </p:cNvSpPr>
            <p:nvPr/>
          </p:nvSpPr>
          <p:spPr bwMode="auto">
            <a:xfrm>
              <a:off x="2072" y="24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2" name="Freeform 697"/>
            <p:cNvSpPr>
              <a:spLocks noEditPoints="1"/>
            </p:cNvSpPr>
            <p:nvPr/>
          </p:nvSpPr>
          <p:spPr bwMode="auto">
            <a:xfrm>
              <a:off x="2072" y="21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3" name="Freeform 698"/>
            <p:cNvSpPr>
              <a:spLocks noEditPoints="1"/>
            </p:cNvSpPr>
            <p:nvPr/>
          </p:nvSpPr>
          <p:spPr bwMode="auto">
            <a:xfrm>
              <a:off x="2072" y="24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4" name="Freeform 699"/>
            <p:cNvSpPr>
              <a:spLocks noEditPoints="1"/>
            </p:cNvSpPr>
            <p:nvPr/>
          </p:nvSpPr>
          <p:spPr bwMode="auto">
            <a:xfrm>
              <a:off x="2072" y="244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5" name="Freeform 700"/>
            <p:cNvSpPr>
              <a:spLocks noEditPoints="1"/>
            </p:cNvSpPr>
            <p:nvPr/>
          </p:nvSpPr>
          <p:spPr bwMode="auto">
            <a:xfrm>
              <a:off x="2072" y="32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6" name="Freeform 701"/>
            <p:cNvSpPr>
              <a:spLocks noEditPoints="1"/>
            </p:cNvSpPr>
            <p:nvPr/>
          </p:nvSpPr>
          <p:spPr bwMode="auto">
            <a:xfrm>
              <a:off x="2072" y="22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7" name="Freeform 702"/>
            <p:cNvSpPr>
              <a:spLocks noEditPoints="1"/>
            </p:cNvSpPr>
            <p:nvPr/>
          </p:nvSpPr>
          <p:spPr bwMode="auto">
            <a:xfrm>
              <a:off x="2072" y="22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8" name="Freeform 703"/>
            <p:cNvSpPr>
              <a:spLocks noEditPoints="1"/>
            </p:cNvSpPr>
            <p:nvPr/>
          </p:nvSpPr>
          <p:spPr bwMode="auto">
            <a:xfrm>
              <a:off x="2072" y="24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79" name="Freeform 704"/>
            <p:cNvSpPr>
              <a:spLocks noEditPoints="1"/>
            </p:cNvSpPr>
            <p:nvPr/>
          </p:nvSpPr>
          <p:spPr bwMode="auto">
            <a:xfrm>
              <a:off x="2072" y="23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0" name="Freeform 705"/>
            <p:cNvSpPr>
              <a:spLocks noEditPoints="1"/>
            </p:cNvSpPr>
            <p:nvPr/>
          </p:nvSpPr>
          <p:spPr bwMode="auto">
            <a:xfrm>
              <a:off x="2072" y="22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1" name="Freeform 706"/>
            <p:cNvSpPr>
              <a:spLocks noEditPoints="1"/>
            </p:cNvSpPr>
            <p:nvPr/>
          </p:nvSpPr>
          <p:spPr bwMode="auto">
            <a:xfrm>
              <a:off x="2072" y="24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2" name="Freeform 707"/>
            <p:cNvSpPr>
              <a:spLocks noEditPoints="1"/>
            </p:cNvSpPr>
            <p:nvPr/>
          </p:nvSpPr>
          <p:spPr bwMode="auto">
            <a:xfrm>
              <a:off x="2072" y="28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3" name="Freeform 708"/>
            <p:cNvSpPr>
              <a:spLocks noEditPoints="1"/>
            </p:cNvSpPr>
            <p:nvPr/>
          </p:nvSpPr>
          <p:spPr bwMode="auto">
            <a:xfrm>
              <a:off x="2072" y="21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4" name="Freeform 709"/>
            <p:cNvSpPr>
              <a:spLocks noEditPoints="1"/>
            </p:cNvSpPr>
            <p:nvPr/>
          </p:nvSpPr>
          <p:spPr bwMode="auto">
            <a:xfrm>
              <a:off x="2072" y="244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5" name="Freeform 710"/>
            <p:cNvSpPr>
              <a:spLocks noEditPoints="1"/>
            </p:cNvSpPr>
            <p:nvPr/>
          </p:nvSpPr>
          <p:spPr bwMode="auto">
            <a:xfrm>
              <a:off x="2072" y="20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6" name="Freeform 711"/>
            <p:cNvSpPr>
              <a:spLocks noEditPoints="1"/>
            </p:cNvSpPr>
            <p:nvPr/>
          </p:nvSpPr>
          <p:spPr bwMode="auto">
            <a:xfrm>
              <a:off x="2072" y="23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7" name="Freeform 712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8" name="Freeform 713"/>
            <p:cNvSpPr>
              <a:spLocks noEditPoints="1"/>
            </p:cNvSpPr>
            <p:nvPr/>
          </p:nvSpPr>
          <p:spPr bwMode="auto">
            <a:xfrm>
              <a:off x="2072" y="20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89" name="Freeform 714"/>
            <p:cNvSpPr>
              <a:spLocks noEditPoints="1"/>
            </p:cNvSpPr>
            <p:nvPr/>
          </p:nvSpPr>
          <p:spPr bwMode="auto">
            <a:xfrm>
              <a:off x="2072" y="24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0" name="Freeform 715"/>
            <p:cNvSpPr>
              <a:spLocks noEditPoints="1"/>
            </p:cNvSpPr>
            <p:nvPr/>
          </p:nvSpPr>
          <p:spPr bwMode="auto">
            <a:xfrm>
              <a:off x="2072" y="27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1" name="Freeform 716"/>
            <p:cNvSpPr>
              <a:spLocks noEditPoints="1"/>
            </p:cNvSpPr>
            <p:nvPr/>
          </p:nvSpPr>
          <p:spPr bwMode="auto">
            <a:xfrm>
              <a:off x="2072" y="29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2" name="Freeform 717"/>
            <p:cNvSpPr>
              <a:spLocks noEditPoints="1"/>
            </p:cNvSpPr>
            <p:nvPr/>
          </p:nvSpPr>
          <p:spPr bwMode="auto">
            <a:xfrm>
              <a:off x="2072" y="18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3" name="Freeform 718"/>
            <p:cNvSpPr>
              <a:spLocks noEditPoints="1"/>
            </p:cNvSpPr>
            <p:nvPr/>
          </p:nvSpPr>
          <p:spPr bwMode="auto">
            <a:xfrm>
              <a:off x="2072" y="21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4" name="Freeform 719"/>
            <p:cNvSpPr>
              <a:spLocks noEditPoints="1"/>
            </p:cNvSpPr>
            <p:nvPr/>
          </p:nvSpPr>
          <p:spPr bwMode="auto">
            <a:xfrm>
              <a:off x="2072" y="26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5" name="Freeform 720"/>
            <p:cNvSpPr>
              <a:spLocks noEditPoints="1"/>
            </p:cNvSpPr>
            <p:nvPr/>
          </p:nvSpPr>
          <p:spPr bwMode="auto">
            <a:xfrm>
              <a:off x="2072" y="22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6" name="Freeform 721"/>
            <p:cNvSpPr>
              <a:spLocks noEditPoints="1"/>
            </p:cNvSpPr>
            <p:nvPr/>
          </p:nvSpPr>
          <p:spPr bwMode="auto">
            <a:xfrm>
              <a:off x="2072" y="23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7" name="Freeform 722"/>
            <p:cNvSpPr>
              <a:spLocks noEditPoints="1"/>
            </p:cNvSpPr>
            <p:nvPr/>
          </p:nvSpPr>
          <p:spPr bwMode="auto">
            <a:xfrm>
              <a:off x="2072" y="24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8" name="Freeform 723"/>
            <p:cNvSpPr>
              <a:spLocks noEditPoints="1"/>
            </p:cNvSpPr>
            <p:nvPr/>
          </p:nvSpPr>
          <p:spPr bwMode="auto">
            <a:xfrm>
              <a:off x="2072" y="20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99" name="Freeform 724"/>
            <p:cNvSpPr>
              <a:spLocks noEditPoints="1"/>
            </p:cNvSpPr>
            <p:nvPr/>
          </p:nvSpPr>
          <p:spPr bwMode="auto">
            <a:xfrm>
              <a:off x="2072" y="2711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0" name="Freeform 725"/>
            <p:cNvSpPr>
              <a:spLocks noEditPoints="1"/>
            </p:cNvSpPr>
            <p:nvPr/>
          </p:nvSpPr>
          <p:spPr bwMode="auto">
            <a:xfrm>
              <a:off x="2072" y="21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1" name="Freeform 726"/>
            <p:cNvSpPr>
              <a:spLocks noEditPoints="1"/>
            </p:cNvSpPr>
            <p:nvPr/>
          </p:nvSpPr>
          <p:spPr bwMode="auto">
            <a:xfrm>
              <a:off x="2072" y="22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2" name="Freeform 727"/>
            <p:cNvSpPr>
              <a:spLocks noEditPoints="1"/>
            </p:cNvSpPr>
            <p:nvPr/>
          </p:nvSpPr>
          <p:spPr bwMode="auto">
            <a:xfrm>
              <a:off x="2072" y="22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3" name="Freeform 728"/>
            <p:cNvSpPr>
              <a:spLocks noEditPoints="1"/>
            </p:cNvSpPr>
            <p:nvPr/>
          </p:nvSpPr>
          <p:spPr bwMode="auto">
            <a:xfrm>
              <a:off x="2072" y="24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4" name="Freeform 729"/>
            <p:cNvSpPr>
              <a:spLocks noEditPoints="1"/>
            </p:cNvSpPr>
            <p:nvPr/>
          </p:nvSpPr>
          <p:spPr bwMode="auto">
            <a:xfrm>
              <a:off x="2072" y="25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5" name="Freeform 730"/>
            <p:cNvSpPr>
              <a:spLocks noEditPoints="1"/>
            </p:cNvSpPr>
            <p:nvPr/>
          </p:nvSpPr>
          <p:spPr bwMode="auto">
            <a:xfrm>
              <a:off x="2072" y="28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6" name="Freeform 731"/>
            <p:cNvSpPr>
              <a:spLocks noEditPoints="1"/>
            </p:cNvSpPr>
            <p:nvPr/>
          </p:nvSpPr>
          <p:spPr bwMode="auto">
            <a:xfrm>
              <a:off x="2072" y="23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7" name="Freeform 732"/>
            <p:cNvSpPr>
              <a:spLocks noEditPoints="1"/>
            </p:cNvSpPr>
            <p:nvPr/>
          </p:nvSpPr>
          <p:spPr bwMode="auto">
            <a:xfrm>
              <a:off x="2072" y="22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8" name="Freeform 733"/>
            <p:cNvSpPr>
              <a:spLocks noEditPoints="1"/>
            </p:cNvSpPr>
            <p:nvPr/>
          </p:nvSpPr>
          <p:spPr bwMode="auto">
            <a:xfrm>
              <a:off x="2072" y="22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09" name="Freeform 734"/>
            <p:cNvSpPr>
              <a:spLocks noEditPoints="1"/>
            </p:cNvSpPr>
            <p:nvPr/>
          </p:nvSpPr>
          <p:spPr bwMode="auto">
            <a:xfrm>
              <a:off x="2072" y="24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0" name="Freeform 735"/>
            <p:cNvSpPr>
              <a:spLocks noEditPoints="1"/>
            </p:cNvSpPr>
            <p:nvPr/>
          </p:nvSpPr>
          <p:spPr bwMode="auto">
            <a:xfrm>
              <a:off x="2072" y="24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1" name="Freeform 736"/>
            <p:cNvSpPr>
              <a:spLocks noEditPoints="1"/>
            </p:cNvSpPr>
            <p:nvPr/>
          </p:nvSpPr>
          <p:spPr bwMode="auto">
            <a:xfrm>
              <a:off x="2072" y="18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2" name="Freeform 737"/>
            <p:cNvSpPr>
              <a:spLocks noEditPoints="1"/>
            </p:cNvSpPr>
            <p:nvPr/>
          </p:nvSpPr>
          <p:spPr bwMode="auto">
            <a:xfrm>
              <a:off x="2072" y="23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3" name="Freeform 738"/>
            <p:cNvSpPr>
              <a:spLocks noEditPoints="1"/>
            </p:cNvSpPr>
            <p:nvPr/>
          </p:nvSpPr>
          <p:spPr bwMode="auto">
            <a:xfrm>
              <a:off x="2072" y="30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4" name="Freeform 739"/>
            <p:cNvSpPr>
              <a:spLocks noEditPoints="1"/>
            </p:cNvSpPr>
            <p:nvPr/>
          </p:nvSpPr>
          <p:spPr bwMode="auto">
            <a:xfrm>
              <a:off x="2072" y="22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5" name="Freeform 740"/>
            <p:cNvSpPr>
              <a:spLocks noEditPoints="1"/>
            </p:cNvSpPr>
            <p:nvPr/>
          </p:nvSpPr>
          <p:spPr bwMode="auto">
            <a:xfrm>
              <a:off x="2072" y="26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6" name="Freeform 741"/>
            <p:cNvSpPr>
              <a:spLocks noEditPoints="1"/>
            </p:cNvSpPr>
            <p:nvPr/>
          </p:nvSpPr>
          <p:spPr bwMode="auto">
            <a:xfrm>
              <a:off x="2072" y="23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7" name="Freeform 742"/>
            <p:cNvSpPr>
              <a:spLocks noEditPoints="1"/>
            </p:cNvSpPr>
            <p:nvPr/>
          </p:nvSpPr>
          <p:spPr bwMode="auto">
            <a:xfrm>
              <a:off x="2072" y="25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8" name="Freeform 743"/>
            <p:cNvSpPr>
              <a:spLocks noEditPoints="1"/>
            </p:cNvSpPr>
            <p:nvPr/>
          </p:nvSpPr>
          <p:spPr bwMode="auto">
            <a:xfrm>
              <a:off x="2072" y="216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19" name="Freeform 744"/>
            <p:cNvSpPr>
              <a:spLocks noEditPoints="1"/>
            </p:cNvSpPr>
            <p:nvPr/>
          </p:nvSpPr>
          <p:spPr bwMode="auto">
            <a:xfrm>
              <a:off x="2072" y="235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0" name="Freeform 745"/>
            <p:cNvSpPr>
              <a:spLocks noEditPoints="1"/>
            </p:cNvSpPr>
            <p:nvPr/>
          </p:nvSpPr>
          <p:spPr bwMode="auto">
            <a:xfrm>
              <a:off x="2072" y="23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1" name="Freeform 746"/>
            <p:cNvSpPr>
              <a:spLocks noEditPoints="1"/>
            </p:cNvSpPr>
            <p:nvPr/>
          </p:nvSpPr>
          <p:spPr bwMode="auto">
            <a:xfrm>
              <a:off x="2072" y="234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2" name="Freeform 747"/>
            <p:cNvSpPr>
              <a:spLocks noEditPoints="1"/>
            </p:cNvSpPr>
            <p:nvPr/>
          </p:nvSpPr>
          <p:spPr bwMode="auto">
            <a:xfrm>
              <a:off x="2072" y="27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3" name="Freeform 748"/>
            <p:cNvSpPr>
              <a:spLocks noEditPoints="1"/>
            </p:cNvSpPr>
            <p:nvPr/>
          </p:nvSpPr>
          <p:spPr bwMode="auto">
            <a:xfrm>
              <a:off x="2072" y="23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4" name="Freeform 749"/>
            <p:cNvSpPr>
              <a:spLocks noEditPoints="1"/>
            </p:cNvSpPr>
            <p:nvPr/>
          </p:nvSpPr>
          <p:spPr bwMode="auto">
            <a:xfrm>
              <a:off x="2072" y="22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5" name="Freeform 750"/>
            <p:cNvSpPr>
              <a:spLocks noEditPoints="1"/>
            </p:cNvSpPr>
            <p:nvPr/>
          </p:nvSpPr>
          <p:spPr bwMode="auto">
            <a:xfrm>
              <a:off x="2072" y="25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6" name="Freeform 751"/>
            <p:cNvSpPr>
              <a:spLocks noEditPoints="1"/>
            </p:cNvSpPr>
            <p:nvPr/>
          </p:nvSpPr>
          <p:spPr bwMode="auto">
            <a:xfrm>
              <a:off x="2072" y="264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7" name="Freeform 752"/>
            <p:cNvSpPr>
              <a:spLocks noEditPoints="1"/>
            </p:cNvSpPr>
            <p:nvPr/>
          </p:nvSpPr>
          <p:spPr bwMode="auto">
            <a:xfrm>
              <a:off x="2072" y="21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8" name="Freeform 753"/>
            <p:cNvSpPr>
              <a:spLocks noEditPoints="1"/>
            </p:cNvSpPr>
            <p:nvPr/>
          </p:nvSpPr>
          <p:spPr bwMode="auto">
            <a:xfrm>
              <a:off x="2072" y="21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29" name="Freeform 754"/>
            <p:cNvSpPr>
              <a:spLocks noEditPoints="1"/>
            </p:cNvSpPr>
            <p:nvPr/>
          </p:nvSpPr>
          <p:spPr bwMode="auto">
            <a:xfrm>
              <a:off x="2072" y="24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0" name="Freeform 755"/>
            <p:cNvSpPr>
              <a:spLocks noEditPoints="1"/>
            </p:cNvSpPr>
            <p:nvPr/>
          </p:nvSpPr>
          <p:spPr bwMode="auto">
            <a:xfrm>
              <a:off x="2072" y="23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1" name="Freeform 756"/>
            <p:cNvSpPr>
              <a:spLocks noEditPoints="1"/>
            </p:cNvSpPr>
            <p:nvPr/>
          </p:nvSpPr>
          <p:spPr bwMode="auto">
            <a:xfrm>
              <a:off x="2072" y="21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2" name="Freeform 757"/>
            <p:cNvSpPr>
              <a:spLocks noEditPoints="1"/>
            </p:cNvSpPr>
            <p:nvPr/>
          </p:nvSpPr>
          <p:spPr bwMode="auto">
            <a:xfrm>
              <a:off x="2072" y="26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3" name="Freeform 758"/>
            <p:cNvSpPr>
              <a:spLocks noEditPoints="1"/>
            </p:cNvSpPr>
            <p:nvPr/>
          </p:nvSpPr>
          <p:spPr bwMode="auto">
            <a:xfrm>
              <a:off x="2072" y="22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4" name="Freeform 759"/>
            <p:cNvSpPr>
              <a:spLocks noEditPoints="1"/>
            </p:cNvSpPr>
            <p:nvPr/>
          </p:nvSpPr>
          <p:spPr bwMode="auto">
            <a:xfrm>
              <a:off x="2072" y="231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5" name="Freeform 760"/>
            <p:cNvSpPr>
              <a:spLocks noEditPoints="1"/>
            </p:cNvSpPr>
            <p:nvPr/>
          </p:nvSpPr>
          <p:spPr bwMode="auto">
            <a:xfrm>
              <a:off x="2072" y="19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6" name="Freeform 761"/>
            <p:cNvSpPr>
              <a:spLocks noEditPoints="1"/>
            </p:cNvSpPr>
            <p:nvPr/>
          </p:nvSpPr>
          <p:spPr bwMode="auto">
            <a:xfrm>
              <a:off x="2072" y="23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7" name="Freeform 762"/>
            <p:cNvSpPr>
              <a:spLocks noEditPoints="1"/>
            </p:cNvSpPr>
            <p:nvPr/>
          </p:nvSpPr>
          <p:spPr bwMode="auto">
            <a:xfrm>
              <a:off x="2072" y="24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8" name="Freeform 763"/>
            <p:cNvSpPr>
              <a:spLocks noEditPoints="1"/>
            </p:cNvSpPr>
            <p:nvPr/>
          </p:nvSpPr>
          <p:spPr bwMode="auto">
            <a:xfrm>
              <a:off x="2072" y="265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39" name="Freeform 764"/>
            <p:cNvSpPr>
              <a:spLocks noEditPoints="1"/>
            </p:cNvSpPr>
            <p:nvPr/>
          </p:nvSpPr>
          <p:spPr bwMode="auto">
            <a:xfrm>
              <a:off x="2072" y="273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0" name="Freeform 765"/>
            <p:cNvSpPr>
              <a:spLocks noEditPoints="1"/>
            </p:cNvSpPr>
            <p:nvPr/>
          </p:nvSpPr>
          <p:spPr bwMode="auto">
            <a:xfrm>
              <a:off x="2072" y="18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1" name="Freeform 766"/>
            <p:cNvSpPr>
              <a:spLocks noEditPoints="1"/>
            </p:cNvSpPr>
            <p:nvPr/>
          </p:nvSpPr>
          <p:spPr bwMode="auto">
            <a:xfrm>
              <a:off x="2072" y="21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2" name="Freeform 767"/>
            <p:cNvSpPr>
              <a:spLocks noEditPoints="1"/>
            </p:cNvSpPr>
            <p:nvPr/>
          </p:nvSpPr>
          <p:spPr bwMode="auto">
            <a:xfrm>
              <a:off x="2072" y="20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3" name="Freeform 768"/>
            <p:cNvSpPr>
              <a:spLocks noEditPoints="1"/>
            </p:cNvSpPr>
            <p:nvPr/>
          </p:nvSpPr>
          <p:spPr bwMode="auto">
            <a:xfrm>
              <a:off x="2072" y="25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4" name="Freeform 769"/>
            <p:cNvSpPr>
              <a:spLocks noEditPoints="1"/>
            </p:cNvSpPr>
            <p:nvPr/>
          </p:nvSpPr>
          <p:spPr bwMode="auto">
            <a:xfrm>
              <a:off x="2072" y="18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5" name="Freeform 770"/>
            <p:cNvSpPr>
              <a:spLocks noEditPoints="1"/>
            </p:cNvSpPr>
            <p:nvPr/>
          </p:nvSpPr>
          <p:spPr bwMode="auto">
            <a:xfrm>
              <a:off x="2072" y="24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6" name="Freeform 771"/>
            <p:cNvSpPr>
              <a:spLocks noEditPoints="1"/>
            </p:cNvSpPr>
            <p:nvPr/>
          </p:nvSpPr>
          <p:spPr bwMode="auto">
            <a:xfrm>
              <a:off x="2072" y="29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7" name="Freeform 772"/>
            <p:cNvSpPr>
              <a:spLocks noEditPoints="1"/>
            </p:cNvSpPr>
            <p:nvPr/>
          </p:nvSpPr>
          <p:spPr bwMode="auto">
            <a:xfrm>
              <a:off x="2072" y="229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8" name="Freeform 773"/>
            <p:cNvSpPr>
              <a:spLocks noEditPoints="1"/>
            </p:cNvSpPr>
            <p:nvPr/>
          </p:nvSpPr>
          <p:spPr bwMode="auto">
            <a:xfrm>
              <a:off x="2072" y="22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49" name="Freeform 774"/>
            <p:cNvSpPr>
              <a:spLocks noEditPoints="1"/>
            </p:cNvSpPr>
            <p:nvPr/>
          </p:nvSpPr>
          <p:spPr bwMode="auto">
            <a:xfrm>
              <a:off x="2072" y="233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0" name="Freeform 775"/>
            <p:cNvSpPr>
              <a:spLocks noEditPoints="1"/>
            </p:cNvSpPr>
            <p:nvPr/>
          </p:nvSpPr>
          <p:spPr bwMode="auto">
            <a:xfrm>
              <a:off x="2072" y="23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1" name="Freeform 776"/>
            <p:cNvSpPr>
              <a:spLocks noEditPoints="1"/>
            </p:cNvSpPr>
            <p:nvPr/>
          </p:nvSpPr>
          <p:spPr bwMode="auto">
            <a:xfrm>
              <a:off x="2072" y="26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2" name="Freeform 777"/>
            <p:cNvSpPr>
              <a:spLocks noEditPoints="1"/>
            </p:cNvSpPr>
            <p:nvPr/>
          </p:nvSpPr>
          <p:spPr bwMode="auto">
            <a:xfrm>
              <a:off x="2072" y="24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3" name="Freeform 778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4" name="Freeform 779"/>
            <p:cNvSpPr>
              <a:spLocks noEditPoints="1"/>
            </p:cNvSpPr>
            <p:nvPr/>
          </p:nvSpPr>
          <p:spPr bwMode="auto">
            <a:xfrm>
              <a:off x="2072" y="25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5" name="Freeform 780"/>
            <p:cNvSpPr>
              <a:spLocks noEditPoints="1"/>
            </p:cNvSpPr>
            <p:nvPr/>
          </p:nvSpPr>
          <p:spPr bwMode="auto">
            <a:xfrm>
              <a:off x="2072" y="215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6" name="Freeform 781"/>
            <p:cNvSpPr>
              <a:spLocks noEditPoints="1"/>
            </p:cNvSpPr>
            <p:nvPr/>
          </p:nvSpPr>
          <p:spPr bwMode="auto">
            <a:xfrm>
              <a:off x="2072" y="24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7" name="Freeform 782"/>
            <p:cNvSpPr>
              <a:spLocks noEditPoints="1"/>
            </p:cNvSpPr>
            <p:nvPr/>
          </p:nvSpPr>
          <p:spPr bwMode="auto">
            <a:xfrm>
              <a:off x="2072" y="253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8" name="Freeform 783"/>
            <p:cNvSpPr>
              <a:spLocks noEditPoints="1"/>
            </p:cNvSpPr>
            <p:nvPr/>
          </p:nvSpPr>
          <p:spPr bwMode="auto">
            <a:xfrm>
              <a:off x="2072" y="23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59" name="Freeform 784"/>
            <p:cNvSpPr>
              <a:spLocks noEditPoints="1"/>
            </p:cNvSpPr>
            <p:nvPr/>
          </p:nvSpPr>
          <p:spPr bwMode="auto">
            <a:xfrm>
              <a:off x="2072" y="251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0" name="Freeform 785"/>
            <p:cNvSpPr>
              <a:spLocks noEditPoints="1"/>
            </p:cNvSpPr>
            <p:nvPr/>
          </p:nvSpPr>
          <p:spPr bwMode="auto">
            <a:xfrm>
              <a:off x="2072" y="21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1" name="Freeform 786"/>
            <p:cNvSpPr>
              <a:spLocks noEditPoints="1"/>
            </p:cNvSpPr>
            <p:nvPr/>
          </p:nvSpPr>
          <p:spPr bwMode="auto">
            <a:xfrm>
              <a:off x="2072" y="2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2" name="Freeform 787"/>
            <p:cNvSpPr>
              <a:spLocks noEditPoints="1"/>
            </p:cNvSpPr>
            <p:nvPr/>
          </p:nvSpPr>
          <p:spPr bwMode="auto">
            <a:xfrm>
              <a:off x="2072" y="25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3" name="Freeform 788"/>
            <p:cNvSpPr>
              <a:spLocks noEditPoints="1"/>
            </p:cNvSpPr>
            <p:nvPr/>
          </p:nvSpPr>
          <p:spPr bwMode="auto">
            <a:xfrm>
              <a:off x="2072" y="23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4" name="Freeform 789"/>
            <p:cNvSpPr>
              <a:spLocks noEditPoints="1"/>
            </p:cNvSpPr>
            <p:nvPr/>
          </p:nvSpPr>
          <p:spPr bwMode="auto">
            <a:xfrm>
              <a:off x="2072" y="24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5" name="Freeform 790"/>
            <p:cNvSpPr>
              <a:spLocks noEditPoints="1"/>
            </p:cNvSpPr>
            <p:nvPr/>
          </p:nvSpPr>
          <p:spPr bwMode="auto">
            <a:xfrm>
              <a:off x="2072" y="21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6" name="Freeform 791"/>
            <p:cNvSpPr>
              <a:spLocks noEditPoints="1"/>
            </p:cNvSpPr>
            <p:nvPr/>
          </p:nvSpPr>
          <p:spPr bwMode="auto">
            <a:xfrm>
              <a:off x="2072" y="33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7" name="Freeform 792"/>
            <p:cNvSpPr>
              <a:spLocks noEditPoints="1"/>
            </p:cNvSpPr>
            <p:nvPr/>
          </p:nvSpPr>
          <p:spPr bwMode="auto">
            <a:xfrm>
              <a:off x="2072" y="26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8" name="Freeform 793"/>
            <p:cNvSpPr>
              <a:spLocks noEditPoints="1"/>
            </p:cNvSpPr>
            <p:nvPr/>
          </p:nvSpPr>
          <p:spPr bwMode="auto">
            <a:xfrm>
              <a:off x="2072" y="22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69" name="Freeform 794"/>
            <p:cNvSpPr>
              <a:spLocks noEditPoints="1"/>
            </p:cNvSpPr>
            <p:nvPr/>
          </p:nvSpPr>
          <p:spPr bwMode="auto">
            <a:xfrm>
              <a:off x="2072" y="24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0" name="Freeform 795"/>
            <p:cNvSpPr>
              <a:spLocks noEditPoints="1"/>
            </p:cNvSpPr>
            <p:nvPr/>
          </p:nvSpPr>
          <p:spPr bwMode="auto">
            <a:xfrm>
              <a:off x="2072" y="22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1" name="Freeform 796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2" name="Freeform 797"/>
            <p:cNvSpPr>
              <a:spLocks noEditPoints="1"/>
            </p:cNvSpPr>
            <p:nvPr/>
          </p:nvSpPr>
          <p:spPr bwMode="auto">
            <a:xfrm>
              <a:off x="2072" y="23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3" name="Freeform 798"/>
            <p:cNvSpPr>
              <a:spLocks noEditPoints="1"/>
            </p:cNvSpPr>
            <p:nvPr/>
          </p:nvSpPr>
          <p:spPr bwMode="auto">
            <a:xfrm>
              <a:off x="2072" y="22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4" name="Freeform 799"/>
            <p:cNvSpPr>
              <a:spLocks noEditPoints="1"/>
            </p:cNvSpPr>
            <p:nvPr/>
          </p:nvSpPr>
          <p:spPr bwMode="auto">
            <a:xfrm>
              <a:off x="2072" y="20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5" name="Freeform 800"/>
            <p:cNvSpPr>
              <a:spLocks noEditPoints="1"/>
            </p:cNvSpPr>
            <p:nvPr/>
          </p:nvSpPr>
          <p:spPr bwMode="auto">
            <a:xfrm>
              <a:off x="2072" y="26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6" name="Freeform 801"/>
            <p:cNvSpPr>
              <a:spLocks noEditPoints="1"/>
            </p:cNvSpPr>
            <p:nvPr/>
          </p:nvSpPr>
          <p:spPr bwMode="auto">
            <a:xfrm>
              <a:off x="2072" y="20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7" name="Freeform 802"/>
            <p:cNvSpPr>
              <a:spLocks noEditPoints="1"/>
            </p:cNvSpPr>
            <p:nvPr/>
          </p:nvSpPr>
          <p:spPr bwMode="auto">
            <a:xfrm>
              <a:off x="2072" y="213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8" name="Freeform 803"/>
            <p:cNvSpPr>
              <a:spLocks noEditPoints="1"/>
            </p:cNvSpPr>
            <p:nvPr/>
          </p:nvSpPr>
          <p:spPr bwMode="auto">
            <a:xfrm>
              <a:off x="2072" y="22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79" name="Freeform 804"/>
            <p:cNvSpPr>
              <a:spLocks noEditPoints="1"/>
            </p:cNvSpPr>
            <p:nvPr/>
          </p:nvSpPr>
          <p:spPr bwMode="auto">
            <a:xfrm>
              <a:off x="2072" y="24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0" name="Freeform 805"/>
            <p:cNvSpPr>
              <a:spLocks noEditPoints="1"/>
            </p:cNvSpPr>
            <p:nvPr/>
          </p:nvSpPr>
          <p:spPr bwMode="auto">
            <a:xfrm>
              <a:off x="2072" y="21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1" name="Freeform 806"/>
            <p:cNvSpPr>
              <a:spLocks noEditPoints="1"/>
            </p:cNvSpPr>
            <p:nvPr/>
          </p:nvSpPr>
          <p:spPr bwMode="auto">
            <a:xfrm>
              <a:off x="2072" y="207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2" name="Freeform 807"/>
            <p:cNvSpPr>
              <a:spLocks noEditPoints="1"/>
            </p:cNvSpPr>
            <p:nvPr/>
          </p:nvSpPr>
          <p:spPr bwMode="auto">
            <a:xfrm>
              <a:off x="2072" y="19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83" name="Freeform 808"/>
            <p:cNvSpPr>
              <a:spLocks noEditPoints="1"/>
            </p:cNvSpPr>
            <p:nvPr/>
          </p:nvSpPr>
          <p:spPr bwMode="auto">
            <a:xfrm>
              <a:off x="2072" y="219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2" name="Group 1010"/>
          <p:cNvGrpSpPr>
            <a:grpSpLocks/>
          </p:cNvGrpSpPr>
          <p:nvPr/>
        </p:nvGrpSpPr>
        <p:grpSpPr bwMode="auto">
          <a:xfrm>
            <a:off x="3289301" y="1839913"/>
            <a:ext cx="82550" cy="3008313"/>
            <a:chOff x="2072" y="1159"/>
            <a:chExt cx="52" cy="1895"/>
          </a:xfrm>
        </p:grpSpPr>
        <p:sp>
          <p:nvSpPr>
            <p:cNvPr id="8184" name="Freeform 810"/>
            <p:cNvSpPr>
              <a:spLocks noEditPoints="1"/>
            </p:cNvSpPr>
            <p:nvPr/>
          </p:nvSpPr>
          <p:spPr bwMode="auto">
            <a:xfrm>
              <a:off x="2072" y="24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5" name="Freeform 811"/>
            <p:cNvSpPr>
              <a:spLocks noEditPoints="1"/>
            </p:cNvSpPr>
            <p:nvPr/>
          </p:nvSpPr>
          <p:spPr bwMode="auto">
            <a:xfrm>
              <a:off x="2072" y="24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6" name="Freeform 812"/>
            <p:cNvSpPr>
              <a:spLocks noEditPoints="1"/>
            </p:cNvSpPr>
            <p:nvPr/>
          </p:nvSpPr>
          <p:spPr bwMode="auto">
            <a:xfrm>
              <a:off x="2072" y="212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7" name="Freeform 813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8" name="Freeform 814"/>
            <p:cNvSpPr>
              <a:spLocks noEditPoints="1"/>
            </p:cNvSpPr>
            <p:nvPr/>
          </p:nvSpPr>
          <p:spPr bwMode="auto">
            <a:xfrm>
              <a:off x="2072" y="20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9" name="Freeform 815"/>
            <p:cNvSpPr>
              <a:spLocks noEditPoints="1"/>
            </p:cNvSpPr>
            <p:nvPr/>
          </p:nvSpPr>
          <p:spPr bwMode="auto">
            <a:xfrm>
              <a:off x="2072" y="25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0" name="Freeform 816"/>
            <p:cNvSpPr>
              <a:spLocks noEditPoints="1"/>
            </p:cNvSpPr>
            <p:nvPr/>
          </p:nvSpPr>
          <p:spPr bwMode="auto">
            <a:xfrm>
              <a:off x="2072" y="22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1" name="Freeform 817"/>
            <p:cNvSpPr>
              <a:spLocks noEditPoints="1"/>
            </p:cNvSpPr>
            <p:nvPr/>
          </p:nvSpPr>
          <p:spPr bwMode="auto">
            <a:xfrm>
              <a:off x="2072" y="1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2" name="Freeform 818"/>
            <p:cNvSpPr>
              <a:spLocks noEditPoints="1"/>
            </p:cNvSpPr>
            <p:nvPr/>
          </p:nvSpPr>
          <p:spPr bwMode="auto">
            <a:xfrm>
              <a:off x="2072" y="239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3" name="Freeform 819"/>
            <p:cNvSpPr>
              <a:spLocks noEditPoints="1"/>
            </p:cNvSpPr>
            <p:nvPr/>
          </p:nvSpPr>
          <p:spPr bwMode="auto">
            <a:xfrm>
              <a:off x="2072" y="25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4" name="Freeform 820"/>
            <p:cNvSpPr>
              <a:spLocks noEditPoints="1"/>
            </p:cNvSpPr>
            <p:nvPr/>
          </p:nvSpPr>
          <p:spPr bwMode="auto">
            <a:xfrm>
              <a:off x="2072" y="23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5" name="Freeform 821"/>
            <p:cNvSpPr>
              <a:spLocks noEditPoints="1"/>
            </p:cNvSpPr>
            <p:nvPr/>
          </p:nvSpPr>
          <p:spPr bwMode="auto">
            <a:xfrm>
              <a:off x="2072" y="24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6" name="Freeform 822"/>
            <p:cNvSpPr>
              <a:spLocks noEditPoints="1"/>
            </p:cNvSpPr>
            <p:nvPr/>
          </p:nvSpPr>
          <p:spPr bwMode="auto">
            <a:xfrm>
              <a:off x="2072" y="26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7" name="Freeform 823"/>
            <p:cNvSpPr>
              <a:spLocks noEditPoints="1"/>
            </p:cNvSpPr>
            <p:nvPr/>
          </p:nvSpPr>
          <p:spPr bwMode="auto">
            <a:xfrm>
              <a:off x="2072" y="1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8" name="Freeform 824"/>
            <p:cNvSpPr>
              <a:spLocks noEditPoints="1"/>
            </p:cNvSpPr>
            <p:nvPr/>
          </p:nvSpPr>
          <p:spPr bwMode="auto">
            <a:xfrm>
              <a:off x="2072" y="24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99" name="Freeform 825"/>
            <p:cNvSpPr>
              <a:spLocks noEditPoints="1"/>
            </p:cNvSpPr>
            <p:nvPr/>
          </p:nvSpPr>
          <p:spPr bwMode="auto">
            <a:xfrm>
              <a:off x="2072" y="22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0" name="Freeform 826"/>
            <p:cNvSpPr>
              <a:spLocks noEditPoints="1"/>
            </p:cNvSpPr>
            <p:nvPr/>
          </p:nvSpPr>
          <p:spPr bwMode="auto">
            <a:xfrm>
              <a:off x="2072" y="23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1" name="Freeform 827"/>
            <p:cNvSpPr>
              <a:spLocks noEditPoints="1"/>
            </p:cNvSpPr>
            <p:nvPr/>
          </p:nvSpPr>
          <p:spPr bwMode="auto">
            <a:xfrm>
              <a:off x="2072" y="285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2" name="Freeform 828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3" name="Freeform 829"/>
            <p:cNvSpPr>
              <a:spLocks noEditPoints="1"/>
            </p:cNvSpPr>
            <p:nvPr/>
          </p:nvSpPr>
          <p:spPr bwMode="auto">
            <a:xfrm>
              <a:off x="2072" y="23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4" name="Freeform 830"/>
            <p:cNvSpPr>
              <a:spLocks noEditPoints="1"/>
            </p:cNvSpPr>
            <p:nvPr/>
          </p:nvSpPr>
          <p:spPr bwMode="auto">
            <a:xfrm>
              <a:off x="2072" y="24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5" name="Freeform 831"/>
            <p:cNvSpPr>
              <a:spLocks noEditPoints="1"/>
            </p:cNvSpPr>
            <p:nvPr/>
          </p:nvSpPr>
          <p:spPr bwMode="auto">
            <a:xfrm>
              <a:off x="2072" y="21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6" name="Freeform 832"/>
            <p:cNvSpPr>
              <a:spLocks noEditPoints="1"/>
            </p:cNvSpPr>
            <p:nvPr/>
          </p:nvSpPr>
          <p:spPr bwMode="auto">
            <a:xfrm>
              <a:off x="2072" y="26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7" name="Freeform 833"/>
            <p:cNvSpPr>
              <a:spLocks noEditPoints="1"/>
            </p:cNvSpPr>
            <p:nvPr/>
          </p:nvSpPr>
          <p:spPr bwMode="auto">
            <a:xfrm>
              <a:off x="2072" y="23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8" name="Freeform 834"/>
            <p:cNvSpPr>
              <a:spLocks noEditPoints="1"/>
            </p:cNvSpPr>
            <p:nvPr/>
          </p:nvSpPr>
          <p:spPr bwMode="auto">
            <a:xfrm>
              <a:off x="2072" y="23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09" name="Freeform 835"/>
            <p:cNvSpPr>
              <a:spLocks noEditPoints="1"/>
            </p:cNvSpPr>
            <p:nvPr/>
          </p:nvSpPr>
          <p:spPr bwMode="auto">
            <a:xfrm>
              <a:off x="2072" y="277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0" name="Freeform 836"/>
            <p:cNvSpPr>
              <a:spLocks noEditPoints="1"/>
            </p:cNvSpPr>
            <p:nvPr/>
          </p:nvSpPr>
          <p:spPr bwMode="auto">
            <a:xfrm>
              <a:off x="2072" y="25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1" name="Freeform 837"/>
            <p:cNvSpPr>
              <a:spLocks noEditPoints="1"/>
            </p:cNvSpPr>
            <p:nvPr/>
          </p:nvSpPr>
          <p:spPr bwMode="auto">
            <a:xfrm>
              <a:off x="2072" y="1906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2" name="Freeform 838"/>
            <p:cNvSpPr>
              <a:spLocks noEditPoints="1"/>
            </p:cNvSpPr>
            <p:nvPr/>
          </p:nvSpPr>
          <p:spPr bwMode="auto">
            <a:xfrm>
              <a:off x="2072" y="26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3" name="Freeform 839"/>
            <p:cNvSpPr>
              <a:spLocks noEditPoints="1"/>
            </p:cNvSpPr>
            <p:nvPr/>
          </p:nvSpPr>
          <p:spPr bwMode="auto">
            <a:xfrm>
              <a:off x="2072" y="25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4" name="Freeform 840"/>
            <p:cNvSpPr>
              <a:spLocks noEditPoints="1"/>
            </p:cNvSpPr>
            <p:nvPr/>
          </p:nvSpPr>
          <p:spPr bwMode="auto">
            <a:xfrm>
              <a:off x="2072" y="20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5" name="Freeform 841"/>
            <p:cNvSpPr>
              <a:spLocks noEditPoints="1"/>
            </p:cNvSpPr>
            <p:nvPr/>
          </p:nvSpPr>
          <p:spPr bwMode="auto">
            <a:xfrm>
              <a:off x="2072" y="19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6" name="Freeform 842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7" name="Freeform 843"/>
            <p:cNvSpPr>
              <a:spLocks noEditPoints="1"/>
            </p:cNvSpPr>
            <p:nvPr/>
          </p:nvSpPr>
          <p:spPr bwMode="auto">
            <a:xfrm>
              <a:off x="2072" y="21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8" name="Freeform 844"/>
            <p:cNvSpPr>
              <a:spLocks noEditPoints="1"/>
            </p:cNvSpPr>
            <p:nvPr/>
          </p:nvSpPr>
          <p:spPr bwMode="auto">
            <a:xfrm>
              <a:off x="2072" y="29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19" name="Freeform 845"/>
            <p:cNvSpPr>
              <a:spLocks noEditPoints="1"/>
            </p:cNvSpPr>
            <p:nvPr/>
          </p:nvSpPr>
          <p:spPr bwMode="auto">
            <a:xfrm>
              <a:off x="2072" y="254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0" name="Freeform 846"/>
            <p:cNvSpPr>
              <a:spLocks noEditPoints="1"/>
            </p:cNvSpPr>
            <p:nvPr/>
          </p:nvSpPr>
          <p:spPr bwMode="auto">
            <a:xfrm>
              <a:off x="2072" y="244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1" name="Freeform 847"/>
            <p:cNvSpPr>
              <a:spLocks noEditPoints="1"/>
            </p:cNvSpPr>
            <p:nvPr/>
          </p:nvSpPr>
          <p:spPr bwMode="auto">
            <a:xfrm>
              <a:off x="2072" y="21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2" name="Freeform 848"/>
            <p:cNvSpPr>
              <a:spLocks noEditPoints="1"/>
            </p:cNvSpPr>
            <p:nvPr/>
          </p:nvSpPr>
          <p:spPr bwMode="auto">
            <a:xfrm>
              <a:off x="2072" y="26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3" name="Freeform 849"/>
            <p:cNvSpPr>
              <a:spLocks noEditPoints="1"/>
            </p:cNvSpPr>
            <p:nvPr/>
          </p:nvSpPr>
          <p:spPr bwMode="auto">
            <a:xfrm>
              <a:off x="2072" y="252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4" name="Freeform 850"/>
            <p:cNvSpPr>
              <a:spLocks noEditPoints="1"/>
            </p:cNvSpPr>
            <p:nvPr/>
          </p:nvSpPr>
          <p:spPr bwMode="auto">
            <a:xfrm>
              <a:off x="2072" y="23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5" name="Freeform 851"/>
            <p:cNvSpPr>
              <a:spLocks noEditPoints="1"/>
            </p:cNvSpPr>
            <p:nvPr/>
          </p:nvSpPr>
          <p:spPr bwMode="auto">
            <a:xfrm>
              <a:off x="2072" y="26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6" name="Freeform 852"/>
            <p:cNvSpPr>
              <a:spLocks noEditPoints="1"/>
            </p:cNvSpPr>
            <p:nvPr/>
          </p:nvSpPr>
          <p:spPr bwMode="auto">
            <a:xfrm>
              <a:off x="2072" y="22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7" name="Freeform 853"/>
            <p:cNvSpPr>
              <a:spLocks noEditPoints="1"/>
            </p:cNvSpPr>
            <p:nvPr/>
          </p:nvSpPr>
          <p:spPr bwMode="auto">
            <a:xfrm>
              <a:off x="2072" y="115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8" name="Freeform 854"/>
            <p:cNvSpPr>
              <a:spLocks noEditPoints="1"/>
            </p:cNvSpPr>
            <p:nvPr/>
          </p:nvSpPr>
          <p:spPr bwMode="auto">
            <a:xfrm>
              <a:off x="2072" y="27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29" name="Freeform 855"/>
            <p:cNvSpPr>
              <a:spLocks noEditPoints="1"/>
            </p:cNvSpPr>
            <p:nvPr/>
          </p:nvSpPr>
          <p:spPr bwMode="auto">
            <a:xfrm>
              <a:off x="2072" y="192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0" name="Freeform 856"/>
            <p:cNvSpPr>
              <a:spLocks noEditPoints="1"/>
            </p:cNvSpPr>
            <p:nvPr/>
          </p:nvSpPr>
          <p:spPr bwMode="auto">
            <a:xfrm>
              <a:off x="2072" y="26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1" name="Freeform 857"/>
            <p:cNvSpPr>
              <a:spLocks noEditPoints="1"/>
            </p:cNvSpPr>
            <p:nvPr/>
          </p:nvSpPr>
          <p:spPr bwMode="auto">
            <a:xfrm>
              <a:off x="2072" y="23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2" name="Freeform 858"/>
            <p:cNvSpPr>
              <a:spLocks noEditPoints="1"/>
            </p:cNvSpPr>
            <p:nvPr/>
          </p:nvSpPr>
          <p:spPr bwMode="auto">
            <a:xfrm>
              <a:off x="2072" y="21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3" name="Freeform 859"/>
            <p:cNvSpPr>
              <a:spLocks noEditPoints="1"/>
            </p:cNvSpPr>
            <p:nvPr/>
          </p:nvSpPr>
          <p:spPr bwMode="auto">
            <a:xfrm>
              <a:off x="2072" y="25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4" name="Freeform 860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5" name="Freeform 861"/>
            <p:cNvSpPr>
              <a:spLocks noEditPoints="1"/>
            </p:cNvSpPr>
            <p:nvPr/>
          </p:nvSpPr>
          <p:spPr bwMode="auto">
            <a:xfrm>
              <a:off x="2072" y="24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6" name="Freeform 862"/>
            <p:cNvSpPr>
              <a:spLocks noEditPoints="1"/>
            </p:cNvSpPr>
            <p:nvPr/>
          </p:nvSpPr>
          <p:spPr bwMode="auto">
            <a:xfrm>
              <a:off x="2072" y="26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7" name="Freeform 863"/>
            <p:cNvSpPr>
              <a:spLocks noEditPoints="1"/>
            </p:cNvSpPr>
            <p:nvPr/>
          </p:nvSpPr>
          <p:spPr bwMode="auto">
            <a:xfrm>
              <a:off x="2072" y="23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8" name="Freeform 864"/>
            <p:cNvSpPr>
              <a:spLocks noEditPoints="1"/>
            </p:cNvSpPr>
            <p:nvPr/>
          </p:nvSpPr>
          <p:spPr bwMode="auto">
            <a:xfrm>
              <a:off x="2072" y="22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39" name="Freeform 865"/>
            <p:cNvSpPr>
              <a:spLocks noEditPoints="1"/>
            </p:cNvSpPr>
            <p:nvPr/>
          </p:nvSpPr>
          <p:spPr bwMode="auto">
            <a:xfrm>
              <a:off x="2072" y="23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0" name="Freeform 866"/>
            <p:cNvSpPr>
              <a:spLocks noEditPoints="1"/>
            </p:cNvSpPr>
            <p:nvPr/>
          </p:nvSpPr>
          <p:spPr bwMode="auto">
            <a:xfrm>
              <a:off x="2072" y="22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1" name="Freeform 867"/>
            <p:cNvSpPr>
              <a:spLocks noEditPoints="1"/>
            </p:cNvSpPr>
            <p:nvPr/>
          </p:nvSpPr>
          <p:spPr bwMode="auto">
            <a:xfrm>
              <a:off x="2072" y="26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2" name="Freeform 868"/>
            <p:cNvSpPr>
              <a:spLocks noEditPoints="1"/>
            </p:cNvSpPr>
            <p:nvPr/>
          </p:nvSpPr>
          <p:spPr bwMode="auto">
            <a:xfrm>
              <a:off x="2072" y="21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3" name="Freeform 869"/>
            <p:cNvSpPr>
              <a:spLocks noEditPoints="1"/>
            </p:cNvSpPr>
            <p:nvPr/>
          </p:nvSpPr>
          <p:spPr bwMode="auto">
            <a:xfrm>
              <a:off x="2072" y="21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4" name="Freeform 870"/>
            <p:cNvSpPr>
              <a:spLocks noEditPoints="1"/>
            </p:cNvSpPr>
            <p:nvPr/>
          </p:nvSpPr>
          <p:spPr bwMode="auto">
            <a:xfrm>
              <a:off x="2072" y="23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5" name="Freeform 871"/>
            <p:cNvSpPr>
              <a:spLocks noEditPoints="1"/>
            </p:cNvSpPr>
            <p:nvPr/>
          </p:nvSpPr>
          <p:spPr bwMode="auto">
            <a:xfrm>
              <a:off x="2072" y="23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6" name="Freeform 872"/>
            <p:cNvSpPr>
              <a:spLocks noEditPoints="1"/>
            </p:cNvSpPr>
            <p:nvPr/>
          </p:nvSpPr>
          <p:spPr bwMode="auto">
            <a:xfrm>
              <a:off x="2072" y="214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7" name="Freeform 873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8" name="Freeform 874"/>
            <p:cNvSpPr>
              <a:spLocks noEditPoints="1"/>
            </p:cNvSpPr>
            <p:nvPr/>
          </p:nvSpPr>
          <p:spPr bwMode="auto">
            <a:xfrm>
              <a:off x="2072" y="25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49" name="Freeform 875"/>
            <p:cNvSpPr>
              <a:spLocks noEditPoints="1"/>
            </p:cNvSpPr>
            <p:nvPr/>
          </p:nvSpPr>
          <p:spPr bwMode="auto">
            <a:xfrm>
              <a:off x="2072" y="22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0" name="Freeform 876"/>
            <p:cNvSpPr>
              <a:spLocks noEditPoints="1"/>
            </p:cNvSpPr>
            <p:nvPr/>
          </p:nvSpPr>
          <p:spPr bwMode="auto">
            <a:xfrm>
              <a:off x="2072" y="24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1" name="Freeform 877"/>
            <p:cNvSpPr>
              <a:spLocks noEditPoints="1"/>
            </p:cNvSpPr>
            <p:nvPr/>
          </p:nvSpPr>
          <p:spPr bwMode="auto">
            <a:xfrm>
              <a:off x="2072" y="2002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2" name="Freeform 878"/>
            <p:cNvSpPr>
              <a:spLocks noEditPoints="1"/>
            </p:cNvSpPr>
            <p:nvPr/>
          </p:nvSpPr>
          <p:spPr bwMode="auto">
            <a:xfrm>
              <a:off x="2072" y="223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3" name="Freeform 879"/>
            <p:cNvSpPr>
              <a:spLocks noEditPoints="1"/>
            </p:cNvSpPr>
            <p:nvPr/>
          </p:nvSpPr>
          <p:spPr bwMode="auto">
            <a:xfrm>
              <a:off x="2072" y="23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4" name="Freeform 880"/>
            <p:cNvSpPr>
              <a:spLocks noEditPoints="1"/>
            </p:cNvSpPr>
            <p:nvPr/>
          </p:nvSpPr>
          <p:spPr bwMode="auto">
            <a:xfrm>
              <a:off x="2072" y="22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5" name="Freeform 881"/>
            <p:cNvSpPr>
              <a:spLocks noEditPoints="1"/>
            </p:cNvSpPr>
            <p:nvPr/>
          </p:nvSpPr>
          <p:spPr bwMode="auto">
            <a:xfrm>
              <a:off x="2072" y="18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6" name="Freeform 882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7" name="Freeform 883"/>
            <p:cNvSpPr>
              <a:spLocks noEditPoints="1"/>
            </p:cNvSpPr>
            <p:nvPr/>
          </p:nvSpPr>
          <p:spPr bwMode="auto">
            <a:xfrm>
              <a:off x="2072" y="25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8" name="Freeform 884"/>
            <p:cNvSpPr>
              <a:spLocks noEditPoints="1"/>
            </p:cNvSpPr>
            <p:nvPr/>
          </p:nvSpPr>
          <p:spPr bwMode="auto">
            <a:xfrm>
              <a:off x="2072" y="22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59" name="Freeform 885"/>
            <p:cNvSpPr>
              <a:spLocks noEditPoints="1"/>
            </p:cNvSpPr>
            <p:nvPr/>
          </p:nvSpPr>
          <p:spPr bwMode="auto">
            <a:xfrm>
              <a:off x="2072" y="259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0" name="Freeform 886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1" name="Freeform 887"/>
            <p:cNvSpPr>
              <a:spLocks noEditPoints="1"/>
            </p:cNvSpPr>
            <p:nvPr/>
          </p:nvSpPr>
          <p:spPr bwMode="auto">
            <a:xfrm>
              <a:off x="2072" y="22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2" name="Freeform 888"/>
            <p:cNvSpPr>
              <a:spLocks noEditPoints="1"/>
            </p:cNvSpPr>
            <p:nvPr/>
          </p:nvSpPr>
          <p:spPr bwMode="auto">
            <a:xfrm>
              <a:off x="2072" y="21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3" name="Freeform 889"/>
            <p:cNvSpPr>
              <a:spLocks noEditPoints="1"/>
            </p:cNvSpPr>
            <p:nvPr/>
          </p:nvSpPr>
          <p:spPr bwMode="auto">
            <a:xfrm>
              <a:off x="2072" y="24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4" name="Freeform 890"/>
            <p:cNvSpPr>
              <a:spLocks noEditPoints="1"/>
            </p:cNvSpPr>
            <p:nvPr/>
          </p:nvSpPr>
          <p:spPr bwMode="auto">
            <a:xfrm>
              <a:off x="2072" y="270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5" name="Freeform 891"/>
            <p:cNvSpPr>
              <a:spLocks noEditPoints="1"/>
            </p:cNvSpPr>
            <p:nvPr/>
          </p:nvSpPr>
          <p:spPr bwMode="auto">
            <a:xfrm>
              <a:off x="2072" y="22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6" name="Freeform 892"/>
            <p:cNvSpPr>
              <a:spLocks noEditPoints="1"/>
            </p:cNvSpPr>
            <p:nvPr/>
          </p:nvSpPr>
          <p:spPr bwMode="auto">
            <a:xfrm>
              <a:off x="2072" y="24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7" name="Freeform 893"/>
            <p:cNvSpPr>
              <a:spLocks noEditPoints="1"/>
            </p:cNvSpPr>
            <p:nvPr/>
          </p:nvSpPr>
          <p:spPr bwMode="auto">
            <a:xfrm>
              <a:off x="2072" y="22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8" name="Freeform 894"/>
            <p:cNvSpPr>
              <a:spLocks noEditPoints="1"/>
            </p:cNvSpPr>
            <p:nvPr/>
          </p:nvSpPr>
          <p:spPr bwMode="auto">
            <a:xfrm>
              <a:off x="2072" y="226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69" name="Freeform 895"/>
            <p:cNvSpPr>
              <a:spLocks noEditPoints="1"/>
            </p:cNvSpPr>
            <p:nvPr/>
          </p:nvSpPr>
          <p:spPr bwMode="auto">
            <a:xfrm>
              <a:off x="2072" y="270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0" name="Freeform 896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1" name="Freeform 897"/>
            <p:cNvSpPr>
              <a:spLocks noEditPoints="1"/>
            </p:cNvSpPr>
            <p:nvPr/>
          </p:nvSpPr>
          <p:spPr bwMode="auto">
            <a:xfrm>
              <a:off x="2072" y="268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2" name="Freeform 898"/>
            <p:cNvSpPr>
              <a:spLocks noEditPoints="1"/>
            </p:cNvSpPr>
            <p:nvPr/>
          </p:nvSpPr>
          <p:spPr bwMode="auto">
            <a:xfrm>
              <a:off x="2072" y="24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3" name="Freeform 899"/>
            <p:cNvSpPr>
              <a:spLocks noEditPoints="1"/>
            </p:cNvSpPr>
            <p:nvPr/>
          </p:nvSpPr>
          <p:spPr bwMode="auto">
            <a:xfrm>
              <a:off x="2072" y="22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4" name="Freeform 900"/>
            <p:cNvSpPr>
              <a:spLocks noEditPoints="1"/>
            </p:cNvSpPr>
            <p:nvPr/>
          </p:nvSpPr>
          <p:spPr bwMode="auto">
            <a:xfrm>
              <a:off x="2072" y="277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5" name="Freeform 901"/>
            <p:cNvSpPr>
              <a:spLocks noEditPoints="1"/>
            </p:cNvSpPr>
            <p:nvPr/>
          </p:nvSpPr>
          <p:spPr bwMode="auto">
            <a:xfrm>
              <a:off x="2072" y="22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6" name="Freeform 902"/>
            <p:cNvSpPr>
              <a:spLocks noEditPoints="1"/>
            </p:cNvSpPr>
            <p:nvPr/>
          </p:nvSpPr>
          <p:spPr bwMode="auto">
            <a:xfrm>
              <a:off x="2072" y="23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7" name="Freeform 903"/>
            <p:cNvSpPr>
              <a:spLocks noEditPoints="1"/>
            </p:cNvSpPr>
            <p:nvPr/>
          </p:nvSpPr>
          <p:spPr bwMode="auto">
            <a:xfrm>
              <a:off x="2072" y="24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8" name="Freeform 904"/>
            <p:cNvSpPr>
              <a:spLocks noEditPoints="1"/>
            </p:cNvSpPr>
            <p:nvPr/>
          </p:nvSpPr>
          <p:spPr bwMode="auto">
            <a:xfrm>
              <a:off x="2072" y="21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79" name="Freeform 905"/>
            <p:cNvSpPr>
              <a:spLocks noEditPoints="1"/>
            </p:cNvSpPr>
            <p:nvPr/>
          </p:nvSpPr>
          <p:spPr bwMode="auto">
            <a:xfrm>
              <a:off x="2072" y="214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0" name="Freeform 906"/>
            <p:cNvSpPr>
              <a:spLocks noEditPoints="1"/>
            </p:cNvSpPr>
            <p:nvPr/>
          </p:nvSpPr>
          <p:spPr bwMode="auto">
            <a:xfrm>
              <a:off x="2072" y="22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1" name="Freeform 907"/>
            <p:cNvSpPr>
              <a:spLocks noEditPoints="1"/>
            </p:cNvSpPr>
            <p:nvPr/>
          </p:nvSpPr>
          <p:spPr bwMode="auto">
            <a:xfrm>
              <a:off x="2072" y="17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2" name="Freeform 908"/>
            <p:cNvSpPr>
              <a:spLocks noEditPoints="1"/>
            </p:cNvSpPr>
            <p:nvPr/>
          </p:nvSpPr>
          <p:spPr bwMode="auto">
            <a:xfrm>
              <a:off x="2072" y="20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3" name="Freeform 909"/>
            <p:cNvSpPr>
              <a:spLocks noEditPoints="1"/>
            </p:cNvSpPr>
            <p:nvPr/>
          </p:nvSpPr>
          <p:spPr bwMode="auto">
            <a:xfrm>
              <a:off x="2072" y="239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4" name="Freeform 910"/>
            <p:cNvSpPr>
              <a:spLocks noEditPoints="1"/>
            </p:cNvSpPr>
            <p:nvPr/>
          </p:nvSpPr>
          <p:spPr bwMode="auto">
            <a:xfrm>
              <a:off x="2072" y="24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5" name="Freeform 911"/>
            <p:cNvSpPr>
              <a:spLocks noEditPoints="1"/>
            </p:cNvSpPr>
            <p:nvPr/>
          </p:nvSpPr>
          <p:spPr bwMode="auto">
            <a:xfrm>
              <a:off x="2072" y="2415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6" name="Freeform 912"/>
            <p:cNvSpPr>
              <a:spLocks noEditPoints="1"/>
            </p:cNvSpPr>
            <p:nvPr/>
          </p:nvSpPr>
          <p:spPr bwMode="auto">
            <a:xfrm>
              <a:off x="2072" y="285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7" name="Freeform 913"/>
            <p:cNvSpPr>
              <a:spLocks noEditPoints="1"/>
            </p:cNvSpPr>
            <p:nvPr/>
          </p:nvSpPr>
          <p:spPr bwMode="auto">
            <a:xfrm>
              <a:off x="2072" y="21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8" name="Freeform 914"/>
            <p:cNvSpPr>
              <a:spLocks noEditPoints="1"/>
            </p:cNvSpPr>
            <p:nvPr/>
          </p:nvSpPr>
          <p:spPr bwMode="auto">
            <a:xfrm>
              <a:off x="2072" y="233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89" name="Freeform 915"/>
            <p:cNvSpPr>
              <a:spLocks noEditPoints="1"/>
            </p:cNvSpPr>
            <p:nvPr/>
          </p:nvSpPr>
          <p:spPr bwMode="auto">
            <a:xfrm>
              <a:off x="2072" y="23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0" name="Freeform 916"/>
            <p:cNvSpPr>
              <a:spLocks noEditPoints="1"/>
            </p:cNvSpPr>
            <p:nvPr/>
          </p:nvSpPr>
          <p:spPr bwMode="auto">
            <a:xfrm>
              <a:off x="2072" y="244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1" name="Freeform 917"/>
            <p:cNvSpPr>
              <a:spLocks noEditPoints="1"/>
            </p:cNvSpPr>
            <p:nvPr/>
          </p:nvSpPr>
          <p:spPr bwMode="auto">
            <a:xfrm>
              <a:off x="2072" y="1764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2" name="Freeform 918"/>
            <p:cNvSpPr>
              <a:spLocks noEditPoints="1"/>
            </p:cNvSpPr>
            <p:nvPr/>
          </p:nvSpPr>
          <p:spPr bwMode="auto">
            <a:xfrm>
              <a:off x="2072" y="238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3" name="Freeform 919"/>
            <p:cNvSpPr>
              <a:spLocks noEditPoints="1"/>
            </p:cNvSpPr>
            <p:nvPr/>
          </p:nvSpPr>
          <p:spPr bwMode="auto">
            <a:xfrm>
              <a:off x="2072" y="23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4" name="Freeform 920"/>
            <p:cNvSpPr>
              <a:spLocks noEditPoints="1"/>
            </p:cNvSpPr>
            <p:nvPr/>
          </p:nvSpPr>
          <p:spPr bwMode="auto">
            <a:xfrm>
              <a:off x="2072" y="23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5" name="Freeform 921"/>
            <p:cNvSpPr>
              <a:spLocks noEditPoints="1"/>
            </p:cNvSpPr>
            <p:nvPr/>
          </p:nvSpPr>
          <p:spPr bwMode="auto">
            <a:xfrm>
              <a:off x="2072" y="228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6" name="Freeform 922"/>
            <p:cNvSpPr>
              <a:spLocks noEditPoints="1"/>
            </p:cNvSpPr>
            <p:nvPr/>
          </p:nvSpPr>
          <p:spPr bwMode="auto">
            <a:xfrm>
              <a:off x="2072" y="21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7" name="Freeform 923"/>
            <p:cNvSpPr>
              <a:spLocks noEditPoints="1"/>
            </p:cNvSpPr>
            <p:nvPr/>
          </p:nvSpPr>
          <p:spPr bwMode="auto">
            <a:xfrm>
              <a:off x="2072" y="21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8" name="Freeform 924"/>
            <p:cNvSpPr>
              <a:spLocks noEditPoints="1"/>
            </p:cNvSpPr>
            <p:nvPr/>
          </p:nvSpPr>
          <p:spPr bwMode="auto">
            <a:xfrm>
              <a:off x="2072" y="220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99" name="Freeform 925"/>
            <p:cNvSpPr>
              <a:spLocks noEditPoints="1"/>
            </p:cNvSpPr>
            <p:nvPr/>
          </p:nvSpPr>
          <p:spPr bwMode="auto">
            <a:xfrm>
              <a:off x="2072" y="235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0" name="Freeform 926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1" name="Freeform 927"/>
            <p:cNvSpPr>
              <a:spLocks noEditPoints="1"/>
            </p:cNvSpPr>
            <p:nvPr/>
          </p:nvSpPr>
          <p:spPr bwMode="auto">
            <a:xfrm>
              <a:off x="2072" y="223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2" name="Freeform 928"/>
            <p:cNvSpPr>
              <a:spLocks noEditPoints="1"/>
            </p:cNvSpPr>
            <p:nvPr/>
          </p:nvSpPr>
          <p:spPr bwMode="auto">
            <a:xfrm>
              <a:off x="2072" y="25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3" name="Freeform 929"/>
            <p:cNvSpPr>
              <a:spLocks noEditPoints="1"/>
            </p:cNvSpPr>
            <p:nvPr/>
          </p:nvSpPr>
          <p:spPr bwMode="auto">
            <a:xfrm>
              <a:off x="2072" y="17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4" name="Freeform 930"/>
            <p:cNvSpPr>
              <a:spLocks noEditPoints="1"/>
            </p:cNvSpPr>
            <p:nvPr/>
          </p:nvSpPr>
          <p:spPr bwMode="auto">
            <a:xfrm>
              <a:off x="2072" y="232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5" name="Freeform 931"/>
            <p:cNvSpPr>
              <a:spLocks noEditPoints="1"/>
            </p:cNvSpPr>
            <p:nvPr/>
          </p:nvSpPr>
          <p:spPr bwMode="auto">
            <a:xfrm>
              <a:off x="2072" y="218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6" name="Freeform 932"/>
            <p:cNvSpPr>
              <a:spLocks noEditPoints="1"/>
            </p:cNvSpPr>
            <p:nvPr/>
          </p:nvSpPr>
          <p:spPr bwMode="auto">
            <a:xfrm>
              <a:off x="2072" y="23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7" name="Freeform 933"/>
            <p:cNvSpPr>
              <a:spLocks noEditPoints="1"/>
            </p:cNvSpPr>
            <p:nvPr/>
          </p:nvSpPr>
          <p:spPr bwMode="auto">
            <a:xfrm>
              <a:off x="2072" y="26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8" name="Freeform 934"/>
            <p:cNvSpPr>
              <a:spLocks noEditPoints="1"/>
            </p:cNvSpPr>
            <p:nvPr/>
          </p:nvSpPr>
          <p:spPr bwMode="auto">
            <a:xfrm>
              <a:off x="2072" y="197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09" name="Freeform 935"/>
            <p:cNvSpPr>
              <a:spLocks noEditPoints="1"/>
            </p:cNvSpPr>
            <p:nvPr/>
          </p:nvSpPr>
          <p:spPr bwMode="auto">
            <a:xfrm>
              <a:off x="2072" y="233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0" name="Freeform 936"/>
            <p:cNvSpPr>
              <a:spLocks noEditPoints="1"/>
            </p:cNvSpPr>
            <p:nvPr/>
          </p:nvSpPr>
          <p:spPr bwMode="auto">
            <a:xfrm>
              <a:off x="2072" y="23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1" name="Freeform 937"/>
            <p:cNvSpPr>
              <a:spLocks noEditPoints="1"/>
            </p:cNvSpPr>
            <p:nvPr/>
          </p:nvSpPr>
          <p:spPr bwMode="auto">
            <a:xfrm>
              <a:off x="2072" y="245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2" name="Freeform 938"/>
            <p:cNvSpPr>
              <a:spLocks noEditPoints="1"/>
            </p:cNvSpPr>
            <p:nvPr/>
          </p:nvSpPr>
          <p:spPr bwMode="auto">
            <a:xfrm>
              <a:off x="2072" y="241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3" name="Freeform 939"/>
            <p:cNvSpPr>
              <a:spLocks noEditPoints="1"/>
            </p:cNvSpPr>
            <p:nvPr/>
          </p:nvSpPr>
          <p:spPr bwMode="auto">
            <a:xfrm>
              <a:off x="2072" y="21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4" name="Freeform 940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5" name="Freeform 941"/>
            <p:cNvSpPr>
              <a:spLocks noEditPoints="1"/>
            </p:cNvSpPr>
            <p:nvPr/>
          </p:nvSpPr>
          <p:spPr bwMode="auto">
            <a:xfrm>
              <a:off x="2072" y="252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6" name="Freeform 942"/>
            <p:cNvSpPr>
              <a:spLocks noEditPoints="1"/>
            </p:cNvSpPr>
            <p:nvPr/>
          </p:nvSpPr>
          <p:spPr bwMode="auto">
            <a:xfrm>
              <a:off x="2072" y="226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7" name="Freeform 943"/>
            <p:cNvSpPr>
              <a:spLocks noEditPoints="1"/>
            </p:cNvSpPr>
            <p:nvPr/>
          </p:nvSpPr>
          <p:spPr bwMode="auto">
            <a:xfrm>
              <a:off x="2072" y="244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8" name="Freeform 944"/>
            <p:cNvSpPr>
              <a:spLocks noEditPoints="1"/>
            </p:cNvSpPr>
            <p:nvPr/>
          </p:nvSpPr>
          <p:spPr bwMode="auto">
            <a:xfrm>
              <a:off x="2072" y="22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19" name="Freeform 945"/>
            <p:cNvSpPr>
              <a:spLocks noEditPoints="1"/>
            </p:cNvSpPr>
            <p:nvPr/>
          </p:nvSpPr>
          <p:spPr bwMode="auto">
            <a:xfrm>
              <a:off x="2072" y="235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0" name="Freeform 946"/>
            <p:cNvSpPr>
              <a:spLocks noEditPoints="1"/>
            </p:cNvSpPr>
            <p:nvPr/>
          </p:nvSpPr>
          <p:spPr bwMode="auto">
            <a:xfrm>
              <a:off x="2072" y="271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1" name="Freeform 947"/>
            <p:cNvSpPr>
              <a:spLocks noEditPoints="1"/>
            </p:cNvSpPr>
            <p:nvPr/>
          </p:nvSpPr>
          <p:spPr bwMode="auto">
            <a:xfrm>
              <a:off x="2072" y="23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2" name="Freeform 948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3" name="Freeform 949"/>
            <p:cNvSpPr>
              <a:spLocks noEditPoints="1"/>
            </p:cNvSpPr>
            <p:nvPr/>
          </p:nvSpPr>
          <p:spPr bwMode="auto">
            <a:xfrm>
              <a:off x="2072" y="234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4" name="Freeform 950"/>
            <p:cNvSpPr>
              <a:spLocks noEditPoints="1"/>
            </p:cNvSpPr>
            <p:nvPr/>
          </p:nvSpPr>
          <p:spPr bwMode="auto">
            <a:xfrm>
              <a:off x="2072" y="245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5" name="Freeform 951"/>
            <p:cNvSpPr>
              <a:spLocks noEditPoints="1"/>
            </p:cNvSpPr>
            <p:nvPr/>
          </p:nvSpPr>
          <p:spPr bwMode="auto">
            <a:xfrm>
              <a:off x="2072" y="24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6" name="Freeform 952"/>
            <p:cNvSpPr>
              <a:spLocks noEditPoints="1"/>
            </p:cNvSpPr>
            <p:nvPr/>
          </p:nvSpPr>
          <p:spPr bwMode="auto">
            <a:xfrm>
              <a:off x="2072" y="16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7" name="Freeform 953"/>
            <p:cNvSpPr>
              <a:spLocks noEditPoints="1"/>
            </p:cNvSpPr>
            <p:nvPr/>
          </p:nvSpPr>
          <p:spPr bwMode="auto">
            <a:xfrm>
              <a:off x="2072" y="242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8" name="Freeform 954"/>
            <p:cNvSpPr>
              <a:spLocks noEditPoints="1"/>
            </p:cNvSpPr>
            <p:nvPr/>
          </p:nvSpPr>
          <p:spPr bwMode="auto">
            <a:xfrm>
              <a:off x="2072" y="224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29" name="Freeform 955"/>
            <p:cNvSpPr>
              <a:spLocks noEditPoints="1"/>
            </p:cNvSpPr>
            <p:nvPr/>
          </p:nvSpPr>
          <p:spPr bwMode="auto">
            <a:xfrm>
              <a:off x="2072" y="244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0" name="Freeform 956"/>
            <p:cNvSpPr>
              <a:spLocks noEditPoints="1"/>
            </p:cNvSpPr>
            <p:nvPr/>
          </p:nvSpPr>
          <p:spPr bwMode="auto">
            <a:xfrm>
              <a:off x="2072" y="235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1" name="Freeform 957"/>
            <p:cNvSpPr>
              <a:spLocks noEditPoints="1"/>
            </p:cNvSpPr>
            <p:nvPr/>
          </p:nvSpPr>
          <p:spPr bwMode="auto">
            <a:xfrm>
              <a:off x="2072" y="222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2" name="Freeform 958"/>
            <p:cNvSpPr>
              <a:spLocks noEditPoints="1"/>
            </p:cNvSpPr>
            <p:nvPr/>
          </p:nvSpPr>
          <p:spPr bwMode="auto">
            <a:xfrm>
              <a:off x="2072" y="24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3" name="Freeform 959"/>
            <p:cNvSpPr>
              <a:spLocks noEditPoints="1"/>
            </p:cNvSpPr>
            <p:nvPr/>
          </p:nvSpPr>
          <p:spPr bwMode="auto">
            <a:xfrm>
              <a:off x="2072" y="257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4" name="Freeform 960"/>
            <p:cNvSpPr>
              <a:spLocks noEditPoints="1"/>
            </p:cNvSpPr>
            <p:nvPr/>
          </p:nvSpPr>
          <p:spPr bwMode="auto">
            <a:xfrm>
              <a:off x="2072" y="23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5" name="Freeform 961"/>
            <p:cNvSpPr>
              <a:spLocks noEditPoints="1"/>
            </p:cNvSpPr>
            <p:nvPr/>
          </p:nvSpPr>
          <p:spPr bwMode="auto">
            <a:xfrm>
              <a:off x="2072" y="214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6" name="Freeform 962"/>
            <p:cNvSpPr>
              <a:spLocks noEditPoints="1"/>
            </p:cNvSpPr>
            <p:nvPr/>
          </p:nvSpPr>
          <p:spPr bwMode="auto">
            <a:xfrm>
              <a:off x="2072" y="242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7" name="Freeform 963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8" name="Freeform 964"/>
            <p:cNvSpPr>
              <a:spLocks noEditPoints="1"/>
            </p:cNvSpPr>
            <p:nvPr/>
          </p:nvSpPr>
          <p:spPr bwMode="auto">
            <a:xfrm>
              <a:off x="2072" y="199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39" name="Freeform 965"/>
            <p:cNvSpPr>
              <a:spLocks noEditPoints="1"/>
            </p:cNvSpPr>
            <p:nvPr/>
          </p:nvSpPr>
          <p:spPr bwMode="auto">
            <a:xfrm>
              <a:off x="2072" y="256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0" name="Freeform 966"/>
            <p:cNvSpPr>
              <a:spLocks noEditPoints="1"/>
            </p:cNvSpPr>
            <p:nvPr/>
          </p:nvSpPr>
          <p:spPr bwMode="auto">
            <a:xfrm>
              <a:off x="2072" y="231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1" name="Freeform 967"/>
            <p:cNvSpPr>
              <a:spLocks noEditPoints="1"/>
            </p:cNvSpPr>
            <p:nvPr/>
          </p:nvSpPr>
          <p:spPr bwMode="auto">
            <a:xfrm>
              <a:off x="2072" y="26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2" name="Freeform 968"/>
            <p:cNvSpPr>
              <a:spLocks noEditPoints="1"/>
            </p:cNvSpPr>
            <p:nvPr/>
          </p:nvSpPr>
          <p:spPr bwMode="auto">
            <a:xfrm>
              <a:off x="2072" y="229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3" name="Freeform 969"/>
            <p:cNvSpPr>
              <a:spLocks noEditPoints="1"/>
            </p:cNvSpPr>
            <p:nvPr/>
          </p:nvSpPr>
          <p:spPr bwMode="auto">
            <a:xfrm>
              <a:off x="2072" y="21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4" name="Freeform 970"/>
            <p:cNvSpPr>
              <a:spLocks noEditPoints="1"/>
            </p:cNvSpPr>
            <p:nvPr/>
          </p:nvSpPr>
          <p:spPr bwMode="auto">
            <a:xfrm>
              <a:off x="2072" y="241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5" name="Freeform 971"/>
            <p:cNvSpPr>
              <a:spLocks noEditPoints="1"/>
            </p:cNvSpPr>
            <p:nvPr/>
          </p:nvSpPr>
          <p:spPr bwMode="auto">
            <a:xfrm>
              <a:off x="2072" y="20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6" name="Freeform 972"/>
            <p:cNvSpPr>
              <a:spLocks noEditPoints="1"/>
            </p:cNvSpPr>
            <p:nvPr/>
          </p:nvSpPr>
          <p:spPr bwMode="auto">
            <a:xfrm>
              <a:off x="2072" y="2390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7" name="Freeform 973"/>
            <p:cNvSpPr>
              <a:spLocks noEditPoints="1"/>
            </p:cNvSpPr>
            <p:nvPr/>
          </p:nvSpPr>
          <p:spPr bwMode="auto">
            <a:xfrm>
              <a:off x="2072" y="198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8" name="Freeform 974"/>
            <p:cNvSpPr>
              <a:spLocks noEditPoints="1"/>
            </p:cNvSpPr>
            <p:nvPr/>
          </p:nvSpPr>
          <p:spPr bwMode="auto">
            <a:xfrm>
              <a:off x="2072" y="229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49" name="Freeform 975"/>
            <p:cNvSpPr>
              <a:spLocks noEditPoints="1"/>
            </p:cNvSpPr>
            <p:nvPr/>
          </p:nvSpPr>
          <p:spPr bwMode="auto">
            <a:xfrm>
              <a:off x="2072" y="258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0" name="Freeform 976"/>
            <p:cNvSpPr>
              <a:spLocks noEditPoints="1"/>
            </p:cNvSpPr>
            <p:nvPr/>
          </p:nvSpPr>
          <p:spPr bwMode="auto">
            <a:xfrm>
              <a:off x="2072" y="213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1" name="Freeform 977"/>
            <p:cNvSpPr>
              <a:spLocks noEditPoints="1"/>
            </p:cNvSpPr>
            <p:nvPr/>
          </p:nvSpPr>
          <p:spPr bwMode="auto">
            <a:xfrm>
              <a:off x="2072" y="276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2" name="Freeform 978"/>
            <p:cNvSpPr>
              <a:spLocks noEditPoints="1"/>
            </p:cNvSpPr>
            <p:nvPr/>
          </p:nvSpPr>
          <p:spPr bwMode="auto">
            <a:xfrm>
              <a:off x="2072" y="232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3" name="Freeform 979"/>
            <p:cNvSpPr>
              <a:spLocks noEditPoints="1"/>
            </p:cNvSpPr>
            <p:nvPr/>
          </p:nvSpPr>
          <p:spPr bwMode="auto">
            <a:xfrm>
              <a:off x="2072" y="235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4" name="Freeform 980"/>
            <p:cNvSpPr>
              <a:spLocks noEditPoints="1"/>
            </p:cNvSpPr>
            <p:nvPr/>
          </p:nvSpPr>
          <p:spPr bwMode="auto">
            <a:xfrm>
              <a:off x="2072" y="24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5" name="Freeform 981"/>
            <p:cNvSpPr>
              <a:spLocks noEditPoints="1"/>
            </p:cNvSpPr>
            <p:nvPr/>
          </p:nvSpPr>
          <p:spPr bwMode="auto">
            <a:xfrm>
              <a:off x="2072" y="20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6" name="Freeform 982"/>
            <p:cNvSpPr>
              <a:spLocks noEditPoints="1"/>
            </p:cNvSpPr>
            <p:nvPr/>
          </p:nvSpPr>
          <p:spPr bwMode="auto">
            <a:xfrm>
              <a:off x="2072" y="268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7" name="Freeform 983"/>
            <p:cNvSpPr>
              <a:spLocks noEditPoints="1"/>
            </p:cNvSpPr>
            <p:nvPr/>
          </p:nvSpPr>
          <p:spPr bwMode="auto">
            <a:xfrm>
              <a:off x="2072" y="25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8" name="Freeform 984"/>
            <p:cNvSpPr>
              <a:spLocks noEditPoints="1"/>
            </p:cNvSpPr>
            <p:nvPr/>
          </p:nvSpPr>
          <p:spPr bwMode="auto">
            <a:xfrm>
              <a:off x="2072" y="2298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59" name="Freeform 985"/>
            <p:cNvSpPr>
              <a:spLocks noEditPoints="1"/>
            </p:cNvSpPr>
            <p:nvPr/>
          </p:nvSpPr>
          <p:spPr bwMode="auto">
            <a:xfrm>
              <a:off x="2072" y="239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0" name="Freeform 986"/>
            <p:cNvSpPr>
              <a:spLocks noEditPoints="1"/>
            </p:cNvSpPr>
            <p:nvPr/>
          </p:nvSpPr>
          <p:spPr bwMode="auto">
            <a:xfrm>
              <a:off x="2072" y="222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1" name="Freeform 987"/>
            <p:cNvSpPr>
              <a:spLocks noEditPoints="1"/>
            </p:cNvSpPr>
            <p:nvPr/>
          </p:nvSpPr>
          <p:spPr bwMode="auto">
            <a:xfrm>
              <a:off x="2072" y="23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2" name="Freeform 988"/>
            <p:cNvSpPr>
              <a:spLocks noEditPoints="1"/>
            </p:cNvSpPr>
            <p:nvPr/>
          </p:nvSpPr>
          <p:spPr bwMode="auto">
            <a:xfrm>
              <a:off x="2072" y="226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3" name="Freeform 989"/>
            <p:cNvSpPr>
              <a:spLocks noEditPoints="1"/>
            </p:cNvSpPr>
            <p:nvPr/>
          </p:nvSpPr>
          <p:spPr bwMode="auto">
            <a:xfrm>
              <a:off x="2072" y="190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4" name="Freeform 990"/>
            <p:cNvSpPr>
              <a:spLocks noEditPoints="1"/>
            </p:cNvSpPr>
            <p:nvPr/>
          </p:nvSpPr>
          <p:spPr bwMode="auto">
            <a:xfrm>
              <a:off x="2072" y="23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5" name="Freeform 991"/>
            <p:cNvSpPr>
              <a:spLocks noEditPoints="1"/>
            </p:cNvSpPr>
            <p:nvPr/>
          </p:nvSpPr>
          <p:spPr bwMode="auto">
            <a:xfrm>
              <a:off x="2072" y="2167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6" name="Freeform 992"/>
            <p:cNvSpPr>
              <a:spLocks noEditPoints="1"/>
            </p:cNvSpPr>
            <p:nvPr/>
          </p:nvSpPr>
          <p:spPr bwMode="auto">
            <a:xfrm>
              <a:off x="2072" y="21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7" name="Freeform 993"/>
            <p:cNvSpPr>
              <a:spLocks noEditPoints="1"/>
            </p:cNvSpPr>
            <p:nvPr/>
          </p:nvSpPr>
          <p:spPr bwMode="auto">
            <a:xfrm>
              <a:off x="2072" y="21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8" name="Freeform 994"/>
            <p:cNvSpPr>
              <a:spLocks noEditPoints="1"/>
            </p:cNvSpPr>
            <p:nvPr/>
          </p:nvSpPr>
          <p:spPr bwMode="auto">
            <a:xfrm>
              <a:off x="2072" y="19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69" name="Freeform 995"/>
            <p:cNvSpPr>
              <a:spLocks noEditPoints="1"/>
            </p:cNvSpPr>
            <p:nvPr/>
          </p:nvSpPr>
          <p:spPr bwMode="auto">
            <a:xfrm>
              <a:off x="2072" y="300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0" name="Freeform 996"/>
            <p:cNvSpPr>
              <a:spLocks noEditPoints="1"/>
            </p:cNvSpPr>
            <p:nvPr/>
          </p:nvSpPr>
          <p:spPr bwMode="auto">
            <a:xfrm>
              <a:off x="2072" y="2590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1" name="Freeform 997"/>
            <p:cNvSpPr>
              <a:spLocks noEditPoints="1"/>
            </p:cNvSpPr>
            <p:nvPr/>
          </p:nvSpPr>
          <p:spPr bwMode="auto">
            <a:xfrm>
              <a:off x="2072" y="20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2" name="Freeform 998"/>
            <p:cNvSpPr>
              <a:spLocks noEditPoints="1"/>
            </p:cNvSpPr>
            <p:nvPr/>
          </p:nvSpPr>
          <p:spPr bwMode="auto">
            <a:xfrm>
              <a:off x="2072" y="2172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3" name="Freeform 999"/>
            <p:cNvSpPr>
              <a:spLocks noEditPoints="1"/>
            </p:cNvSpPr>
            <p:nvPr/>
          </p:nvSpPr>
          <p:spPr bwMode="auto">
            <a:xfrm>
              <a:off x="2072" y="280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4" name="Freeform 1000"/>
            <p:cNvSpPr>
              <a:spLocks noEditPoints="1"/>
            </p:cNvSpPr>
            <p:nvPr/>
          </p:nvSpPr>
          <p:spPr bwMode="auto">
            <a:xfrm>
              <a:off x="2072" y="251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5" name="Freeform 1001"/>
            <p:cNvSpPr>
              <a:spLocks noEditPoints="1"/>
            </p:cNvSpPr>
            <p:nvPr/>
          </p:nvSpPr>
          <p:spPr bwMode="auto">
            <a:xfrm>
              <a:off x="2072" y="2127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6" name="Freeform 1002"/>
            <p:cNvSpPr>
              <a:spLocks noEditPoints="1"/>
            </p:cNvSpPr>
            <p:nvPr/>
          </p:nvSpPr>
          <p:spPr bwMode="auto">
            <a:xfrm>
              <a:off x="2072" y="291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7" name="Freeform 1003"/>
            <p:cNvSpPr>
              <a:spLocks noEditPoints="1"/>
            </p:cNvSpPr>
            <p:nvPr/>
          </p:nvSpPr>
          <p:spPr bwMode="auto">
            <a:xfrm>
              <a:off x="2072" y="24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8" name="Freeform 1004"/>
            <p:cNvSpPr>
              <a:spLocks noEditPoints="1"/>
            </p:cNvSpPr>
            <p:nvPr/>
          </p:nvSpPr>
          <p:spPr bwMode="auto">
            <a:xfrm>
              <a:off x="2072" y="237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79" name="Freeform 1005"/>
            <p:cNvSpPr>
              <a:spLocks noEditPoints="1"/>
            </p:cNvSpPr>
            <p:nvPr/>
          </p:nvSpPr>
          <p:spPr bwMode="auto">
            <a:xfrm>
              <a:off x="2072" y="240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0" name="Freeform 1006"/>
            <p:cNvSpPr>
              <a:spLocks noEditPoints="1"/>
            </p:cNvSpPr>
            <p:nvPr/>
          </p:nvSpPr>
          <p:spPr bwMode="auto">
            <a:xfrm>
              <a:off x="2072" y="21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1" name="Freeform 1007"/>
            <p:cNvSpPr>
              <a:spLocks noEditPoints="1"/>
            </p:cNvSpPr>
            <p:nvPr/>
          </p:nvSpPr>
          <p:spPr bwMode="auto">
            <a:xfrm>
              <a:off x="2072" y="2369"/>
              <a:ext cx="52" cy="51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2" name="Freeform 1008"/>
            <p:cNvSpPr>
              <a:spLocks noEditPoints="1"/>
            </p:cNvSpPr>
            <p:nvPr/>
          </p:nvSpPr>
          <p:spPr bwMode="auto">
            <a:xfrm>
              <a:off x="2072" y="237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83" name="Freeform 1009"/>
            <p:cNvSpPr>
              <a:spLocks noEditPoints="1"/>
            </p:cNvSpPr>
            <p:nvPr/>
          </p:nvSpPr>
          <p:spPr bwMode="auto">
            <a:xfrm>
              <a:off x="2072" y="213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3" name="Group 1211"/>
          <p:cNvGrpSpPr>
            <a:grpSpLocks/>
          </p:cNvGrpSpPr>
          <p:nvPr/>
        </p:nvGrpSpPr>
        <p:grpSpPr bwMode="auto">
          <a:xfrm>
            <a:off x="2009776" y="3284538"/>
            <a:ext cx="2936875" cy="1247775"/>
            <a:chOff x="1266" y="2069"/>
            <a:chExt cx="1850" cy="786"/>
          </a:xfrm>
        </p:grpSpPr>
        <p:sp>
          <p:nvSpPr>
            <p:cNvPr id="7984" name="Freeform 1011"/>
            <p:cNvSpPr>
              <a:spLocks noEditPoints="1"/>
            </p:cNvSpPr>
            <p:nvPr/>
          </p:nvSpPr>
          <p:spPr bwMode="auto">
            <a:xfrm>
              <a:off x="2072" y="228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5" name="Freeform 1012"/>
            <p:cNvSpPr>
              <a:spLocks noEditPoints="1"/>
            </p:cNvSpPr>
            <p:nvPr/>
          </p:nvSpPr>
          <p:spPr bwMode="auto">
            <a:xfrm>
              <a:off x="2072" y="25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6" name="Freeform 1013"/>
            <p:cNvSpPr>
              <a:spLocks noEditPoints="1"/>
            </p:cNvSpPr>
            <p:nvPr/>
          </p:nvSpPr>
          <p:spPr bwMode="auto">
            <a:xfrm>
              <a:off x="2072" y="206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7" name="Freeform 1014"/>
            <p:cNvSpPr>
              <a:spLocks noEditPoints="1"/>
            </p:cNvSpPr>
            <p:nvPr/>
          </p:nvSpPr>
          <p:spPr bwMode="auto">
            <a:xfrm>
              <a:off x="2072" y="217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8" name="Freeform 1015"/>
            <p:cNvSpPr>
              <a:spLocks noEditPoints="1"/>
            </p:cNvSpPr>
            <p:nvPr/>
          </p:nvSpPr>
          <p:spPr bwMode="auto">
            <a:xfrm>
              <a:off x="2072" y="2476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9" name="Freeform 1016"/>
            <p:cNvSpPr>
              <a:spLocks noEditPoints="1"/>
            </p:cNvSpPr>
            <p:nvPr/>
          </p:nvSpPr>
          <p:spPr bwMode="auto">
            <a:xfrm>
              <a:off x="2072" y="216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0" name="Freeform 1017"/>
            <p:cNvSpPr>
              <a:spLocks noEditPoints="1"/>
            </p:cNvSpPr>
            <p:nvPr/>
          </p:nvSpPr>
          <p:spPr bwMode="auto">
            <a:xfrm>
              <a:off x="2072" y="2189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1" name="Freeform 1018"/>
            <p:cNvSpPr>
              <a:spLocks noEditPoints="1"/>
            </p:cNvSpPr>
            <p:nvPr/>
          </p:nvSpPr>
          <p:spPr bwMode="auto">
            <a:xfrm>
              <a:off x="2072" y="21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2" name="Freeform 1019"/>
            <p:cNvSpPr>
              <a:spLocks noEditPoints="1"/>
            </p:cNvSpPr>
            <p:nvPr/>
          </p:nvSpPr>
          <p:spPr bwMode="auto">
            <a:xfrm>
              <a:off x="2072" y="239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3" name="Freeform 1020"/>
            <p:cNvSpPr>
              <a:spLocks noEditPoints="1"/>
            </p:cNvSpPr>
            <p:nvPr/>
          </p:nvSpPr>
          <p:spPr bwMode="auto">
            <a:xfrm>
              <a:off x="2072" y="2803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4" name="Freeform 1021"/>
            <p:cNvSpPr>
              <a:spLocks noEditPoints="1"/>
            </p:cNvSpPr>
            <p:nvPr/>
          </p:nvSpPr>
          <p:spPr bwMode="auto">
            <a:xfrm>
              <a:off x="2072" y="2774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5" name="Freeform 1022"/>
            <p:cNvSpPr>
              <a:spLocks noEditPoints="1"/>
            </p:cNvSpPr>
            <p:nvPr/>
          </p:nvSpPr>
          <p:spPr bwMode="auto">
            <a:xfrm>
              <a:off x="2072" y="2615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6" name="Freeform 1023"/>
            <p:cNvSpPr>
              <a:spLocks noEditPoints="1"/>
            </p:cNvSpPr>
            <p:nvPr/>
          </p:nvSpPr>
          <p:spPr bwMode="auto">
            <a:xfrm>
              <a:off x="2072" y="2491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7" name="Freeform 1024"/>
            <p:cNvSpPr>
              <a:spLocks noEditPoints="1"/>
            </p:cNvSpPr>
            <p:nvPr/>
          </p:nvSpPr>
          <p:spPr bwMode="auto">
            <a:xfrm>
              <a:off x="2072" y="2438"/>
              <a:ext cx="52" cy="52"/>
            </a:xfrm>
            <a:custGeom>
              <a:avLst/>
              <a:gdLst>
                <a:gd name="T0" fmla="*/ 241 w 515"/>
                <a:gd name="T1" fmla="*/ 7 h 515"/>
                <a:gd name="T2" fmla="*/ 258 w 515"/>
                <a:gd name="T3" fmla="*/ 0 h 515"/>
                <a:gd name="T4" fmla="*/ 275 w 515"/>
                <a:gd name="T5" fmla="*/ 8 h 515"/>
                <a:gd name="T6" fmla="*/ 506 w 515"/>
                <a:gd name="T7" fmla="*/ 241 h 515"/>
                <a:gd name="T8" fmla="*/ 505 w 515"/>
                <a:gd name="T9" fmla="*/ 275 h 515"/>
                <a:gd name="T10" fmla="*/ 275 w 515"/>
                <a:gd name="T11" fmla="*/ 505 h 515"/>
                <a:gd name="T12" fmla="*/ 241 w 515"/>
                <a:gd name="T13" fmla="*/ 506 h 515"/>
                <a:gd name="T14" fmla="*/ 8 w 515"/>
                <a:gd name="T15" fmla="*/ 275 h 515"/>
                <a:gd name="T16" fmla="*/ 0 w 515"/>
                <a:gd name="T17" fmla="*/ 258 h 515"/>
                <a:gd name="T18" fmla="*/ 7 w 515"/>
                <a:gd name="T19" fmla="*/ 241 h 515"/>
                <a:gd name="T20" fmla="*/ 241 w 515"/>
                <a:gd name="T21" fmla="*/ 7 h 515"/>
                <a:gd name="T22" fmla="*/ 41 w 515"/>
                <a:gd name="T23" fmla="*/ 275 h 515"/>
                <a:gd name="T24" fmla="*/ 41 w 515"/>
                <a:gd name="T25" fmla="*/ 241 h 515"/>
                <a:gd name="T26" fmla="*/ 275 w 515"/>
                <a:gd name="T27" fmla="*/ 471 h 515"/>
                <a:gd name="T28" fmla="*/ 241 w 515"/>
                <a:gd name="T29" fmla="*/ 471 h 515"/>
                <a:gd name="T30" fmla="*/ 471 w 515"/>
                <a:gd name="T31" fmla="*/ 241 h 515"/>
                <a:gd name="T32" fmla="*/ 471 w 515"/>
                <a:gd name="T33" fmla="*/ 275 h 515"/>
                <a:gd name="T34" fmla="*/ 241 w 515"/>
                <a:gd name="T35" fmla="*/ 41 h 515"/>
                <a:gd name="T36" fmla="*/ 275 w 515"/>
                <a:gd name="T37" fmla="*/ 41 h 515"/>
                <a:gd name="T38" fmla="*/ 41 w 515"/>
                <a:gd name="T39" fmla="*/ 27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5" h="515">
                  <a:moveTo>
                    <a:pt x="241" y="7"/>
                  </a:moveTo>
                  <a:cubicBezTo>
                    <a:pt x="245" y="3"/>
                    <a:pt x="251" y="0"/>
                    <a:pt x="258" y="0"/>
                  </a:cubicBezTo>
                  <a:cubicBezTo>
                    <a:pt x="264" y="0"/>
                    <a:pt x="270" y="3"/>
                    <a:pt x="275" y="8"/>
                  </a:cubicBezTo>
                  <a:lnTo>
                    <a:pt x="506" y="241"/>
                  </a:lnTo>
                  <a:cubicBezTo>
                    <a:pt x="515" y="250"/>
                    <a:pt x="515" y="265"/>
                    <a:pt x="505" y="275"/>
                  </a:cubicBezTo>
                  <a:lnTo>
                    <a:pt x="275" y="505"/>
                  </a:lnTo>
                  <a:cubicBezTo>
                    <a:pt x="265" y="515"/>
                    <a:pt x="250" y="515"/>
                    <a:pt x="241" y="506"/>
                  </a:cubicBezTo>
                  <a:lnTo>
                    <a:pt x="8" y="275"/>
                  </a:lnTo>
                  <a:cubicBezTo>
                    <a:pt x="3" y="270"/>
                    <a:pt x="0" y="264"/>
                    <a:pt x="0" y="258"/>
                  </a:cubicBezTo>
                  <a:cubicBezTo>
                    <a:pt x="0" y="251"/>
                    <a:pt x="3" y="245"/>
                    <a:pt x="7" y="241"/>
                  </a:cubicBezTo>
                  <a:lnTo>
                    <a:pt x="241" y="7"/>
                  </a:lnTo>
                  <a:close/>
                  <a:moveTo>
                    <a:pt x="41" y="275"/>
                  </a:moveTo>
                  <a:lnTo>
                    <a:pt x="41" y="241"/>
                  </a:lnTo>
                  <a:lnTo>
                    <a:pt x="275" y="471"/>
                  </a:lnTo>
                  <a:lnTo>
                    <a:pt x="241" y="471"/>
                  </a:lnTo>
                  <a:lnTo>
                    <a:pt x="471" y="241"/>
                  </a:lnTo>
                  <a:lnTo>
                    <a:pt x="471" y="275"/>
                  </a:lnTo>
                  <a:lnTo>
                    <a:pt x="241" y="41"/>
                  </a:lnTo>
                  <a:lnTo>
                    <a:pt x="275" y="41"/>
                  </a:lnTo>
                  <a:lnTo>
                    <a:pt x="41" y="275"/>
                  </a:lnTo>
                  <a:close/>
                </a:path>
              </a:pathLst>
            </a:custGeom>
            <a:solidFill>
              <a:srgbClr val="416FA6"/>
            </a:solidFill>
            <a:ln w="0" cap="flat">
              <a:solidFill>
                <a:srgbClr val="416FA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8" name="Freeform 1025"/>
            <p:cNvSpPr>
              <a:spLocks noEditPoints="1"/>
            </p:cNvSpPr>
            <p:nvPr/>
          </p:nvSpPr>
          <p:spPr bwMode="auto">
            <a:xfrm>
              <a:off x="16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99" name="Freeform 1026"/>
            <p:cNvSpPr>
              <a:spLocks noEditPoints="1"/>
            </p:cNvSpPr>
            <p:nvPr/>
          </p:nvSpPr>
          <p:spPr bwMode="auto">
            <a:xfrm>
              <a:off x="196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0" name="Freeform 1027"/>
            <p:cNvSpPr>
              <a:spLocks noEditPoints="1"/>
            </p:cNvSpPr>
            <p:nvPr/>
          </p:nvSpPr>
          <p:spPr bwMode="auto">
            <a:xfrm>
              <a:off x="20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1" name="Freeform 1028"/>
            <p:cNvSpPr>
              <a:spLocks noEditPoints="1"/>
            </p:cNvSpPr>
            <p:nvPr/>
          </p:nvSpPr>
          <p:spPr bwMode="auto">
            <a:xfrm>
              <a:off x="14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2" name="Freeform 1029"/>
            <p:cNvSpPr>
              <a:spLocks noEditPoints="1"/>
            </p:cNvSpPr>
            <p:nvPr/>
          </p:nvSpPr>
          <p:spPr bwMode="auto">
            <a:xfrm>
              <a:off x="192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3" name="Freeform 1030"/>
            <p:cNvSpPr>
              <a:spLocks noEditPoints="1"/>
            </p:cNvSpPr>
            <p:nvPr/>
          </p:nvSpPr>
          <p:spPr bwMode="auto">
            <a:xfrm>
              <a:off x="227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4" name="Freeform 1031"/>
            <p:cNvSpPr>
              <a:spLocks noEditPoints="1"/>
            </p:cNvSpPr>
            <p:nvPr/>
          </p:nvSpPr>
          <p:spPr bwMode="auto">
            <a:xfrm>
              <a:off x="13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5" name="Freeform 1032"/>
            <p:cNvSpPr>
              <a:spLocks noEditPoints="1"/>
            </p:cNvSpPr>
            <p:nvPr/>
          </p:nvSpPr>
          <p:spPr bwMode="auto">
            <a:xfrm>
              <a:off x="15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6" name="Freeform 1033"/>
            <p:cNvSpPr>
              <a:spLocks noEditPoints="1"/>
            </p:cNvSpPr>
            <p:nvPr/>
          </p:nvSpPr>
          <p:spPr bwMode="auto">
            <a:xfrm>
              <a:off x="231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7" name="Freeform 1034"/>
            <p:cNvSpPr>
              <a:spLocks noEditPoints="1"/>
            </p:cNvSpPr>
            <p:nvPr/>
          </p:nvSpPr>
          <p:spPr bwMode="auto">
            <a:xfrm>
              <a:off x="25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8" name="Freeform 1035"/>
            <p:cNvSpPr>
              <a:spLocks noEditPoints="1"/>
            </p:cNvSpPr>
            <p:nvPr/>
          </p:nvSpPr>
          <p:spPr bwMode="auto">
            <a:xfrm>
              <a:off x="28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09" name="Freeform 1036"/>
            <p:cNvSpPr>
              <a:spLocks noEditPoints="1"/>
            </p:cNvSpPr>
            <p:nvPr/>
          </p:nvSpPr>
          <p:spPr bwMode="auto">
            <a:xfrm>
              <a:off x="16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0" name="Freeform 1037"/>
            <p:cNvSpPr>
              <a:spLocks noEditPoints="1"/>
            </p:cNvSpPr>
            <p:nvPr/>
          </p:nvSpPr>
          <p:spPr bwMode="auto">
            <a:xfrm>
              <a:off x="216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1" name="Freeform 1038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2" name="Freeform 1039"/>
            <p:cNvSpPr>
              <a:spLocks noEditPoints="1"/>
            </p:cNvSpPr>
            <p:nvPr/>
          </p:nvSpPr>
          <p:spPr bwMode="auto">
            <a:xfrm>
              <a:off x="252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3" name="Freeform 1040"/>
            <p:cNvSpPr>
              <a:spLocks noEditPoints="1"/>
            </p:cNvSpPr>
            <p:nvPr/>
          </p:nvSpPr>
          <p:spPr bwMode="auto">
            <a:xfrm>
              <a:off x="251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4" name="Freeform 1041"/>
            <p:cNvSpPr>
              <a:spLocks noEditPoints="1"/>
            </p:cNvSpPr>
            <p:nvPr/>
          </p:nvSpPr>
          <p:spPr bwMode="auto">
            <a:xfrm>
              <a:off x="15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5" name="Freeform 1042"/>
            <p:cNvSpPr>
              <a:spLocks noEditPoints="1"/>
            </p:cNvSpPr>
            <p:nvPr/>
          </p:nvSpPr>
          <p:spPr bwMode="auto">
            <a:xfrm>
              <a:off x="19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6" name="Freeform 1043"/>
            <p:cNvSpPr>
              <a:spLocks noEditPoints="1"/>
            </p:cNvSpPr>
            <p:nvPr/>
          </p:nvSpPr>
          <p:spPr bwMode="auto">
            <a:xfrm>
              <a:off x="16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7" name="Freeform 1044"/>
            <p:cNvSpPr>
              <a:spLocks noEditPoints="1"/>
            </p:cNvSpPr>
            <p:nvPr/>
          </p:nvSpPr>
          <p:spPr bwMode="auto">
            <a:xfrm>
              <a:off x="16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8" name="Freeform 1045"/>
            <p:cNvSpPr>
              <a:spLocks noEditPoints="1"/>
            </p:cNvSpPr>
            <p:nvPr/>
          </p:nvSpPr>
          <p:spPr bwMode="auto">
            <a:xfrm>
              <a:off x="177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19" name="Freeform 1046"/>
            <p:cNvSpPr>
              <a:spLocks noEditPoints="1"/>
            </p:cNvSpPr>
            <p:nvPr/>
          </p:nvSpPr>
          <p:spPr bwMode="auto">
            <a:xfrm>
              <a:off x="16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0" name="Freeform 1047"/>
            <p:cNvSpPr>
              <a:spLocks noEditPoints="1"/>
            </p:cNvSpPr>
            <p:nvPr/>
          </p:nvSpPr>
          <p:spPr bwMode="auto">
            <a:xfrm>
              <a:off x="16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1" name="Freeform 1048"/>
            <p:cNvSpPr>
              <a:spLocks noEditPoints="1"/>
            </p:cNvSpPr>
            <p:nvPr/>
          </p:nvSpPr>
          <p:spPr bwMode="auto">
            <a:xfrm>
              <a:off x="15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2" name="Freeform 1049"/>
            <p:cNvSpPr>
              <a:spLocks noEditPoints="1"/>
            </p:cNvSpPr>
            <p:nvPr/>
          </p:nvSpPr>
          <p:spPr bwMode="auto">
            <a:xfrm>
              <a:off x="19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3" name="Freeform 1050"/>
            <p:cNvSpPr>
              <a:spLocks noEditPoints="1"/>
            </p:cNvSpPr>
            <p:nvPr/>
          </p:nvSpPr>
          <p:spPr bwMode="auto">
            <a:xfrm>
              <a:off x="166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4" name="Freeform 1051"/>
            <p:cNvSpPr>
              <a:spLocks noEditPoints="1"/>
            </p:cNvSpPr>
            <p:nvPr/>
          </p:nvSpPr>
          <p:spPr bwMode="auto">
            <a:xfrm>
              <a:off x="245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5" name="Freeform 1052"/>
            <p:cNvSpPr>
              <a:spLocks noEditPoints="1"/>
            </p:cNvSpPr>
            <p:nvPr/>
          </p:nvSpPr>
          <p:spPr bwMode="auto">
            <a:xfrm>
              <a:off x="220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6" name="Freeform 1053"/>
            <p:cNvSpPr>
              <a:spLocks noEditPoints="1"/>
            </p:cNvSpPr>
            <p:nvPr/>
          </p:nvSpPr>
          <p:spPr bwMode="auto">
            <a:xfrm>
              <a:off x="20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7" name="Freeform 1054"/>
            <p:cNvSpPr>
              <a:spLocks noEditPoints="1"/>
            </p:cNvSpPr>
            <p:nvPr/>
          </p:nvSpPr>
          <p:spPr bwMode="auto">
            <a:xfrm>
              <a:off x="23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8" name="Freeform 1055"/>
            <p:cNvSpPr>
              <a:spLocks noEditPoints="1"/>
            </p:cNvSpPr>
            <p:nvPr/>
          </p:nvSpPr>
          <p:spPr bwMode="auto">
            <a:xfrm>
              <a:off x="19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29" name="Freeform 1056"/>
            <p:cNvSpPr>
              <a:spLocks noEditPoints="1"/>
            </p:cNvSpPr>
            <p:nvPr/>
          </p:nvSpPr>
          <p:spPr bwMode="auto">
            <a:xfrm>
              <a:off x="19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0" name="Freeform 1057"/>
            <p:cNvSpPr>
              <a:spLocks noEditPoints="1"/>
            </p:cNvSpPr>
            <p:nvPr/>
          </p:nvSpPr>
          <p:spPr bwMode="auto">
            <a:xfrm>
              <a:off x="207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1" name="Freeform 1058"/>
            <p:cNvSpPr>
              <a:spLocks noEditPoints="1"/>
            </p:cNvSpPr>
            <p:nvPr/>
          </p:nvSpPr>
          <p:spPr bwMode="auto">
            <a:xfrm>
              <a:off x="21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2" name="Freeform 1059"/>
            <p:cNvSpPr>
              <a:spLocks noEditPoints="1"/>
            </p:cNvSpPr>
            <p:nvPr/>
          </p:nvSpPr>
          <p:spPr bwMode="auto">
            <a:xfrm>
              <a:off x="296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3" name="Freeform 1060"/>
            <p:cNvSpPr>
              <a:spLocks noEditPoints="1"/>
            </p:cNvSpPr>
            <p:nvPr/>
          </p:nvSpPr>
          <p:spPr bwMode="auto">
            <a:xfrm>
              <a:off x="143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4" name="Freeform 1061"/>
            <p:cNvSpPr>
              <a:spLocks noEditPoints="1"/>
            </p:cNvSpPr>
            <p:nvPr/>
          </p:nvSpPr>
          <p:spPr bwMode="auto">
            <a:xfrm>
              <a:off x="19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5" name="Freeform 1062"/>
            <p:cNvSpPr>
              <a:spLocks noEditPoints="1"/>
            </p:cNvSpPr>
            <p:nvPr/>
          </p:nvSpPr>
          <p:spPr bwMode="auto">
            <a:xfrm>
              <a:off x="19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6" name="Freeform 1063"/>
            <p:cNvSpPr>
              <a:spLocks noEditPoints="1"/>
            </p:cNvSpPr>
            <p:nvPr/>
          </p:nvSpPr>
          <p:spPr bwMode="auto">
            <a:xfrm>
              <a:off x="280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7" name="Freeform 1064"/>
            <p:cNvSpPr>
              <a:spLocks noEditPoints="1"/>
            </p:cNvSpPr>
            <p:nvPr/>
          </p:nvSpPr>
          <p:spPr bwMode="auto">
            <a:xfrm>
              <a:off x="289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8" name="Freeform 1065"/>
            <p:cNvSpPr>
              <a:spLocks noEditPoints="1"/>
            </p:cNvSpPr>
            <p:nvPr/>
          </p:nvSpPr>
          <p:spPr bwMode="auto">
            <a:xfrm>
              <a:off x="174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39" name="Freeform 1066"/>
            <p:cNvSpPr>
              <a:spLocks noEditPoints="1"/>
            </p:cNvSpPr>
            <p:nvPr/>
          </p:nvSpPr>
          <p:spPr bwMode="auto">
            <a:xfrm>
              <a:off x="19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0" name="Freeform 1067"/>
            <p:cNvSpPr>
              <a:spLocks noEditPoints="1"/>
            </p:cNvSpPr>
            <p:nvPr/>
          </p:nvSpPr>
          <p:spPr bwMode="auto">
            <a:xfrm>
              <a:off x="220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1" name="Freeform 1068"/>
            <p:cNvSpPr>
              <a:spLocks noEditPoints="1"/>
            </p:cNvSpPr>
            <p:nvPr/>
          </p:nvSpPr>
          <p:spPr bwMode="auto">
            <a:xfrm>
              <a:off x="233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2" name="Freeform 1069"/>
            <p:cNvSpPr>
              <a:spLocks noEditPoints="1"/>
            </p:cNvSpPr>
            <p:nvPr/>
          </p:nvSpPr>
          <p:spPr bwMode="auto">
            <a:xfrm>
              <a:off x="19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3" name="Freeform 1070"/>
            <p:cNvSpPr>
              <a:spLocks noEditPoints="1"/>
            </p:cNvSpPr>
            <p:nvPr/>
          </p:nvSpPr>
          <p:spPr bwMode="auto">
            <a:xfrm>
              <a:off x="266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4" name="Freeform 1071"/>
            <p:cNvSpPr>
              <a:spLocks noEditPoints="1"/>
            </p:cNvSpPr>
            <p:nvPr/>
          </p:nvSpPr>
          <p:spPr bwMode="auto">
            <a:xfrm>
              <a:off x="215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5" name="Freeform 1072"/>
            <p:cNvSpPr>
              <a:spLocks noEditPoints="1"/>
            </p:cNvSpPr>
            <p:nvPr/>
          </p:nvSpPr>
          <p:spPr bwMode="auto">
            <a:xfrm>
              <a:off x="20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6" name="Freeform 1073"/>
            <p:cNvSpPr>
              <a:spLocks noEditPoints="1"/>
            </p:cNvSpPr>
            <p:nvPr/>
          </p:nvSpPr>
          <p:spPr bwMode="auto">
            <a:xfrm>
              <a:off x="15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7" name="Freeform 1074"/>
            <p:cNvSpPr>
              <a:spLocks noEditPoints="1"/>
            </p:cNvSpPr>
            <p:nvPr/>
          </p:nvSpPr>
          <p:spPr bwMode="auto">
            <a:xfrm>
              <a:off x="20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8" name="Freeform 1075"/>
            <p:cNvSpPr>
              <a:spLocks noEditPoints="1"/>
            </p:cNvSpPr>
            <p:nvPr/>
          </p:nvSpPr>
          <p:spPr bwMode="auto">
            <a:xfrm>
              <a:off x="16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49" name="Freeform 1076"/>
            <p:cNvSpPr>
              <a:spLocks noEditPoints="1"/>
            </p:cNvSpPr>
            <p:nvPr/>
          </p:nvSpPr>
          <p:spPr bwMode="auto">
            <a:xfrm>
              <a:off x="17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0" name="Freeform 1077"/>
            <p:cNvSpPr>
              <a:spLocks noEditPoints="1"/>
            </p:cNvSpPr>
            <p:nvPr/>
          </p:nvSpPr>
          <p:spPr bwMode="auto">
            <a:xfrm>
              <a:off x="19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1" name="Freeform 1078"/>
            <p:cNvSpPr>
              <a:spLocks noEditPoints="1"/>
            </p:cNvSpPr>
            <p:nvPr/>
          </p:nvSpPr>
          <p:spPr bwMode="auto">
            <a:xfrm>
              <a:off x="205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2" name="Freeform 1079"/>
            <p:cNvSpPr>
              <a:spLocks noEditPoints="1"/>
            </p:cNvSpPr>
            <p:nvPr/>
          </p:nvSpPr>
          <p:spPr bwMode="auto">
            <a:xfrm>
              <a:off x="229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3" name="Freeform 1080"/>
            <p:cNvSpPr>
              <a:spLocks noEditPoints="1"/>
            </p:cNvSpPr>
            <p:nvPr/>
          </p:nvSpPr>
          <p:spPr bwMode="auto">
            <a:xfrm>
              <a:off x="219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4" name="Freeform 1081"/>
            <p:cNvSpPr>
              <a:spLocks noEditPoints="1"/>
            </p:cNvSpPr>
            <p:nvPr/>
          </p:nvSpPr>
          <p:spPr bwMode="auto">
            <a:xfrm>
              <a:off x="223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5" name="Freeform 1082"/>
            <p:cNvSpPr>
              <a:spLocks noEditPoints="1"/>
            </p:cNvSpPr>
            <p:nvPr/>
          </p:nvSpPr>
          <p:spPr bwMode="auto">
            <a:xfrm>
              <a:off x="13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6" name="Freeform 1083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7" name="Freeform 1084"/>
            <p:cNvSpPr>
              <a:spLocks noEditPoints="1"/>
            </p:cNvSpPr>
            <p:nvPr/>
          </p:nvSpPr>
          <p:spPr bwMode="auto">
            <a:xfrm>
              <a:off x="151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8" name="Freeform 1085"/>
            <p:cNvSpPr>
              <a:spLocks noEditPoints="1"/>
            </p:cNvSpPr>
            <p:nvPr/>
          </p:nvSpPr>
          <p:spPr bwMode="auto">
            <a:xfrm>
              <a:off x="18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59" name="Freeform 1086"/>
            <p:cNvSpPr>
              <a:spLocks noEditPoints="1"/>
            </p:cNvSpPr>
            <p:nvPr/>
          </p:nvSpPr>
          <p:spPr bwMode="auto">
            <a:xfrm>
              <a:off x="234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0" name="Freeform 1087"/>
            <p:cNvSpPr>
              <a:spLocks noEditPoints="1"/>
            </p:cNvSpPr>
            <p:nvPr/>
          </p:nvSpPr>
          <p:spPr bwMode="auto">
            <a:xfrm>
              <a:off x="16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1" name="Freeform 1088"/>
            <p:cNvSpPr>
              <a:spLocks noEditPoints="1"/>
            </p:cNvSpPr>
            <p:nvPr/>
          </p:nvSpPr>
          <p:spPr bwMode="auto">
            <a:xfrm>
              <a:off x="220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2" name="Freeform 1089"/>
            <p:cNvSpPr>
              <a:spLocks noEditPoints="1"/>
            </p:cNvSpPr>
            <p:nvPr/>
          </p:nvSpPr>
          <p:spPr bwMode="auto">
            <a:xfrm>
              <a:off x="212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3" name="Freeform 1090"/>
            <p:cNvSpPr>
              <a:spLocks noEditPoints="1"/>
            </p:cNvSpPr>
            <p:nvPr/>
          </p:nvSpPr>
          <p:spPr bwMode="auto">
            <a:xfrm>
              <a:off x="302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4" name="Freeform 1091"/>
            <p:cNvSpPr>
              <a:spLocks noEditPoints="1"/>
            </p:cNvSpPr>
            <p:nvPr/>
          </p:nvSpPr>
          <p:spPr bwMode="auto">
            <a:xfrm>
              <a:off x="23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5" name="Freeform 1092"/>
            <p:cNvSpPr>
              <a:spLocks noEditPoints="1"/>
            </p:cNvSpPr>
            <p:nvPr/>
          </p:nvSpPr>
          <p:spPr bwMode="auto">
            <a:xfrm>
              <a:off x="252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6" name="Freeform 1093"/>
            <p:cNvSpPr>
              <a:spLocks noEditPoints="1"/>
            </p:cNvSpPr>
            <p:nvPr/>
          </p:nvSpPr>
          <p:spPr bwMode="auto">
            <a:xfrm>
              <a:off x="18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7" name="Freeform 1094"/>
            <p:cNvSpPr>
              <a:spLocks noEditPoints="1"/>
            </p:cNvSpPr>
            <p:nvPr/>
          </p:nvSpPr>
          <p:spPr bwMode="auto">
            <a:xfrm>
              <a:off x="201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8" name="Freeform 1095"/>
            <p:cNvSpPr>
              <a:spLocks noEditPoints="1"/>
            </p:cNvSpPr>
            <p:nvPr/>
          </p:nvSpPr>
          <p:spPr bwMode="auto">
            <a:xfrm>
              <a:off x="240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69" name="Freeform 1096"/>
            <p:cNvSpPr>
              <a:spLocks noEditPoints="1"/>
            </p:cNvSpPr>
            <p:nvPr/>
          </p:nvSpPr>
          <p:spPr bwMode="auto">
            <a:xfrm>
              <a:off x="21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0" name="Freeform 1097"/>
            <p:cNvSpPr>
              <a:spLocks noEditPoints="1"/>
            </p:cNvSpPr>
            <p:nvPr/>
          </p:nvSpPr>
          <p:spPr bwMode="auto">
            <a:xfrm>
              <a:off x="18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1" name="Freeform 1098"/>
            <p:cNvSpPr>
              <a:spLocks noEditPoints="1"/>
            </p:cNvSpPr>
            <p:nvPr/>
          </p:nvSpPr>
          <p:spPr bwMode="auto">
            <a:xfrm>
              <a:off x="20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2" name="Freeform 1099"/>
            <p:cNvSpPr>
              <a:spLocks noEditPoints="1"/>
            </p:cNvSpPr>
            <p:nvPr/>
          </p:nvSpPr>
          <p:spPr bwMode="auto">
            <a:xfrm>
              <a:off x="22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3" name="Freeform 1100"/>
            <p:cNvSpPr>
              <a:spLocks noEditPoints="1"/>
            </p:cNvSpPr>
            <p:nvPr/>
          </p:nvSpPr>
          <p:spPr bwMode="auto">
            <a:xfrm>
              <a:off x="306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4" name="Freeform 1101"/>
            <p:cNvSpPr>
              <a:spLocks noEditPoints="1"/>
            </p:cNvSpPr>
            <p:nvPr/>
          </p:nvSpPr>
          <p:spPr bwMode="auto">
            <a:xfrm>
              <a:off x="18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5" name="Freeform 1102"/>
            <p:cNvSpPr>
              <a:spLocks noEditPoints="1"/>
            </p:cNvSpPr>
            <p:nvPr/>
          </p:nvSpPr>
          <p:spPr bwMode="auto">
            <a:xfrm>
              <a:off x="222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6" name="Freeform 1103"/>
            <p:cNvSpPr>
              <a:spLocks noEditPoints="1"/>
            </p:cNvSpPr>
            <p:nvPr/>
          </p:nvSpPr>
          <p:spPr bwMode="auto">
            <a:xfrm>
              <a:off x="20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7" name="Freeform 1104"/>
            <p:cNvSpPr>
              <a:spLocks noEditPoints="1"/>
            </p:cNvSpPr>
            <p:nvPr/>
          </p:nvSpPr>
          <p:spPr bwMode="auto">
            <a:xfrm>
              <a:off x="201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8" name="Freeform 1105"/>
            <p:cNvSpPr>
              <a:spLocks noEditPoints="1"/>
            </p:cNvSpPr>
            <p:nvPr/>
          </p:nvSpPr>
          <p:spPr bwMode="auto">
            <a:xfrm>
              <a:off x="232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79" name="Freeform 1106"/>
            <p:cNvSpPr>
              <a:spLocks noEditPoints="1"/>
            </p:cNvSpPr>
            <p:nvPr/>
          </p:nvSpPr>
          <p:spPr bwMode="auto">
            <a:xfrm>
              <a:off x="175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0" name="Freeform 1107"/>
            <p:cNvSpPr>
              <a:spLocks noEditPoints="1"/>
            </p:cNvSpPr>
            <p:nvPr/>
          </p:nvSpPr>
          <p:spPr bwMode="auto">
            <a:xfrm>
              <a:off x="278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1" name="Freeform 1108"/>
            <p:cNvSpPr>
              <a:spLocks noEditPoints="1"/>
            </p:cNvSpPr>
            <p:nvPr/>
          </p:nvSpPr>
          <p:spPr bwMode="auto">
            <a:xfrm>
              <a:off x="177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2" name="Freeform 1109"/>
            <p:cNvSpPr>
              <a:spLocks noEditPoints="1"/>
            </p:cNvSpPr>
            <p:nvPr/>
          </p:nvSpPr>
          <p:spPr bwMode="auto">
            <a:xfrm>
              <a:off x="22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3" name="Freeform 1110"/>
            <p:cNvSpPr>
              <a:spLocks noEditPoints="1"/>
            </p:cNvSpPr>
            <p:nvPr/>
          </p:nvSpPr>
          <p:spPr bwMode="auto">
            <a:xfrm>
              <a:off x="225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4" name="Freeform 1111"/>
            <p:cNvSpPr>
              <a:spLocks noEditPoints="1"/>
            </p:cNvSpPr>
            <p:nvPr/>
          </p:nvSpPr>
          <p:spPr bwMode="auto">
            <a:xfrm>
              <a:off x="14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5" name="Freeform 1112"/>
            <p:cNvSpPr>
              <a:spLocks noEditPoints="1"/>
            </p:cNvSpPr>
            <p:nvPr/>
          </p:nvSpPr>
          <p:spPr bwMode="auto">
            <a:xfrm>
              <a:off x="203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6" name="Freeform 1113"/>
            <p:cNvSpPr>
              <a:spLocks noEditPoints="1"/>
            </p:cNvSpPr>
            <p:nvPr/>
          </p:nvSpPr>
          <p:spPr bwMode="auto">
            <a:xfrm>
              <a:off x="20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7" name="Freeform 1114"/>
            <p:cNvSpPr>
              <a:spLocks noEditPoints="1"/>
            </p:cNvSpPr>
            <p:nvPr/>
          </p:nvSpPr>
          <p:spPr bwMode="auto">
            <a:xfrm>
              <a:off x="229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8" name="Freeform 1115"/>
            <p:cNvSpPr>
              <a:spLocks noEditPoints="1"/>
            </p:cNvSpPr>
            <p:nvPr/>
          </p:nvSpPr>
          <p:spPr bwMode="auto">
            <a:xfrm>
              <a:off x="20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89" name="Freeform 1116"/>
            <p:cNvSpPr>
              <a:spLocks noEditPoints="1"/>
            </p:cNvSpPr>
            <p:nvPr/>
          </p:nvSpPr>
          <p:spPr bwMode="auto">
            <a:xfrm>
              <a:off x="295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0" name="Freeform 1117"/>
            <p:cNvSpPr>
              <a:spLocks noEditPoints="1"/>
            </p:cNvSpPr>
            <p:nvPr/>
          </p:nvSpPr>
          <p:spPr bwMode="auto">
            <a:xfrm>
              <a:off x="233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1" name="Freeform 1118"/>
            <p:cNvSpPr>
              <a:spLocks noEditPoints="1"/>
            </p:cNvSpPr>
            <p:nvPr/>
          </p:nvSpPr>
          <p:spPr bwMode="auto">
            <a:xfrm>
              <a:off x="17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2" name="Freeform 1119"/>
            <p:cNvSpPr>
              <a:spLocks noEditPoints="1"/>
            </p:cNvSpPr>
            <p:nvPr/>
          </p:nvSpPr>
          <p:spPr bwMode="auto">
            <a:xfrm>
              <a:off x="25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3" name="Freeform 1120"/>
            <p:cNvSpPr>
              <a:spLocks noEditPoints="1"/>
            </p:cNvSpPr>
            <p:nvPr/>
          </p:nvSpPr>
          <p:spPr bwMode="auto">
            <a:xfrm>
              <a:off x="248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4" name="Freeform 1121"/>
            <p:cNvSpPr>
              <a:spLocks noEditPoints="1"/>
            </p:cNvSpPr>
            <p:nvPr/>
          </p:nvSpPr>
          <p:spPr bwMode="auto">
            <a:xfrm>
              <a:off x="15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5" name="Freeform 1122"/>
            <p:cNvSpPr>
              <a:spLocks noEditPoints="1"/>
            </p:cNvSpPr>
            <p:nvPr/>
          </p:nvSpPr>
          <p:spPr bwMode="auto">
            <a:xfrm>
              <a:off x="192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6" name="Freeform 1123"/>
            <p:cNvSpPr>
              <a:spLocks noEditPoints="1"/>
            </p:cNvSpPr>
            <p:nvPr/>
          </p:nvSpPr>
          <p:spPr bwMode="auto">
            <a:xfrm>
              <a:off x="30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7" name="Freeform 1124"/>
            <p:cNvSpPr>
              <a:spLocks noEditPoints="1"/>
            </p:cNvSpPr>
            <p:nvPr/>
          </p:nvSpPr>
          <p:spPr bwMode="auto">
            <a:xfrm>
              <a:off x="196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8" name="Freeform 1125"/>
            <p:cNvSpPr>
              <a:spLocks noEditPoints="1"/>
            </p:cNvSpPr>
            <p:nvPr/>
          </p:nvSpPr>
          <p:spPr bwMode="auto">
            <a:xfrm>
              <a:off x="18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99" name="Freeform 1126"/>
            <p:cNvSpPr>
              <a:spLocks noEditPoints="1"/>
            </p:cNvSpPr>
            <p:nvPr/>
          </p:nvSpPr>
          <p:spPr bwMode="auto">
            <a:xfrm>
              <a:off x="20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0" name="Freeform 1127"/>
            <p:cNvSpPr>
              <a:spLocks noEditPoints="1"/>
            </p:cNvSpPr>
            <p:nvPr/>
          </p:nvSpPr>
          <p:spPr bwMode="auto">
            <a:xfrm>
              <a:off x="20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1" name="Freeform 1128"/>
            <p:cNvSpPr>
              <a:spLocks noEditPoints="1"/>
            </p:cNvSpPr>
            <p:nvPr/>
          </p:nvSpPr>
          <p:spPr bwMode="auto">
            <a:xfrm>
              <a:off x="17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2" name="Freeform 1129"/>
            <p:cNvSpPr>
              <a:spLocks noEditPoints="1"/>
            </p:cNvSpPr>
            <p:nvPr/>
          </p:nvSpPr>
          <p:spPr bwMode="auto">
            <a:xfrm>
              <a:off x="174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3" name="Freeform 1130"/>
            <p:cNvSpPr>
              <a:spLocks noEditPoints="1"/>
            </p:cNvSpPr>
            <p:nvPr/>
          </p:nvSpPr>
          <p:spPr bwMode="auto">
            <a:xfrm>
              <a:off x="20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4" name="Freeform 1131"/>
            <p:cNvSpPr>
              <a:spLocks noEditPoints="1"/>
            </p:cNvSpPr>
            <p:nvPr/>
          </p:nvSpPr>
          <p:spPr bwMode="auto">
            <a:xfrm>
              <a:off x="19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5" name="Freeform 1132"/>
            <p:cNvSpPr>
              <a:spLocks noEditPoints="1"/>
            </p:cNvSpPr>
            <p:nvPr/>
          </p:nvSpPr>
          <p:spPr bwMode="auto">
            <a:xfrm>
              <a:off x="17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6" name="Freeform 1133"/>
            <p:cNvSpPr>
              <a:spLocks noEditPoints="1"/>
            </p:cNvSpPr>
            <p:nvPr/>
          </p:nvSpPr>
          <p:spPr bwMode="auto">
            <a:xfrm>
              <a:off x="19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7" name="Freeform 1134"/>
            <p:cNvSpPr>
              <a:spLocks noEditPoints="1"/>
            </p:cNvSpPr>
            <p:nvPr/>
          </p:nvSpPr>
          <p:spPr bwMode="auto">
            <a:xfrm>
              <a:off x="19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8" name="Freeform 1135"/>
            <p:cNvSpPr>
              <a:spLocks noEditPoints="1"/>
            </p:cNvSpPr>
            <p:nvPr/>
          </p:nvSpPr>
          <p:spPr bwMode="auto">
            <a:xfrm>
              <a:off x="20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09" name="Freeform 1136"/>
            <p:cNvSpPr>
              <a:spLocks noEditPoints="1"/>
            </p:cNvSpPr>
            <p:nvPr/>
          </p:nvSpPr>
          <p:spPr bwMode="auto">
            <a:xfrm>
              <a:off x="23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0" name="Freeform 1137"/>
            <p:cNvSpPr>
              <a:spLocks noEditPoints="1"/>
            </p:cNvSpPr>
            <p:nvPr/>
          </p:nvSpPr>
          <p:spPr bwMode="auto">
            <a:xfrm>
              <a:off x="14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1" name="Freeform 1138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2" name="Freeform 1139"/>
            <p:cNvSpPr>
              <a:spLocks noEditPoints="1"/>
            </p:cNvSpPr>
            <p:nvPr/>
          </p:nvSpPr>
          <p:spPr bwMode="auto">
            <a:xfrm>
              <a:off x="27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3" name="Freeform 1140"/>
            <p:cNvSpPr>
              <a:spLocks noEditPoints="1"/>
            </p:cNvSpPr>
            <p:nvPr/>
          </p:nvSpPr>
          <p:spPr bwMode="auto">
            <a:xfrm>
              <a:off x="220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4" name="Freeform 1141"/>
            <p:cNvSpPr>
              <a:spLocks noEditPoints="1"/>
            </p:cNvSpPr>
            <p:nvPr/>
          </p:nvSpPr>
          <p:spPr bwMode="auto">
            <a:xfrm>
              <a:off x="18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5" name="Freeform 1142"/>
            <p:cNvSpPr>
              <a:spLocks noEditPoints="1"/>
            </p:cNvSpPr>
            <p:nvPr/>
          </p:nvSpPr>
          <p:spPr bwMode="auto">
            <a:xfrm>
              <a:off x="22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6" name="Freeform 1143"/>
            <p:cNvSpPr>
              <a:spLocks noEditPoints="1"/>
            </p:cNvSpPr>
            <p:nvPr/>
          </p:nvSpPr>
          <p:spPr bwMode="auto">
            <a:xfrm>
              <a:off x="18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7" name="Freeform 1144"/>
            <p:cNvSpPr>
              <a:spLocks noEditPoints="1"/>
            </p:cNvSpPr>
            <p:nvPr/>
          </p:nvSpPr>
          <p:spPr bwMode="auto">
            <a:xfrm>
              <a:off x="22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8" name="Freeform 1145"/>
            <p:cNvSpPr>
              <a:spLocks noEditPoints="1"/>
            </p:cNvSpPr>
            <p:nvPr/>
          </p:nvSpPr>
          <p:spPr bwMode="auto">
            <a:xfrm>
              <a:off x="19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19" name="Freeform 1146"/>
            <p:cNvSpPr>
              <a:spLocks noEditPoints="1"/>
            </p:cNvSpPr>
            <p:nvPr/>
          </p:nvSpPr>
          <p:spPr bwMode="auto">
            <a:xfrm>
              <a:off x="26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0" name="Freeform 1147"/>
            <p:cNvSpPr>
              <a:spLocks noEditPoints="1"/>
            </p:cNvSpPr>
            <p:nvPr/>
          </p:nvSpPr>
          <p:spPr bwMode="auto">
            <a:xfrm>
              <a:off x="16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1" name="Freeform 1148"/>
            <p:cNvSpPr>
              <a:spLocks noEditPoints="1"/>
            </p:cNvSpPr>
            <p:nvPr/>
          </p:nvSpPr>
          <p:spPr bwMode="auto">
            <a:xfrm>
              <a:off x="204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2" name="Freeform 1149"/>
            <p:cNvSpPr>
              <a:spLocks noEditPoints="1"/>
            </p:cNvSpPr>
            <p:nvPr/>
          </p:nvSpPr>
          <p:spPr bwMode="auto">
            <a:xfrm>
              <a:off x="269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3" name="Freeform 1150"/>
            <p:cNvSpPr>
              <a:spLocks noEditPoints="1"/>
            </p:cNvSpPr>
            <p:nvPr/>
          </p:nvSpPr>
          <p:spPr bwMode="auto">
            <a:xfrm>
              <a:off x="246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4" name="Freeform 1151"/>
            <p:cNvSpPr>
              <a:spLocks noEditPoints="1"/>
            </p:cNvSpPr>
            <p:nvPr/>
          </p:nvSpPr>
          <p:spPr bwMode="auto">
            <a:xfrm>
              <a:off x="26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5" name="Freeform 1152"/>
            <p:cNvSpPr>
              <a:spLocks noEditPoints="1"/>
            </p:cNvSpPr>
            <p:nvPr/>
          </p:nvSpPr>
          <p:spPr bwMode="auto">
            <a:xfrm>
              <a:off x="20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6" name="Freeform 1153"/>
            <p:cNvSpPr>
              <a:spLocks noEditPoints="1"/>
            </p:cNvSpPr>
            <p:nvPr/>
          </p:nvSpPr>
          <p:spPr bwMode="auto">
            <a:xfrm>
              <a:off x="216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7" name="Freeform 1154"/>
            <p:cNvSpPr>
              <a:spLocks noEditPoints="1"/>
            </p:cNvSpPr>
            <p:nvPr/>
          </p:nvSpPr>
          <p:spPr bwMode="auto">
            <a:xfrm>
              <a:off x="21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8" name="Freeform 1155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29" name="Freeform 1156"/>
            <p:cNvSpPr>
              <a:spLocks noEditPoints="1"/>
            </p:cNvSpPr>
            <p:nvPr/>
          </p:nvSpPr>
          <p:spPr bwMode="auto">
            <a:xfrm>
              <a:off x="21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0" name="Freeform 1157"/>
            <p:cNvSpPr>
              <a:spLocks noEditPoints="1"/>
            </p:cNvSpPr>
            <p:nvPr/>
          </p:nvSpPr>
          <p:spPr bwMode="auto">
            <a:xfrm>
              <a:off x="248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1" name="Freeform 1158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2" name="Freeform 1159"/>
            <p:cNvSpPr>
              <a:spLocks noEditPoints="1"/>
            </p:cNvSpPr>
            <p:nvPr/>
          </p:nvSpPr>
          <p:spPr bwMode="auto">
            <a:xfrm>
              <a:off x="245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3" name="Freeform 1160"/>
            <p:cNvSpPr>
              <a:spLocks noEditPoints="1"/>
            </p:cNvSpPr>
            <p:nvPr/>
          </p:nvSpPr>
          <p:spPr bwMode="auto">
            <a:xfrm>
              <a:off x="259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4" name="Freeform 1161"/>
            <p:cNvSpPr>
              <a:spLocks noEditPoints="1"/>
            </p:cNvSpPr>
            <p:nvPr/>
          </p:nvSpPr>
          <p:spPr bwMode="auto">
            <a:xfrm>
              <a:off x="17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5" name="Freeform 1162"/>
            <p:cNvSpPr>
              <a:spLocks noEditPoints="1"/>
            </p:cNvSpPr>
            <p:nvPr/>
          </p:nvSpPr>
          <p:spPr bwMode="auto">
            <a:xfrm>
              <a:off x="17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6" name="Freeform 1163"/>
            <p:cNvSpPr>
              <a:spLocks noEditPoints="1"/>
            </p:cNvSpPr>
            <p:nvPr/>
          </p:nvSpPr>
          <p:spPr bwMode="auto">
            <a:xfrm>
              <a:off x="18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7" name="Freeform 1164"/>
            <p:cNvSpPr>
              <a:spLocks noEditPoints="1"/>
            </p:cNvSpPr>
            <p:nvPr/>
          </p:nvSpPr>
          <p:spPr bwMode="auto">
            <a:xfrm>
              <a:off x="20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8" name="Freeform 1165"/>
            <p:cNvSpPr>
              <a:spLocks noEditPoints="1"/>
            </p:cNvSpPr>
            <p:nvPr/>
          </p:nvSpPr>
          <p:spPr bwMode="auto">
            <a:xfrm>
              <a:off x="14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39" name="Freeform 1166"/>
            <p:cNvSpPr>
              <a:spLocks noEditPoints="1"/>
            </p:cNvSpPr>
            <p:nvPr/>
          </p:nvSpPr>
          <p:spPr bwMode="auto">
            <a:xfrm>
              <a:off x="204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0" name="Freeform 1167"/>
            <p:cNvSpPr>
              <a:spLocks noEditPoints="1"/>
            </p:cNvSpPr>
            <p:nvPr/>
          </p:nvSpPr>
          <p:spPr bwMode="auto">
            <a:xfrm>
              <a:off x="183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1" name="Freeform 1168"/>
            <p:cNvSpPr>
              <a:spLocks noEditPoints="1"/>
            </p:cNvSpPr>
            <p:nvPr/>
          </p:nvSpPr>
          <p:spPr bwMode="auto">
            <a:xfrm>
              <a:off x="18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2" name="Freeform 1169"/>
            <p:cNvSpPr>
              <a:spLocks noEditPoints="1"/>
            </p:cNvSpPr>
            <p:nvPr/>
          </p:nvSpPr>
          <p:spPr bwMode="auto">
            <a:xfrm>
              <a:off x="18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3" name="Freeform 1170"/>
            <p:cNvSpPr>
              <a:spLocks noEditPoints="1"/>
            </p:cNvSpPr>
            <p:nvPr/>
          </p:nvSpPr>
          <p:spPr bwMode="auto">
            <a:xfrm>
              <a:off x="15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4" name="Freeform 1171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5" name="Freeform 1172"/>
            <p:cNvSpPr>
              <a:spLocks noEditPoints="1"/>
            </p:cNvSpPr>
            <p:nvPr/>
          </p:nvSpPr>
          <p:spPr bwMode="auto">
            <a:xfrm>
              <a:off x="237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6" name="Freeform 1173"/>
            <p:cNvSpPr>
              <a:spLocks noEditPoints="1"/>
            </p:cNvSpPr>
            <p:nvPr/>
          </p:nvSpPr>
          <p:spPr bwMode="auto">
            <a:xfrm>
              <a:off x="18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7" name="Freeform 1174"/>
            <p:cNvSpPr>
              <a:spLocks noEditPoints="1"/>
            </p:cNvSpPr>
            <p:nvPr/>
          </p:nvSpPr>
          <p:spPr bwMode="auto">
            <a:xfrm>
              <a:off x="16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8" name="Freeform 1175"/>
            <p:cNvSpPr>
              <a:spLocks noEditPoints="1"/>
            </p:cNvSpPr>
            <p:nvPr/>
          </p:nvSpPr>
          <p:spPr bwMode="auto">
            <a:xfrm>
              <a:off x="16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49" name="Freeform 1176"/>
            <p:cNvSpPr>
              <a:spLocks noEditPoints="1"/>
            </p:cNvSpPr>
            <p:nvPr/>
          </p:nvSpPr>
          <p:spPr bwMode="auto">
            <a:xfrm>
              <a:off x="18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0" name="Freeform 1177"/>
            <p:cNvSpPr>
              <a:spLocks noEditPoints="1"/>
            </p:cNvSpPr>
            <p:nvPr/>
          </p:nvSpPr>
          <p:spPr bwMode="auto">
            <a:xfrm>
              <a:off x="18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1" name="Freeform 1178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2" name="Freeform 1179"/>
            <p:cNvSpPr>
              <a:spLocks noEditPoints="1"/>
            </p:cNvSpPr>
            <p:nvPr/>
          </p:nvSpPr>
          <p:spPr bwMode="auto">
            <a:xfrm>
              <a:off x="237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3" name="Freeform 1180"/>
            <p:cNvSpPr>
              <a:spLocks noEditPoints="1"/>
            </p:cNvSpPr>
            <p:nvPr/>
          </p:nvSpPr>
          <p:spPr bwMode="auto">
            <a:xfrm>
              <a:off x="198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4" name="Freeform 1181"/>
            <p:cNvSpPr>
              <a:spLocks noEditPoints="1"/>
            </p:cNvSpPr>
            <p:nvPr/>
          </p:nvSpPr>
          <p:spPr bwMode="auto">
            <a:xfrm>
              <a:off x="17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5" name="Freeform 1182"/>
            <p:cNvSpPr>
              <a:spLocks noEditPoints="1"/>
            </p:cNvSpPr>
            <p:nvPr/>
          </p:nvSpPr>
          <p:spPr bwMode="auto">
            <a:xfrm>
              <a:off x="13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6" name="Freeform 1183"/>
            <p:cNvSpPr>
              <a:spLocks noEditPoints="1"/>
            </p:cNvSpPr>
            <p:nvPr/>
          </p:nvSpPr>
          <p:spPr bwMode="auto">
            <a:xfrm>
              <a:off x="223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7" name="Freeform 1184"/>
            <p:cNvSpPr>
              <a:spLocks noEditPoints="1"/>
            </p:cNvSpPr>
            <p:nvPr/>
          </p:nvSpPr>
          <p:spPr bwMode="auto">
            <a:xfrm>
              <a:off x="16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8" name="Freeform 1185"/>
            <p:cNvSpPr>
              <a:spLocks noEditPoints="1"/>
            </p:cNvSpPr>
            <p:nvPr/>
          </p:nvSpPr>
          <p:spPr bwMode="auto">
            <a:xfrm>
              <a:off x="14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59" name="Freeform 1186"/>
            <p:cNvSpPr>
              <a:spLocks noEditPoints="1"/>
            </p:cNvSpPr>
            <p:nvPr/>
          </p:nvSpPr>
          <p:spPr bwMode="auto">
            <a:xfrm>
              <a:off x="19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0" name="Freeform 1187"/>
            <p:cNvSpPr>
              <a:spLocks noEditPoints="1"/>
            </p:cNvSpPr>
            <p:nvPr/>
          </p:nvSpPr>
          <p:spPr bwMode="auto">
            <a:xfrm>
              <a:off x="12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1" name="Freeform 1188"/>
            <p:cNvSpPr>
              <a:spLocks noEditPoints="1"/>
            </p:cNvSpPr>
            <p:nvPr/>
          </p:nvSpPr>
          <p:spPr bwMode="auto">
            <a:xfrm>
              <a:off x="20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2" name="Freeform 1189"/>
            <p:cNvSpPr>
              <a:spLocks noEditPoints="1"/>
            </p:cNvSpPr>
            <p:nvPr/>
          </p:nvSpPr>
          <p:spPr bwMode="auto">
            <a:xfrm>
              <a:off x="215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3" name="Freeform 1190"/>
            <p:cNvSpPr>
              <a:spLocks noEditPoints="1"/>
            </p:cNvSpPr>
            <p:nvPr/>
          </p:nvSpPr>
          <p:spPr bwMode="auto">
            <a:xfrm>
              <a:off x="24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4" name="Freeform 1191"/>
            <p:cNvSpPr>
              <a:spLocks noEditPoints="1"/>
            </p:cNvSpPr>
            <p:nvPr/>
          </p:nvSpPr>
          <p:spPr bwMode="auto">
            <a:xfrm>
              <a:off x="21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5" name="Freeform 1192"/>
            <p:cNvSpPr>
              <a:spLocks noEditPoints="1"/>
            </p:cNvSpPr>
            <p:nvPr/>
          </p:nvSpPr>
          <p:spPr bwMode="auto">
            <a:xfrm>
              <a:off x="202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6" name="Freeform 1193"/>
            <p:cNvSpPr>
              <a:spLocks noEditPoints="1"/>
            </p:cNvSpPr>
            <p:nvPr/>
          </p:nvSpPr>
          <p:spPr bwMode="auto">
            <a:xfrm>
              <a:off x="20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7" name="Freeform 1194"/>
            <p:cNvSpPr>
              <a:spLocks noEditPoints="1"/>
            </p:cNvSpPr>
            <p:nvPr/>
          </p:nvSpPr>
          <p:spPr bwMode="auto">
            <a:xfrm>
              <a:off x="22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8" name="Freeform 1195"/>
            <p:cNvSpPr>
              <a:spLocks noEditPoints="1"/>
            </p:cNvSpPr>
            <p:nvPr/>
          </p:nvSpPr>
          <p:spPr bwMode="auto">
            <a:xfrm>
              <a:off x="26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69" name="Freeform 1196"/>
            <p:cNvSpPr>
              <a:spLocks noEditPoints="1"/>
            </p:cNvSpPr>
            <p:nvPr/>
          </p:nvSpPr>
          <p:spPr bwMode="auto">
            <a:xfrm>
              <a:off x="18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0" name="Freeform 1197"/>
            <p:cNvSpPr>
              <a:spLocks noEditPoints="1"/>
            </p:cNvSpPr>
            <p:nvPr/>
          </p:nvSpPr>
          <p:spPr bwMode="auto">
            <a:xfrm>
              <a:off x="18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1" name="Freeform 1198"/>
            <p:cNvSpPr>
              <a:spLocks noEditPoints="1"/>
            </p:cNvSpPr>
            <p:nvPr/>
          </p:nvSpPr>
          <p:spPr bwMode="auto">
            <a:xfrm>
              <a:off x="155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2" name="Freeform 1199"/>
            <p:cNvSpPr>
              <a:spLocks noEditPoints="1"/>
            </p:cNvSpPr>
            <p:nvPr/>
          </p:nvSpPr>
          <p:spPr bwMode="auto">
            <a:xfrm>
              <a:off x="174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3" name="Freeform 1200"/>
            <p:cNvSpPr>
              <a:spLocks noEditPoints="1"/>
            </p:cNvSpPr>
            <p:nvPr/>
          </p:nvSpPr>
          <p:spPr bwMode="auto">
            <a:xfrm>
              <a:off x="247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4" name="Freeform 1201"/>
            <p:cNvSpPr>
              <a:spLocks noEditPoints="1"/>
            </p:cNvSpPr>
            <p:nvPr/>
          </p:nvSpPr>
          <p:spPr bwMode="auto">
            <a:xfrm>
              <a:off x="16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5" name="Freeform 1202"/>
            <p:cNvSpPr>
              <a:spLocks noEditPoints="1"/>
            </p:cNvSpPr>
            <p:nvPr/>
          </p:nvSpPr>
          <p:spPr bwMode="auto">
            <a:xfrm>
              <a:off x="20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6" name="Freeform 1203"/>
            <p:cNvSpPr>
              <a:spLocks noEditPoints="1"/>
            </p:cNvSpPr>
            <p:nvPr/>
          </p:nvSpPr>
          <p:spPr bwMode="auto">
            <a:xfrm>
              <a:off x="15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7" name="Freeform 1204"/>
            <p:cNvSpPr>
              <a:spLocks noEditPoints="1"/>
            </p:cNvSpPr>
            <p:nvPr/>
          </p:nvSpPr>
          <p:spPr bwMode="auto">
            <a:xfrm>
              <a:off x="211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8" name="Freeform 1205"/>
            <p:cNvSpPr>
              <a:spLocks noEditPoints="1"/>
            </p:cNvSpPr>
            <p:nvPr/>
          </p:nvSpPr>
          <p:spPr bwMode="auto">
            <a:xfrm>
              <a:off x="175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79" name="Freeform 1206"/>
            <p:cNvSpPr>
              <a:spLocks noEditPoints="1"/>
            </p:cNvSpPr>
            <p:nvPr/>
          </p:nvSpPr>
          <p:spPr bwMode="auto">
            <a:xfrm>
              <a:off x="15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0" name="Freeform 1207"/>
            <p:cNvSpPr>
              <a:spLocks noEditPoints="1"/>
            </p:cNvSpPr>
            <p:nvPr/>
          </p:nvSpPr>
          <p:spPr bwMode="auto">
            <a:xfrm>
              <a:off x="22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1" name="Freeform 1208"/>
            <p:cNvSpPr>
              <a:spLocks noEditPoints="1"/>
            </p:cNvSpPr>
            <p:nvPr/>
          </p:nvSpPr>
          <p:spPr bwMode="auto">
            <a:xfrm>
              <a:off x="22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2" name="Freeform 1209"/>
            <p:cNvSpPr>
              <a:spLocks noEditPoints="1"/>
            </p:cNvSpPr>
            <p:nvPr/>
          </p:nvSpPr>
          <p:spPr bwMode="auto">
            <a:xfrm>
              <a:off x="194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83" name="Freeform 1210"/>
            <p:cNvSpPr>
              <a:spLocks noEditPoints="1"/>
            </p:cNvSpPr>
            <p:nvPr/>
          </p:nvSpPr>
          <p:spPr bwMode="auto">
            <a:xfrm>
              <a:off x="26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4" name="Group 1412"/>
          <p:cNvGrpSpPr>
            <a:grpSpLocks/>
          </p:cNvGrpSpPr>
          <p:nvPr/>
        </p:nvGrpSpPr>
        <p:grpSpPr bwMode="auto">
          <a:xfrm>
            <a:off x="2106613" y="3708400"/>
            <a:ext cx="3392488" cy="82550"/>
            <a:chOff x="1327" y="2336"/>
            <a:chExt cx="2137" cy="52"/>
          </a:xfrm>
        </p:grpSpPr>
        <p:sp>
          <p:nvSpPr>
            <p:cNvPr id="7784" name="Freeform 1212"/>
            <p:cNvSpPr>
              <a:spLocks noEditPoints="1"/>
            </p:cNvSpPr>
            <p:nvPr/>
          </p:nvSpPr>
          <p:spPr bwMode="auto">
            <a:xfrm>
              <a:off x="19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5" name="Freeform 1213"/>
            <p:cNvSpPr>
              <a:spLocks noEditPoints="1"/>
            </p:cNvSpPr>
            <p:nvPr/>
          </p:nvSpPr>
          <p:spPr bwMode="auto">
            <a:xfrm>
              <a:off x="183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6" name="Freeform 1214"/>
            <p:cNvSpPr>
              <a:spLocks noEditPoints="1"/>
            </p:cNvSpPr>
            <p:nvPr/>
          </p:nvSpPr>
          <p:spPr bwMode="auto">
            <a:xfrm>
              <a:off x="229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7" name="Freeform 1215"/>
            <p:cNvSpPr>
              <a:spLocks noEditPoints="1"/>
            </p:cNvSpPr>
            <p:nvPr/>
          </p:nvSpPr>
          <p:spPr bwMode="auto">
            <a:xfrm>
              <a:off x="263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8" name="Freeform 1216"/>
            <p:cNvSpPr>
              <a:spLocks noEditPoints="1"/>
            </p:cNvSpPr>
            <p:nvPr/>
          </p:nvSpPr>
          <p:spPr bwMode="auto">
            <a:xfrm>
              <a:off x="17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9" name="Freeform 1217"/>
            <p:cNvSpPr>
              <a:spLocks noEditPoints="1"/>
            </p:cNvSpPr>
            <p:nvPr/>
          </p:nvSpPr>
          <p:spPr bwMode="auto">
            <a:xfrm>
              <a:off x="17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0" name="Freeform 1218"/>
            <p:cNvSpPr>
              <a:spLocks noEditPoints="1"/>
            </p:cNvSpPr>
            <p:nvPr/>
          </p:nvSpPr>
          <p:spPr bwMode="auto">
            <a:xfrm>
              <a:off x="214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1" name="Freeform 1219"/>
            <p:cNvSpPr>
              <a:spLocks noEditPoints="1"/>
            </p:cNvSpPr>
            <p:nvPr/>
          </p:nvSpPr>
          <p:spPr bwMode="auto">
            <a:xfrm>
              <a:off x="231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2" name="Freeform 1220"/>
            <p:cNvSpPr>
              <a:spLocks noEditPoints="1"/>
            </p:cNvSpPr>
            <p:nvPr/>
          </p:nvSpPr>
          <p:spPr bwMode="auto">
            <a:xfrm>
              <a:off x="25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3" name="Freeform 1221"/>
            <p:cNvSpPr>
              <a:spLocks noEditPoints="1"/>
            </p:cNvSpPr>
            <p:nvPr/>
          </p:nvSpPr>
          <p:spPr bwMode="auto">
            <a:xfrm>
              <a:off x="22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4" name="Freeform 1222"/>
            <p:cNvSpPr>
              <a:spLocks noEditPoints="1"/>
            </p:cNvSpPr>
            <p:nvPr/>
          </p:nvSpPr>
          <p:spPr bwMode="auto">
            <a:xfrm>
              <a:off x="18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5" name="Freeform 1223"/>
            <p:cNvSpPr>
              <a:spLocks noEditPoints="1"/>
            </p:cNvSpPr>
            <p:nvPr/>
          </p:nvSpPr>
          <p:spPr bwMode="auto">
            <a:xfrm>
              <a:off x="160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6" name="Freeform 1224"/>
            <p:cNvSpPr>
              <a:spLocks noEditPoints="1"/>
            </p:cNvSpPr>
            <p:nvPr/>
          </p:nvSpPr>
          <p:spPr bwMode="auto">
            <a:xfrm>
              <a:off x="15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7" name="Freeform 1225"/>
            <p:cNvSpPr>
              <a:spLocks noEditPoints="1"/>
            </p:cNvSpPr>
            <p:nvPr/>
          </p:nvSpPr>
          <p:spPr bwMode="auto">
            <a:xfrm>
              <a:off x="13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8" name="Freeform 1226"/>
            <p:cNvSpPr>
              <a:spLocks noEditPoints="1"/>
            </p:cNvSpPr>
            <p:nvPr/>
          </p:nvSpPr>
          <p:spPr bwMode="auto">
            <a:xfrm>
              <a:off x="23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9" name="Freeform 1227"/>
            <p:cNvSpPr>
              <a:spLocks noEditPoints="1"/>
            </p:cNvSpPr>
            <p:nvPr/>
          </p:nvSpPr>
          <p:spPr bwMode="auto">
            <a:xfrm>
              <a:off x="17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0" name="Freeform 1228"/>
            <p:cNvSpPr>
              <a:spLocks noEditPoints="1"/>
            </p:cNvSpPr>
            <p:nvPr/>
          </p:nvSpPr>
          <p:spPr bwMode="auto">
            <a:xfrm>
              <a:off x="16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1" name="Freeform 1229"/>
            <p:cNvSpPr>
              <a:spLocks noEditPoints="1"/>
            </p:cNvSpPr>
            <p:nvPr/>
          </p:nvSpPr>
          <p:spPr bwMode="auto">
            <a:xfrm>
              <a:off x="242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2" name="Freeform 1230"/>
            <p:cNvSpPr>
              <a:spLocks noEditPoints="1"/>
            </p:cNvSpPr>
            <p:nvPr/>
          </p:nvSpPr>
          <p:spPr bwMode="auto">
            <a:xfrm>
              <a:off x="245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3" name="Freeform 1231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4" name="Freeform 1232"/>
            <p:cNvSpPr>
              <a:spLocks noEditPoints="1"/>
            </p:cNvSpPr>
            <p:nvPr/>
          </p:nvSpPr>
          <p:spPr bwMode="auto">
            <a:xfrm>
              <a:off x="17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5" name="Freeform 1233"/>
            <p:cNvSpPr>
              <a:spLocks noEditPoints="1"/>
            </p:cNvSpPr>
            <p:nvPr/>
          </p:nvSpPr>
          <p:spPr bwMode="auto">
            <a:xfrm>
              <a:off x="24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6" name="Freeform 1234"/>
            <p:cNvSpPr>
              <a:spLocks noEditPoints="1"/>
            </p:cNvSpPr>
            <p:nvPr/>
          </p:nvSpPr>
          <p:spPr bwMode="auto">
            <a:xfrm>
              <a:off x="17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7" name="Freeform 1235"/>
            <p:cNvSpPr>
              <a:spLocks noEditPoints="1"/>
            </p:cNvSpPr>
            <p:nvPr/>
          </p:nvSpPr>
          <p:spPr bwMode="auto">
            <a:xfrm>
              <a:off x="155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8" name="Freeform 1236"/>
            <p:cNvSpPr>
              <a:spLocks noEditPoints="1"/>
            </p:cNvSpPr>
            <p:nvPr/>
          </p:nvSpPr>
          <p:spPr bwMode="auto">
            <a:xfrm>
              <a:off x="19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9" name="Freeform 1237"/>
            <p:cNvSpPr>
              <a:spLocks noEditPoints="1"/>
            </p:cNvSpPr>
            <p:nvPr/>
          </p:nvSpPr>
          <p:spPr bwMode="auto">
            <a:xfrm>
              <a:off x="15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0" name="Freeform 1238"/>
            <p:cNvSpPr>
              <a:spLocks noEditPoints="1"/>
            </p:cNvSpPr>
            <p:nvPr/>
          </p:nvSpPr>
          <p:spPr bwMode="auto">
            <a:xfrm>
              <a:off x="171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1" name="Freeform 1239"/>
            <p:cNvSpPr>
              <a:spLocks noEditPoints="1"/>
            </p:cNvSpPr>
            <p:nvPr/>
          </p:nvSpPr>
          <p:spPr bwMode="auto">
            <a:xfrm>
              <a:off x="23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2" name="Freeform 1240"/>
            <p:cNvSpPr>
              <a:spLocks noEditPoints="1"/>
            </p:cNvSpPr>
            <p:nvPr/>
          </p:nvSpPr>
          <p:spPr bwMode="auto">
            <a:xfrm>
              <a:off x="19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3" name="Freeform 1241"/>
            <p:cNvSpPr>
              <a:spLocks noEditPoints="1"/>
            </p:cNvSpPr>
            <p:nvPr/>
          </p:nvSpPr>
          <p:spPr bwMode="auto">
            <a:xfrm>
              <a:off x="15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4" name="Freeform 1242"/>
            <p:cNvSpPr>
              <a:spLocks noEditPoints="1"/>
            </p:cNvSpPr>
            <p:nvPr/>
          </p:nvSpPr>
          <p:spPr bwMode="auto">
            <a:xfrm>
              <a:off x="21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5" name="Freeform 1243"/>
            <p:cNvSpPr>
              <a:spLocks noEditPoints="1"/>
            </p:cNvSpPr>
            <p:nvPr/>
          </p:nvSpPr>
          <p:spPr bwMode="auto">
            <a:xfrm>
              <a:off x="178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6" name="Freeform 1244"/>
            <p:cNvSpPr>
              <a:spLocks noEditPoints="1"/>
            </p:cNvSpPr>
            <p:nvPr/>
          </p:nvSpPr>
          <p:spPr bwMode="auto">
            <a:xfrm>
              <a:off x="17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7" name="Freeform 1245"/>
            <p:cNvSpPr>
              <a:spLocks noEditPoints="1"/>
            </p:cNvSpPr>
            <p:nvPr/>
          </p:nvSpPr>
          <p:spPr bwMode="auto">
            <a:xfrm>
              <a:off x="180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8" name="Freeform 1246"/>
            <p:cNvSpPr>
              <a:spLocks noEditPoints="1"/>
            </p:cNvSpPr>
            <p:nvPr/>
          </p:nvSpPr>
          <p:spPr bwMode="auto">
            <a:xfrm>
              <a:off x="204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9" name="Freeform 1247"/>
            <p:cNvSpPr>
              <a:spLocks noEditPoints="1"/>
            </p:cNvSpPr>
            <p:nvPr/>
          </p:nvSpPr>
          <p:spPr bwMode="auto">
            <a:xfrm>
              <a:off x="17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0" name="Freeform 1248"/>
            <p:cNvSpPr>
              <a:spLocks noEditPoints="1"/>
            </p:cNvSpPr>
            <p:nvPr/>
          </p:nvSpPr>
          <p:spPr bwMode="auto">
            <a:xfrm>
              <a:off x="13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1" name="Freeform 1249"/>
            <p:cNvSpPr>
              <a:spLocks noEditPoints="1"/>
            </p:cNvSpPr>
            <p:nvPr/>
          </p:nvSpPr>
          <p:spPr bwMode="auto">
            <a:xfrm>
              <a:off x="20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2" name="Freeform 1250"/>
            <p:cNvSpPr>
              <a:spLocks noEditPoints="1"/>
            </p:cNvSpPr>
            <p:nvPr/>
          </p:nvSpPr>
          <p:spPr bwMode="auto">
            <a:xfrm>
              <a:off x="34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3" name="Freeform 1251"/>
            <p:cNvSpPr>
              <a:spLocks noEditPoints="1"/>
            </p:cNvSpPr>
            <p:nvPr/>
          </p:nvSpPr>
          <p:spPr bwMode="auto">
            <a:xfrm>
              <a:off x="27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4" name="Freeform 1252"/>
            <p:cNvSpPr>
              <a:spLocks noEditPoints="1"/>
            </p:cNvSpPr>
            <p:nvPr/>
          </p:nvSpPr>
          <p:spPr bwMode="auto">
            <a:xfrm>
              <a:off x="17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5" name="Freeform 1253"/>
            <p:cNvSpPr>
              <a:spLocks noEditPoints="1"/>
            </p:cNvSpPr>
            <p:nvPr/>
          </p:nvSpPr>
          <p:spPr bwMode="auto">
            <a:xfrm>
              <a:off x="16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6" name="Freeform 1254"/>
            <p:cNvSpPr>
              <a:spLocks noEditPoints="1"/>
            </p:cNvSpPr>
            <p:nvPr/>
          </p:nvSpPr>
          <p:spPr bwMode="auto">
            <a:xfrm>
              <a:off x="22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7" name="Freeform 1255"/>
            <p:cNvSpPr>
              <a:spLocks noEditPoints="1"/>
            </p:cNvSpPr>
            <p:nvPr/>
          </p:nvSpPr>
          <p:spPr bwMode="auto">
            <a:xfrm>
              <a:off x="18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8" name="Freeform 1256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9" name="Freeform 1257"/>
            <p:cNvSpPr>
              <a:spLocks noEditPoints="1"/>
            </p:cNvSpPr>
            <p:nvPr/>
          </p:nvSpPr>
          <p:spPr bwMode="auto">
            <a:xfrm>
              <a:off x="206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0" name="Freeform 1258"/>
            <p:cNvSpPr>
              <a:spLocks noEditPoints="1"/>
            </p:cNvSpPr>
            <p:nvPr/>
          </p:nvSpPr>
          <p:spPr bwMode="auto">
            <a:xfrm>
              <a:off x="16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1" name="Freeform 1259"/>
            <p:cNvSpPr>
              <a:spLocks noEditPoints="1"/>
            </p:cNvSpPr>
            <p:nvPr/>
          </p:nvSpPr>
          <p:spPr bwMode="auto">
            <a:xfrm>
              <a:off x="16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2" name="Freeform 1260"/>
            <p:cNvSpPr>
              <a:spLocks noEditPoints="1"/>
            </p:cNvSpPr>
            <p:nvPr/>
          </p:nvSpPr>
          <p:spPr bwMode="auto">
            <a:xfrm>
              <a:off x="21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3" name="Freeform 1261"/>
            <p:cNvSpPr>
              <a:spLocks noEditPoints="1"/>
            </p:cNvSpPr>
            <p:nvPr/>
          </p:nvSpPr>
          <p:spPr bwMode="auto">
            <a:xfrm>
              <a:off x="15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4" name="Freeform 1262"/>
            <p:cNvSpPr>
              <a:spLocks noEditPoints="1"/>
            </p:cNvSpPr>
            <p:nvPr/>
          </p:nvSpPr>
          <p:spPr bwMode="auto">
            <a:xfrm>
              <a:off x="26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5" name="Freeform 1263"/>
            <p:cNvSpPr>
              <a:spLocks noEditPoints="1"/>
            </p:cNvSpPr>
            <p:nvPr/>
          </p:nvSpPr>
          <p:spPr bwMode="auto">
            <a:xfrm>
              <a:off x="210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6" name="Freeform 1264"/>
            <p:cNvSpPr>
              <a:spLocks noEditPoints="1"/>
            </p:cNvSpPr>
            <p:nvPr/>
          </p:nvSpPr>
          <p:spPr bwMode="auto">
            <a:xfrm>
              <a:off x="16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7" name="Freeform 1265"/>
            <p:cNvSpPr>
              <a:spLocks noEditPoints="1"/>
            </p:cNvSpPr>
            <p:nvPr/>
          </p:nvSpPr>
          <p:spPr bwMode="auto">
            <a:xfrm>
              <a:off x="182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8" name="Freeform 1266"/>
            <p:cNvSpPr>
              <a:spLocks noEditPoints="1"/>
            </p:cNvSpPr>
            <p:nvPr/>
          </p:nvSpPr>
          <p:spPr bwMode="auto">
            <a:xfrm>
              <a:off x="22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9" name="Freeform 1267"/>
            <p:cNvSpPr>
              <a:spLocks noEditPoints="1"/>
            </p:cNvSpPr>
            <p:nvPr/>
          </p:nvSpPr>
          <p:spPr bwMode="auto">
            <a:xfrm>
              <a:off x="15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0" name="Freeform 1268"/>
            <p:cNvSpPr>
              <a:spLocks noEditPoints="1"/>
            </p:cNvSpPr>
            <p:nvPr/>
          </p:nvSpPr>
          <p:spPr bwMode="auto">
            <a:xfrm>
              <a:off x="192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1" name="Freeform 1269"/>
            <p:cNvSpPr>
              <a:spLocks noEditPoints="1"/>
            </p:cNvSpPr>
            <p:nvPr/>
          </p:nvSpPr>
          <p:spPr bwMode="auto">
            <a:xfrm>
              <a:off x="20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2" name="Freeform 1270"/>
            <p:cNvSpPr>
              <a:spLocks noEditPoints="1"/>
            </p:cNvSpPr>
            <p:nvPr/>
          </p:nvSpPr>
          <p:spPr bwMode="auto">
            <a:xfrm>
              <a:off x="26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3" name="Freeform 1271"/>
            <p:cNvSpPr>
              <a:spLocks noEditPoints="1"/>
            </p:cNvSpPr>
            <p:nvPr/>
          </p:nvSpPr>
          <p:spPr bwMode="auto">
            <a:xfrm>
              <a:off x="145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4" name="Freeform 1272"/>
            <p:cNvSpPr>
              <a:spLocks noEditPoints="1"/>
            </p:cNvSpPr>
            <p:nvPr/>
          </p:nvSpPr>
          <p:spPr bwMode="auto">
            <a:xfrm>
              <a:off x="18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5" name="Freeform 1273"/>
            <p:cNvSpPr>
              <a:spLocks noEditPoints="1"/>
            </p:cNvSpPr>
            <p:nvPr/>
          </p:nvSpPr>
          <p:spPr bwMode="auto">
            <a:xfrm>
              <a:off x="163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6" name="Freeform 1274"/>
            <p:cNvSpPr>
              <a:spLocks noEditPoints="1"/>
            </p:cNvSpPr>
            <p:nvPr/>
          </p:nvSpPr>
          <p:spPr bwMode="auto">
            <a:xfrm>
              <a:off x="29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7" name="Freeform 1275"/>
            <p:cNvSpPr>
              <a:spLocks noEditPoints="1"/>
            </p:cNvSpPr>
            <p:nvPr/>
          </p:nvSpPr>
          <p:spPr bwMode="auto">
            <a:xfrm>
              <a:off x="209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8" name="Freeform 1276"/>
            <p:cNvSpPr>
              <a:spLocks noEditPoints="1"/>
            </p:cNvSpPr>
            <p:nvPr/>
          </p:nvSpPr>
          <p:spPr bwMode="auto">
            <a:xfrm>
              <a:off x="16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9" name="Freeform 1277"/>
            <p:cNvSpPr>
              <a:spLocks noEditPoints="1"/>
            </p:cNvSpPr>
            <p:nvPr/>
          </p:nvSpPr>
          <p:spPr bwMode="auto">
            <a:xfrm>
              <a:off x="20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0" name="Freeform 1278"/>
            <p:cNvSpPr>
              <a:spLocks noEditPoints="1"/>
            </p:cNvSpPr>
            <p:nvPr/>
          </p:nvSpPr>
          <p:spPr bwMode="auto">
            <a:xfrm>
              <a:off x="21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1" name="Freeform 1279"/>
            <p:cNvSpPr>
              <a:spLocks noEditPoints="1"/>
            </p:cNvSpPr>
            <p:nvPr/>
          </p:nvSpPr>
          <p:spPr bwMode="auto">
            <a:xfrm>
              <a:off x="166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2" name="Freeform 1280"/>
            <p:cNvSpPr>
              <a:spLocks noEditPoints="1"/>
            </p:cNvSpPr>
            <p:nvPr/>
          </p:nvSpPr>
          <p:spPr bwMode="auto">
            <a:xfrm>
              <a:off x="26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3" name="Freeform 1281"/>
            <p:cNvSpPr>
              <a:spLocks noEditPoints="1"/>
            </p:cNvSpPr>
            <p:nvPr/>
          </p:nvSpPr>
          <p:spPr bwMode="auto">
            <a:xfrm>
              <a:off x="22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4" name="Freeform 1282"/>
            <p:cNvSpPr>
              <a:spLocks noEditPoints="1"/>
            </p:cNvSpPr>
            <p:nvPr/>
          </p:nvSpPr>
          <p:spPr bwMode="auto">
            <a:xfrm>
              <a:off x="137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5" name="Freeform 1283"/>
            <p:cNvSpPr>
              <a:spLocks noEditPoints="1"/>
            </p:cNvSpPr>
            <p:nvPr/>
          </p:nvSpPr>
          <p:spPr bwMode="auto">
            <a:xfrm>
              <a:off x="162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6" name="Freeform 1284"/>
            <p:cNvSpPr>
              <a:spLocks noEditPoints="1"/>
            </p:cNvSpPr>
            <p:nvPr/>
          </p:nvSpPr>
          <p:spPr bwMode="auto">
            <a:xfrm>
              <a:off x="181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7" name="Freeform 1285"/>
            <p:cNvSpPr>
              <a:spLocks noEditPoints="1"/>
            </p:cNvSpPr>
            <p:nvPr/>
          </p:nvSpPr>
          <p:spPr bwMode="auto">
            <a:xfrm>
              <a:off x="17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8" name="Freeform 1286"/>
            <p:cNvSpPr>
              <a:spLocks noEditPoints="1"/>
            </p:cNvSpPr>
            <p:nvPr/>
          </p:nvSpPr>
          <p:spPr bwMode="auto">
            <a:xfrm>
              <a:off x="18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9" name="Freeform 1287"/>
            <p:cNvSpPr>
              <a:spLocks noEditPoints="1"/>
            </p:cNvSpPr>
            <p:nvPr/>
          </p:nvSpPr>
          <p:spPr bwMode="auto">
            <a:xfrm>
              <a:off x="239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0" name="Freeform 1288"/>
            <p:cNvSpPr>
              <a:spLocks noEditPoints="1"/>
            </p:cNvSpPr>
            <p:nvPr/>
          </p:nvSpPr>
          <p:spPr bwMode="auto">
            <a:xfrm>
              <a:off x="192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1" name="Freeform 1289"/>
            <p:cNvSpPr>
              <a:spLocks noEditPoints="1"/>
            </p:cNvSpPr>
            <p:nvPr/>
          </p:nvSpPr>
          <p:spPr bwMode="auto">
            <a:xfrm>
              <a:off x="21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2" name="Freeform 1290"/>
            <p:cNvSpPr>
              <a:spLocks noEditPoints="1"/>
            </p:cNvSpPr>
            <p:nvPr/>
          </p:nvSpPr>
          <p:spPr bwMode="auto">
            <a:xfrm>
              <a:off x="17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3" name="Freeform 1291"/>
            <p:cNvSpPr>
              <a:spLocks noEditPoints="1"/>
            </p:cNvSpPr>
            <p:nvPr/>
          </p:nvSpPr>
          <p:spPr bwMode="auto">
            <a:xfrm>
              <a:off x="21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4" name="Freeform 1292"/>
            <p:cNvSpPr>
              <a:spLocks noEditPoints="1"/>
            </p:cNvSpPr>
            <p:nvPr/>
          </p:nvSpPr>
          <p:spPr bwMode="auto">
            <a:xfrm>
              <a:off x="148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5" name="Freeform 1293"/>
            <p:cNvSpPr>
              <a:spLocks noEditPoints="1"/>
            </p:cNvSpPr>
            <p:nvPr/>
          </p:nvSpPr>
          <p:spPr bwMode="auto">
            <a:xfrm>
              <a:off x="17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6" name="Freeform 1294"/>
            <p:cNvSpPr>
              <a:spLocks noEditPoints="1"/>
            </p:cNvSpPr>
            <p:nvPr/>
          </p:nvSpPr>
          <p:spPr bwMode="auto">
            <a:xfrm>
              <a:off x="19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7" name="Freeform 1295"/>
            <p:cNvSpPr>
              <a:spLocks noEditPoints="1"/>
            </p:cNvSpPr>
            <p:nvPr/>
          </p:nvSpPr>
          <p:spPr bwMode="auto">
            <a:xfrm>
              <a:off x="24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8" name="Freeform 1296"/>
            <p:cNvSpPr>
              <a:spLocks noEditPoints="1"/>
            </p:cNvSpPr>
            <p:nvPr/>
          </p:nvSpPr>
          <p:spPr bwMode="auto">
            <a:xfrm>
              <a:off x="178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9" name="Freeform 1297"/>
            <p:cNvSpPr>
              <a:spLocks noEditPoints="1"/>
            </p:cNvSpPr>
            <p:nvPr/>
          </p:nvSpPr>
          <p:spPr bwMode="auto">
            <a:xfrm>
              <a:off x="19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0" name="Freeform 1298"/>
            <p:cNvSpPr>
              <a:spLocks noEditPoints="1"/>
            </p:cNvSpPr>
            <p:nvPr/>
          </p:nvSpPr>
          <p:spPr bwMode="auto">
            <a:xfrm>
              <a:off x="273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1" name="Freeform 1299"/>
            <p:cNvSpPr>
              <a:spLocks noEditPoints="1"/>
            </p:cNvSpPr>
            <p:nvPr/>
          </p:nvSpPr>
          <p:spPr bwMode="auto">
            <a:xfrm>
              <a:off x="17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2" name="Freeform 1300"/>
            <p:cNvSpPr>
              <a:spLocks noEditPoints="1"/>
            </p:cNvSpPr>
            <p:nvPr/>
          </p:nvSpPr>
          <p:spPr bwMode="auto">
            <a:xfrm>
              <a:off x="144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3" name="Freeform 1301"/>
            <p:cNvSpPr>
              <a:spLocks noEditPoints="1"/>
            </p:cNvSpPr>
            <p:nvPr/>
          </p:nvSpPr>
          <p:spPr bwMode="auto">
            <a:xfrm>
              <a:off x="18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4" name="Freeform 1302"/>
            <p:cNvSpPr>
              <a:spLocks noEditPoints="1"/>
            </p:cNvSpPr>
            <p:nvPr/>
          </p:nvSpPr>
          <p:spPr bwMode="auto">
            <a:xfrm>
              <a:off x="157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5" name="Freeform 1303"/>
            <p:cNvSpPr>
              <a:spLocks noEditPoints="1"/>
            </p:cNvSpPr>
            <p:nvPr/>
          </p:nvSpPr>
          <p:spPr bwMode="auto">
            <a:xfrm>
              <a:off x="259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6" name="Freeform 1304"/>
            <p:cNvSpPr>
              <a:spLocks noEditPoints="1"/>
            </p:cNvSpPr>
            <p:nvPr/>
          </p:nvSpPr>
          <p:spPr bwMode="auto">
            <a:xfrm>
              <a:off x="264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7" name="Freeform 1305"/>
            <p:cNvSpPr>
              <a:spLocks noEditPoints="1"/>
            </p:cNvSpPr>
            <p:nvPr/>
          </p:nvSpPr>
          <p:spPr bwMode="auto">
            <a:xfrm>
              <a:off x="224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8" name="Freeform 1306"/>
            <p:cNvSpPr>
              <a:spLocks noEditPoints="1"/>
            </p:cNvSpPr>
            <p:nvPr/>
          </p:nvSpPr>
          <p:spPr bwMode="auto">
            <a:xfrm>
              <a:off x="26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9" name="Freeform 1307"/>
            <p:cNvSpPr>
              <a:spLocks noEditPoints="1"/>
            </p:cNvSpPr>
            <p:nvPr/>
          </p:nvSpPr>
          <p:spPr bwMode="auto">
            <a:xfrm>
              <a:off x="204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0" name="Freeform 1308"/>
            <p:cNvSpPr>
              <a:spLocks noEditPoints="1"/>
            </p:cNvSpPr>
            <p:nvPr/>
          </p:nvSpPr>
          <p:spPr bwMode="auto">
            <a:xfrm>
              <a:off x="203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1" name="Freeform 1309"/>
            <p:cNvSpPr>
              <a:spLocks noEditPoints="1"/>
            </p:cNvSpPr>
            <p:nvPr/>
          </p:nvSpPr>
          <p:spPr bwMode="auto">
            <a:xfrm>
              <a:off x="171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2" name="Freeform 1310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3" name="Freeform 1311"/>
            <p:cNvSpPr>
              <a:spLocks noEditPoints="1"/>
            </p:cNvSpPr>
            <p:nvPr/>
          </p:nvSpPr>
          <p:spPr bwMode="auto">
            <a:xfrm>
              <a:off x="15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4" name="Freeform 1312"/>
            <p:cNvSpPr>
              <a:spLocks noEditPoints="1"/>
            </p:cNvSpPr>
            <p:nvPr/>
          </p:nvSpPr>
          <p:spPr bwMode="auto">
            <a:xfrm>
              <a:off x="220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5" name="Freeform 1313"/>
            <p:cNvSpPr>
              <a:spLocks noEditPoints="1"/>
            </p:cNvSpPr>
            <p:nvPr/>
          </p:nvSpPr>
          <p:spPr bwMode="auto">
            <a:xfrm>
              <a:off x="20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6" name="Freeform 1314"/>
            <p:cNvSpPr>
              <a:spLocks noEditPoints="1"/>
            </p:cNvSpPr>
            <p:nvPr/>
          </p:nvSpPr>
          <p:spPr bwMode="auto">
            <a:xfrm>
              <a:off x="24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7" name="Freeform 1315"/>
            <p:cNvSpPr>
              <a:spLocks noEditPoints="1"/>
            </p:cNvSpPr>
            <p:nvPr/>
          </p:nvSpPr>
          <p:spPr bwMode="auto">
            <a:xfrm>
              <a:off x="17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8" name="Freeform 1316"/>
            <p:cNvSpPr>
              <a:spLocks noEditPoints="1"/>
            </p:cNvSpPr>
            <p:nvPr/>
          </p:nvSpPr>
          <p:spPr bwMode="auto">
            <a:xfrm>
              <a:off x="168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9" name="Freeform 1317"/>
            <p:cNvSpPr>
              <a:spLocks noEditPoints="1"/>
            </p:cNvSpPr>
            <p:nvPr/>
          </p:nvSpPr>
          <p:spPr bwMode="auto">
            <a:xfrm>
              <a:off x="18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0" name="Freeform 1318"/>
            <p:cNvSpPr>
              <a:spLocks noEditPoints="1"/>
            </p:cNvSpPr>
            <p:nvPr/>
          </p:nvSpPr>
          <p:spPr bwMode="auto">
            <a:xfrm>
              <a:off x="14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1" name="Freeform 1319"/>
            <p:cNvSpPr>
              <a:spLocks noEditPoints="1"/>
            </p:cNvSpPr>
            <p:nvPr/>
          </p:nvSpPr>
          <p:spPr bwMode="auto">
            <a:xfrm>
              <a:off x="30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2" name="Freeform 1320"/>
            <p:cNvSpPr>
              <a:spLocks noEditPoints="1"/>
            </p:cNvSpPr>
            <p:nvPr/>
          </p:nvSpPr>
          <p:spPr bwMode="auto">
            <a:xfrm>
              <a:off x="17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3" name="Freeform 1321"/>
            <p:cNvSpPr>
              <a:spLocks noEditPoints="1"/>
            </p:cNvSpPr>
            <p:nvPr/>
          </p:nvSpPr>
          <p:spPr bwMode="auto">
            <a:xfrm>
              <a:off x="16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4" name="Freeform 1322"/>
            <p:cNvSpPr>
              <a:spLocks noEditPoints="1"/>
            </p:cNvSpPr>
            <p:nvPr/>
          </p:nvSpPr>
          <p:spPr bwMode="auto">
            <a:xfrm>
              <a:off x="18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5" name="Freeform 1323"/>
            <p:cNvSpPr>
              <a:spLocks noEditPoints="1"/>
            </p:cNvSpPr>
            <p:nvPr/>
          </p:nvSpPr>
          <p:spPr bwMode="auto">
            <a:xfrm>
              <a:off x="16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6" name="Freeform 1324"/>
            <p:cNvSpPr>
              <a:spLocks noEditPoints="1"/>
            </p:cNvSpPr>
            <p:nvPr/>
          </p:nvSpPr>
          <p:spPr bwMode="auto">
            <a:xfrm>
              <a:off x="220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7" name="Freeform 1325"/>
            <p:cNvSpPr>
              <a:spLocks noEditPoints="1"/>
            </p:cNvSpPr>
            <p:nvPr/>
          </p:nvSpPr>
          <p:spPr bwMode="auto">
            <a:xfrm>
              <a:off x="22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8" name="Freeform 1326"/>
            <p:cNvSpPr>
              <a:spLocks noEditPoints="1"/>
            </p:cNvSpPr>
            <p:nvPr/>
          </p:nvSpPr>
          <p:spPr bwMode="auto">
            <a:xfrm>
              <a:off x="248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9" name="Freeform 1327"/>
            <p:cNvSpPr>
              <a:spLocks noEditPoints="1"/>
            </p:cNvSpPr>
            <p:nvPr/>
          </p:nvSpPr>
          <p:spPr bwMode="auto">
            <a:xfrm>
              <a:off x="20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0" name="Freeform 1328"/>
            <p:cNvSpPr>
              <a:spLocks noEditPoints="1"/>
            </p:cNvSpPr>
            <p:nvPr/>
          </p:nvSpPr>
          <p:spPr bwMode="auto">
            <a:xfrm>
              <a:off x="213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1" name="Freeform 1329"/>
            <p:cNvSpPr>
              <a:spLocks noEditPoints="1"/>
            </p:cNvSpPr>
            <p:nvPr/>
          </p:nvSpPr>
          <p:spPr bwMode="auto">
            <a:xfrm>
              <a:off x="17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2" name="Freeform 1330"/>
            <p:cNvSpPr>
              <a:spLocks noEditPoints="1"/>
            </p:cNvSpPr>
            <p:nvPr/>
          </p:nvSpPr>
          <p:spPr bwMode="auto">
            <a:xfrm>
              <a:off x="25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3" name="Freeform 1331"/>
            <p:cNvSpPr>
              <a:spLocks noEditPoints="1"/>
            </p:cNvSpPr>
            <p:nvPr/>
          </p:nvSpPr>
          <p:spPr bwMode="auto">
            <a:xfrm>
              <a:off x="21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4" name="Freeform 1332"/>
            <p:cNvSpPr>
              <a:spLocks noEditPoints="1"/>
            </p:cNvSpPr>
            <p:nvPr/>
          </p:nvSpPr>
          <p:spPr bwMode="auto">
            <a:xfrm>
              <a:off x="21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5" name="Freeform 1333"/>
            <p:cNvSpPr>
              <a:spLocks noEditPoints="1"/>
            </p:cNvSpPr>
            <p:nvPr/>
          </p:nvSpPr>
          <p:spPr bwMode="auto">
            <a:xfrm>
              <a:off x="182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6" name="Freeform 1334"/>
            <p:cNvSpPr>
              <a:spLocks noEditPoints="1"/>
            </p:cNvSpPr>
            <p:nvPr/>
          </p:nvSpPr>
          <p:spPr bwMode="auto">
            <a:xfrm>
              <a:off x="189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7" name="Freeform 1335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8" name="Freeform 1336"/>
            <p:cNvSpPr>
              <a:spLocks noEditPoints="1"/>
            </p:cNvSpPr>
            <p:nvPr/>
          </p:nvSpPr>
          <p:spPr bwMode="auto">
            <a:xfrm>
              <a:off x="195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9" name="Freeform 1337"/>
            <p:cNvSpPr>
              <a:spLocks noEditPoints="1"/>
            </p:cNvSpPr>
            <p:nvPr/>
          </p:nvSpPr>
          <p:spPr bwMode="auto">
            <a:xfrm>
              <a:off x="171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0" name="Freeform 1338"/>
            <p:cNvSpPr>
              <a:spLocks noEditPoints="1"/>
            </p:cNvSpPr>
            <p:nvPr/>
          </p:nvSpPr>
          <p:spPr bwMode="auto">
            <a:xfrm>
              <a:off x="21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1" name="Freeform 1339"/>
            <p:cNvSpPr>
              <a:spLocks noEditPoints="1"/>
            </p:cNvSpPr>
            <p:nvPr/>
          </p:nvSpPr>
          <p:spPr bwMode="auto">
            <a:xfrm>
              <a:off x="17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2" name="Freeform 1340"/>
            <p:cNvSpPr>
              <a:spLocks noEditPoints="1"/>
            </p:cNvSpPr>
            <p:nvPr/>
          </p:nvSpPr>
          <p:spPr bwMode="auto">
            <a:xfrm>
              <a:off x="18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3" name="Freeform 1341"/>
            <p:cNvSpPr>
              <a:spLocks noEditPoints="1"/>
            </p:cNvSpPr>
            <p:nvPr/>
          </p:nvSpPr>
          <p:spPr bwMode="auto">
            <a:xfrm>
              <a:off x="19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4" name="Freeform 1342"/>
            <p:cNvSpPr>
              <a:spLocks noEditPoints="1"/>
            </p:cNvSpPr>
            <p:nvPr/>
          </p:nvSpPr>
          <p:spPr bwMode="auto">
            <a:xfrm>
              <a:off x="18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5" name="Freeform 1343"/>
            <p:cNvSpPr>
              <a:spLocks noEditPoints="1"/>
            </p:cNvSpPr>
            <p:nvPr/>
          </p:nvSpPr>
          <p:spPr bwMode="auto">
            <a:xfrm>
              <a:off x="164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6" name="Freeform 1344"/>
            <p:cNvSpPr>
              <a:spLocks noEditPoints="1"/>
            </p:cNvSpPr>
            <p:nvPr/>
          </p:nvSpPr>
          <p:spPr bwMode="auto">
            <a:xfrm>
              <a:off x="17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7" name="Freeform 1345"/>
            <p:cNvSpPr>
              <a:spLocks noEditPoints="1"/>
            </p:cNvSpPr>
            <p:nvPr/>
          </p:nvSpPr>
          <p:spPr bwMode="auto">
            <a:xfrm>
              <a:off x="253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8" name="Freeform 1346"/>
            <p:cNvSpPr>
              <a:spLocks noEditPoints="1"/>
            </p:cNvSpPr>
            <p:nvPr/>
          </p:nvSpPr>
          <p:spPr bwMode="auto">
            <a:xfrm>
              <a:off x="230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9" name="Freeform 1347"/>
            <p:cNvSpPr>
              <a:spLocks noEditPoints="1"/>
            </p:cNvSpPr>
            <p:nvPr/>
          </p:nvSpPr>
          <p:spPr bwMode="auto">
            <a:xfrm>
              <a:off x="19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0" name="Freeform 1348"/>
            <p:cNvSpPr>
              <a:spLocks noEditPoints="1"/>
            </p:cNvSpPr>
            <p:nvPr/>
          </p:nvSpPr>
          <p:spPr bwMode="auto">
            <a:xfrm>
              <a:off x="173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1" name="Freeform 1349"/>
            <p:cNvSpPr>
              <a:spLocks noEditPoints="1"/>
            </p:cNvSpPr>
            <p:nvPr/>
          </p:nvSpPr>
          <p:spPr bwMode="auto">
            <a:xfrm>
              <a:off x="19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2" name="Freeform 1350"/>
            <p:cNvSpPr>
              <a:spLocks noEditPoints="1"/>
            </p:cNvSpPr>
            <p:nvPr/>
          </p:nvSpPr>
          <p:spPr bwMode="auto">
            <a:xfrm>
              <a:off x="16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3" name="Freeform 1351"/>
            <p:cNvSpPr>
              <a:spLocks noEditPoints="1"/>
            </p:cNvSpPr>
            <p:nvPr/>
          </p:nvSpPr>
          <p:spPr bwMode="auto">
            <a:xfrm>
              <a:off x="14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4" name="Freeform 1352"/>
            <p:cNvSpPr>
              <a:spLocks noEditPoints="1"/>
            </p:cNvSpPr>
            <p:nvPr/>
          </p:nvSpPr>
          <p:spPr bwMode="auto">
            <a:xfrm>
              <a:off x="18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5" name="Freeform 1353"/>
            <p:cNvSpPr>
              <a:spLocks noEditPoints="1"/>
            </p:cNvSpPr>
            <p:nvPr/>
          </p:nvSpPr>
          <p:spPr bwMode="auto">
            <a:xfrm>
              <a:off x="235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6" name="Freeform 1354"/>
            <p:cNvSpPr>
              <a:spLocks noEditPoints="1"/>
            </p:cNvSpPr>
            <p:nvPr/>
          </p:nvSpPr>
          <p:spPr bwMode="auto">
            <a:xfrm>
              <a:off x="21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7" name="Freeform 1355"/>
            <p:cNvSpPr>
              <a:spLocks noEditPoints="1"/>
            </p:cNvSpPr>
            <p:nvPr/>
          </p:nvSpPr>
          <p:spPr bwMode="auto">
            <a:xfrm>
              <a:off x="22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8" name="Freeform 1356"/>
            <p:cNvSpPr>
              <a:spLocks noEditPoints="1"/>
            </p:cNvSpPr>
            <p:nvPr/>
          </p:nvSpPr>
          <p:spPr bwMode="auto">
            <a:xfrm>
              <a:off x="19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9" name="Freeform 1357"/>
            <p:cNvSpPr>
              <a:spLocks noEditPoints="1"/>
            </p:cNvSpPr>
            <p:nvPr/>
          </p:nvSpPr>
          <p:spPr bwMode="auto">
            <a:xfrm>
              <a:off x="20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0" name="Freeform 1358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1" name="Freeform 1359"/>
            <p:cNvSpPr>
              <a:spLocks noEditPoints="1"/>
            </p:cNvSpPr>
            <p:nvPr/>
          </p:nvSpPr>
          <p:spPr bwMode="auto">
            <a:xfrm>
              <a:off x="185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2" name="Freeform 1360"/>
            <p:cNvSpPr>
              <a:spLocks noEditPoints="1"/>
            </p:cNvSpPr>
            <p:nvPr/>
          </p:nvSpPr>
          <p:spPr bwMode="auto">
            <a:xfrm>
              <a:off x="201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3" name="Freeform 1361"/>
            <p:cNvSpPr>
              <a:spLocks noEditPoints="1"/>
            </p:cNvSpPr>
            <p:nvPr/>
          </p:nvSpPr>
          <p:spPr bwMode="auto">
            <a:xfrm>
              <a:off x="24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4" name="Freeform 1362"/>
            <p:cNvSpPr>
              <a:spLocks noEditPoints="1"/>
            </p:cNvSpPr>
            <p:nvPr/>
          </p:nvSpPr>
          <p:spPr bwMode="auto">
            <a:xfrm>
              <a:off x="24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5" name="Freeform 1363"/>
            <p:cNvSpPr>
              <a:spLocks noEditPoints="1"/>
            </p:cNvSpPr>
            <p:nvPr/>
          </p:nvSpPr>
          <p:spPr bwMode="auto">
            <a:xfrm>
              <a:off x="19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6" name="Freeform 1364"/>
            <p:cNvSpPr>
              <a:spLocks noEditPoints="1"/>
            </p:cNvSpPr>
            <p:nvPr/>
          </p:nvSpPr>
          <p:spPr bwMode="auto">
            <a:xfrm>
              <a:off x="22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7" name="Freeform 1365"/>
            <p:cNvSpPr>
              <a:spLocks noEditPoints="1"/>
            </p:cNvSpPr>
            <p:nvPr/>
          </p:nvSpPr>
          <p:spPr bwMode="auto">
            <a:xfrm>
              <a:off x="25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8" name="Freeform 1366"/>
            <p:cNvSpPr>
              <a:spLocks noEditPoints="1"/>
            </p:cNvSpPr>
            <p:nvPr/>
          </p:nvSpPr>
          <p:spPr bwMode="auto">
            <a:xfrm>
              <a:off x="27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9" name="Freeform 1367"/>
            <p:cNvSpPr>
              <a:spLocks noEditPoints="1"/>
            </p:cNvSpPr>
            <p:nvPr/>
          </p:nvSpPr>
          <p:spPr bwMode="auto">
            <a:xfrm>
              <a:off x="242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0" name="Freeform 1368"/>
            <p:cNvSpPr>
              <a:spLocks noEditPoints="1"/>
            </p:cNvSpPr>
            <p:nvPr/>
          </p:nvSpPr>
          <p:spPr bwMode="auto">
            <a:xfrm>
              <a:off x="178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1" name="Freeform 1369"/>
            <p:cNvSpPr>
              <a:spLocks noEditPoints="1"/>
            </p:cNvSpPr>
            <p:nvPr/>
          </p:nvSpPr>
          <p:spPr bwMode="auto">
            <a:xfrm>
              <a:off x="171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2" name="Freeform 1370"/>
            <p:cNvSpPr>
              <a:spLocks noEditPoints="1"/>
            </p:cNvSpPr>
            <p:nvPr/>
          </p:nvSpPr>
          <p:spPr bwMode="auto">
            <a:xfrm>
              <a:off x="21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3" name="Freeform 1371"/>
            <p:cNvSpPr>
              <a:spLocks noEditPoints="1"/>
            </p:cNvSpPr>
            <p:nvPr/>
          </p:nvSpPr>
          <p:spPr bwMode="auto">
            <a:xfrm>
              <a:off x="19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4" name="Freeform 1372"/>
            <p:cNvSpPr>
              <a:spLocks noEditPoints="1"/>
            </p:cNvSpPr>
            <p:nvPr/>
          </p:nvSpPr>
          <p:spPr bwMode="auto">
            <a:xfrm>
              <a:off x="21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5" name="Freeform 1373"/>
            <p:cNvSpPr>
              <a:spLocks noEditPoints="1"/>
            </p:cNvSpPr>
            <p:nvPr/>
          </p:nvSpPr>
          <p:spPr bwMode="auto">
            <a:xfrm>
              <a:off x="212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6" name="Freeform 1374"/>
            <p:cNvSpPr>
              <a:spLocks noEditPoints="1"/>
            </p:cNvSpPr>
            <p:nvPr/>
          </p:nvSpPr>
          <p:spPr bwMode="auto">
            <a:xfrm>
              <a:off x="19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7" name="Freeform 1375"/>
            <p:cNvSpPr>
              <a:spLocks noEditPoints="1"/>
            </p:cNvSpPr>
            <p:nvPr/>
          </p:nvSpPr>
          <p:spPr bwMode="auto">
            <a:xfrm>
              <a:off x="231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8" name="Freeform 1376"/>
            <p:cNvSpPr>
              <a:spLocks noEditPoints="1"/>
            </p:cNvSpPr>
            <p:nvPr/>
          </p:nvSpPr>
          <p:spPr bwMode="auto">
            <a:xfrm>
              <a:off x="17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9" name="Freeform 1377"/>
            <p:cNvSpPr>
              <a:spLocks noEditPoints="1"/>
            </p:cNvSpPr>
            <p:nvPr/>
          </p:nvSpPr>
          <p:spPr bwMode="auto">
            <a:xfrm>
              <a:off x="333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0" name="Freeform 1378"/>
            <p:cNvSpPr>
              <a:spLocks noEditPoints="1"/>
            </p:cNvSpPr>
            <p:nvPr/>
          </p:nvSpPr>
          <p:spPr bwMode="auto">
            <a:xfrm>
              <a:off x="19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1" name="Freeform 1379"/>
            <p:cNvSpPr>
              <a:spLocks noEditPoints="1"/>
            </p:cNvSpPr>
            <p:nvPr/>
          </p:nvSpPr>
          <p:spPr bwMode="auto">
            <a:xfrm>
              <a:off x="212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2" name="Freeform 1380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3" name="Freeform 1381"/>
            <p:cNvSpPr>
              <a:spLocks noEditPoints="1"/>
            </p:cNvSpPr>
            <p:nvPr/>
          </p:nvSpPr>
          <p:spPr bwMode="auto">
            <a:xfrm>
              <a:off x="25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4" name="Freeform 1382"/>
            <p:cNvSpPr>
              <a:spLocks noEditPoints="1"/>
            </p:cNvSpPr>
            <p:nvPr/>
          </p:nvSpPr>
          <p:spPr bwMode="auto">
            <a:xfrm>
              <a:off x="195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5" name="Freeform 1383"/>
            <p:cNvSpPr>
              <a:spLocks noEditPoints="1"/>
            </p:cNvSpPr>
            <p:nvPr/>
          </p:nvSpPr>
          <p:spPr bwMode="auto">
            <a:xfrm>
              <a:off x="17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6" name="Freeform 1384"/>
            <p:cNvSpPr>
              <a:spLocks noEditPoints="1"/>
            </p:cNvSpPr>
            <p:nvPr/>
          </p:nvSpPr>
          <p:spPr bwMode="auto">
            <a:xfrm>
              <a:off x="222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7" name="Freeform 1385"/>
            <p:cNvSpPr>
              <a:spLocks noEditPoints="1"/>
            </p:cNvSpPr>
            <p:nvPr/>
          </p:nvSpPr>
          <p:spPr bwMode="auto">
            <a:xfrm>
              <a:off x="19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8" name="Freeform 1386"/>
            <p:cNvSpPr>
              <a:spLocks noEditPoints="1"/>
            </p:cNvSpPr>
            <p:nvPr/>
          </p:nvSpPr>
          <p:spPr bwMode="auto">
            <a:xfrm>
              <a:off x="162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9" name="Freeform 1387"/>
            <p:cNvSpPr>
              <a:spLocks noEditPoints="1"/>
            </p:cNvSpPr>
            <p:nvPr/>
          </p:nvSpPr>
          <p:spPr bwMode="auto">
            <a:xfrm>
              <a:off x="167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0" name="Freeform 1388"/>
            <p:cNvSpPr>
              <a:spLocks noEditPoints="1"/>
            </p:cNvSpPr>
            <p:nvPr/>
          </p:nvSpPr>
          <p:spPr bwMode="auto">
            <a:xfrm>
              <a:off x="31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1" name="Freeform 1389"/>
            <p:cNvSpPr>
              <a:spLocks noEditPoints="1"/>
            </p:cNvSpPr>
            <p:nvPr/>
          </p:nvSpPr>
          <p:spPr bwMode="auto">
            <a:xfrm>
              <a:off x="17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2" name="Freeform 1390"/>
            <p:cNvSpPr>
              <a:spLocks noEditPoints="1"/>
            </p:cNvSpPr>
            <p:nvPr/>
          </p:nvSpPr>
          <p:spPr bwMode="auto">
            <a:xfrm>
              <a:off x="14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3" name="Freeform 1391"/>
            <p:cNvSpPr>
              <a:spLocks noEditPoints="1"/>
            </p:cNvSpPr>
            <p:nvPr/>
          </p:nvSpPr>
          <p:spPr bwMode="auto">
            <a:xfrm>
              <a:off x="19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4" name="Freeform 1392"/>
            <p:cNvSpPr>
              <a:spLocks noEditPoints="1"/>
            </p:cNvSpPr>
            <p:nvPr/>
          </p:nvSpPr>
          <p:spPr bwMode="auto">
            <a:xfrm>
              <a:off x="171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5" name="Freeform 1393"/>
            <p:cNvSpPr>
              <a:spLocks noEditPoints="1"/>
            </p:cNvSpPr>
            <p:nvPr/>
          </p:nvSpPr>
          <p:spPr bwMode="auto">
            <a:xfrm>
              <a:off x="20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6" name="Freeform 1394"/>
            <p:cNvSpPr>
              <a:spLocks noEditPoints="1"/>
            </p:cNvSpPr>
            <p:nvPr/>
          </p:nvSpPr>
          <p:spPr bwMode="auto">
            <a:xfrm>
              <a:off x="15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7" name="Freeform 1395"/>
            <p:cNvSpPr>
              <a:spLocks noEditPoints="1"/>
            </p:cNvSpPr>
            <p:nvPr/>
          </p:nvSpPr>
          <p:spPr bwMode="auto">
            <a:xfrm>
              <a:off x="204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8" name="Freeform 1396"/>
            <p:cNvSpPr>
              <a:spLocks noEditPoints="1"/>
            </p:cNvSpPr>
            <p:nvPr/>
          </p:nvSpPr>
          <p:spPr bwMode="auto">
            <a:xfrm>
              <a:off x="23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9" name="Freeform 1397"/>
            <p:cNvSpPr>
              <a:spLocks noEditPoints="1"/>
            </p:cNvSpPr>
            <p:nvPr/>
          </p:nvSpPr>
          <p:spPr bwMode="auto">
            <a:xfrm>
              <a:off x="17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0" name="Freeform 1398"/>
            <p:cNvSpPr>
              <a:spLocks noEditPoints="1"/>
            </p:cNvSpPr>
            <p:nvPr/>
          </p:nvSpPr>
          <p:spPr bwMode="auto">
            <a:xfrm>
              <a:off x="22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1" name="Freeform 1399"/>
            <p:cNvSpPr>
              <a:spLocks noEditPoints="1"/>
            </p:cNvSpPr>
            <p:nvPr/>
          </p:nvSpPr>
          <p:spPr bwMode="auto">
            <a:xfrm>
              <a:off x="23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2" name="Freeform 1400"/>
            <p:cNvSpPr>
              <a:spLocks noEditPoints="1"/>
            </p:cNvSpPr>
            <p:nvPr/>
          </p:nvSpPr>
          <p:spPr bwMode="auto">
            <a:xfrm>
              <a:off x="158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3" name="Freeform 1401"/>
            <p:cNvSpPr>
              <a:spLocks noEditPoints="1"/>
            </p:cNvSpPr>
            <p:nvPr/>
          </p:nvSpPr>
          <p:spPr bwMode="auto">
            <a:xfrm>
              <a:off x="19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4" name="Freeform 1402"/>
            <p:cNvSpPr>
              <a:spLocks noEditPoints="1"/>
            </p:cNvSpPr>
            <p:nvPr/>
          </p:nvSpPr>
          <p:spPr bwMode="auto">
            <a:xfrm>
              <a:off x="246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5" name="Freeform 1403"/>
            <p:cNvSpPr>
              <a:spLocks noEditPoints="1"/>
            </p:cNvSpPr>
            <p:nvPr/>
          </p:nvSpPr>
          <p:spPr bwMode="auto">
            <a:xfrm>
              <a:off x="174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6" name="Freeform 1404"/>
            <p:cNvSpPr>
              <a:spLocks noEditPoints="1"/>
            </p:cNvSpPr>
            <p:nvPr/>
          </p:nvSpPr>
          <p:spPr bwMode="auto">
            <a:xfrm>
              <a:off x="157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7" name="Freeform 1405"/>
            <p:cNvSpPr>
              <a:spLocks noEditPoints="1"/>
            </p:cNvSpPr>
            <p:nvPr/>
          </p:nvSpPr>
          <p:spPr bwMode="auto">
            <a:xfrm>
              <a:off x="177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8" name="Freeform 1406"/>
            <p:cNvSpPr>
              <a:spLocks noEditPoints="1"/>
            </p:cNvSpPr>
            <p:nvPr/>
          </p:nvSpPr>
          <p:spPr bwMode="auto">
            <a:xfrm>
              <a:off x="173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9" name="Freeform 1407"/>
            <p:cNvSpPr>
              <a:spLocks noEditPoints="1"/>
            </p:cNvSpPr>
            <p:nvPr/>
          </p:nvSpPr>
          <p:spPr bwMode="auto">
            <a:xfrm>
              <a:off x="32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0" name="Freeform 1408"/>
            <p:cNvSpPr>
              <a:spLocks noEditPoints="1"/>
            </p:cNvSpPr>
            <p:nvPr/>
          </p:nvSpPr>
          <p:spPr bwMode="auto">
            <a:xfrm>
              <a:off x="264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1" name="Freeform 1409"/>
            <p:cNvSpPr>
              <a:spLocks noEditPoints="1"/>
            </p:cNvSpPr>
            <p:nvPr/>
          </p:nvSpPr>
          <p:spPr bwMode="auto">
            <a:xfrm>
              <a:off x="18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2" name="Freeform 1410"/>
            <p:cNvSpPr>
              <a:spLocks noEditPoints="1"/>
            </p:cNvSpPr>
            <p:nvPr/>
          </p:nvSpPr>
          <p:spPr bwMode="auto">
            <a:xfrm>
              <a:off x="22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83" name="Freeform 1411"/>
            <p:cNvSpPr>
              <a:spLocks noEditPoints="1"/>
            </p:cNvSpPr>
            <p:nvPr/>
          </p:nvSpPr>
          <p:spPr bwMode="auto">
            <a:xfrm>
              <a:off x="18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5" name="Group 1613"/>
          <p:cNvGrpSpPr>
            <a:grpSpLocks/>
          </p:cNvGrpSpPr>
          <p:nvPr/>
        </p:nvGrpSpPr>
        <p:grpSpPr bwMode="auto">
          <a:xfrm>
            <a:off x="1746251" y="3708400"/>
            <a:ext cx="3211513" cy="82550"/>
            <a:chOff x="1100" y="2336"/>
            <a:chExt cx="2023" cy="52"/>
          </a:xfrm>
        </p:grpSpPr>
        <p:sp>
          <p:nvSpPr>
            <p:cNvPr id="7584" name="Freeform 1413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5" name="Freeform 1414"/>
            <p:cNvSpPr>
              <a:spLocks noEditPoints="1"/>
            </p:cNvSpPr>
            <p:nvPr/>
          </p:nvSpPr>
          <p:spPr bwMode="auto">
            <a:xfrm>
              <a:off x="20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6" name="Freeform 1415"/>
            <p:cNvSpPr>
              <a:spLocks noEditPoints="1"/>
            </p:cNvSpPr>
            <p:nvPr/>
          </p:nvSpPr>
          <p:spPr bwMode="auto">
            <a:xfrm>
              <a:off x="20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7" name="Freeform 1416"/>
            <p:cNvSpPr>
              <a:spLocks noEditPoints="1"/>
            </p:cNvSpPr>
            <p:nvPr/>
          </p:nvSpPr>
          <p:spPr bwMode="auto">
            <a:xfrm>
              <a:off x="209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8" name="Freeform 1417"/>
            <p:cNvSpPr>
              <a:spLocks noEditPoints="1"/>
            </p:cNvSpPr>
            <p:nvPr/>
          </p:nvSpPr>
          <p:spPr bwMode="auto">
            <a:xfrm>
              <a:off x="188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9" name="Freeform 1418"/>
            <p:cNvSpPr>
              <a:spLocks noEditPoints="1"/>
            </p:cNvSpPr>
            <p:nvPr/>
          </p:nvSpPr>
          <p:spPr bwMode="auto">
            <a:xfrm>
              <a:off x="16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0" name="Freeform 1419"/>
            <p:cNvSpPr>
              <a:spLocks noEditPoints="1"/>
            </p:cNvSpPr>
            <p:nvPr/>
          </p:nvSpPr>
          <p:spPr bwMode="auto">
            <a:xfrm>
              <a:off x="17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1" name="Freeform 1420"/>
            <p:cNvSpPr>
              <a:spLocks noEditPoints="1"/>
            </p:cNvSpPr>
            <p:nvPr/>
          </p:nvSpPr>
          <p:spPr bwMode="auto">
            <a:xfrm>
              <a:off x="192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2" name="Freeform 1421"/>
            <p:cNvSpPr>
              <a:spLocks noEditPoints="1"/>
            </p:cNvSpPr>
            <p:nvPr/>
          </p:nvSpPr>
          <p:spPr bwMode="auto">
            <a:xfrm>
              <a:off x="195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3" name="Freeform 1422"/>
            <p:cNvSpPr>
              <a:spLocks noEditPoints="1"/>
            </p:cNvSpPr>
            <p:nvPr/>
          </p:nvSpPr>
          <p:spPr bwMode="auto">
            <a:xfrm>
              <a:off x="19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4" name="Freeform 1423"/>
            <p:cNvSpPr>
              <a:spLocks noEditPoints="1"/>
            </p:cNvSpPr>
            <p:nvPr/>
          </p:nvSpPr>
          <p:spPr bwMode="auto">
            <a:xfrm>
              <a:off x="186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5" name="Freeform 1424"/>
            <p:cNvSpPr>
              <a:spLocks noEditPoints="1"/>
            </p:cNvSpPr>
            <p:nvPr/>
          </p:nvSpPr>
          <p:spPr bwMode="auto">
            <a:xfrm>
              <a:off x="19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6" name="Freeform 1425"/>
            <p:cNvSpPr>
              <a:spLocks noEditPoints="1"/>
            </p:cNvSpPr>
            <p:nvPr/>
          </p:nvSpPr>
          <p:spPr bwMode="auto">
            <a:xfrm>
              <a:off x="14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7" name="Freeform 1426"/>
            <p:cNvSpPr>
              <a:spLocks noEditPoints="1"/>
            </p:cNvSpPr>
            <p:nvPr/>
          </p:nvSpPr>
          <p:spPr bwMode="auto">
            <a:xfrm>
              <a:off x="12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8" name="Freeform 1427"/>
            <p:cNvSpPr>
              <a:spLocks noEditPoints="1"/>
            </p:cNvSpPr>
            <p:nvPr/>
          </p:nvSpPr>
          <p:spPr bwMode="auto">
            <a:xfrm>
              <a:off x="219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9" name="Freeform 1428"/>
            <p:cNvSpPr>
              <a:spLocks noEditPoints="1"/>
            </p:cNvSpPr>
            <p:nvPr/>
          </p:nvSpPr>
          <p:spPr bwMode="auto">
            <a:xfrm>
              <a:off x="168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0" name="Freeform 1429"/>
            <p:cNvSpPr>
              <a:spLocks noEditPoints="1"/>
            </p:cNvSpPr>
            <p:nvPr/>
          </p:nvSpPr>
          <p:spPr bwMode="auto">
            <a:xfrm>
              <a:off x="23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1" name="Freeform 1430"/>
            <p:cNvSpPr>
              <a:spLocks noEditPoints="1"/>
            </p:cNvSpPr>
            <p:nvPr/>
          </p:nvSpPr>
          <p:spPr bwMode="auto">
            <a:xfrm>
              <a:off x="138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2" name="Freeform 1431"/>
            <p:cNvSpPr>
              <a:spLocks noEditPoints="1"/>
            </p:cNvSpPr>
            <p:nvPr/>
          </p:nvSpPr>
          <p:spPr bwMode="auto">
            <a:xfrm>
              <a:off x="260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3" name="Freeform 1432"/>
            <p:cNvSpPr>
              <a:spLocks noEditPoints="1"/>
            </p:cNvSpPr>
            <p:nvPr/>
          </p:nvSpPr>
          <p:spPr bwMode="auto">
            <a:xfrm>
              <a:off x="173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4" name="Freeform 1433"/>
            <p:cNvSpPr>
              <a:spLocks noEditPoints="1"/>
            </p:cNvSpPr>
            <p:nvPr/>
          </p:nvSpPr>
          <p:spPr bwMode="auto">
            <a:xfrm>
              <a:off x="17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5" name="Freeform 1434"/>
            <p:cNvSpPr>
              <a:spLocks noEditPoints="1"/>
            </p:cNvSpPr>
            <p:nvPr/>
          </p:nvSpPr>
          <p:spPr bwMode="auto">
            <a:xfrm>
              <a:off x="154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6" name="Freeform 1435"/>
            <p:cNvSpPr>
              <a:spLocks noEditPoints="1"/>
            </p:cNvSpPr>
            <p:nvPr/>
          </p:nvSpPr>
          <p:spPr bwMode="auto">
            <a:xfrm>
              <a:off x="216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7" name="Freeform 1436"/>
            <p:cNvSpPr>
              <a:spLocks noEditPoints="1"/>
            </p:cNvSpPr>
            <p:nvPr/>
          </p:nvSpPr>
          <p:spPr bwMode="auto">
            <a:xfrm>
              <a:off x="22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8" name="Freeform 1437"/>
            <p:cNvSpPr>
              <a:spLocks noEditPoints="1"/>
            </p:cNvSpPr>
            <p:nvPr/>
          </p:nvSpPr>
          <p:spPr bwMode="auto">
            <a:xfrm>
              <a:off x="18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9" name="Freeform 1438"/>
            <p:cNvSpPr>
              <a:spLocks noEditPoints="1"/>
            </p:cNvSpPr>
            <p:nvPr/>
          </p:nvSpPr>
          <p:spPr bwMode="auto">
            <a:xfrm>
              <a:off x="22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0" name="Freeform 1439"/>
            <p:cNvSpPr>
              <a:spLocks noEditPoints="1"/>
            </p:cNvSpPr>
            <p:nvPr/>
          </p:nvSpPr>
          <p:spPr bwMode="auto">
            <a:xfrm>
              <a:off x="17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1" name="Freeform 1440"/>
            <p:cNvSpPr>
              <a:spLocks noEditPoints="1"/>
            </p:cNvSpPr>
            <p:nvPr/>
          </p:nvSpPr>
          <p:spPr bwMode="auto">
            <a:xfrm>
              <a:off x="193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2" name="Freeform 1441"/>
            <p:cNvSpPr>
              <a:spLocks noEditPoints="1"/>
            </p:cNvSpPr>
            <p:nvPr/>
          </p:nvSpPr>
          <p:spPr bwMode="auto">
            <a:xfrm>
              <a:off x="14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3" name="Freeform 1442"/>
            <p:cNvSpPr>
              <a:spLocks noEditPoints="1"/>
            </p:cNvSpPr>
            <p:nvPr/>
          </p:nvSpPr>
          <p:spPr bwMode="auto">
            <a:xfrm>
              <a:off x="200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4" name="Freeform 1443"/>
            <p:cNvSpPr>
              <a:spLocks noEditPoints="1"/>
            </p:cNvSpPr>
            <p:nvPr/>
          </p:nvSpPr>
          <p:spPr bwMode="auto">
            <a:xfrm>
              <a:off x="261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5" name="Freeform 1444"/>
            <p:cNvSpPr>
              <a:spLocks noEditPoints="1"/>
            </p:cNvSpPr>
            <p:nvPr/>
          </p:nvSpPr>
          <p:spPr bwMode="auto">
            <a:xfrm>
              <a:off x="142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6" name="Freeform 1445"/>
            <p:cNvSpPr>
              <a:spLocks noEditPoints="1"/>
            </p:cNvSpPr>
            <p:nvPr/>
          </p:nvSpPr>
          <p:spPr bwMode="auto">
            <a:xfrm>
              <a:off x="18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7" name="Freeform 1446"/>
            <p:cNvSpPr>
              <a:spLocks noEditPoints="1"/>
            </p:cNvSpPr>
            <p:nvPr/>
          </p:nvSpPr>
          <p:spPr bwMode="auto">
            <a:xfrm>
              <a:off x="193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8" name="Freeform 1447"/>
            <p:cNvSpPr>
              <a:spLocks noEditPoints="1"/>
            </p:cNvSpPr>
            <p:nvPr/>
          </p:nvSpPr>
          <p:spPr bwMode="auto">
            <a:xfrm>
              <a:off x="205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9" name="Freeform 1448"/>
            <p:cNvSpPr>
              <a:spLocks noEditPoints="1"/>
            </p:cNvSpPr>
            <p:nvPr/>
          </p:nvSpPr>
          <p:spPr bwMode="auto">
            <a:xfrm>
              <a:off x="281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0" name="Freeform 1449"/>
            <p:cNvSpPr>
              <a:spLocks noEditPoints="1"/>
            </p:cNvSpPr>
            <p:nvPr/>
          </p:nvSpPr>
          <p:spPr bwMode="auto">
            <a:xfrm>
              <a:off x="18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1" name="Freeform 1450"/>
            <p:cNvSpPr>
              <a:spLocks noEditPoints="1"/>
            </p:cNvSpPr>
            <p:nvPr/>
          </p:nvSpPr>
          <p:spPr bwMode="auto">
            <a:xfrm>
              <a:off x="166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2" name="Freeform 1451"/>
            <p:cNvSpPr>
              <a:spLocks noEditPoints="1"/>
            </p:cNvSpPr>
            <p:nvPr/>
          </p:nvSpPr>
          <p:spPr bwMode="auto">
            <a:xfrm>
              <a:off x="18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3" name="Freeform 1452"/>
            <p:cNvSpPr>
              <a:spLocks noEditPoints="1"/>
            </p:cNvSpPr>
            <p:nvPr/>
          </p:nvSpPr>
          <p:spPr bwMode="auto">
            <a:xfrm>
              <a:off x="225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4" name="Freeform 1453"/>
            <p:cNvSpPr>
              <a:spLocks noEditPoints="1"/>
            </p:cNvSpPr>
            <p:nvPr/>
          </p:nvSpPr>
          <p:spPr bwMode="auto">
            <a:xfrm>
              <a:off x="184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5" name="Freeform 1454"/>
            <p:cNvSpPr>
              <a:spLocks noEditPoints="1"/>
            </p:cNvSpPr>
            <p:nvPr/>
          </p:nvSpPr>
          <p:spPr bwMode="auto">
            <a:xfrm>
              <a:off x="211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6" name="Freeform 1455"/>
            <p:cNvSpPr>
              <a:spLocks noEditPoints="1"/>
            </p:cNvSpPr>
            <p:nvPr/>
          </p:nvSpPr>
          <p:spPr bwMode="auto">
            <a:xfrm>
              <a:off x="13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7" name="Freeform 1456"/>
            <p:cNvSpPr>
              <a:spLocks noEditPoints="1"/>
            </p:cNvSpPr>
            <p:nvPr/>
          </p:nvSpPr>
          <p:spPr bwMode="auto">
            <a:xfrm>
              <a:off x="15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8" name="Freeform 1457"/>
            <p:cNvSpPr>
              <a:spLocks noEditPoints="1"/>
            </p:cNvSpPr>
            <p:nvPr/>
          </p:nvSpPr>
          <p:spPr bwMode="auto">
            <a:xfrm>
              <a:off x="162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9" name="Freeform 1458"/>
            <p:cNvSpPr>
              <a:spLocks noEditPoints="1"/>
            </p:cNvSpPr>
            <p:nvPr/>
          </p:nvSpPr>
          <p:spPr bwMode="auto">
            <a:xfrm>
              <a:off x="284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0" name="Freeform 1459"/>
            <p:cNvSpPr>
              <a:spLocks noEditPoints="1"/>
            </p:cNvSpPr>
            <p:nvPr/>
          </p:nvSpPr>
          <p:spPr bwMode="auto">
            <a:xfrm>
              <a:off x="22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1" name="Freeform 1460"/>
            <p:cNvSpPr>
              <a:spLocks noEditPoints="1"/>
            </p:cNvSpPr>
            <p:nvPr/>
          </p:nvSpPr>
          <p:spPr bwMode="auto">
            <a:xfrm>
              <a:off x="239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2" name="Freeform 1461"/>
            <p:cNvSpPr>
              <a:spLocks noEditPoints="1"/>
            </p:cNvSpPr>
            <p:nvPr/>
          </p:nvSpPr>
          <p:spPr bwMode="auto">
            <a:xfrm>
              <a:off x="120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3" name="Freeform 1462"/>
            <p:cNvSpPr>
              <a:spLocks noEditPoints="1"/>
            </p:cNvSpPr>
            <p:nvPr/>
          </p:nvSpPr>
          <p:spPr bwMode="auto">
            <a:xfrm>
              <a:off x="217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4" name="Freeform 1463"/>
            <p:cNvSpPr>
              <a:spLocks noEditPoints="1"/>
            </p:cNvSpPr>
            <p:nvPr/>
          </p:nvSpPr>
          <p:spPr bwMode="auto">
            <a:xfrm>
              <a:off x="164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5" name="Freeform 1464"/>
            <p:cNvSpPr>
              <a:spLocks noEditPoints="1"/>
            </p:cNvSpPr>
            <p:nvPr/>
          </p:nvSpPr>
          <p:spPr bwMode="auto">
            <a:xfrm>
              <a:off x="18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6" name="Freeform 1465"/>
            <p:cNvSpPr>
              <a:spLocks noEditPoints="1"/>
            </p:cNvSpPr>
            <p:nvPr/>
          </p:nvSpPr>
          <p:spPr bwMode="auto">
            <a:xfrm>
              <a:off x="149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7" name="Freeform 1466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8" name="Freeform 1467"/>
            <p:cNvSpPr>
              <a:spLocks noEditPoints="1"/>
            </p:cNvSpPr>
            <p:nvPr/>
          </p:nvSpPr>
          <p:spPr bwMode="auto">
            <a:xfrm>
              <a:off x="209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9" name="Freeform 1468"/>
            <p:cNvSpPr>
              <a:spLocks noEditPoints="1"/>
            </p:cNvSpPr>
            <p:nvPr/>
          </p:nvSpPr>
          <p:spPr bwMode="auto">
            <a:xfrm>
              <a:off x="187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0" name="Freeform 1469"/>
            <p:cNvSpPr>
              <a:spLocks noEditPoints="1"/>
            </p:cNvSpPr>
            <p:nvPr/>
          </p:nvSpPr>
          <p:spPr bwMode="auto">
            <a:xfrm>
              <a:off x="307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1" name="Freeform 1470"/>
            <p:cNvSpPr>
              <a:spLocks noEditPoints="1"/>
            </p:cNvSpPr>
            <p:nvPr/>
          </p:nvSpPr>
          <p:spPr bwMode="auto">
            <a:xfrm>
              <a:off x="167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2" name="Freeform 1471"/>
            <p:cNvSpPr>
              <a:spLocks noEditPoints="1"/>
            </p:cNvSpPr>
            <p:nvPr/>
          </p:nvSpPr>
          <p:spPr bwMode="auto">
            <a:xfrm>
              <a:off x="193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3" name="Freeform 1472"/>
            <p:cNvSpPr>
              <a:spLocks noEditPoints="1"/>
            </p:cNvSpPr>
            <p:nvPr/>
          </p:nvSpPr>
          <p:spPr bwMode="auto">
            <a:xfrm>
              <a:off x="225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4" name="Freeform 1473"/>
            <p:cNvSpPr>
              <a:spLocks noEditPoints="1"/>
            </p:cNvSpPr>
            <p:nvPr/>
          </p:nvSpPr>
          <p:spPr bwMode="auto">
            <a:xfrm>
              <a:off x="29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5" name="Freeform 1474"/>
            <p:cNvSpPr>
              <a:spLocks noEditPoints="1"/>
            </p:cNvSpPr>
            <p:nvPr/>
          </p:nvSpPr>
          <p:spPr bwMode="auto">
            <a:xfrm>
              <a:off x="18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6" name="Freeform 1475"/>
            <p:cNvSpPr>
              <a:spLocks noEditPoints="1"/>
            </p:cNvSpPr>
            <p:nvPr/>
          </p:nvSpPr>
          <p:spPr bwMode="auto">
            <a:xfrm>
              <a:off x="24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7" name="Freeform 1476"/>
            <p:cNvSpPr>
              <a:spLocks noEditPoints="1"/>
            </p:cNvSpPr>
            <p:nvPr/>
          </p:nvSpPr>
          <p:spPr bwMode="auto">
            <a:xfrm>
              <a:off x="24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8" name="Freeform 1477"/>
            <p:cNvSpPr>
              <a:spLocks noEditPoints="1"/>
            </p:cNvSpPr>
            <p:nvPr/>
          </p:nvSpPr>
          <p:spPr bwMode="auto">
            <a:xfrm>
              <a:off x="17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9" name="Freeform 1478"/>
            <p:cNvSpPr>
              <a:spLocks noEditPoints="1"/>
            </p:cNvSpPr>
            <p:nvPr/>
          </p:nvSpPr>
          <p:spPr bwMode="auto">
            <a:xfrm>
              <a:off x="18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0" name="Freeform 1479"/>
            <p:cNvSpPr>
              <a:spLocks noEditPoints="1"/>
            </p:cNvSpPr>
            <p:nvPr/>
          </p:nvSpPr>
          <p:spPr bwMode="auto">
            <a:xfrm>
              <a:off x="17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1" name="Freeform 1480"/>
            <p:cNvSpPr>
              <a:spLocks noEditPoints="1"/>
            </p:cNvSpPr>
            <p:nvPr/>
          </p:nvSpPr>
          <p:spPr bwMode="auto">
            <a:xfrm>
              <a:off x="266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2" name="Freeform 1481"/>
            <p:cNvSpPr>
              <a:spLocks noEditPoints="1"/>
            </p:cNvSpPr>
            <p:nvPr/>
          </p:nvSpPr>
          <p:spPr bwMode="auto">
            <a:xfrm>
              <a:off x="184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3" name="Freeform 1482"/>
            <p:cNvSpPr>
              <a:spLocks noEditPoints="1"/>
            </p:cNvSpPr>
            <p:nvPr/>
          </p:nvSpPr>
          <p:spPr bwMode="auto">
            <a:xfrm>
              <a:off x="16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4" name="Freeform 1483"/>
            <p:cNvSpPr>
              <a:spLocks noEditPoints="1"/>
            </p:cNvSpPr>
            <p:nvPr/>
          </p:nvSpPr>
          <p:spPr bwMode="auto">
            <a:xfrm>
              <a:off x="21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5" name="Freeform 1484"/>
            <p:cNvSpPr>
              <a:spLocks noEditPoints="1"/>
            </p:cNvSpPr>
            <p:nvPr/>
          </p:nvSpPr>
          <p:spPr bwMode="auto">
            <a:xfrm>
              <a:off x="26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6" name="Freeform 1485"/>
            <p:cNvSpPr>
              <a:spLocks noEditPoints="1"/>
            </p:cNvSpPr>
            <p:nvPr/>
          </p:nvSpPr>
          <p:spPr bwMode="auto">
            <a:xfrm>
              <a:off x="199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7" name="Freeform 1486"/>
            <p:cNvSpPr>
              <a:spLocks noEditPoints="1"/>
            </p:cNvSpPr>
            <p:nvPr/>
          </p:nvSpPr>
          <p:spPr bwMode="auto">
            <a:xfrm>
              <a:off x="300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8" name="Freeform 1487"/>
            <p:cNvSpPr>
              <a:spLocks noEditPoints="1"/>
            </p:cNvSpPr>
            <p:nvPr/>
          </p:nvSpPr>
          <p:spPr bwMode="auto">
            <a:xfrm>
              <a:off x="208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9" name="Freeform 1488"/>
            <p:cNvSpPr>
              <a:spLocks noEditPoints="1"/>
            </p:cNvSpPr>
            <p:nvPr/>
          </p:nvSpPr>
          <p:spPr bwMode="auto">
            <a:xfrm>
              <a:off x="259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0" name="Freeform 1489"/>
            <p:cNvSpPr>
              <a:spLocks noEditPoints="1"/>
            </p:cNvSpPr>
            <p:nvPr/>
          </p:nvSpPr>
          <p:spPr bwMode="auto">
            <a:xfrm>
              <a:off x="18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1" name="Freeform 1490"/>
            <p:cNvSpPr>
              <a:spLocks noEditPoints="1"/>
            </p:cNvSpPr>
            <p:nvPr/>
          </p:nvSpPr>
          <p:spPr bwMode="auto">
            <a:xfrm>
              <a:off x="198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2" name="Freeform 1491"/>
            <p:cNvSpPr>
              <a:spLocks noEditPoints="1"/>
            </p:cNvSpPr>
            <p:nvPr/>
          </p:nvSpPr>
          <p:spPr bwMode="auto">
            <a:xfrm>
              <a:off x="20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3" name="Freeform 1492"/>
            <p:cNvSpPr>
              <a:spLocks noEditPoints="1"/>
            </p:cNvSpPr>
            <p:nvPr/>
          </p:nvSpPr>
          <p:spPr bwMode="auto">
            <a:xfrm>
              <a:off x="209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4" name="Freeform 1493"/>
            <p:cNvSpPr>
              <a:spLocks noEditPoints="1"/>
            </p:cNvSpPr>
            <p:nvPr/>
          </p:nvSpPr>
          <p:spPr bwMode="auto">
            <a:xfrm>
              <a:off x="259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5" name="Freeform 1494"/>
            <p:cNvSpPr>
              <a:spLocks noEditPoints="1"/>
            </p:cNvSpPr>
            <p:nvPr/>
          </p:nvSpPr>
          <p:spPr bwMode="auto">
            <a:xfrm>
              <a:off x="22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6" name="Freeform 1495"/>
            <p:cNvSpPr>
              <a:spLocks noEditPoints="1"/>
            </p:cNvSpPr>
            <p:nvPr/>
          </p:nvSpPr>
          <p:spPr bwMode="auto">
            <a:xfrm>
              <a:off x="18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7" name="Freeform 1496"/>
            <p:cNvSpPr>
              <a:spLocks noEditPoints="1"/>
            </p:cNvSpPr>
            <p:nvPr/>
          </p:nvSpPr>
          <p:spPr bwMode="auto">
            <a:xfrm>
              <a:off x="186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8" name="Freeform 1497"/>
            <p:cNvSpPr>
              <a:spLocks noEditPoints="1"/>
            </p:cNvSpPr>
            <p:nvPr/>
          </p:nvSpPr>
          <p:spPr bwMode="auto">
            <a:xfrm>
              <a:off x="212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9" name="Freeform 1498"/>
            <p:cNvSpPr>
              <a:spLocks noEditPoints="1"/>
            </p:cNvSpPr>
            <p:nvPr/>
          </p:nvSpPr>
          <p:spPr bwMode="auto">
            <a:xfrm>
              <a:off x="18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0" name="Freeform 1499"/>
            <p:cNvSpPr>
              <a:spLocks noEditPoints="1"/>
            </p:cNvSpPr>
            <p:nvPr/>
          </p:nvSpPr>
          <p:spPr bwMode="auto">
            <a:xfrm>
              <a:off x="257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1" name="Freeform 1500"/>
            <p:cNvSpPr>
              <a:spLocks noEditPoints="1"/>
            </p:cNvSpPr>
            <p:nvPr/>
          </p:nvSpPr>
          <p:spPr bwMode="auto">
            <a:xfrm>
              <a:off x="233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2" name="Freeform 1501"/>
            <p:cNvSpPr>
              <a:spLocks noEditPoints="1"/>
            </p:cNvSpPr>
            <p:nvPr/>
          </p:nvSpPr>
          <p:spPr bwMode="auto">
            <a:xfrm>
              <a:off x="21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3" name="Freeform 1502"/>
            <p:cNvSpPr>
              <a:spLocks noEditPoints="1"/>
            </p:cNvSpPr>
            <p:nvPr/>
          </p:nvSpPr>
          <p:spPr bwMode="auto">
            <a:xfrm>
              <a:off x="211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4" name="Freeform 1503"/>
            <p:cNvSpPr>
              <a:spLocks noEditPoints="1"/>
            </p:cNvSpPr>
            <p:nvPr/>
          </p:nvSpPr>
          <p:spPr bwMode="auto">
            <a:xfrm>
              <a:off x="22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5" name="Freeform 1504"/>
            <p:cNvSpPr>
              <a:spLocks noEditPoints="1"/>
            </p:cNvSpPr>
            <p:nvPr/>
          </p:nvSpPr>
          <p:spPr bwMode="auto">
            <a:xfrm>
              <a:off x="22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6" name="Freeform 1505"/>
            <p:cNvSpPr>
              <a:spLocks noEditPoints="1"/>
            </p:cNvSpPr>
            <p:nvPr/>
          </p:nvSpPr>
          <p:spPr bwMode="auto">
            <a:xfrm>
              <a:off x="20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7" name="Freeform 1506"/>
            <p:cNvSpPr>
              <a:spLocks noEditPoints="1"/>
            </p:cNvSpPr>
            <p:nvPr/>
          </p:nvSpPr>
          <p:spPr bwMode="auto">
            <a:xfrm>
              <a:off x="18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8" name="Freeform 1507"/>
            <p:cNvSpPr>
              <a:spLocks noEditPoints="1"/>
            </p:cNvSpPr>
            <p:nvPr/>
          </p:nvSpPr>
          <p:spPr bwMode="auto">
            <a:xfrm>
              <a:off x="16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9" name="Freeform 1508"/>
            <p:cNvSpPr>
              <a:spLocks noEditPoints="1"/>
            </p:cNvSpPr>
            <p:nvPr/>
          </p:nvSpPr>
          <p:spPr bwMode="auto">
            <a:xfrm>
              <a:off x="233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0" name="Freeform 1509"/>
            <p:cNvSpPr>
              <a:spLocks noEditPoints="1"/>
            </p:cNvSpPr>
            <p:nvPr/>
          </p:nvSpPr>
          <p:spPr bwMode="auto">
            <a:xfrm>
              <a:off x="20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1" name="Freeform 1510"/>
            <p:cNvSpPr>
              <a:spLocks noEditPoints="1"/>
            </p:cNvSpPr>
            <p:nvPr/>
          </p:nvSpPr>
          <p:spPr bwMode="auto">
            <a:xfrm>
              <a:off x="24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2" name="Freeform 1511"/>
            <p:cNvSpPr>
              <a:spLocks noEditPoints="1"/>
            </p:cNvSpPr>
            <p:nvPr/>
          </p:nvSpPr>
          <p:spPr bwMode="auto">
            <a:xfrm>
              <a:off x="188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3" name="Freeform 1512"/>
            <p:cNvSpPr>
              <a:spLocks noEditPoints="1"/>
            </p:cNvSpPr>
            <p:nvPr/>
          </p:nvSpPr>
          <p:spPr bwMode="auto">
            <a:xfrm>
              <a:off x="16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4" name="Freeform 1513"/>
            <p:cNvSpPr>
              <a:spLocks noEditPoints="1"/>
            </p:cNvSpPr>
            <p:nvPr/>
          </p:nvSpPr>
          <p:spPr bwMode="auto">
            <a:xfrm>
              <a:off x="15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5" name="Freeform 1514"/>
            <p:cNvSpPr>
              <a:spLocks noEditPoints="1"/>
            </p:cNvSpPr>
            <p:nvPr/>
          </p:nvSpPr>
          <p:spPr bwMode="auto">
            <a:xfrm>
              <a:off x="276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6" name="Freeform 1515"/>
            <p:cNvSpPr>
              <a:spLocks noEditPoints="1"/>
            </p:cNvSpPr>
            <p:nvPr/>
          </p:nvSpPr>
          <p:spPr bwMode="auto">
            <a:xfrm>
              <a:off x="243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7" name="Freeform 1516"/>
            <p:cNvSpPr>
              <a:spLocks noEditPoints="1"/>
            </p:cNvSpPr>
            <p:nvPr/>
          </p:nvSpPr>
          <p:spPr bwMode="auto">
            <a:xfrm>
              <a:off x="16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8" name="Freeform 1517"/>
            <p:cNvSpPr>
              <a:spLocks noEditPoints="1"/>
            </p:cNvSpPr>
            <p:nvPr/>
          </p:nvSpPr>
          <p:spPr bwMode="auto">
            <a:xfrm>
              <a:off x="18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9" name="Freeform 1518"/>
            <p:cNvSpPr>
              <a:spLocks noEditPoints="1"/>
            </p:cNvSpPr>
            <p:nvPr/>
          </p:nvSpPr>
          <p:spPr bwMode="auto">
            <a:xfrm>
              <a:off x="182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0" name="Freeform 1519"/>
            <p:cNvSpPr>
              <a:spLocks noEditPoints="1"/>
            </p:cNvSpPr>
            <p:nvPr/>
          </p:nvSpPr>
          <p:spPr bwMode="auto">
            <a:xfrm>
              <a:off x="16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1" name="Freeform 1520"/>
            <p:cNvSpPr>
              <a:spLocks noEditPoints="1"/>
            </p:cNvSpPr>
            <p:nvPr/>
          </p:nvSpPr>
          <p:spPr bwMode="auto">
            <a:xfrm>
              <a:off x="177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2" name="Freeform 1521"/>
            <p:cNvSpPr>
              <a:spLocks noEditPoints="1"/>
            </p:cNvSpPr>
            <p:nvPr/>
          </p:nvSpPr>
          <p:spPr bwMode="auto">
            <a:xfrm>
              <a:off x="19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3" name="Freeform 1522"/>
            <p:cNvSpPr>
              <a:spLocks noEditPoints="1"/>
            </p:cNvSpPr>
            <p:nvPr/>
          </p:nvSpPr>
          <p:spPr bwMode="auto">
            <a:xfrm>
              <a:off x="18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4" name="Freeform 1523"/>
            <p:cNvSpPr>
              <a:spLocks noEditPoints="1"/>
            </p:cNvSpPr>
            <p:nvPr/>
          </p:nvSpPr>
          <p:spPr bwMode="auto">
            <a:xfrm>
              <a:off x="178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5" name="Freeform 1524"/>
            <p:cNvSpPr>
              <a:spLocks noEditPoints="1"/>
            </p:cNvSpPr>
            <p:nvPr/>
          </p:nvSpPr>
          <p:spPr bwMode="auto">
            <a:xfrm>
              <a:off x="275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6" name="Freeform 1525"/>
            <p:cNvSpPr>
              <a:spLocks noEditPoints="1"/>
            </p:cNvSpPr>
            <p:nvPr/>
          </p:nvSpPr>
          <p:spPr bwMode="auto">
            <a:xfrm>
              <a:off x="197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7" name="Freeform 1526"/>
            <p:cNvSpPr>
              <a:spLocks noEditPoints="1"/>
            </p:cNvSpPr>
            <p:nvPr/>
          </p:nvSpPr>
          <p:spPr bwMode="auto">
            <a:xfrm>
              <a:off x="17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8" name="Freeform 1527"/>
            <p:cNvSpPr>
              <a:spLocks noEditPoints="1"/>
            </p:cNvSpPr>
            <p:nvPr/>
          </p:nvSpPr>
          <p:spPr bwMode="auto">
            <a:xfrm>
              <a:off x="211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9" name="Freeform 1528"/>
            <p:cNvSpPr>
              <a:spLocks noEditPoints="1"/>
            </p:cNvSpPr>
            <p:nvPr/>
          </p:nvSpPr>
          <p:spPr bwMode="auto">
            <a:xfrm>
              <a:off x="244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0" name="Freeform 1529"/>
            <p:cNvSpPr>
              <a:spLocks noEditPoints="1"/>
            </p:cNvSpPr>
            <p:nvPr/>
          </p:nvSpPr>
          <p:spPr bwMode="auto">
            <a:xfrm>
              <a:off x="30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1" name="Freeform 1530"/>
            <p:cNvSpPr>
              <a:spLocks noEditPoints="1"/>
            </p:cNvSpPr>
            <p:nvPr/>
          </p:nvSpPr>
          <p:spPr bwMode="auto">
            <a:xfrm>
              <a:off x="24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2" name="Freeform 1531"/>
            <p:cNvSpPr>
              <a:spLocks noEditPoints="1"/>
            </p:cNvSpPr>
            <p:nvPr/>
          </p:nvSpPr>
          <p:spPr bwMode="auto">
            <a:xfrm>
              <a:off x="110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3" name="Freeform 1532"/>
            <p:cNvSpPr>
              <a:spLocks noEditPoints="1"/>
            </p:cNvSpPr>
            <p:nvPr/>
          </p:nvSpPr>
          <p:spPr bwMode="auto">
            <a:xfrm>
              <a:off x="202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4" name="Freeform 1533"/>
            <p:cNvSpPr>
              <a:spLocks noEditPoints="1"/>
            </p:cNvSpPr>
            <p:nvPr/>
          </p:nvSpPr>
          <p:spPr bwMode="auto">
            <a:xfrm>
              <a:off x="21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5" name="Freeform 1534"/>
            <p:cNvSpPr>
              <a:spLocks noEditPoints="1"/>
            </p:cNvSpPr>
            <p:nvPr/>
          </p:nvSpPr>
          <p:spPr bwMode="auto">
            <a:xfrm>
              <a:off x="16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6" name="Freeform 1535"/>
            <p:cNvSpPr>
              <a:spLocks noEditPoints="1"/>
            </p:cNvSpPr>
            <p:nvPr/>
          </p:nvSpPr>
          <p:spPr bwMode="auto">
            <a:xfrm>
              <a:off x="18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7" name="Freeform 1536"/>
            <p:cNvSpPr>
              <a:spLocks noEditPoints="1"/>
            </p:cNvSpPr>
            <p:nvPr/>
          </p:nvSpPr>
          <p:spPr bwMode="auto">
            <a:xfrm>
              <a:off x="20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8" name="Freeform 1537"/>
            <p:cNvSpPr>
              <a:spLocks noEditPoints="1"/>
            </p:cNvSpPr>
            <p:nvPr/>
          </p:nvSpPr>
          <p:spPr bwMode="auto">
            <a:xfrm>
              <a:off x="236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9" name="Freeform 1538"/>
            <p:cNvSpPr>
              <a:spLocks noEditPoints="1"/>
            </p:cNvSpPr>
            <p:nvPr/>
          </p:nvSpPr>
          <p:spPr bwMode="auto">
            <a:xfrm>
              <a:off x="199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0" name="Freeform 1539"/>
            <p:cNvSpPr>
              <a:spLocks noEditPoints="1"/>
            </p:cNvSpPr>
            <p:nvPr/>
          </p:nvSpPr>
          <p:spPr bwMode="auto">
            <a:xfrm>
              <a:off x="234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1" name="Freeform 1540"/>
            <p:cNvSpPr>
              <a:spLocks noEditPoints="1"/>
            </p:cNvSpPr>
            <p:nvPr/>
          </p:nvSpPr>
          <p:spPr bwMode="auto">
            <a:xfrm>
              <a:off x="19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2" name="Freeform 1541"/>
            <p:cNvSpPr>
              <a:spLocks noEditPoints="1"/>
            </p:cNvSpPr>
            <p:nvPr/>
          </p:nvSpPr>
          <p:spPr bwMode="auto">
            <a:xfrm>
              <a:off x="176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3" name="Freeform 1542"/>
            <p:cNvSpPr>
              <a:spLocks noEditPoints="1"/>
            </p:cNvSpPr>
            <p:nvPr/>
          </p:nvSpPr>
          <p:spPr bwMode="auto">
            <a:xfrm>
              <a:off x="192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4" name="Freeform 1543"/>
            <p:cNvSpPr>
              <a:spLocks noEditPoints="1"/>
            </p:cNvSpPr>
            <p:nvPr/>
          </p:nvSpPr>
          <p:spPr bwMode="auto">
            <a:xfrm>
              <a:off x="13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5" name="Freeform 1544"/>
            <p:cNvSpPr>
              <a:spLocks noEditPoints="1"/>
            </p:cNvSpPr>
            <p:nvPr/>
          </p:nvSpPr>
          <p:spPr bwMode="auto">
            <a:xfrm>
              <a:off x="251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6" name="Freeform 1545"/>
            <p:cNvSpPr>
              <a:spLocks noEditPoints="1"/>
            </p:cNvSpPr>
            <p:nvPr/>
          </p:nvSpPr>
          <p:spPr bwMode="auto">
            <a:xfrm>
              <a:off x="258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7" name="Freeform 1546"/>
            <p:cNvSpPr>
              <a:spLocks noEditPoints="1"/>
            </p:cNvSpPr>
            <p:nvPr/>
          </p:nvSpPr>
          <p:spPr bwMode="auto">
            <a:xfrm>
              <a:off x="266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8" name="Freeform 1547"/>
            <p:cNvSpPr>
              <a:spLocks noEditPoints="1"/>
            </p:cNvSpPr>
            <p:nvPr/>
          </p:nvSpPr>
          <p:spPr bwMode="auto">
            <a:xfrm>
              <a:off x="223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9" name="Freeform 1548"/>
            <p:cNvSpPr>
              <a:spLocks noEditPoints="1"/>
            </p:cNvSpPr>
            <p:nvPr/>
          </p:nvSpPr>
          <p:spPr bwMode="auto">
            <a:xfrm>
              <a:off x="21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0" name="Freeform 1549"/>
            <p:cNvSpPr>
              <a:spLocks noEditPoints="1"/>
            </p:cNvSpPr>
            <p:nvPr/>
          </p:nvSpPr>
          <p:spPr bwMode="auto">
            <a:xfrm>
              <a:off x="184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1" name="Freeform 1550"/>
            <p:cNvSpPr>
              <a:spLocks noEditPoints="1"/>
            </p:cNvSpPr>
            <p:nvPr/>
          </p:nvSpPr>
          <p:spPr bwMode="auto">
            <a:xfrm>
              <a:off x="242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2" name="Freeform 1551"/>
            <p:cNvSpPr>
              <a:spLocks noEditPoints="1"/>
            </p:cNvSpPr>
            <p:nvPr/>
          </p:nvSpPr>
          <p:spPr bwMode="auto">
            <a:xfrm>
              <a:off x="230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3" name="Freeform 1552"/>
            <p:cNvSpPr>
              <a:spLocks noEditPoints="1"/>
            </p:cNvSpPr>
            <p:nvPr/>
          </p:nvSpPr>
          <p:spPr bwMode="auto">
            <a:xfrm>
              <a:off x="24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4" name="Freeform 1553"/>
            <p:cNvSpPr>
              <a:spLocks noEditPoints="1"/>
            </p:cNvSpPr>
            <p:nvPr/>
          </p:nvSpPr>
          <p:spPr bwMode="auto">
            <a:xfrm>
              <a:off x="19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5" name="Freeform 1554"/>
            <p:cNvSpPr>
              <a:spLocks noEditPoints="1"/>
            </p:cNvSpPr>
            <p:nvPr/>
          </p:nvSpPr>
          <p:spPr bwMode="auto">
            <a:xfrm>
              <a:off x="228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6" name="Freeform 1555"/>
            <p:cNvSpPr>
              <a:spLocks noEditPoints="1"/>
            </p:cNvSpPr>
            <p:nvPr/>
          </p:nvSpPr>
          <p:spPr bwMode="auto">
            <a:xfrm>
              <a:off x="24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7" name="Freeform 1556"/>
            <p:cNvSpPr>
              <a:spLocks noEditPoints="1"/>
            </p:cNvSpPr>
            <p:nvPr/>
          </p:nvSpPr>
          <p:spPr bwMode="auto">
            <a:xfrm>
              <a:off x="230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8" name="Freeform 1557"/>
            <p:cNvSpPr>
              <a:spLocks noEditPoints="1"/>
            </p:cNvSpPr>
            <p:nvPr/>
          </p:nvSpPr>
          <p:spPr bwMode="auto">
            <a:xfrm>
              <a:off x="218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9" name="Freeform 1558"/>
            <p:cNvSpPr>
              <a:spLocks noEditPoints="1"/>
            </p:cNvSpPr>
            <p:nvPr/>
          </p:nvSpPr>
          <p:spPr bwMode="auto">
            <a:xfrm>
              <a:off x="22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0" name="Freeform 1559"/>
            <p:cNvSpPr>
              <a:spLocks noEditPoints="1"/>
            </p:cNvSpPr>
            <p:nvPr/>
          </p:nvSpPr>
          <p:spPr bwMode="auto">
            <a:xfrm>
              <a:off x="172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1" name="Freeform 1560"/>
            <p:cNvSpPr>
              <a:spLocks noEditPoints="1"/>
            </p:cNvSpPr>
            <p:nvPr/>
          </p:nvSpPr>
          <p:spPr bwMode="auto">
            <a:xfrm>
              <a:off x="247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2" name="Freeform 1561"/>
            <p:cNvSpPr>
              <a:spLocks noEditPoints="1"/>
            </p:cNvSpPr>
            <p:nvPr/>
          </p:nvSpPr>
          <p:spPr bwMode="auto">
            <a:xfrm>
              <a:off x="194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3" name="Freeform 1562"/>
            <p:cNvSpPr>
              <a:spLocks noEditPoints="1"/>
            </p:cNvSpPr>
            <p:nvPr/>
          </p:nvSpPr>
          <p:spPr bwMode="auto">
            <a:xfrm>
              <a:off x="17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4" name="Freeform 1563"/>
            <p:cNvSpPr>
              <a:spLocks noEditPoints="1"/>
            </p:cNvSpPr>
            <p:nvPr/>
          </p:nvSpPr>
          <p:spPr bwMode="auto">
            <a:xfrm>
              <a:off x="189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5" name="Freeform 1564"/>
            <p:cNvSpPr>
              <a:spLocks noEditPoints="1"/>
            </p:cNvSpPr>
            <p:nvPr/>
          </p:nvSpPr>
          <p:spPr bwMode="auto">
            <a:xfrm>
              <a:off x="19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6" name="Freeform 1565"/>
            <p:cNvSpPr>
              <a:spLocks noEditPoints="1"/>
            </p:cNvSpPr>
            <p:nvPr/>
          </p:nvSpPr>
          <p:spPr bwMode="auto">
            <a:xfrm>
              <a:off x="196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7" name="Freeform 1566"/>
            <p:cNvSpPr>
              <a:spLocks noEditPoints="1"/>
            </p:cNvSpPr>
            <p:nvPr/>
          </p:nvSpPr>
          <p:spPr bwMode="auto">
            <a:xfrm>
              <a:off x="199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8" name="Freeform 1567"/>
            <p:cNvSpPr>
              <a:spLocks noEditPoints="1"/>
            </p:cNvSpPr>
            <p:nvPr/>
          </p:nvSpPr>
          <p:spPr bwMode="auto">
            <a:xfrm>
              <a:off x="287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9" name="Freeform 1568"/>
            <p:cNvSpPr>
              <a:spLocks noEditPoints="1"/>
            </p:cNvSpPr>
            <p:nvPr/>
          </p:nvSpPr>
          <p:spPr bwMode="auto">
            <a:xfrm>
              <a:off x="16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0" name="Freeform 1569"/>
            <p:cNvSpPr>
              <a:spLocks noEditPoints="1"/>
            </p:cNvSpPr>
            <p:nvPr/>
          </p:nvSpPr>
          <p:spPr bwMode="auto">
            <a:xfrm>
              <a:off x="21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1" name="Freeform 1570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2" name="Freeform 1571"/>
            <p:cNvSpPr>
              <a:spLocks noEditPoints="1"/>
            </p:cNvSpPr>
            <p:nvPr/>
          </p:nvSpPr>
          <p:spPr bwMode="auto">
            <a:xfrm>
              <a:off x="176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3" name="Freeform 1572"/>
            <p:cNvSpPr>
              <a:spLocks noEditPoints="1"/>
            </p:cNvSpPr>
            <p:nvPr/>
          </p:nvSpPr>
          <p:spPr bwMode="auto">
            <a:xfrm>
              <a:off x="15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4" name="Freeform 1573"/>
            <p:cNvSpPr>
              <a:spLocks noEditPoints="1"/>
            </p:cNvSpPr>
            <p:nvPr/>
          </p:nvSpPr>
          <p:spPr bwMode="auto">
            <a:xfrm>
              <a:off x="234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5" name="Freeform 1574"/>
            <p:cNvSpPr>
              <a:spLocks noEditPoints="1"/>
            </p:cNvSpPr>
            <p:nvPr/>
          </p:nvSpPr>
          <p:spPr bwMode="auto">
            <a:xfrm>
              <a:off x="20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6" name="Freeform 1575"/>
            <p:cNvSpPr>
              <a:spLocks noEditPoints="1"/>
            </p:cNvSpPr>
            <p:nvPr/>
          </p:nvSpPr>
          <p:spPr bwMode="auto">
            <a:xfrm>
              <a:off x="164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7" name="Freeform 1576"/>
            <p:cNvSpPr>
              <a:spLocks noEditPoints="1"/>
            </p:cNvSpPr>
            <p:nvPr/>
          </p:nvSpPr>
          <p:spPr bwMode="auto">
            <a:xfrm>
              <a:off x="20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8" name="Freeform 1577"/>
            <p:cNvSpPr>
              <a:spLocks noEditPoints="1"/>
            </p:cNvSpPr>
            <p:nvPr/>
          </p:nvSpPr>
          <p:spPr bwMode="auto">
            <a:xfrm>
              <a:off x="184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9" name="Freeform 1578"/>
            <p:cNvSpPr>
              <a:spLocks noEditPoints="1"/>
            </p:cNvSpPr>
            <p:nvPr/>
          </p:nvSpPr>
          <p:spPr bwMode="auto">
            <a:xfrm>
              <a:off x="15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0" name="Freeform 1579"/>
            <p:cNvSpPr>
              <a:spLocks noEditPoints="1"/>
            </p:cNvSpPr>
            <p:nvPr/>
          </p:nvSpPr>
          <p:spPr bwMode="auto">
            <a:xfrm>
              <a:off x="204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1" name="Freeform 1580"/>
            <p:cNvSpPr>
              <a:spLocks noEditPoints="1"/>
            </p:cNvSpPr>
            <p:nvPr/>
          </p:nvSpPr>
          <p:spPr bwMode="auto">
            <a:xfrm>
              <a:off x="17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2" name="Freeform 1581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3" name="Freeform 1582"/>
            <p:cNvSpPr>
              <a:spLocks noEditPoints="1"/>
            </p:cNvSpPr>
            <p:nvPr/>
          </p:nvSpPr>
          <p:spPr bwMode="auto">
            <a:xfrm>
              <a:off x="231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4" name="Freeform 1583"/>
            <p:cNvSpPr>
              <a:spLocks noEditPoints="1"/>
            </p:cNvSpPr>
            <p:nvPr/>
          </p:nvSpPr>
          <p:spPr bwMode="auto">
            <a:xfrm>
              <a:off x="171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5" name="Freeform 1584"/>
            <p:cNvSpPr>
              <a:spLocks noEditPoints="1"/>
            </p:cNvSpPr>
            <p:nvPr/>
          </p:nvSpPr>
          <p:spPr bwMode="auto">
            <a:xfrm>
              <a:off x="19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6" name="Freeform 1585"/>
            <p:cNvSpPr>
              <a:spLocks noEditPoints="1"/>
            </p:cNvSpPr>
            <p:nvPr/>
          </p:nvSpPr>
          <p:spPr bwMode="auto">
            <a:xfrm>
              <a:off x="198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7" name="Freeform 1586"/>
            <p:cNvSpPr>
              <a:spLocks noEditPoints="1"/>
            </p:cNvSpPr>
            <p:nvPr/>
          </p:nvSpPr>
          <p:spPr bwMode="auto">
            <a:xfrm>
              <a:off x="169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8" name="Freeform 1587"/>
            <p:cNvSpPr>
              <a:spLocks noEditPoints="1"/>
            </p:cNvSpPr>
            <p:nvPr/>
          </p:nvSpPr>
          <p:spPr bwMode="auto">
            <a:xfrm>
              <a:off x="196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9" name="Freeform 1588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0" name="Freeform 1589"/>
            <p:cNvSpPr>
              <a:spLocks noEditPoints="1"/>
            </p:cNvSpPr>
            <p:nvPr/>
          </p:nvSpPr>
          <p:spPr bwMode="auto">
            <a:xfrm>
              <a:off x="20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1" name="Freeform 1590"/>
            <p:cNvSpPr>
              <a:spLocks noEditPoints="1"/>
            </p:cNvSpPr>
            <p:nvPr/>
          </p:nvSpPr>
          <p:spPr bwMode="auto">
            <a:xfrm>
              <a:off x="236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2" name="Freeform 1591"/>
            <p:cNvSpPr>
              <a:spLocks noEditPoints="1"/>
            </p:cNvSpPr>
            <p:nvPr/>
          </p:nvSpPr>
          <p:spPr bwMode="auto">
            <a:xfrm>
              <a:off x="112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3" name="Freeform 1592"/>
            <p:cNvSpPr>
              <a:spLocks noEditPoints="1"/>
            </p:cNvSpPr>
            <p:nvPr/>
          </p:nvSpPr>
          <p:spPr bwMode="auto">
            <a:xfrm>
              <a:off x="177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4" name="Freeform 1593"/>
            <p:cNvSpPr>
              <a:spLocks noEditPoints="1"/>
            </p:cNvSpPr>
            <p:nvPr/>
          </p:nvSpPr>
          <p:spPr bwMode="auto">
            <a:xfrm>
              <a:off x="206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5" name="Freeform 1594"/>
            <p:cNvSpPr>
              <a:spLocks noEditPoints="1"/>
            </p:cNvSpPr>
            <p:nvPr/>
          </p:nvSpPr>
          <p:spPr bwMode="auto">
            <a:xfrm>
              <a:off x="24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6" name="Freeform 1595"/>
            <p:cNvSpPr>
              <a:spLocks noEditPoints="1"/>
            </p:cNvSpPr>
            <p:nvPr/>
          </p:nvSpPr>
          <p:spPr bwMode="auto">
            <a:xfrm>
              <a:off x="197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7" name="Freeform 1596"/>
            <p:cNvSpPr>
              <a:spLocks noEditPoints="1"/>
            </p:cNvSpPr>
            <p:nvPr/>
          </p:nvSpPr>
          <p:spPr bwMode="auto">
            <a:xfrm>
              <a:off x="18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8" name="Freeform 1597"/>
            <p:cNvSpPr>
              <a:spLocks noEditPoints="1"/>
            </p:cNvSpPr>
            <p:nvPr/>
          </p:nvSpPr>
          <p:spPr bwMode="auto">
            <a:xfrm>
              <a:off x="205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9" name="Freeform 1598"/>
            <p:cNvSpPr>
              <a:spLocks noEditPoints="1"/>
            </p:cNvSpPr>
            <p:nvPr/>
          </p:nvSpPr>
          <p:spPr bwMode="auto">
            <a:xfrm>
              <a:off x="192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0" name="Freeform 1599"/>
            <p:cNvSpPr>
              <a:spLocks noEditPoints="1"/>
            </p:cNvSpPr>
            <p:nvPr/>
          </p:nvSpPr>
          <p:spPr bwMode="auto">
            <a:xfrm>
              <a:off x="22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1" name="Freeform 1600"/>
            <p:cNvSpPr>
              <a:spLocks noEditPoints="1"/>
            </p:cNvSpPr>
            <p:nvPr/>
          </p:nvSpPr>
          <p:spPr bwMode="auto">
            <a:xfrm>
              <a:off x="25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2" name="Freeform 1601"/>
            <p:cNvSpPr>
              <a:spLocks noEditPoints="1"/>
            </p:cNvSpPr>
            <p:nvPr/>
          </p:nvSpPr>
          <p:spPr bwMode="auto">
            <a:xfrm>
              <a:off x="212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3" name="Freeform 1602"/>
            <p:cNvSpPr>
              <a:spLocks noEditPoints="1"/>
            </p:cNvSpPr>
            <p:nvPr/>
          </p:nvSpPr>
          <p:spPr bwMode="auto">
            <a:xfrm>
              <a:off x="203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4" name="Freeform 1603"/>
            <p:cNvSpPr>
              <a:spLocks noEditPoints="1"/>
            </p:cNvSpPr>
            <p:nvPr/>
          </p:nvSpPr>
          <p:spPr bwMode="auto">
            <a:xfrm>
              <a:off x="18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5" name="Freeform 1604"/>
            <p:cNvSpPr>
              <a:spLocks noEditPoints="1"/>
            </p:cNvSpPr>
            <p:nvPr/>
          </p:nvSpPr>
          <p:spPr bwMode="auto">
            <a:xfrm>
              <a:off x="24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6" name="Freeform 1605"/>
            <p:cNvSpPr>
              <a:spLocks noEditPoints="1"/>
            </p:cNvSpPr>
            <p:nvPr/>
          </p:nvSpPr>
          <p:spPr bwMode="auto">
            <a:xfrm>
              <a:off x="208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7" name="Freeform 1606"/>
            <p:cNvSpPr>
              <a:spLocks noEditPoints="1"/>
            </p:cNvSpPr>
            <p:nvPr/>
          </p:nvSpPr>
          <p:spPr bwMode="auto">
            <a:xfrm>
              <a:off x="21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8" name="Freeform 1607"/>
            <p:cNvSpPr>
              <a:spLocks noEditPoints="1"/>
            </p:cNvSpPr>
            <p:nvPr/>
          </p:nvSpPr>
          <p:spPr bwMode="auto">
            <a:xfrm>
              <a:off x="217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9" name="Freeform 1608"/>
            <p:cNvSpPr>
              <a:spLocks noEditPoints="1"/>
            </p:cNvSpPr>
            <p:nvPr/>
          </p:nvSpPr>
          <p:spPr bwMode="auto">
            <a:xfrm>
              <a:off x="15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0" name="Freeform 1609"/>
            <p:cNvSpPr>
              <a:spLocks noEditPoints="1"/>
            </p:cNvSpPr>
            <p:nvPr/>
          </p:nvSpPr>
          <p:spPr bwMode="auto">
            <a:xfrm>
              <a:off x="230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1" name="Freeform 1610"/>
            <p:cNvSpPr>
              <a:spLocks noEditPoints="1"/>
            </p:cNvSpPr>
            <p:nvPr/>
          </p:nvSpPr>
          <p:spPr bwMode="auto">
            <a:xfrm>
              <a:off x="22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2" name="Freeform 1611"/>
            <p:cNvSpPr>
              <a:spLocks noEditPoints="1"/>
            </p:cNvSpPr>
            <p:nvPr/>
          </p:nvSpPr>
          <p:spPr bwMode="auto">
            <a:xfrm>
              <a:off x="15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3" name="Freeform 1612"/>
            <p:cNvSpPr>
              <a:spLocks noEditPoints="1"/>
            </p:cNvSpPr>
            <p:nvPr/>
          </p:nvSpPr>
          <p:spPr bwMode="auto">
            <a:xfrm>
              <a:off x="229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6" name="Group 1814"/>
          <p:cNvGrpSpPr>
            <a:grpSpLocks/>
          </p:cNvGrpSpPr>
          <p:nvPr/>
        </p:nvGrpSpPr>
        <p:grpSpPr bwMode="auto">
          <a:xfrm>
            <a:off x="1876426" y="3708400"/>
            <a:ext cx="4000500" cy="82550"/>
            <a:chOff x="1182" y="2336"/>
            <a:chExt cx="2520" cy="52"/>
          </a:xfrm>
        </p:grpSpPr>
        <p:sp>
          <p:nvSpPr>
            <p:cNvPr id="7384" name="Freeform 1614"/>
            <p:cNvSpPr>
              <a:spLocks noEditPoints="1"/>
            </p:cNvSpPr>
            <p:nvPr/>
          </p:nvSpPr>
          <p:spPr bwMode="auto">
            <a:xfrm>
              <a:off x="22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5" name="Freeform 1615"/>
            <p:cNvSpPr>
              <a:spLocks noEditPoints="1"/>
            </p:cNvSpPr>
            <p:nvPr/>
          </p:nvSpPr>
          <p:spPr bwMode="auto">
            <a:xfrm>
              <a:off x="18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6" name="Freeform 1616"/>
            <p:cNvSpPr>
              <a:spLocks noEditPoints="1"/>
            </p:cNvSpPr>
            <p:nvPr/>
          </p:nvSpPr>
          <p:spPr bwMode="auto">
            <a:xfrm>
              <a:off x="23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7" name="Freeform 1617"/>
            <p:cNvSpPr>
              <a:spLocks noEditPoints="1"/>
            </p:cNvSpPr>
            <p:nvPr/>
          </p:nvSpPr>
          <p:spPr bwMode="auto">
            <a:xfrm>
              <a:off x="17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8" name="Freeform 1618"/>
            <p:cNvSpPr>
              <a:spLocks noEditPoints="1"/>
            </p:cNvSpPr>
            <p:nvPr/>
          </p:nvSpPr>
          <p:spPr bwMode="auto">
            <a:xfrm>
              <a:off x="15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9" name="Freeform 1619"/>
            <p:cNvSpPr>
              <a:spLocks noEditPoints="1"/>
            </p:cNvSpPr>
            <p:nvPr/>
          </p:nvSpPr>
          <p:spPr bwMode="auto">
            <a:xfrm>
              <a:off x="19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0" name="Freeform 1620"/>
            <p:cNvSpPr>
              <a:spLocks noEditPoints="1"/>
            </p:cNvSpPr>
            <p:nvPr/>
          </p:nvSpPr>
          <p:spPr bwMode="auto">
            <a:xfrm>
              <a:off x="243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1" name="Freeform 1621"/>
            <p:cNvSpPr>
              <a:spLocks noEditPoints="1"/>
            </p:cNvSpPr>
            <p:nvPr/>
          </p:nvSpPr>
          <p:spPr bwMode="auto">
            <a:xfrm>
              <a:off x="21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2" name="Freeform 1622"/>
            <p:cNvSpPr>
              <a:spLocks noEditPoints="1"/>
            </p:cNvSpPr>
            <p:nvPr/>
          </p:nvSpPr>
          <p:spPr bwMode="auto">
            <a:xfrm>
              <a:off x="18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3" name="Freeform 1623"/>
            <p:cNvSpPr>
              <a:spLocks noEditPoints="1"/>
            </p:cNvSpPr>
            <p:nvPr/>
          </p:nvSpPr>
          <p:spPr bwMode="auto">
            <a:xfrm>
              <a:off x="17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4" name="Freeform 1624"/>
            <p:cNvSpPr>
              <a:spLocks noEditPoints="1"/>
            </p:cNvSpPr>
            <p:nvPr/>
          </p:nvSpPr>
          <p:spPr bwMode="auto">
            <a:xfrm>
              <a:off x="21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5" name="Freeform 1625"/>
            <p:cNvSpPr>
              <a:spLocks noEditPoints="1"/>
            </p:cNvSpPr>
            <p:nvPr/>
          </p:nvSpPr>
          <p:spPr bwMode="auto">
            <a:xfrm>
              <a:off x="227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6" name="Freeform 1626"/>
            <p:cNvSpPr>
              <a:spLocks noEditPoints="1"/>
            </p:cNvSpPr>
            <p:nvPr/>
          </p:nvSpPr>
          <p:spPr bwMode="auto">
            <a:xfrm>
              <a:off x="22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7" name="Freeform 1627"/>
            <p:cNvSpPr>
              <a:spLocks noEditPoints="1"/>
            </p:cNvSpPr>
            <p:nvPr/>
          </p:nvSpPr>
          <p:spPr bwMode="auto">
            <a:xfrm>
              <a:off x="175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8" name="Freeform 1628"/>
            <p:cNvSpPr>
              <a:spLocks noEditPoints="1"/>
            </p:cNvSpPr>
            <p:nvPr/>
          </p:nvSpPr>
          <p:spPr bwMode="auto">
            <a:xfrm>
              <a:off x="19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9" name="Freeform 1629"/>
            <p:cNvSpPr>
              <a:spLocks noEditPoints="1"/>
            </p:cNvSpPr>
            <p:nvPr/>
          </p:nvSpPr>
          <p:spPr bwMode="auto">
            <a:xfrm>
              <a:off x="219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0" name="Freeform 1630"/>
            <p:cNvSpPr>
              <a:spLocks noEditPoints="1"/>
            </p:cNvSpPr>
            <p:nvPr/>
          </p:nvSpPr>
          <p:spPr bwMode="auto">
            <a:xfrm>
              <a:off x="17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1" name="Freeform 1631"/>
            <p:cNvSpPr>
              <a:spLocks noEditPoints="1"/>
            </p:cNvSpPr>
            <p:nvPr/>
          </p:nvSpPr>
          <p:spPr bwMode="auto">
            <a:xfrm>
              <a:off x="16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2" name="Freeform 1632"/>
            <p:cNvSpPr>
              <a:spLocks noEditPoints="1"/>
            </p:cNvSpPr>
            <p:nvPr/>
          </p:nvSpPr>
          <p:spPr bwMode="auto">
            <a:xfrm>
              <a:off x="15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3" name="Freeform 1633"/>
            <p:cNvSpPr>
              <a:spLocks noEditPoints="1"/>
            </p:cNvSpPr>
            <p:nvPr/>
          </p:nvSpPr>
          <p:spPr bwMode="auto">
            <a:xfrm>
              <a:off x="225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4" name="Freeform 1634"/>
            <p:cNvSpPr>
              <a:spLocks noEditPoints="1"/>
            </p:cNvSpPr>
            <p:nvPr/>
          </p:nvSpPr>
          <p:spPr bwMode="auto">
            <a:xfrm>
              <a:off x="19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5" name="Freeform 1635"/>
            <p:cNvSpPr>
              <a:spLocks noEditPoints="1"/>
            </p:cNvSpPr>
            <p:nvPr/>
          </p:nvSpPr>
          <p:spPr bwMode="auto">
            <a:xfrm>
              <a:off x="228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6" name="Freeform 1636"/>
            <p:cNvSpPr>
              <a:spLocks noEditPoints="1"/>
            </p:cNvSpPr>
            <p:nvPr/>
          </p:nvSpPr>
          <p:spPr bwMode="auto">
            <a:xfrm>
              <a:off x="19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7" name="Freeform 1637"/>
            <p:cNvSpPr>
              <a:spLocks noEditPoints="1"/>
            </p:cNvSpPr>
            <p:nvPr/>
          </p:nvSpPr>
          <p:spPr bwMode="auto">
            <a:xfrm>
              <a:off x="230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8" name="Freeform 1638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9" name="Freeform 1639"/>
            <p:cNvSpPr>
              <a:spLocks noEditPoints="1"/>
            </p:cNvSpPr>
            <p:nvPr/>
          </p:nvSpPr>
          <p:spPr bwMode="auto">
            <a:xfrm>
              <a:off x="166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0" name="Freeform 1640"/>
            <p:cNvSpPr>
              <a:spLocks noEditPoints="1"/>
            </p:cNvSpPr>
            <p:nvPr/>
          </p:nvSpPr>
          <p:spPr bwMode="auto">
            <a:xfrm>
              <a:off x="27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1" name="Freeform 1641"/>
            <p:cNvSpPr>
              <a:spLocks noEditPoints="1"/>
            </p:cNvSpPr>
            <p:nvPr/>
          </p:nvSpPr>
          <p:spPr bwMode="auto">
            <a:xfrm>
              <a:off x="228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2" name="Freeform 1642"/>
            <p:cNvSpPr>
              <a:spLocks noEditPoints="1"/>
            </p:cNvSpPr>
            <p:nvPr/>
          </p:nvSpPr>
          <p:spPr bwMode="auto">
            <a:xfrm>
              <a:off x="21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3" name="Freeform 1643"/>
            <p:cNvSpPr>
              <a:spLocks noEditPoints="1"/>
            </p:cNvSpPr>
            <p:nvPr/>
          </p:nvSpPr>
          <p:spPr bwMode="auto">
            <a:xfrm>
              <a:off x="223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4" name="Freeform 1644"/>
            <p:cNvSpPr>
              <a:spLocks noEditPoints="1"/>
            </p:cNvSpPr>
            <p:nvPr/>
          </p:nvSpPr>
          <p:spPr bwMode="auto">
            <a:xfrm>
              <a:off x="216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5" name="Freeform 1645"/>
            <p:cNvSpPr>
              <a:spLocks noEditPoints="1"/>
            </p:cNvSpPr>
            <p:nvPr/>
          </p:nvSpPr>
          <p:spPr bwMode="auto">
            <a:xfrm>
              <a:off x="247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6" name="Freeform 1646"/>
            <p:cNvSpPr>
              <a:spLocks noEditPoints="1"/>
            </p:cNvSpPr>
            <p:nvPr/>
          </p:nvSpPr>
          <p:spPr bwMode="auto">
            <a:xfrm>
              <a:off x="236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7" name="Freeform 1647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8" name="Freeform 1648"/>
            <p:cNvSpPr>
              <a:spLocks noEditPoints="1"/>
            </p:cNvSpPr>
            <p:nvPr/>
          </p:nvSpPr>
          <p:spPr bwMode="auto">
            <a:xfrm>
              <a:off x="21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9" name="Freeform 1649"/>
            <p:cNvSpPr>
              <a:spLocks noEditPoints="1"/>
            </p:cNvSpPr>
            <p:nvPr/>
          </p:nvSpPr>
          <p:spPr bwMode="auto">
            <a:xfrm>
              <a:off x="16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0" name="Freeform 1650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1" name="Freeform 1651"/>
            <p:cNvSpPr>
              <a:spLocks noEditPoints="1"/>
            </p:cNvSpPr>
            <p:nvPr/>
          </p:nvSpPr>
          <p:spPr bwMode="auto">
            <a:xfrm>
              <a:off x="186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2" name="Freeform 1652"/>
            <p:cNvSpPr>
              <a:spLocks noEditPoints="1"/>
            </p:cNvSpPr>
            <p:nvPr/>
          </p:nvSpPr>
          <p:spPr bwMode="auto">
            <a:xfrm>
              <a:off x="20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3" name="Freeform 1653"/>
            <p:cNvSpPr>
              <a:spLocks noEditPoints="1"/>
            </p:cNvSpPr>
            <p:nvPr/>
          </p:nvSpPr>
          <p:spPr bwMode="auto">
            <a:xfrm>
              <a:off x="192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4" name="Freeform 1654"/>
            <p:cNvSpPr>
              <a:spLocks noEditPoints="1"/>
            </p:cNvSpPr>
            <p:nvPr/>
          </p:nvSpPr>
          <p:spPr bwMode="auto">
            <a:xfrm>
              <a:off x="20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5" name="Freeform 1655"/>
            <p:cNvSpPr>
              <a:spLocks noEditPoints="1"/>
            </p:cNvSpPr>
            <p:nvPr/>
          </p:nvSpPr>
          <p:spPr bwMode="auto">
            <a:xfrm>
              <a:off x="175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6" name="Freeform 1656"/>
            <p:cNvSpPr>
              <a:spLocks noEditPoints="1"/>
            </p:cNvSpPr>
            <p:nvPr/>
          </p:nvSpPr>
          <p:spPr bwMode="auto">
            <a:xfrm>
              <a:off x="19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7" name="Freeform 1657"/>
            <p:cNvSpPr>
              <a:spLocks noEditPoints="1"/>
            </p:cNvSpPr>
            <p:nvPr/>
          </p:nvSpPr>
          <p:spPr bwMode="auto">
            <a:xfrm>
              <a:off x="153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8" name="Freeform 1658"/>
            <p:cNvSpPr>
              <a:spLocks noEditPoints="1"/>
            </p:cNvSpPr>
            <p:nvPr/>
          </p:nvSpPr>
          <p:spPr bwMode="auto">
            <a:xfrm>
              <a:off x="201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9" name="Freeform 1659"/>
            <p:cNvSpPr>
              <a:spLocks noEditPoints="1"/>
            </p:cNvSpPr>
            <p:nvPr/>
          </p:nvSpPr>
          <p:spPr bwMode="auto">
            <a:xfrm>
              <a:off x="28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0" name="Freeform 1660"/>
            <p:cNvSpPr>
              <a:spLocks noEditPoints="1"/>
            </p:cNvSpPr>
            <p:nvPr/>
          </p:nvSpPr>
          <p:spPr bwMode="auto">
            <a:xfrm>
              <a:off x="17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1" name="Freeform 1661"/>
            <p:cNvSpPr>
              <a:spLocks noEditPoints="1"/>
            </p:cNvSpPr>
            <p:nvPr/>
          </p:nvSpPr>
          <p:spPr bwMode="auto">
            <a:xfrm>
              <a:off x="186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2" name="Freeform 1662"/>
            <p:cNvSpPr>
              <a:spLocks noEditPoints="1"/>
            </p:cNvSpPr>
            <p:nvPr/>
          </p:nvSpPr>
          <p:spPr bwMode="auto">
            <a:xfrm>
              <a:off x="22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3" name="Freeform 1663"/>
            <p:cNvSpPr>
              <a:spLocks noEditPoints="1"/>
            </p:cNvSpPr>
            <p:nvPr/>
          </p:nvSpPr>
          <p:spPr bwMode="auto">
            <a:xfrm>
              <a:off x="163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4" name="Freeform 1664"/>
            <p:cNvSpPr>
              <a:spLocks noEditPoints="1"/>
            </p:cNvSpPr>
            <p:nvPr/>
          </p:nvSpPr>
          <p:spPr bwMode="auto">
            <a:xfrm>
              <a:off x="223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5" name="Freeform 1665"/>
            <p:cNvSpPr>
              <a:spLocks noEditPoints="1"/>
            </p:cNvSpPr>
            <p:nvPr/>
          </p:nvSpPr>
          <p:spPr bwMode="auto">
            <a:xfrm>
              <a:off x="207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6" name="Freeform 1666"/>
            <p:cNvSpPr>
              <a:spLocks noEditPoints="1"/>
            </p:cNvSpPr>
            <p:nvPr/>
          </p:nvSpPr>
          <p:spPr bwMode="auto">
            <a:xfrm>
              <a:off x="23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7" name="Freeform 1667"/>
            <p:cNvSpPr>
              <a:spLocks noEditPoints="1"/>
            </p:cNvSpPr>
            <p:nvPr/>
          </p:nvSpPr>
          <p:spPr bwMode="auto">
            <a:xfrm>
              <a:off x="23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8" name="Freeform 1668"/>
            <p:cNvSpPr>
              <a:spLocks noEditPoints="1"/>
            </p:cNvSpPr>
            <p:nvPr/>
          </p:nvSpPr>
          <p:spPr bwMode="auto">
            <a:xfrm>
              <a:off x="186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9" name="Freeform 1669"/>
            <p:cNvSpPr>
              <a:spLocks noEditPoints="1"/>
            </p:cNvSpPr>
            <p:nvPr/>
          </p:nvSpPr>
          <p:spPr bwMode="auto">
            <a:xfrm>
              <a:off x="218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0" name="Freeform 1670"/>
            <p:cNvSpPr>
              <a:spLocks noEditPoints="1"/>
            </p:cNvSpPr>
            <p:nvPr/>
          </p:nvSpPr>
          <p:spPr bwMode="auto">
            <a:xfrm>
              <a:off x="174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1" name="Freeform 1671"/>
            <p:cNvSpPr>
              <a:spLocks noEditPoints="1"/>
            </p:cNvSpPr>
            <p:nvPr/>
          </p:nvSpPr>
          <p:spPr bwMode="auto">
            <a:xfrm>
              <a:off x="22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2" name="Freeform 1672"/>
            <p:cNvSpPr>
              <a:spLocks noEditPoints="1"/>
            </p:cNvSpPr>
            <p:nvPr/>
          </p:nvSpPr>
          <p:spPr bwMode="auto">
            <a:xfrm>
              <a:off x="2760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3" name="Freeform 1673"/>
            <p:cNvSpPr>
              <a:spLocks noEditPoints="1"/>
            </p:cNvSpPr>
            <p:nvPr/>
          </p:nvSpPr>
          <p:spPr bwMode="auto">
            <a:xfrm>
              <a:off x="218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4" name="Freeform 1674"/>
            <p:cNvSpPr>
              <a:spLocks noEditPoints="1"/>
            </p:cNvSpPr>
            <p:nvPr/>
          </p:nvSpPr>
          <p:spPr bwMode="auto">
            <a:xfrm>
              <a:off x="17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5" name="Freeform 1675"/>
            <p:cNvSpPr>
              <a:spLocks noEditPoints="1"/>
            </p:cNvSpPr>
            <p:nvPr/>
          </p:nvSpPr>
          <p:spPr bwMode="auto">
            <a:xfrm>
              <a:off x="20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6" name="Freeform 1676"/>
            <p:cNvSpPr>
              <a:spLocks noEditPoints="1"/>
            </p:cNvSpPr>
            <p:nvPr/>
          </p:nvSpPr>
          <p:spPr bwMode="auto">
            <a:xfrm>
              <a:off x="170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7" name="Freeform 1677"/>
            <p:cNvSpPr>
              <a:spLocks noEditPoints="1"/>
            </p:cNvSpPr>
            <p:nvPr/>
          </p:nvSpPr>
          <p:spPr bwMode="auto">
            <a:xfrm>
              <a:off x="20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8" name="Freeform 1678"/>
            <p:cNvSpPr>
              <a:spLocks noEditPoints="1"/>
            </p:cNvSpPr>
            <p:nvPr/>
          </p:nvSpPr>
          <p:spPr bwMode="auto">
            <a:xfrm>
              <a:off x="24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49" name="Freeform 1679"/>
            <p:cNvSpPr>
              <a:spLocks noEditPoints="1"/>
            </p:cNvSpPr>
            <p:nvPr/>
          </p:nvSpPr>
          <p:spPr bwMode="auto">
            <a:xfrm>
              <a:off x="280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0" name="Freeform 1680"/>
            <p:cNvSpPr>
              <a:spLocks noEditPoints="1"/>
            </p:cNvSpPr>
            <p:nvPr/>
          </p:nvSpPr>
          <p:spPr bwMode="auto">
            <a:xfrm>
              <a:off x="20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1" name="Freeform 1681"/>
            <p:cNvSpPr>
              <a:spLocks noEditPoints="1"/>
            </p:cNvSpPr>
            <p:nvPr/>
          </p:nvSpPr>
          <p:spPr bwMode="auto">
            <a:xfrm>
              <a:off x="17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2" name="Freeform 1682"/>
            <p:cNvSpPr>
              <a:spLocks noEditPoints="1"/>
            </p:cNvSpPr>
            <p:nvPr/>
          </p:nvSpPr>
          <p:spPr bwMode="auto">
            <a:xfrm>
              <a:off x="178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3" name="Freeform 1683"/>
            <p:cNvSpPr>
              <a:spLocks noEditPoints="1"/>
            </p:cNvSpPr>
            <p:nvPr/>
          </p:nvSpPr>
          <p:spPr bwMode="auto">
            <a:xfrm>
              <a:off x="11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4" name="Freeform 1684"/>
            <p:cNvSpPr>
              <a:spLocks noEditPoints="1"/>
            </p:cNvSpPr>
            <p:nvPr/>
          </p:nvSpPr>
          <p:spPr bwMode="auto">
            <a:xfrm>
              <a:off x="204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5" name="Freeform 1685"/>
            <p:cNvSpPr>
              <a:spLocks noEditPoints="1"/>
            </p:cNvSpPr>
            <p:nvPr/>
          </p:nvSpPr>
          <p:spPr bwMode="auto">
            <a:xfrm>
              <a:off x="215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6" name="Freeform 1686"/>
            <p:cNvSpPr>
              <a:spLocks noEditPoints="1"/>
            </p:cNvSpPr>
            <p:nvPr/>
          </p:nvSpPr>
          <p:spPr bwMode="auto">
            <a:xfrm>
              <a:off x="233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7" name="Freeform 1687"/>
            <p:cNvSpPr>
              <a:spLocks noEditPoints="1"/>
            </p:cNvSpPr>
            <p:nvPr/>
          </p:nvSpPr>
          <p:spPr bwMode="auto">
            <a:xfrm>
              <a:off x="17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8" name="Freeform 1688"/>
            <p:cNvSpPr>
              <a:spLocks noEditPoints="1"/>
            </p:cNvSpPr>
            <p:nvPr/>
          </p:nvSpPr>
          <p:spPr bwMode="auto">
            <a:xfrm>
              <a:off x="19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59" name="Freeform 1689"/>
            <p:cNvSpPr>
              <a:spLocks noEditPoints="1"/>
            </p:cNvSpPr>
            <p:nvPr/>
          </p:nvSpPr>
          <p:spPr bwMode="auto">
            <a:xfrm>
              <a:off x="265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0" name="Freeform 1690"/>
            <p:cNvSpPr>
              <a:spLocks noEditPoints="1"/>
            </p:cNvSpPr>
            <p:nvPr/>
          </p:nvSpPr>
          <p:spPr bwMode="auto">
            <a:xfrm>
              <a:off x="22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1" name="Freeform 1691"/>
            <p:cNvSpPr>
              <a:spLocks noEditPoints="1"/>
            </p:cNvSpPr>
            <p:nvPr/>
          </p:nvSpPr>
          <p:spPr bwMode="auto">
            <a:xfrm>
              <a:off x="162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2" name="Freeform 1692"/>
            <p:cNvSpPr>
              <a:spLocks noEditPoints="1"/>
            </p:cNvSpPr>
            <p:nvPr/>
          </p:nvSpPr>
          <p:spPr bwMode="auto">
            <a:xfrm>
              <a:off x="270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3" name="Freeform 1693"/>
            <p:cNvSpPr>
              <a:spLocks noEditPoints="1"/>
            </p:cNvSpPr>
            <p:nvPr/>
          </p:nvSpPr>
          <p:spPr bwMode="auto">
            <a:xfrm>
              <a:off x="19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4" name="Freeform 1694"/>
            <p:cNvSpPr>
              <a:spLocks noEditPoints="1"/>
            </p:cNvSpPr>
            <p:nvPr/>
          </p:nvSpPr>
          <p:spPr bwMode="auto">
            <a:xfrm>
              <a:off x="18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5" name="Freeform 1695"/>
            <p:cNvSpPr>
              <a:spLocks noEditPoints="1"/>
            </p:cNvSpPr>
            <p:nvPr/>
          </p:nvSpPr>
          <p:spPr bwMode="auto">
            <a:xfrm>
              <a:off x="23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6" name="Freeform 1696"/>
            <p:cNvSpPr>
              <a:spLocks noEditPoints="1"/>
            </p:cNvSpPr>
            <p:nvPr/>
          </p:nvSpPr>
          <p:spPr bwMode="auto">
            <a:xfrm>
              <a:off x="16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7" name="Freeform 1697"/>
            <p:cNvSpPr>
              <a:spLocks noEditPoints="1"/>
            </p:cNvSpPr>
            <p:nvPr/>
          </p:nvSpPr>
          <p:spPr bwMode="auto">
            <a:xfrm>
              <a:off x="21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8" name="Freeform 1698"/>
            <p:cNvSpPr>
              <a:spLocks noEditPoints="1"/>
            </p:cNvSpPr>
            <p:nvPr/>
          </p:nvSpPr>
          <p:spPr bwMode="auto">
            <a:xfrm>
              <a:off x="186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9" name="Freeform 1699"/>
            <p:cNvSpPr>
              <a:spLocks noEditPoints="1"/>
            </p:cNvSpPr>
            <p:nvPr/>
          </p:nvSpPr>
          <p:spPr bwMode="auto">
            <a:xfrm>
              <a:off x="16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0" name="Freeform 1700"/>
            <p:cNvSpPr>
              <a:spLocks noEditPoints="1"/>
            </p:cNvSpPr>
            <p:nvPr/>
          </p:nvSpPr>
          <p:spPr bwMode="auto">
            <a:xfrm>
              <a:off x="23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1" name="Freeform 1701"/>
            <p:cNvSpPr>
              <a:spLocks noEditPoints="1"/>
            </p:cNvSpPr>
            <p:nvPr/>
          </p:nvSpPr>
          <p:spPr bwMode="auto">
            <a:xfrm>
              <a:off x="17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2" name="Freeform 1702"/>
            <p:cNvSpPr>
              <a:spLocks noEditPoints="1"/>
            </p:cNvSpPr>
            <p:nvPr/>
          </p:nvSpPr>
          <p:spPr bwMode="auto">
            <a:xfrm>
              <a:off x="16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3" name="Freeform 1703"/>
            <p:cNvSpPr>
              <a:spLocks noEditPoints="1"/>
            </p:cNvSpPr>
            <p:nvPr/>
          </p:nvSpPr>
          <p:spPr bwMode="auto">
            <a:xfrm>
              <a:off x="13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4" name="Freeform 1704"/>
            <p:cNvSpPr>
              <a:spLocks noEditPoints="1"/>
            </p:cNvSpPr>
            <p:nvPr/>
          </p:nvSpPr>
          <p:spPr bwMode="auto">
            <a:xfrm>
              <a:off x="146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5" name="Freeform 1705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6" name="Freeform 1706"/>
            <p:cNvSpPr>
              <a:spLocks noEditPoints="1"/>
            </p:cNvSpPr>
            <p:nvPr/>
          </p:nvSpPr>
          <p:spPr bwMode="auto">
            <a:xfrm>
              <a:off x="16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7" name="Freeform 1707"/>
            <p:cNvSpPr>
              <a:spLocks noEditPoints="1"/>
            </p:cNvSpPr>
            <p:nvPr/>
          </p:nvSpPr>
          <p:spPr bwMode="auto">
            <a:xfrm>
              <a:off x="238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8" name="Freeform 1708"/>
            <p:cNvSpPr>
              <a:spLocks noEditPoints="1"/>
            </p:cNvSpPr>
            <p:nvPr/>
          </p:nvSpPr>
          <p:spPr bwMode="auto">
            <a:xfrm>
              <a:off x="259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9" name="Freeform 1709"/>
            <p:cNvSpPr>
              <a:spLocks noEditPoints="1"/>
            </p:cNvSpPr>
            <p:nvPr/>
          </p:nvSpPr>
          <p:spPr bwMode="auto">
            <a:xfrm>
              <a:off x="225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0" name="Freeform 1710"/>
            <p:cNvSpPr>
              <a:spLocks noEditPoints="1"/>
            </p:cNvSpPr>
            <p:nvPr/>
          </p:nvSpPr>
          <p:spPr bwMode="auto">
            <a:xfrm>
              <a:off x="124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1" name="Freeform 1711"/>
            <p:cNvSpPr>
              <a:spLocks noEditPoints="1"/>
            </p:cNvSpPr>
            <p:nvPr/>
          </p:nvSpPr>
          <p:spPr bwMode="auto">
            <a:xfrm>
              <a:off x="19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2" name="Freeform 1712"/>
            <p:cNvSpPr>
              <a:spLocks noEditPoints="1"/>
            </p:cNvSpPr>
            <p:nvPr/>
          </p:nvSpPr>
          <p:spPr bwMode="auto">
            <a:xfrm>
              <a:off x="133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3" name="Freeform 1713"/>
            <p:cNvSpPr>
              <a:spLocks noEditPoints="1"/>
            </p:cNvSpPr>
            <p:nvPr/>
          </p:nvSpPr>
          <p:spPr bwMode="auto">
            <a:xfrm>
              <a:off x="21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4" name="Freeform 1714"/>
            <p:cNvSpPr>
              <a:spLocks noEditPoints="1"/>
            </p:cNvSpPr>
            <p:nvPr/>
          </p:nvSpPr>
          <p:spPr bwMode="auto">
            <a:xfrm>
              <a:off x="192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5" name="Freeform 1715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6" name="Freeform 1716"/>
            <p:cNvSpPr>
              <a:spLocks noEditPoints="1"/>
            </p:cNvSpPr>
            <p:nvPr/>
          </p:nvSpPr>
          <p:spPr bwMode="auto">
            <a:xfrm>
              <a:off x="204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7" name="Freeform 1717"/>
            <p:cNvSpPr>
              <a:spLocks noEditPoints="1"/>
            </p:cNvSpPr>
            <p:nvPr/>
          </p:nvSpPr>
          <p:spPr bwMode="auto">
            <a:xfrm>
              <a:off x="242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8" name="Freeform 1718"/>
            <p:cNvSpPr>
              <a:spLocks noEditPoints="1"/>
            </p:cNvSpPr>
            <p:nvPr/>
          </p:nvSpPr>
          <p:spPr bwMode="auto">
            <a:xfrm>
              <a:off x="14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9" name="Freeform 1719"/>
            <p:cNvSpPr>
              <a:spLocks noEditPoints="1"/>
            </p:cNvSpPr>
            <p:nvPr/>
          </p:nvSpPr>
          <p:spPr bwMode="auto">
            <a:xfrm>
              <a:off x="18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0" name="Freeform 1720"/>
            <p:cNvSpPr>
              <a:spLocks noEditPoints="1"/>
            </p:cNvSpPr>
            <p:nvPr/>
          </p:nvSpPr>
          <p:spPr bwMode="auto">
            <a:xfrm>
              <a:off x="187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1" name="Freeform 1721"/>
            <p:cNvSpPr>
              <a:spLocks noEditPoints="1"/>
            </p:cNvSpPr>
            <p:nvPr/>
          </p:nvSpPr>
          <p:spPr bwMode="auto">
            <a:xfrm>
              <a:off x="22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2" name="Freeform 1722"/>
            <p:cNvSpPr>
              <a:spLocks noEditPoints="1"/>
            </p:cNvSpPr>
            <p:nvPr/>
          </p:nvSpPr>
          <p:spPr bwMode="auto">
            <a:xfrm>
              <a:off x="207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3" name="Freeform 1723"/>
            <p:cNvSpPr>
              <a:spLocks noEditPoints="1"/>
            </p:cNvSpPr>
            <p:nvPr/>
          </p:nvSpPr>
          <p:spPr bwMode="auto">
            <a:xfrm>
              <a:off x="365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4" name="Freeform 1724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5" name="Freeform 1725"/>
            <p:cNvSpPr>
              <a:spLocks noEditPoints="1"/>
            </p:cNvSpPr>
            <p:nvPr/>
          </p:nvSpPr>
          <p:spPr bwMode="auto">
            <a:xfrm>
              <a:off x="240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6" name="Freeform 1726"/>
            <p:cNvSpPr>
              <a:spLocks noEditPoints="1"/>
            </p:cNvSpPr>
            <p:nvPr/>
          </p:nvSpPr>
          <p:spPr bwMode="auto">
            <a:xfrm>
              <a:off x="19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7" name="Freeform 1727"/>
            <p:cNvSpPr>
              <a:spLocks noEditPoints="1"/>
            </p:cNvSpPr>
            <p:nvPr/>
          </p:nvSpPr>
          <p:spPr bwMode="auto">
            <a:xfrm>
              <a:off x="20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8" name="Freeform 1728"/>
            <p:cNvSpPr>
              <a:spLocks noEditPoints="1"/>
            </p:cNvSpPr>
            <p:nvPr/>
          </p:nvSpPr>
          <p:spPr bwMode="auto">
            <a:xfrm>
              <a:off x="16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9" name="Freeform 1729"/>
            <p:cNvSpPr>
              <a:spLocks noEditPoints="1"/>
            </p:cNvSpPr>
            <p:nvPr/>
          </p:nvSpPr>
          <p:spPr bwMode="auto">
            <a:xfrm>
              <a:off x="23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0" name="Freeform 1730"/>
            <p:cNvSpPr>
              <a:spLocks noEditPoints="1"/>
            </p:cNvSpPr>
            <p:nvPr/>
          </p:nvSpPr>
          <p:spPr bwMode="auto">
            <a:xfrm>
              <a:off x="243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1" name="Freeform 1731"/>
            <p:cNvSpPr>
              <a:spLocks noEditPoints="1"/>
            </p:cNvSpPr>
            <p:nvPr/>
          </p:nvSpPr>
          <p:spPr bwMode="auto">
            <a:xfrm>
              <a:off x="254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2" name="Freeform 1732"/>
            <p:cNvSpPr>
              <a:spLocks noEditPoints="1"/>
            </p:cNvSpPr>
            <p:nvPr/>
          </p:nvSpPr>
          <p:spPr bwMode="auto">
            <a:xfrm>
              <a:off x="176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3" name="Freeform 1733"/>
            <p:cNvSpPr>
              <a:spLocks noEditPoints="1"/>
            </p:cNvSpPr>
            <p:nvPr/>
          </p:nvSpPr>
          <p:spPr bwMode="auto">
            <a:xfrm>
              <a:off x="17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4" name="Freeform 1734"/>
            <p:cNvSpPr>
              <a:spLocks noEditPoints="1"/>
            </p:cNvSpPr>
            <p:nvPr/>
          </p:nvSpPr>
          <p:spPr bwMode="auto">
            <a:xfrm>
              <a:off x="17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5" name="Freeform 1735"/>
            <p:cNvSpPr>
              <a:spLocks noEditPoints="1"/>
            </p:cNvSpPr>
            <p:nvPr/>
          </p:nvSpPr>
          <p:spPr bwMode="auto">
            <a:xfrm>
              <a:off x="259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6" name="Freeform 1736"/>
            <p:cNvSpPr>
              <a:spLocks noEditPoints="1"/>
            </p:cNvSpPr>
            <p:nvPr/>
          </p:nvSpPr>
          <p:spPr bwMode="auto">
            <a:xfrm>
              <a:off x="184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7" name="Freeform 1737"/>
            <p:cNvSpPr>
              <a:spLocks noEditPoints="1"/>
            </p:cNvSpPr>
            <p:nvPr/>
          </p:nvSpPr>
          <p:spPr bwMode="auto">
            <a:xfrm>
              <a:off x="21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8" name="Freeform 1738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9" name="Freeform 1739"/>
            <p:cNvSpPr>
              <a:spLocks noEditPoints="1"/>
            </p:cNvSpPr>
            <p:nvPr/>
          </p:nvSpPr>
          <p:spPr bwMode="auto">
            <a:xfrm>
              <a:off x="20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0" name="Freeform 1740"/>
            <p:cNvSpPr>
              <a:spLocks noEditPoints="1"/>
            </p:cNvSpPr>
            <p:nvPr/>
          </p:nvSpPr>
          <p:spPr bwMode="auto">
            <a:xfrm>
              <a:off x="24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1" name="Freeform 1741"/>
            <p:cNvSpPr>
              <a:spLocks noEditPoints="1"/>
            </p:cNvSpPr>
            <p:nvPr/>
          </p:nvSpPr>
          <p:spPr bwMode="auto">
            <a:xfrm>
              <a:off x="196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2" name="Freeform 1742"/>
            <p:cNvSpPr>
              <a:spLocks noEditPoints="1"/>
            </p:cNvSpPr>
            <p:nvPr/>
          </p:nvSpPr>
          <p:spPr bwMode="auto">
            <a:xfrm>
              <a:off x="173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3" name="Freeform 1743"/>
            <p:cNvSpPr>
              <a:spLocks noEditPoints="1"/>
            </p:cNvSpPr>
            <p:nvPr/>
          </p:nvSpPr>
          <p:spPr bwMode="auto">
            <a:xfrm>
              <a:off x="211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4" name="Freeform 1744"/>
            <p:cNvSpPr>
              <a:spLocks noEditPoints="1"/>
            </p:cNvSpPr>
            <p:nvPr/>
          </p:nvSpPr>
          <p:spPr bwMode="auto">
            <a:xfrm>
              <a:off x="185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5" name="Freeform 1745"/>
            <p:cNvSpPr>
              <a:spLocks noEditPoints="1"/>
            </p:cNvSpPr>
            <p:nvPr/>
          </p:nvSpPr>
          <p:spPr bwMode="auto">
            <a:xfrm>
              <a:off x="207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6" name="Freeform 1746"/>
            <p:cNvSpPr>
              <a:spLocks noEditPoints="1"/>
            </p:cNvSpPr>
            <p:nvPr/>
          </p:nvSpPr>
          <p:spPr bwMode="auto">
            <a:xfrm>
              <a:off x="14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7" name="Freeform 1747"/>
            <p:cNvSpPr>
              <a:spLocks noEditPoints="1"/>
            </p:cNvSpPr>
            <p:nvPr/>
          </p:nvSpPr>
          <p:spPr bwMode="auto">
            <a:xfrm>
              <a:off x="193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8" name="Freeform 1748"/>
            <p:cNvSpPr>
              <a:spLocks noEditPoints="1"/>
            </p:cNvSpPr>
            <p:nvPr/>
          </p:nvSpPr>
          <p:spPr bwMode="auto">
            <a:xfrm>
              <a:off x="23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9" name="Freeform 1749"/>
            <p:cNvSpPr>
              <a:spLocks noEditPoints="1"/>
            </p:cNvSpPr>
            <p:nvPr/>
          </p:nvSpPr>
          <p:spPr bwMode="auto">
            <a:xfrm>
              <a:off x="27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0" name="Freeform 1750"/>
            <p:cNvSpPr>
              <a:spLocks noEditPoints="1"/>
            </p:cNvSpPr>
            <p:nvPr/>
          </p:nvSpPr>
          <p:spPr bwMode="auto">
            <a:xfrm>
              <a:off x="170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1" name="Freeform 1751"/>
            <p:cNvSpPr>
              <a:spLocks noEditPoints="1"/>
            </p:cNvSpPr>
            <p:nvPr/>
          </p:nvSpPr>
          <p:spPr bwMode="auto">
            <a:xfrm>
              <a:off x="16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2" name="Freeform 1752"/>
            <p:cNvSpPr>
              <a:spLocks noEditPoints="1"/>
            </p:cNvSpPr>
            <p:nvPr/>
          </p:nvSpPr>
          <p:spPr bwMode="auto">
            <a:xfrm>
              <a:off x="25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3" name="Freeform 1753"/>
            <p:cNvSpPr>
              <a:spLocks noEditPoints="1"/>
            </p:cNvSpPr>
            <p:nvPr/>
          </p:nvSpPr>
          <p:spPr bwMode="auto">
            <a:xfrm>
              <a:off x="221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4" name="Freeform 1754"/>
            <p:cNvSpPr>
              <a:spLocks noEditPoints="1"/>
            </p:cNvSpPr>
            <p:nvPr/>
          </p:nvSpPr>
          <p:spPr bwMode="auto">
            <a:xfrm>
              <a:off x="208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5" name="Freeform 1755"/>
            <p:cNvSpPr>
              <a:spLocks noEditPoints="1"/>
            </p:cNvSpPr>
            <p:nvPr/>
          </p:nvSpPr>
          <p:spPr bwMode="auto">
            <a:xfrm>
              <a:off x="150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6" name="Freeform 1756"/>
            <p:cNvSpPr>
              <a:spLocks noEditPoints="1"/>
            </p:cNvSpPr>
            <p:nvPr/>
          </p:nvSpPr>
          <p:spPr bwMode="auto">
            <a:xfrm>
              <a:off x="21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7" name="Freeform 1757"/>
            <p:cNvSpPr>
              <a:spLocks noEditPoints="1"/>
            </p:cNvSpPr>
            <p:nvPr/>
          </p:nvSpPr>
          <p:spPr bwMode="auto">
            <a:xfrm>
              <a:off x="172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8" name="Freeform 1758"/>
            <p:cNvSpPr>
              <a:spLocks noEditPoints="1"/>
            </p:cNvSpPr>
            <p:nvPr/>
          </p:nvSpPr>
          <p:spPr bwMode="auto">
            <a:xfrm>
              <a:off x="15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9" name="Freeform 1759"/>
            <p:cNvSpPr>
              <a:spLocks noEditPoints="1"/>
            </p:cNvSpPr>
            <p:nvPr/>
          </p:nvSpPr>
          <p:spPr bwMode="auto">
            <a:xfrm>
              <a:off x="19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0" name="Freeform 1760"/>
            <p:cNvSpPr>
              <a:spLocks noEditPoints="1"/>
            </p:cNvSpPr>
            <p:nvPr/>
          </p:nvSpPr>
          <p:spPr bwMode="auto">
            <a:xfrm>
              <a:off x="16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1" name="Freeform 1761"/>
            <p:cNvSpPr>
              <a:spLocks noEditPoints="1"/>
            </p:cNvSpPr>
            <p:nvPr/>
          </p:nvSpPr>
          <p:spPr bwMode="auto">
            <a:xfrm>
              <a:off x="266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2" name="Freeform 1762"/>
            <p:cNvSpPr>
              <a:spLocks noEditPoints="1"/>
            </p:cNvSpPr>
            <p:nvPr/>
          </p:nvSpPr>
          <p:spPr bwMode="auto">
            <a:xfrm>
              <a:off x="163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3" name="Freeform 1763"/>
            <p:cNvSpPr>
              <a:spLocks noEditPoints="1"/>
            </p:cNvSpPr>
            <p:nvPr/>
          </p:nvSpPr>
          <p:spPr bwMode="auto">
            <a:xfrm>
              <a:off x="175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4" name="Freeform 1764"/>
            <p:cNvSpPr>
              <a:spLocks noEditPoints="1"/>
            </p:cNvSpPr>
            <p:nvPr/>
          </p:nvSpPr>
          <p:spPr bwMode="auto">
            <a:xfrm>
              <a:off x="271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5" name="Freeform 1765"/>
            <p:cNvSpPr>
              <a:spLocks noEditPoints="1"/>
            </p:cNvSpPr>
            <p:nvPr/>
          </p:nvSpPr>
          <p:spPr bwMode="auto">
            <a:xfrm>
              <a:off x="18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6" name="Freeform 1766"/>
            <p:cNvSpPr>
              <a:spLocks noEditPoints="1"/>
            </p:cNvSpPr>
            <p:nvPr/>
          </p:nvSpPr>
          <p:spPr bwMode="auto">
            <a:xfrm>
              <a:off x="18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7" name="Freeform 1767"/>
            <p:cNvSpPr>
              <a:spLocks noEditPoints="1"/>
            </p:cNvSpPr>
            <p:nvPr/>
          </p:nvSpPr>
          <p:spPr bwMode="auto">
            <a:xfrm>
              <a:off x="20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8" name="Freeform 1768"/>
            <p:cNvSpPr>
              <a:spLocks noEditPoints="1"/>
            </p:cNvSpPr>
            <p:nvPr/>
          </p:nvSpPr>
          <p:spPr bwMode="auto">
            <a:xfrm>
              <a:off x="20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9" name="Freeform 1769"/>
            <p:cNvSpPr>
              <a:spLocks noEditPoints="1"/>
            </p:cNvSpPr>
            <p:nvPr/>
          </p:nvSpPr>
          <p:spPr bwMode="auto">
            <a:xfrm>
              <a:off x="178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0" name="Freeform 1770"/>
            <p:cNvSpPr>
              <a:spLocks noEditPoints="1"/>
            </p:cNvSpPr>
            <p:nvPr/>
          </p:nvSpPr>
          <p:spPr bwMode="auto">
            <a:xfrm>
              <a:off x="212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1" name="Freeform 1771"/>
            <p:cNvSpPr>
              <a:spLocks noEditPoints="1"/>
            </p:cNvSpPr>
            <p:nvPr/>
          </p:nvSpPr>
          <p:spPr bwMode="auto">
            <a:xfrm>
              <a:off x="125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2" name="Freeform 1772"/>
            <p:cNvSpPr>
              <a:spLocks noEditPoints="1"/>
            </p:cNvSpPr>
            <p:nvPr/>
          </p:nvSpPr>
          <p:spPr bwMode="auto">
            <a:xfrm>
              <a:off x="17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3" name="Freeform 1773"/>
            <p:cNvSpPr>
              <a:spLocks noEditPoints="1"/>
            </p:cNvSpPr>
            <p:nvPr/>
          </p:nvSpPr>
          <p:spPr bwMode="auto">
            <a:xfrm>
              <a:off x="197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4" name="Freeform 1774"/>
            <p:cNvSpPr>
              <a:spLocks noEditPoints="1"/>
            </p:cNvSpPr>
            <p:nvPr/>
          </p:nvSpPr>
          <p:spPr bwMode="auto">
            <a:xfrm>
              <a:off x="263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5" name="Freeform 1775"/>
            <p:cNvSpPr>
              <a:spLocks noEditPoints="1"/>
            </p:cNvSpPr>
            <p:nvPr/>
          </p:nvSpPr>
          <p:spPr bwMode="auto">
            <a:xfrm>
              <a:off x="206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6" name="Freeform 1776"/>
            <p:cNvSpPr>
              <a:spLocks noEditPoints="1"/>
            </p:cNvSpPr>
            <p:nvPr/>
          </p:nvSpPr>
          <p:spPr bwMode="auto">
            <a:xfrm>
              <a:off x="13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7" name="Freeform 1777"/>
            <p:cNvSpPr>
              <a:spLocks noEditPoints="1"/>
            </p:cNvSpPr>
            <p:nvPr/>
          </p:nvSpPr>
          <p:spPr bwMode="auto">
            <a:xfrm>
              <a:off x="20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8" name="Freeform 1778"/>
            <p:cNvSpPr>
              <a:spLocks noEditPoints="1"/>
            </p:cNvSpPr>
            <p:nvPr/>
          </p:nvSpPr>
          <p:spPr bwMode="auto">
            <a:xfrm>
              <a:off x="177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9" name="Freeform 1779"/>
            <p:cNvSpPr>
              <a:spLocks noEditPoints="1"/>
            </p:cNvSpPr>
            <p:nvPr/>
          </p:nvSpPr>
          <p:spPr bwMode="auto">
            <a:xfrm>
              <a:off x="188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0" name="Freeform 1780"/>
            <p:cNvSpPr>
              <a:spLocks noEditPoints="1"/>
            </p:cNvSpPr>
            <p:nvPr/>
          </p:nvSpPr>
          <p:spPr bwMode="auto">
            <a:xfrm>
              <a:off x="18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1" name="Freeform 1781"/>
            <p:cNvSpPr>
              <a:spLocks noEditPoints="1"/>
            </p:cNvSpPr>
            <p:nvPr/>
          </p:nvSpPr>
          <p:spPr bwMode="auto">
            <a:xfrm>
              <a:off x="235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2" name="Freeform 1782"/>
            <p:cNvSpPr>
              <a:spLocks noEditPoints="1"/>
            </p:cNvSpPr>
            <p:nvPr/>
          </p:nvSpPr>
          <p:spPr bwMode="auto">
            <a:xfrm>
              <a:off x="210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3" name="Freeform 1783"/>
            <p:cNvSpPr>
              <a:spLocks noEditPoints="1"/>
            </p:cNvSpPr>
            <p:nvPr/>
          </p:nvSpPr>
          <p:spPr bwMode="auto">
            <a:xfrm>
              <a:off x="16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4" name="Freeform 1784"/>
            <p:cNvSpPr>
              <a:spLocks noEditPoints="1"/>
            </p:cNvSpPr>
            <p:nvPr/>
          </p:nvSpPr>
          <p:spPr bwMode="auto">
            <a:xfrm>
              <a:off x="21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5" name="Freeform 1785"/>
            <p:cNvSpPr>
              <a:spLocks noEditPoints="1"/>
            </p:cNvSpPr>
            <p:nvPr/>
          </p:nvSpPr>
          <p:spPr bwMode="auto">
            <a:xfrm>
              <a:off x="156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6" name="Freeform 1786"/>
            <p:cNvSpPr>
              <a:spLocks noEditPoints="1"/>
            </p:cNvSpPr>
            <p:nvPr/>
          </p:nvSpPr>
          <p:spPr bwMode="auto">
            <a:xfrm>
              <a:off x="19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7" name="Freeform 1787"/>
            <p:cNvSpPr>
              <a:spLocks noEditPoints="1"/>
            </p:cNvSpPr>
            <p:nvPr/>
          </p:nvSpPr>
          <p:spPr bwMode="auto">
            <a:xfrm>
              <a:off x="229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8" name="Freeform 1788"/>
            <p:cNvSpPr>
              <a:spLocks noEditPoints="1"/>
            </p:cNvSpPr>
            <p:nvPr/>
          </p:nvSpPr>
          <p:spPr bwMode="auto">
            <a:xfrm>
              <a:off x="146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9" name="Freeform 1789"/>
            <p:cNvSpPr>
              <a:spLocks noEditPoints="1"/>
            </p:cNvSpPr>
            <p:nvPr/>
          </p:nvSpPr>
          <p:spPr bwMode="auto">
            <a:xfrm>
              <a:off x="154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0" name="Freeform 1790"/>
            <p:cNvSpPr>
              <a:spLocks noEditPoints="1"/>
            </p:cNvSpPr>
            <p:nvPr/>
          </p:nvSpPr>
          <p:spPr bwMode="auto">
            <a:xfrm>
              <a:off x="147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1" name="Freeform 1791"/>
            <p:cNvSpPr>
              <a:spLocks noEditPoints="1"/>
            </p:cNvSpPr>
            <p:nvPr/>
          </p:nvSpPr>
          <p:spPr bwMode="auto">
            <a:xfrm>
              <a:off x="21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2" name="Freeform 1792"/>
            <p:cNvSpPr>
              <a:spLocks noEditPoints="1"/>
            </p:cNvSpPr>
            <p:nvPr/>
          </p:nvSpPr>
          <p:spPr bwMode="auto">
            <a:xfrm>
              <a:off x="216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3" name="Freeform 1793"/>
            <p:cNvSpPr>
              <a:spLocks noEditPoints="1"/>
            </p:cNvSpPr>
            <p:nvPr/>
          </p:nvSpPr>
          <p:spPr bwMode="auto">
            <a:xfrm>
              <a:off x="21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4" name="Freeform 1794"/>
            <p:cNvSpPr>
              <a:spLocks noEditPoints="1"/>
            </p:cNvSpPr>
            <p:nvPr/>
          </p:nvSpPr>
          <p:spPr bwMode="auto">
            <a:xfrm>
              <a:off x="274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5" name="Freeform 1795"/>
            <p:cNvSpPr>
              <a:spLocks noEditPoints="1"/>
            </p:cNvSpPr>
            <p:nvPr/>
          </p:nvSpPr>
          <p:spPr bwMode="auto">
            <a:xfrm>
              <a:off x="27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6" name="Freeform 1796"/>
            <p:cNvSpPr>
              <a:spLocks noEditPoints="1"/>
            </p:cNvSpPr>
            <p:nvPr/>
          </p:nvSpPr>
          <p:spPr bwMode="auto">
            <a:xfrm>
              <a:off x="253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7" name="Freeform 1797"/>
            <p:cNvSpPr>
              <a:spLocks noEditPoints="1"/>
            </p:cNvSpPr>
            <p:nvPr/>
          </p:nvSpPr>
          <p:spPr bwMode="auto">
            <a:xfrm>
              <a:off x="33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8" name="Freeform 1798"/>
            <p:cNvSpPr>
              <a:spLocks noEditPoints="1"/>
            </p:cNvSpPr>
            <p:nvPr/>
          </p:nvSpPr>
          <p:spPr bwMode="auto">
            <a:xfrm>
              <a:off x="24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9" name="Freeform 1799"/>
            <p:cNvSpPr>
              <a:spLocks noEditPoints="1"/>
            </p:cNvSpPr>
            <p:nvPr/>
          </p:nvSpPr>
          <p:spPr bwMode="auto">
            <a:xfrm>
              <a:off x="208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0" name="Freeform 1800"/>
            <p:cNvSpPr>
              <a:spLocks noEditPoints="1"/>
            </p:cNvSpPr>
            <p:nvPr/>
          </p:nvSpPr>
          <p:spPr bwMode="auto">
            <a:xfrm>
              <a:off x="2178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1" name="Freeform 1801"/>
            <p:cNvSpPr>
              <a:spLocks noEditPoints="1"/>
            </p:cNvSpPr>
            <p:nvPr/>
          </p:nvSpPr>
          <p:spPr bwMode="auto">
            <a:xfrm>
              <a:off x="18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2" name="Freeform 1802"/>
            <p:cNvSpPr>
              <a:spLocks noEditPoints="1"/>
            </p:cNvSpPr>
            <p:nvPr/>
          </p:nvSpPr>
          <p:spPr bwMode="auto">
            <a:xfrm>
              <a:off x="18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3" name="Freeform 1803"/>
            <p:cNvSpPr>
              <a:spLocks noEditPoints="1"/>
            </p:cNvSpPr>
            <p:nvPr/>
          </p:nvSpPr>
          <p:spPr bwMode="auto">
            <a:xfrm>
              <a:off x="182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4" name="Freeform 1804"/>
            <p:cNvSpPr>
              <a:spLocks noEditPoints="1"/>
            </p:cNvSpPr>
            <p:nvPr/>
          </p:nvSpPr>
          <p:spPr bwMode="auto">
            <a:xfrm>
              <a:off x="22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5" name="Freeform 1805"/>
            <p:cNvSpPr>
              <a:spLocks noEditPoints="1"/>
            </p:cNvSpPr>
            <p:nvPr/>
          </p:nvSpPr>
          <p:spPr bwMode="auto">
            <a:xfrm>
              <a:off x="178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6" name="Freeform 1806"/>
            <p:cNvSpPr>
              <a:spLocks noEditPoints="1"/>
            </p:cNvSpPr>
            <p:nvPr/>
          </p:nvSpPr>
          <p:spPr bwMode="auto">
            <a:xfrm>
              <a:off x="241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7" name="Freeform 1807"/>
            <p:cNvSpPr>
              <a:spLocks noEditPoints="1"/>
            </p:cNvSpPr>
            <p:nvPr/>
          </p:nvSpPr>
          <p:spPr bwMode="auto">
            <a:xfrm>
              <a:off x="182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8" name="Freeform 1808"/>
            <p:cNvSpPr>
              <a:spLocks noEditPoints="1"/>
            </p:cNvSpPr>
            <p:nvPr/>
          </p:nvSpPr>
          <p:spPr bwMode="auto">
            <a:xfrm>
              <a:off x="25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79" name="Freeform 1809"/>
            <p:cNvSpPr>
              <a:spLocks noEditPoints="1"/>
            </p:cNvSpPr>
            <p:nvPr/>
          </p:nvSpPr>
          <p:spPr bwMode="auto">
            <a:xfrm>
              <a:off x="199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0" name="Freeform 1810"/>
            <p:cNvSpPr>
              <a:spLocks noEditPoints="1"/>
            </p:cNvSpPr>
            <p:nvPr/>
          </p:nvSpPr>
          <p:spPr bwMode="auto">
            <a:xfrm>
              <a:off x="170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1" name="Freeform 1811"/>
            <p:cNvSpPr>
              <a:spLocks noEditPoints="1"/>
            </p:cNvSpPr>
            <p:nvPr/>
          </p:nvSpPr>
          <p:spPr bwMode="auto">
            <a:xfrm>
              <a:off x="239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2" name="Freeform 1812"/>
            <p:cNvSpPr>
              <a:spLocks noEditPoints="1"/>
            </p:cNvSpPr>
            <p:nvPr/>
          </p:nvSpPr>
          <p:spPr bwMode="auto">
            <a:xfrm>
              <a:off x="177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3" name="Freeform 1813"/>
            <p:cNvSpPr>
              <a:spLocks noEditPoints="1"/>
            </p:cNvSpPr>
            <p:nvPr/>
          </p:nvSpPr>
          <p:spPr bwMode="auto">
            <a:xfrm>
              <a:off x="180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7" name="Group 2015"/>
          <p:cNvGrpSpPr>
            <a:grpSpLocks/>
          </p:cNvGrpSpPr>
          <p:nvPr/>
        </p:nvGrpSpPr>
        <p:grpSpPr bwMode="auto">
          <a:xfrm>
            <a:off x="1879601" y="3708400"/>
            <a:ext cx="2924175" cy="82550"/>
            <a:chOff x="1184" y="2336"/>
            <a:chExt cx="1842" cy="52"/>
          </a:xfrm>
        </p:grpSpPr>
        <p:sp>
          <p:nvSpPr>
            <p:cNvPr id="7184" name="Freeform 1815"/>
            <p:cNvSpPr>
              <a:spLocks noEditPoints="1"/>
            </p:cNvSpPr>
            <p:nvPr/>
          </p:nvSpPr>
          <p:spPr bwMode="auto">
            <a:xfrm>
              <a:off x="178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5" name="Freeform 1816"/>
            <p:cNvSpPr>
              <a:spLocks noEditPoints="1"/>
            </p:cNvSpPr>
            <p:nvPr/>
          </p:nvSpPr>
          <p:spPr bwMode="auto">
            <a:xfrm>
              <a:off x="145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6" name="Freeform 1817"/>
            <p:cNvSpPr>
              <a:spLocks noEditPoints="1"/>
            </p:cNvSpPr>
            <p:nvPr/>
          </p:nvSpPr>
          <p:spPr bwMode="auto">
            <a:xfrm>
              <a:off x="240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7" name="Freeform 1818"/>
            <p:cNvSpPr>
              <a:spLocks noEditPoints="1"/>
            </p:cNvSpPr>
            <p:nvPr/>
          </p:nvSpPr>
          <p:spPr bwMode="auto">
            <a:xfrm>
              <a:off x="262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8" name="Freeform 1819"/>
            <p:cNvSpPr>
              <a:spLocks noEditPoints="1"/>
            </p:cNvSpPr>
            <p:nvPr/>
          </p:nvSpPr>
          <p:spPr bwMode="auto">
            <a:xfrm>
              <a:off x="15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9" name="Freeform 1820"/>
            <p:cNvSpPr>
              <a:spLocks noEditPoints="1"/>
            </p:cNvSpPr>
            <p:nvPr/>
          </p:nvSpPr>
          <p:spPr bwMode="auto">
            <a:xfrm>
              <a:off x="237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0" name="Freeform 1821"/>
            <p:cNvSpPr>
              <a:spLocks noEditPoints="1"/>
            </p:cNvSpPr>
            <p:nvPr/>
          </p:nvSpPr>
          <p:spPr bwMode="auto">
            <a:xfrm>
              <a:off x="161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1" name="Freeform 1822"/>
            <p:cNvSpPr>
              <a:spLocks noEditPoints="1"/>
            </p:cNvSpPr>
            <p:nvPr/>
          </p:nvSpPr>
          <p:spPr bwMode="auto">
            <a:xfrm>
              <a:off x="227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2" name="Freeform 1823"/>
            <p:cNvSpPr>
              <a:spLocks noEditPoints="1"/>
            </p:cNvSpPr>
            <p:nvPr/>
          </p:nvSpPr>
          <p:spPr bwMode="auto">
            <a:xfrm>
              <a:off x="19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3" name="Freeform 1824"/>
            <p:cNvSpPr>
              <a:spLocks noEditPoints="1"/>
            </p:cNvSpPr>
            <p:nvPr/>
          </p:nvSpPr>
          <p:spPr bwMode="auto">
            <a:xfrm>
              <a:off x="206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4" name="Freeform 1825"/>
            <p:cNvSpPr>
              <a:spLocks noEditPoints="1"/>
            </p:cNvSpPr>
            <p:nvPr/>
          </p:nvSpPr>
          <p:spPr bwMode="auto">
            <a:xfrm>
              <a:off x="17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5" name="Freeform 1826"/>
            <p:cNvSpPr>
              <a:spLocks noEditPoints="1"/>
            </p:cNvSpPr>
            <p:nvPr/>
          </p:nvSpPr>
          <p:spPr bwMode="auto">
            <a:xfrm>
              <a:off x="17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6" name="Freeform 1827"/>
            <p:cNvSpPr>
              <a:spLocks noEditPoints="1"/>
            </p:cNvSpPr>
            <p:nvPr/>
          </p:nvSpPr>
          <p:spPr bwMode="auto">
            <a:xfrm>
              <a:off x="23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7" name="Freeform 1828"/>
            <p:cNvSpPr>
              <a:spLocks noEditPoints="1"/>
            </p:cNvSpPr>
            <p:nvPr/>
          </p:nvSpPr>
          <p:spPr bwMode="auto">
            <a:xfrm>
              <a:off x="264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8" name="Freeform 1829"/>
            <p:cNvSpPr>
              <a:spLocks noEditPoints="1"/>
            </p:cNvSpPr>
            <p:nvPr/>
          </p:nvSpPr>
          <p:spPr bwMode="auto">
            <a:xfrm>
              <a:off x="172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9" name="Freeform 1830"/>
            <p:cNvSpPr>
              <a:spLocks noEditPoints="1"/>
            </p:cNvSpPr>
            <p:nvPr/>
          </p:nvSpPr>
          <p:spPr bwMode="auto">
            <a:xfrm>
              <a:off x="18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0" name="Freeform 1831"/>
            <p:cNvSpPr>
              <a:spLocks noEditPoints="1"/>
            </p:cNvSpPr>
            <p:nvPr/>
          </p:nvSpPr>
          <p:spPr bwMode="auto">
            <a:xfrm>
              <a:off x="16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1" name="Freeform 1832"/>
            <p:cNvSpPr>
              <a:spLocks noEditPoints="1"/>
            </p:cNvSpPr>
            <p:nvPr/>
          </p:nvSpPr>
          <p:spPr bwMode="auto">
            <a:xfrm>
              <a:off x="15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2" name="Freeform 1833"/>
            <p:cNvSpPr>
              <a:spLocks noEditPoints="1"/>
            </p:cNvSpPr>
            <p:nvPr/>
          </p:nvSpPr>
          <p:spPr bwMode="auto">
            <a:xfrm>
              <a:off x="171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3" name="Freeform 1834"/>
            <p:cNvSpPr>
              <a:spLocks noEditPoints="1"/>
            </p:cNvSpPr>
            <p:nvPr/>
          </p:nvSpPr>
          <p:spPr bwMode="auto">
            <a:xfrm>
              <a:off x="164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4" name="Freeform 1835"/>
            <p:cNvSpPr>
              <a:spLocks noEditPoints="1"/>
            </p:cNvSpPr>
            <p:nvPr/>
          </p:nvSpPr>
          <p:spPr bwMode="auto">
            <a:xfrm>
              <a:off x="23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5" name="Freeform 1836"/>
            <p:cNvSpPr>
              <a:spLocks noEditPoints="1"/>
            </p:cNvSpPr>
            <p:nvPr/>
          </p:nvSpPr>
          <p:spPr bwMode="auto">
            <a:xfrm>
              <a:off x="161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6" name="Freeform 1837"/>
            <p:cNvSpPr>
              <a:spLocks noEditPoints="1"/>
            </p:cNvSpPr>
            <p:nvPr/>
          </p:nvSpPr>
          <p:spPr bwMode="auto">
            <a:xfrm>
              <a:off x="20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7" name="Freeform 1838"/>
            <p:cNvSpPr>
              <a:spLocks noEditPoints="1"/>
            </p:cNvSpPr>
            <p:nvPr/>
          </p:nvSpPr>
          <p:spPr bwMode="auto">
            <a:xfrm>
              <a:off x="156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8" name="Freeform 1839"/>
            <p:cNvSpPr>
              <a:spLocks noEditPoints="1"/>
            </p:cNvSpPr>
            <p:nvPr/>
          </p:nvSpPr>
          <p:spPr bwMode="auto">
            <a:xfrm>
              <a:off x="233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9" name="Freeform 1840"/>
            <p:cNvSpPr>
              <a:spLocks noEditPoints="1"/>
            </p:cNvSpPr>
            <p:nvPr/>
          </p:nvSpPr>
          <p:spPr bwMode="auto">
            <a:xfrm>
              <a:off x="23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0" name="Freeform 1841"/>
            <p:cNvSpPr>
              <a:spLocks noEditPoints="1"/>
            </p:cNvSpPr>
            <p:nvPr/>
          </p:nvSpPr>
          <p:spPr bwMode="auto">
            <a:xfrm>
              <a:off x="21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1" name="Freeform 1842"/>
            <p:cNvSpPr>
              <a:spLocks noEditPoints="1"/>
            </p:cNvSpPr>
            <p:nvPr/>
          </p:nvSpPr>
          <p:spPr bwMode="auto">
            <a:xfrm>
              <a:off x="219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2" name="Freeform 1843"/>
            <p:cNvSpPr>
              <a:spLocks noEditPoints="1"/>
            </p:cNvSpPr>
            <p:nvPr/>
          </p:nvSpPr>
          <p:spPr bwMode="auto">
            <a:xfrm>
              <a:off x="28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3" name="Freeform 1844"/>
            <p:cNvSpPr>
              <a:spLocks noEditPoints="1"/>
            </p:cNvSpPr>
            <p:nvPr/>
          </p:nvSpPr>
          <p:spPr bwMode="auto">
            <a:xfrm>
              <a:off x="16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4" name="Freeform 1845"/>
            <p:cNvSpPr>
              <a:spLocks noEditPoints="1"/>
            </p:cNvSpPr>
            <p:nvPr/>
          </p:nvSpPr>
          <p:spPr bwMode="auto">
            <a:xfrm>
              <a:off x="20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5" name="Freeform 1846"/>
            <p:cNvSpPr>
              <a:spLocks noEditPoints="1"/>
            </p:cNvSpPr>
            <p:nvPr/>
          </p:nvSpPr>
          <p:spPr bwMode="auto">
            <a:xfrm>
              <a:off x="234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6" name="Freeform 1847"/>
            <p:cNvSpPr>
              <a:spLocks noEditPoints="1"/>
            </p:cNvSpPr>
            <p:nvPr/>
          </p:nvSpPr>
          <p:spPr bwMode="auto">
            <a:xfrm>
              <a:off x="178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7" name="Freeform 1848"/>
            <p:cNvSpPr>
              <a:spLocks noEditPoints="1"/>
            </p:cNvSpPr>
            <p:nvPr/>
          </p:nvSpPr>
          <p:spPr bwMode="auto">
            <a:xfrm>
              <a:off x="200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8" name="Freeform 1849"/>
            <p:cNvSpPr>
              <a:spLocks noEditPoints="1"/>
            </p:cNvSpPr>
            <p:nvPr/>
          </p:nvSpPr>
          <p:spPr bwMode="auto">
            <a:xfrm>
              <a:off x="18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9" name="Freeform 1850"/>
            <p:cNvSpPr>
              <a:spLocks noEditPoints="1"/>
            </p:cNvSpPr>
            <p:nvPr/>
          </p:nvSpPr>
          <p:spPr bwMode="auto">
            <a:xfrm>
              <a:off x="167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0" name="Freeform 1851"/>
            <p:cNvSpPr>
              <a:spLocks noEditPoints="1"/>
            </p:cNvSpPr>
            <p:nvPr/>
          </p:nvSpPr>
          <p:spPr bwMode="auto">
            <a:xfrm>
              <a:off x="14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1" name="Freeform 1852"/>
            <p:cNvSpPr>
              <a:spLocks noEditPoints="1"/>
            </p:cNvSpPr>
            <p:nvPr/>
          </p:nvSpPr>
          <p:spPr bwMode="auto">
            <a:xfrm>
              <a:off x="13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2" name="Freeform 1853"/>
            <p:cNvSpPr>
              <a:spLocks noEditPoints="1"/>
            </p:cNvSpPr>
            <p:nvPr/>
          </p:nvSpPr>
          <p:spPr bwMode="auto">
            <a:xfrm>
              <a:off x="18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3" name="Freeform 1854"/>
            <p:cNvSpPr>
              <a:spLocks noEditPoints="1"/>
            </p:cNvSpPr>
            <p:nvPr/>
          </p:nvSpPr>
          <p:spPr bwMode="auto">
            <a:xfrm>
              <a:off x="155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4" name="Freeform 1855"/>
            <p:cNvSpPr>
              <a:spLocks noEditPoints="1"/>
            </p:cNvSpPr>
            <p:nvPr/>
          </p:nvSpPr>
          <p:spPr bwMode="auto">
            <a:xfrm>
              <a:off x="201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5" name="Freeform 1856"/>
            <p:cNvSpPr>
              <a:spLocks noEditPoints="1"/>
            </p:cNvSpPr>
            <p:nvPr/>
          </p:nvSpPr>
          <p:spPr bwMode="auto">
            <a:xfrm>
              <a:off x="173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6" name="Freeform 1857"/>
            <p:cNvSpPr>
              <a:spLocks noEditPoints="1"/>
            </p:cNvSpPr>
            <p:nvPr/>
          </p:nvSpPr>
          <p:spPr bwMode="auto">
            <a:xfrm>
              <a:off x="15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7" name="Freeform 1858"/>
            <p:cNvSpPr>
              <a:spLocks noEditPoints="1"/>
            </p:cNvSpPr>
            <p:nvPr/>
          </p:nvSpPr>
          <p:spPr bwMode="auto">
            <a:xfrm>
              <a:off x="190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8" name="Freeform 1859"/>
            <p:cNvSpPr>
              <a:spLocks noEditPoints="1"/>
            </p:cNvSpPr>
            <p:nvPr/>
          </p:nvSpPr>
          <p:spPr bwMode="auto">
            <a:xfrm>
              <a:off x="211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9" name="Freeform 1860"/>
            <p:cNvSpPr>
              <a:spLocks noEditPoints="1"/>
            </p:cNvSpPr>
            <p:nvPr/>
          </p:nvSpPr>
          <p:spPr bwMode="auto">
            <a:xfrm>
              <a:off x="203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0" name="Freeform 1861"/>
            <p:cNvSpPr>
              <a:spLocks noEditPoints="1"/>
            </p:cNvSpPr>
            <p:nvPr/>
          </p:nvSpPr>
          <p:spPr bwMode="auto">
            <a:xfrm>
              <a:off x="175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1" name="Freeform 1862"/>
            <p:cNvSpPr>
              <a:spLocks noEditPoints="1"/>
            </p:cNvSpPr>
            <p:nvPr/>
          </p:nvSpPr>
          <p:spPr bwMode="auto">
            <a:xfrm>
              <a:off x="268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2" name="Freeform 1863"/>
            <p:cNvSpPr>
              <a:spLocks noEditPoints="1"/>
            </p:cNvSpPr>
            <p:nvPr/>
          </p:nvSpPr>
          <p:spPr bwMode="auto">
            <a:xfrm>
              <a:off x="162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3" name="Freeform 1864"/>
            <p:cNvSpPr>
              <a:spLocks noEditPoints="1"/>
            </p:cNvSpPr>
            <p:nvPr/>
          </p:nvSpPr>
          <p:spPr bwMode="auto">
            <a:xfrm>
              <a:off x="162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4" name="Freeform 1865"/>
            <p:cNvSpPr>
              <a:spLocks noEditPoints="1"/>
            </p:cNvSpPr>
            <p:nvPr/>
          </p:nvSpPr>
          <p:spPr bwMode="auto">
            <a:xfrm>
              <a:off x="227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5" name="Freeform 1866"/>
            <p:cNvSpPr>
              <a:spLocks noEditPoints="1"/>
            </p:cNvSpPr>
            <p:nvPr/>
          </p:nvSpPr>
          <p:spPr bwMode="auto">
            <a:xfrm>
              <a:off x="188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6" name="Freeform 1867"/>
            <p:cNvSpPr>
              <a:spLocks noEditPoints="1"/>
            </p:cNvSpPr>
            <p:nvPr/>
          </p:nvSpPr>
          <p:spPr bwMode="auto">
            <a:xfrm>
              <a:off x="12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7" name="Freeform 1868"/>
            <p:cNvSpPr>
              <a:spLocks noEditPoints="1"/>
            </p:cNvSpPr>
            <p:nvPr/>
          </p:nvSpPr>
          <p:spPr bwMode="auto">
            <a:xfrm>
              <a:off x="16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8" name="Freeform 1869"/>
            <p:cNvSpPr>
              <a:spLocks noEditPoints="1"/>
            </p:cNvSpPr>
            <p:nvPr/>
          </p:nvSpPr>
          <p:spPr bwMode="auto">
            <a:xfrm>
              <a:off x="170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9" name="Freeform 1870"/>
            <p:cNvSpPr>
              <a:spLocks noEditPoints="1"/>
            </p:cNvSpPr>
            <p:nvPr/>
          </p:nvSpPr>
          <p:spPr bwMode="auto">
            <a:xfrm>
              <a:off x="24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0" name="Freeform 1871"/>
            <p:cNvSpPr>
              <a:spLocks noEditPoints="1"/>
            </p:cNvSpPr>
            <p:nvPr/>
          </p:nvSpPr>
          <p:spPr bwMode="auto">
            <a:xfrm>
              <a:off x="224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1" name="Freeform 1872"/>
            <p:cNvSpPr>
              <a:spLocks noEditPoints="1"/>
            </p:cNvSpPr>
            <p:nvPr/>
          </p:nvSpPr>
          <p:spPr bwMode="auto">
            <a:xfrm>
              <a:off x="223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2" name="Freeform 1873"/>
            <p:cNvSpPr>
              <a:spLocks noEditPoints="1"/>
            </p:cNvSpPr>
            <p:nvPr/>
          </p:nvSpPr>
          <p:spPr bwMode="auto">
            <a:xfrm>
              <a:off x="215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3" name="Freeform 1874"/>
            <p:cNvSpPr>
              <a:spLocks noEditPoints="1"/>
            </p:cNvSpPr>
            <p:nvPr/>
          </p:nvSpPr>
          <p:spPr bwMode="auto">
            <a:xfrm>
              <a:off x="2304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4" name="Freeform 1875"/>
            <p:cNvSpPr>
              <a:spLocks noEditPoints="1"/>
            </p:cNvSpPr>
            <p:nvPr/>
          </p:nvSpPr>
          <p:spPr bwMode="auto">
            <a:xfrm>
              <a:off x="183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5" name="Freeform 1876"/>
            <p:cNvSpPr>
              <a:spLocks noEditPoints="1"/>
            </p:cNvSpPr>
            <p:nvPr/>
          </p:nvSpPr>
          <p:spPr bwMode="auto">
            <a:xfrm>
              <a:off x="155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6" name="Freeform 1877"/>
            <p:cNvSpPr>
              <a:spLocks noEditPoints="1"/>
            </p:cNvSpPr>
            <p:nvPr/>
          </p:nvSpPr>
          <p:spPr bwMode="auto">
            <a:xfrm>
              <a:off x="225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7" name="Freeform 1878"/>
            <p:cNvSpPr>
              <a:spLocks noEditPoints="1"/>
            </p:cNvSpPr>
            <p:nvPr/>
          </p:nvSpPr>
          <p:spPr bwMode="auto">
            <a:xfrm>
              <a:off x="19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8" name="Freeform 1879"/>
            <p:cNvSpPr>
              <a:spLocks noEditPoints="1"/>
            </p:cNvSpPr>
            <p:nvPr/>
          </p:nvSpPr>
          <p:spPr bwMode="auto">
            <a:xfrm>
              <a:off x="193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9" name="Freeform 1880"/>
            <p:cNvSpPr>
              <a:spLocks noEditPoints="1"/>
            </p:cNvSpPr>
            <p:nvPr/>
          </p:nvSpPr>
          <p:spPr bwMode="auto">
            <a:xfrm>
              <a:off x="17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0" name="Freeform 1881"/>
            <p:cNvSpPr>
              <a:spLocks noEditPoints="1"/>
            </p:cNvSpPr>
            <p:nvPr/>
          </p:nvSpPr>
          <p:spPr bwMode="auto">
            <a:xfrm>
              <a:off x="2052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1" name="Freeform 1882"/>
            <p:cNvSpPr>
              <a:spLocks noEditPoints="1"/>
            </p:cNvSpPr>
            <p:nvPr/>
          </p:nvSpPr>
          <p:spPr bwMode="auto">
            <a:xfrm>
              <a:off x="21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2" name="Freeform 1883"/>
            <p:cNvSpPr>
              <a:spLocks noEditPoints="1"/>
            </p:cNvSpPr>
            <p:nvPr/>
          </p:nvSpPr>
          <p:spPr bwMode="auto">
            <a:xfrm>
              <a:off x="2133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3" name="Freeform 1884"/>
            <p:cNvSpPr>
              <a:spLocks noEditPoints="1"/>
            </p:cNvSpPr>
            <p:nvPr/>
          </p:nvSpPr>
          <p:spPr bwMode="auto">
            <a:xfrm>
              <a:off x="18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4" name="Freeform 1885"/>
            <p:cNvSpPr>
              <a:spLocks noEditPoints="1"/>
            </p:cNvSpPr>
            <p:nvPr/>
          </p:nvSpPr>
          <p:spPr bwMode="auto">
            <a:xfrm>
              <a:off x="167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5" name="Freeform 1886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6" name="Freeform 1887"/>
            <p:cNvSpPr>
              <a:spLocks noEditPoints="1"/>
            </p:cNvSpPr>
            <p:nvPr/>
          </p:nvSpPr>
          <p:spPr bwMode="auto">
            <a:xfrm>
              <a:off x="229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7" name="Freeform 1888"/>
            <p:cNvSpPr>
              <a:spLocks noEditPoints="1"/>
            </p:cNvSpPr>
            <p:nvPr/>
          </p:nvSpPr>
          <p:spPr bwMode="auto">
            <a:xfrm>
              <a:off x="14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8" name="Freeform 1889"/>
            <p:cNvSpPr>
              <a:spLocks noEditPoints="1"/>
            </p:cNvSpPr>
            <p:nvPr/>
          </p:nvSpPr>
          <p:spPr bwMode="auto">
            <a:xfrm>
              <a:off x="204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9" name="Freeform 1890"/>
            <p:cNvSpPr>
              <a:spLocks noEditPoints="1"/>
            </p:cNvSpPr>
            <p:nvPr/>
          </p:nvSpPr>
          <p:spPr bwMode="auto">
            <a:xfrm>
              <a:off x="200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0" name="Freeform 1891"/>
            <p:cNvSpPr>
              <a:spLocks noEditPoints="1"/>
            </p:cNvSpPr>
            <p:nvPr/>
          </p:nvSpPr>
          <p:spPr bwMode="auto">
            <a:xfrm>
              <a:off x="184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1" name="Freeform 1892"/>
            <p:cNvSpPr>
              <a:spLocks noEditPoints="1"/>
            </p:cNvSpPr>
            <p:nvPr/>
          </p:nvSpPr>
          <p:spPr bwMode="auto">
            <a:xfrm>
              <a:off x="167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2" name="Freeform 1893"/>
            <p:cNvSpPr>
              <a:spLocks noEditPoints="1"/>
            </p:cNvSpPr>
            <p:nvPr/>
          </p:nvSpPr>
          <p:spPr bwMode="auto">
            <a:xfrm>
              <a:off x="16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3" name="Freeform 1894"/>
            <p:cNvSpPr>
              <a:spLocks noEditPoints="1"/>
            </p:cNvSpPr>
            <p:nvPr/>
          </p:nvSpPr>
          <p:spPr bwMode="auto">
            <a:xfrm>
              <a:off x="201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4" name="Freeform 1895"/>
            <p:cNvSpPr>
              <a:spLocks noEditPoints="1"/>
            </p:cNvSpPr>
            <p:nvPr/>
          </p:nvSpPr>
          <p:spPr bwMode="auto">
            <a:xfrm>
              <a:off x="281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5" name="Freeform 1896"/>
            <p:cNvSpPr>
              <a:spLocks noEditPoints="1"/>
            </p:cNvSpPr>
            <p:nvPr/>
          </p:nvSpPr>
          <p:spPr bwMode="auto">
            <a:xfrm>
              <a:off x="171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6" name="Freeform 1897"/>
            <p:cNvSpPr>
              <a:spLocks noEditPoints="1"/>
            </p:cNvSpPr>
            <p:nvPr/>
          </p:nvSpPr>
          <p:spPr bwMode="auto">
            <a:xfrm>
              <a:off x="166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7" name="Freeform 1898"/>
            <p:cNvSpPr>
              <a:spLocks noEditPoints="1"/>
            </p:cNvSpPr>
            <p:nvPr/>
          </p:nvSpPr>
          <p:spPr bwMode="auto">
            <a:xfrm>
              <a:off x="135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8" name="Freeform 1899"/>
            <p:cNvSpPr>
              <a:spLocks noEditPoints="1"/>
            </p:cNvSpPr>
            <p:nvPr/>
          </p:nvSpPr>
          <p:spPr bwMode="auto">
            <a:xfrm>
              <a:off x="262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9" name="Freeform 1900"/>
            <p:cNvSpPr>
              <a:spLocks noEditPoints="1"/>
            </p:cNvSpPr>
            <p:nvPr/>
          </p:nvSpPr>
          <p:spPr bwMode="auto">
            <a:xfrm>
              <a:off x="234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0" name="Freeform 1901"/>
            <p:cNvSpPr>
              <a:spLocks noEditPoints="1"/>
            </p:cNvSpPr>
            <p:nvPr/>
          </p:nvSpPr>
          <p:spPr bwMode="auto">
            <a:xfrm>
              <a:off x="118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1" name="Freeform 1902"/>
            <p:cNvSpPr>
              <a:spLocks noEditPoints="1"/>
            </p:cNvSpPr>
            <p:nvPr/>
          </p:nvSpPr>
          <p:spPr bwMode="auto">
            <a:xfrm>
              <a:off x="230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2" name="Freeform 1903"/>
            <p:cNvSpPr>
              <a:spLocks noEditPoints="1"/>
            </p:cNvSpPr>
            <p:nvPr/>
          </p:nvSpPr>
          <p:spPr bwMode="auto">
            <a:xfrm>
              <a:off x="228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3" name="Freeform 1904"/>
            <p:cNvSpPr>
              <a:spLocks noEditPoints="1"/>
            </p:cNvSpPr>
            <p:nvPr/>
          </p:nvSpPr>
          <p:spPr bwMode="auto">
            <a:xfrm>
              <a:off x="2083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4" name="Freeform 1905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5" name="Freeform 1906"/>
            <p:cNvSpPr>
              <a:spLocks noEditPoints="1"/>
            </p:cNvSpPr>
            <p:nvPr/>
          </p:nvSpPr>
          <p:spPr bwMode="auto">
            <a:xfrm>
              <a:off x="129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6" name="Freeform 1907"/>
            <p:cNvSpPr>
              <a:spLocks noEditPoints="1"/>
            </p:cNvSpPr>
            <p:nvPr/>
          </p:nvSpPr>
          <p:spPr bwMode="auto">
            <a:xfrm>
              <a:off x="246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7" name="Freeform 1908"/>
            <p:cNvSpPr>
              <a:spLocks noEditPoints="1"/>
            </p:cNvSpPr>
            <p:nvPr/>
          </p:nvSpPr>
          <p:spPr bwMode="auto">
            <a:xfrm>
              <a:off x="266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8" name="Freeform 1909"/>
            <p:cNvSpPr>
              <a:spLocks noEditPoints="1"/>
            </p:cNvSpPr>
            <p:nvPr/>
          </p:nvSpPr>
          <p:spPr bwMode="auto">
            <a:xfrm>
              <a:off x="14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9" name="Freeform 1910"/>
            <p:cNvSpPr>
              <a:spLocks noEditPoints="1"/>
            </p:cNvSpPr>
            <p:nvPr/>
          </p:nvSpPr>
          <p:spPr bwMode="auto">
            <a:xfrm>
              <a:off x="19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0" name="Freeform 1911"/>
            <p:cNvSpPr>
              <a:spLocks noEditPoints="1"/>
            </p:cNvSpPr>
            <p:nvPr/>
          </p:nvSpPr>
          <p:spPr bwMode="auto">
            <a:xfrm>
              <a:off x="188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1" name="Freeform 1912"/>
            <p:cNvSpPr>
              <a:spLocks noEditPoints="1"/>
            </p:cNvSpPr>
            <p:nvPr/>
          </p:nvSpPr>
          <p:spPr bwMode="auto">
            <a:xfrm>
              <a:off x="18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2" name="Freeform 1913"/>
            <p:cNvSpPr>
              <a:spLocks noEditPoints="1"/>
            </p:cNvSpPr>
            <p:nvPr/>
          </p:nvSpPr>
          <p:spPr bwMode="auto">
            <a:xfrm>
              <a:off x="166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3" name="Freeform 1914"/>
            <p:cNvSpPr>
              <a:spLocks noEditPoints="1"/>
            </p:cNvSpPr>
            <p:nvPr/>
          </p:nvSpPr>
          <p:spPr bwMode="auto">
            <a:xfrm>
              <a:off x="15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4" name="Freeform 1915"/>
            <p:cNvSpPr>
              <a:spLocks noEditPoints="1"/>
            </p:cNvSpPr>
            <p:nvPr/>
          </p:nvSpPr>
          <p:spPr bwMode="auto">
            <a:xfrm>
              <a:off x="207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5" name="Freeform 1916"/>
            <p:cNvSpPr>
              <a:spLocks noEditPoints="1"/>
            </p:cNvSpPr>
            <p:nvPr/>
          </p:nvSpPr>
          <p:spPr bwMode="auto">
            <a:xfrm>
              <a:off x="237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6" name="Freeform 1917"/>
            <p:cNvSpPr>
              <a:spLocks noEditPoints="1"/>
            </p:cNvSpPr>
            <p:nvPr/>
          </p:nvSpPr>
          <p:spPr bwMode="auto">
            <a:xfrm>
              <a:off x="18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7" name="Freeform 1918"/>
            <p:cNvSpPr>
              <a:spLocks noEditPoints="1"/>
            </p:cNvSpPr>
            <p:nvPr/>
          </p:nvSpPr>
          <p:spPr bwMode="auto">
            <a:xfrm>
              <a:off x="189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8" name="Freeform 1919"/>
            <p:cNvSpPr>
              <a:spLocks noEditPoints="1"/>
            </p:cNvSpPr>
            <p:nvPr/>
          </p:nvSpPr>
          <p:spPr bwMode="auto">
            <a:xfrm>
              <a:off x="255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9" name="Freeform 1920"/>
            <p:cNvSpPr>
              <a:spLocks noEditPoints="1"/>
            </p:cNvSpPr>
            <p:nvPr/>
          </p:nvSpPr>
          <p:spPr bwMode="auto">
            <a:xfrm>
              <a:off x="157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0" name="Freeform 1921"/>
            <p:cNvSpPr>
              <a:spLocks noEditPoints="1"/>
            </p:cNvSpPr>
            <p:nvPr/>
          </p:nvSpPr>
          <p:spPr bwMode="auto">
            <a:xfrm>
              <a:off x="257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1" name="Freeform 1922"/>
            <p:cNvSpPr>
              <a:spLocks noEditPoints="1"/>
            </p:cNvSpPr>
            <p:nvPr/>
          </p:nvSpPr>
          <p:spPr bwMode="auto">
            <a:xfrm>
              <a:off x="205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2" name="Freeform 1923"/>
            <p:cNvSpPr>
              <a:spLocks noEditPoints="1"/>
            </p:cNvSpPr>
            <p:nvPr/>
          </p:nvSpPr>
          <p:spPr bwMode="auto">
            <a:xfrm>
              <a:off x="2229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3" name="Freeform 1924"/>
            <p:cNvSpPr>
              <a:spLocks noEditPoints="1"/>
            </p:cNvSpPr>
            <p:nvPr/>
          </p:nvSpPr>
          <p:spPr bwMode="auto">
            <a:xfrm>
              <a:off x="221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4" name="Freeform 1925"/>
            <p:cNvSpPr>
              <a:spLocks noEditPoints="1"/>
            </p:cNvSpPr>
            <p:nvPr/>
          </p:nvSpPr>
          <p:spPr bwMode="auto">
            <a:xfrm>
              <a:off x="160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5" name="Freeform 1926"/>
            <p:cNvSpPr>
              <a:spLocks noEditPoints="1"/>
            </p:cNvSpPr>
            <p:nvPr/>
          </p:nvSpPr>
          <p:spPr bwMode="auto">
            <a:xfrm>
              <a:off x="222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6" name="Freeform 1927"/>
            <p:cNvSpPr>
              <a:spLocks noEditPoints="1"/>
            </p:cNvSpPr>
            <p:nvPr/>
          </p:nvSpPr>
          <p:spPr bwMode="auto">
            <a:xfrm>
              <a:off x="189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7" name="Freeform 1928"/>
            <p:cNvSpPr>
              <a:spLocks noEditPoints="1"/>
            </p:cNvSpPr>
            <p:nvPr/>
          </p:nvSpPr>
          <p:spPr bwMode="auto">
            <a:xfrm>
              <a:off x="194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8" name="Freeform 1929"/>
            <p:cNvSpPr>
              <a:spLocks noEditPoints="1"/>
            </p:cNvSpPr>
            <p:nvPr/>
          </p:nvSpPr>
          <p:spPr bwMode="auto">
            <a:xfrm>
              <a:off x="191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9" name="Freeform 1930"/>
            <p:cNvSpPr>
              <a:spLocks noEditPoints="1"/>
            </p:cNvSpPr>
            <p:nvPr/>
          </p:nvSpPr>
          <p:spPr bwMode="auto">
            <a:xfrm>
              <a:off x="175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0" name="Freeform 1931"/>
            <p:cNvSpPr>
              <a:spLocks noEditPoints="1"/>
            </p:cNvSpPr>
            <p:nvPr/>
          </p:nvSpPr>
          <p:spPr bwMode="auto">
            <a:xfrm>
              <a:off x="204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1" name="Freeform 1932"/>
            <p:cNvSpPr>
              <a:spLocks noEditPoints="1"/>
            </p:cNvSpPr>
            <p:nvPr/>
          </p:nvSpPr>
          <p:spPr bwMode="auto">
            <a:xfrm>
              <a:off x="132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2" name="Freeform 1933"/>
            <p:cNvSpPr>
              <a:spLocks noEditPoints="1"/>
            </p:cNvSpPr>
            <p:nvPr/>
          </p:nvSpPr>
          <p:spPr bwMode="auto">
            <a:xfrm>
              <a:off x="16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3" name="Freeform 1934"/>
            <p:cNvSpPr>
              <a:spLocks noEditPoints="1"/>
            </p:cNvSpPr>
            <p:nvPr/>
          </p:nvSpPr>
          <p:spPr bwMode="auto">
            <a:xfrm>
              <a:off x="20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4" name="Freeform 1935"/>
            <p:cNvSpPr>
              <a:spLocks noEditPoints="1"/>
            </p:cNvSpPr>
            <p:nvPr/>
          </p:nvSpPr>
          <p:spPr bwMode="auto">
            <a:xfrm>
              <a:off x="185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5" name="Freeform 1936"/>
            <p:cNvSpPr>
              <a:spLocks noEditPoints="1"/>
            </p:cNvSpPr>
            <p:nvPr/>
          </p:nvSpPr>
          <p:spPr bwMode="auto">
            <a:xfrm>
              <a:off x="1680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6" name="Freeform 1937"/>
            <p:cNvSpPr>
              <a:spLocks noEditPoints="1"/>
            </p:cNvSpPr>
            <p:nvPr/>
          </p:nvSpPr>
          <p:spPr bwMode="auto">
            <a:xfrm>
              <a:off x="1601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7" name="Freeform 1938"/>
            <p:cNvSpPr>
              <a:spLocks noEditPoints="1"/>
            </p:cNvSpPr>
            <p:nvPr/>
          </p:nvSpPr>
          <p:spPr bwMode="auto">
            <a:xfrm>
              <a:off x="19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8" name="Freeform 1939"/>
            <p:cNvSpPr>
              <a:spLocks noEditPoints="1"/>
            </p:cNvSpPr>
            <p:nvPr/>
          </p:nvSpPr>
          <p:spPr bwMode="auto">
            <a:xfrm>
              <a:off x="2455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9" name="Freeform 1940"/>
            <p:cNvSpPr>
              <a:spLocks noEditPoints="1"/>
            </p:cNvSpPr>
            <p:nvPr/>
          </p:nvSpPr>
          <p:spPr bwMode="auto">
            <a:xfrm>
              <a:off x="180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0" name="Freeform 1941"/>
            <p:cNvSpPr>
              <a:spLocks noEditPoints="1"/>
            </p:cNvSpPr>
            <p:nvPr/>
          </p:nvSpPr>
          <p:spPr bwMode="auto">
            <a:xfrm>
              <a:off x="159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1" name="Freeform 1942"/>
            <p:cNvSpPr>
              <a:spLocks noEditPoints="1"/>
            </p:cNvSpPr>
            <p:nvPr/>
          </p:nvSpPr>
          <p:spPr bwMode="auto">
            <a:xfrm>
              <a:off x="23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2" name="Freeform 1943"/>
            <p:cNvSpPr>
              <a:spLocks noEditPoints="1"/>
            </p:cNvSpPr>
            <p:nvPr/>
          </p:nvSpPr>
          <p:spPr bwMode="auto">
            <a:xfrm>
              <a:off x="159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3" name="Freeform 1944"/>
            <p:cNvSpPr>
              <a:spLocks noEditPoints="1"/>
            </p:cNvSpPr>
            <p:nvPr/>
          </p:nvSpPr>
          <p:spPr bwMode="auto">
            <a:xfrm>
              <a:off x="202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4" name="Freeform 1945"/>
            <p:cNvSpPr>
              <a:spLocks noEditPoints="1"/>
            </p:cNvSpPr>
            <p:nvPr/>
          </p:nvSpPr>
          <p:spPr bwMode="auto">
            <a:xfrm>
              <a:off x="19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5" name="Freeform 1946"/>
            <p:cNvSpPr>
              <a:spLocks noEditPoints="1"/>
            </p:cNvSpPr>
            <p:nvPr/>
          </p:nvSpPr>
          <p:spPr bwMode="auto">
            <a:xfrm>
              <a:off x="16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6" name="Freeform 1947"/>
            <p:cNvSpPr>
              <a:spLocks noEditPoints="1"/>
            </p:cNvSpPr>
            <p:nvPr/>
          </p:nvSpPr>
          <p:spPr bwMode="auto">
            <a:xfrm>
              <a:off x="211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7" name="Freeform 1948"/>
            <p:cNvSpPr>
              <a:spLocks noEditPoints="1"/>
            </p:cNvSpPr>
            <p:nvPr/>
          </p:nvSpPr>
          <p:spPr bwMode="auto">
            <a:xfrm>
              <a:off x="231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8" name="Freeform 1949"/>
            <p:cNvSpPr>
              <a:spLocks noEditPoints="1"/>
            </p:cNvSpPr>
            <p:nvPr/>
          </p:nvSpPr>
          <p:spPr bwMode="auto">
            <a:xfrm>
              <a:off x="163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9" name="Freeform 1950"/>
            <p:cNvSpPr>
              <a:spLocks noEditPoints="1"/>
            </p:cNvSpPr>
            <p:nvPr/>
          </p:nvSpPr>
          <p:spPr bwMode="auto">
            <a:xfrm>
              <a:off x="161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0" name="Freeform 1951"/>
            <p:cNvSpPr>
              <a:spLocks noEditPoints="1"/>
            </p:cNvSpPr>
            <p:nvPr/>
          </p:nvSpPr>
          <p:spPr bwMode="auto">
            <a:xfrm>
              <a:off x="1366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1" name="Freeform 1952"/>
            <p:cNvSpPr>
              <a:spLocks noEditPoints="1"/>
            </p:cNvSpPr>
            <p:nvPr/>
          </p:nvSpPr>
          <p:spPr bwMode="auto">
            <a:xfrm>
              <a:off x="14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2" name="Freeform 1953"/>
            <p:cNvSpPr>
              <a:spLocks noEditPoints="1"/>
            </p:cNvSpPr>
            <p:nvPr/>
          </p:nvSpPr>
          <p:spPr bwMode="auto">
            <a:xfrm>
              <a:off x="152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3" name="Freeform 1954"/>
            <p:cNvSpPr>
              <a:spLocks noEditPoints="1"/>
            </p:cNvSpPr>
            <p:nvPr/>
          </p:nvSpPr>
          <p:spPr bwMode="auto">
            <a:xfrm>
              <a:off x="165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4" name="Freeform 1955"/>
            <p:cNvSpPr>
              <a:spLocks noEditPoints="1"/>
            </p:cNvSpPr>
            <p:nvPr/>
          </p:nvSpPr>
          <p:spPr bwMode="auto">
            <a:xfrm>
              <a:off x="201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5" name="Freeform 1956"/>
            <p:cNvSpPr>
              <a:spLocks noEditPoints="1"/>
            </p:cNvSpPr>
            <p:nvPr/>
          </p:nvSpPr>
          <p:spPr bwMode="auto">
            <a:xfrm>
              <a:off x="18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6" name="Freeform 1957"/>
            <p:cNvSpPr>
              <a:spLocks noEditPoints="1"/>
            </p:cNvSpPr>
            <p:nvPr/>
          </p:nvSpPr>
          <p:spPr bwMode="auto">
            <a:xfrm>
              <a:off x="14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7" name="Freeform 1958"/>
            <p:cNvSpPr>
              <a:spLocks noEditPoints="1"/>
            </p:cNvSpPr>
            <p:nvPr/>
          </p:nvSpPr>
          <p:spPr bwMode="auto">
            <a:xfrm>
              <a:off x="1695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8" name="Freeform 1959"/>
            <p:cNvSpPr>
              <a:spLocks noEditPoints="1"/>
            </p:cNvSpPr>
            <p:nvPr/>
          </p:nvSpPr>
          <p:spPr bwMode="auto">
            <a:xfrm>
              <a:off x="2491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9" name="Freeform 1960"/>
            <p:cNvSpPr>
              <a:spLocks noEditPoints="1"/>
            </p:cNvSpPr>
            <p:nvPr/>
          </p:nvSpPr>
          <p:spPr bwMode="auto">
            <a:xfrm>
              <a:off x="207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0" name="Freeform 1961"/>
            <p:cNvSpPr>
              <a:spLocks noEditPoints="1"/>
            </p:cNvSpPr>
            <p:nvPr/>
          </p:nvSpPr>
          <p:spPr bwMode="auto">
            <a:xfrm>
              <a:off x="181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1" name="Freeform 1962"/>
            <p:cNvSpPr>
              <a:spLocks noEditPoints="1"/>
            </p:cNvSpPr>
            <p:nvPr/>
          </p:nvSpPr>
          <p:spPr bwMode="auto">
            <a:xfrm>
              <a:off x="22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2" name="Freeform 1963"/>
            <p:cNvSpPr>
              <a:spLocks noEditPoints="1"/>
            </p:cNvSpPr>
            <p:nvPr/>
          </p:nvSpPr>
          <p:spPr bwMode="auto">
            <a:xfrm>
              <a:off x="2366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3" name="Freeform 1964"/>
            <p:cNvSpPr>
              <a:spLocks noEditPoints="1"/>
            </p:cNvSpPr>
            <p:nvPr/>
          </p:nvSpPr>
          <p:spPr bwMode="auto">
            <a:xfrm>
              <a:off x="147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4" name="Freeform 1965"/>
            <p:cNvSpPr>
              <a:spLocks noEditPoints="1"/>
            </p:cNvSpPr>
            <p:nvPr/>
          </p:nvSpPr>
          <p:spPr bwMode="auto">
            <a:xfrm>
              <a:off x="210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5" name="Freeform 1966"/>
            <p:cNvSpPr>
              <a:spLocks noEditPoints="1"/>
            </p:cNvSpPr>
            <p:nvPr/>
          </p:nvSpPr>
          <p:spPr bwMode="auto">
            <a:xfrm>
              <a:off x="222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6" name="Freeform 1967"/>
            <p:cNvSpPr>
              <a:spLocks noEditPoints="1"/>
            </p:cNvSpPr>
            <p:nvPr/>
          </p:nvSpPr>
          <p:spPr bwMode="auto">
            <a:xfrm>
              <a:off x="273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7" name="Freeform 1968"/>
            <p:cNvSpPr>
              <a:spLocks noEditPoints="1"/>
            </p:cNvSpPr>
            <p:nvPr/>
          </p:nvSpPr>
          <p:spPr bwMode="auto">
            <a:xfrm>
              <a:off x="215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8" name="Freeform 1969"/>
            <p:cNvSpPr>
              <a:spLocks noEditPoints="1"/>
            </p:cNvSpPr>
            <p:nvPr/>
          </p:nvSpPr>
          <p:spPr bwMode="auto">
            <a:xfrm>
              <a:off x="239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9" name="Freeform 1970"/>
            <p:cNvSpPr>
              <a:spLocks noEditPoints="1"/>
            </p:cNvSpPr>
            <p:nvPr/>
          </p:nvSpPr>
          <p:spPr bwMode="auto">
            <a:xfrm>
              <a:off x="172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0" name="Freeform 1971"/>
            <p:cNvSpPr>
              <a:spLocks noEditPoints="1"/>
            </p:cNvSpPr>
            <p:nvPr/>
          </p:nvSpPr>
          <p:spPr bwMode="auto">
            <a:xfrm>
              <a:off x="170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1" name="Freeform 1972"/>
            <p:cNvSpPr>
              <a:spLocks noEditPoints="1"/>
            </p:cNvSpPr>
            <p:nvPr/>
          </p:nvSpPr>
          <p:spPr bwMode="auto">
            <a:xfrm>
              <a:off x="219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2" name="Freeform 1973"/>
            <p:cNvSpPr>
              <a:spLocks noEditPoints="1"/>
            </p:cNvSpPr>
            <p:nvPr/>
          </p:nvSpPr>
          <p:spPr bwMode="auto">
            <a:xfrm>
              <a:off x="166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3" name="Freeform 1974"/>
            <p:cNvSpPr>
              <a:spLocks noEditPoints="1"/>
            </p:cNvSpPr>
            <p:nvPr/>
          </p:nvSpPr>
          <p:spPr bwMode="auto">
            <a:xfrm>
              <a:off x="170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4" name="Freeform 1975"/>
            <p:cNvSpPr>
              <a:spLocks noEditPoints="1"/>
            </p:cNvSpPr>
            <p:nvPr/>
          </p:nvSpPr>
          <p:spPr bwMode="auto">
            <a:xfrm>
              <a:off x="171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5" name="Freeform 1976"/>
            <p:cNvSpPr>
              <a:spLocks noEditPoints="1"/>
            </p:cNvSpPr>
            <p:nvPr/>
          </p:nvSpPr>
          <p:spPr bwMode="auto">
            <a:xfrm>
              <a:off x="169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6" name="Freeform 1977"/>
            <p:cNvSpPr>
              <a:spLocks noEditPoints="1"/>
            </p:cNvSpPr>
            <p:nvPr/>
          </p:nvSpPr>
          <p:spPr bwMode="auto">
            <a:xfrm>
              <a:off x="244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7" name="Freeform 1978"/>
            <p:cNvSpPr>
              <a:spLocks noEditPoints="1"/>
            </p:cNvSpPr>
            <p:nvPr/>
          </p:nvSpPr>
          <p:spPr bwMode="auto">
            <a:xfrm>
              <a:off x="200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8" name="Freeform 1979"/>
            <p:cNvSpPr>
              <a:spLocks noEditPoints="1"/>
            </p:cNvSpPr>
            <p:nvPr/>
          </p:nvSpPr>
          <p:spPr bwMode="auto">
            <a:xfrm>
              <a:off x="1669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9" name="Freeform 1980"/>
            <p:cNvSpPr>
              <a:spLocks noEditPoints="1"/>
            </p:cNvSpPr>
            <p:nvPr/>
          </p:nvSpPr>
          <p:spPr bwMode="auto">
            <a:xfrm>
              <a:off x="2216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0" name="Freeform 1981"/>
            <p:cNvSpPr>
              <a:spLocks noEditPoints="1"/>
            </p:cNvSpPr>
            <p:nvPr/>
          </p:nvSpPr>
          <p:spPr bwMode="auto">
            <a:xfrm>
              <a:off x="224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1" name="Freeform 1982"/>
            <p:cNvSpPr>
              <a:spLocks noEditPoints="1"/>
            </p:cNvSpPr>
            <p:nvPr/>
          </p:nvSpPr>
          <p:spPr bwMode="auto">
            <a:xfrm>
              <a:off x="15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2" name="Freeform 1983"/>
            <p:cNvSpPr>
              <a:spLocks noEditPoints="1"/>
            </p:cNvSpPr>
            <p:nvPr/>
          </p:nvSpPr>
          <p:spPr bwMode="auto">
            <a:xfrm>
              <a:off x="297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3" name="Freeform 1984"/>
            <p:cNvSpPr>
              <a:spLocks noEditPoints="1"/>
            </p:cNvSpPr>
            <p:nvPr/>
          </p:nvSpPr>
          <p:spPr bwMode="auto">
            <a:xfrm>
              <a:off x="192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4" name="Freeform 1985"/>
            <p:cNvSpPr>
              <a:spLocks noEditPoints="1"/>
            </p:cNvSpPr>
            <p:nvPr/>
          </p:nvSpPr>
          <p:spPr bwMode="auto">
            <a:xfrm>
              <a:off x="190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5" name="Freeform 1986"/>
            <p:cNvSpPr>
              <a:spLocks noEditPoints="1"/>
            </p:cNvSpPr>
            <p:nvPr/>
          </p:nvSpPr>
          <p:spPr bwMode="auto">
            <a:xfrm>
              <a:off x="251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6" name="Freeform 1987"/>
            <p:cNvSpPr>
              <a:spLocks noEditPoints="1"/>
            </p:cNvSpPr>
            <p:nvPr/>
          </p:nvSpPr>
          <p:spPr bwMode="auto">
            <a:xfrm>
              <a:off x="1995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7" name="Freeform 1988"/>
            <p:cNvSpPr>
              <a:spLocks noEditPoints="1"/>
            </p:cNvSpPr>
            <p:nvPr/>
          </p:nvSpPr>
          <p:spPr bwMode="auto">
            <a:xfrm>
              <a:off x="135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8" name="Freeform 1989"/>
            <p:cNvSpPr>
              <a:spLocks noEditPoints="1"/>
            </p:cNvSpPr>
            <p:nvPr/>
          </p:nvSpPr>
          <p:spPr bwMode="auto">
            <a:xfrm>
              <a:off x="1793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9" name="Freeform 1990"/>
            <p:cNvSpPr>
              <a:spLocks noEditPoints="1"/>
            </p:cNvSpPr>
            <p:nvPr/>
          </p:nvSpPr>
          <p:spPr bwMode="auto">
            <a:xfrm>
              <a:off x="269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0" name="Freeform 1991"/>
            <p:cNvSpPr>
              <a:spLocks noEditPoints="1"/>
            </p:cNvSpPr>
            <p:nvPr/>
          </p:nvSpPr>
          <p:spPr bwMode="auto">
            <a:xfrm>
              <a:off x="149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1" name="Freeform 1992"/>
            <p:cNvSpPr>
              <a:spLocks noEditPoints="1"/>
            </p:cNvSpPr>
            <p:nvPr/>
          </p:nvSpPr>
          <p:spPr bwMode="auto">
            <a:xfrm>
              <a:off x="2184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2" name="Freeform 1993"/>
            <p:cNvSpPr>
              <a:spLocks noEditPoints="1"/>
            </p:cNvSpPr>
            <p:nvPr/>
          </p:nvSpPr>
          <p:spPr bwMode="auto">
            <a:xfrm>
              <a:off x="236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3" name="Freeform 1994"/>
            <p:cNvSpPr>
              <a:spLocks noEditPoints="1"/>
            </p:cNvSpPr>
            <p:nvPr/>
          </p:nvSpPr>
          <p:spPr bwMode="auto">
            <a:xfrm>
              <a:off x="189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4" name="Freeform 1995"/>
            <p:cNvSpPr>
              <a:spLocks noEditPoints="1"/>
            </p:cNvSpPr>
            <p:nvPr/>
          </p:nvSpPr>
          <p:spPr bwMode="auto">
            <a:xfrm>
              <a:off x="164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5" name="Freeform 1996"/>
            <p:cNvSpPr>
              <a:spLocks noEditPoints="1"/>
            </p:cNvSpPr>
            <p:nvPr/>
          </p:nvSpPr>
          <p:spPr bwMode="auto">
            <a:xfrm>
              <a:off x="224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6" name="Freeform 1997"/>
            <p:cNvSpPr>
              <a:spLocks noEditPoints="1"/>
            </p:cNvSpPr>
            <p:nvPr/>
          </p:nvSpPr>
          <p:spPr bwMode="auto">
            <a:xfrm>
              <a:off x="1634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7" name="Freeform 1998"/>
            <p:cNvSpPr>
              <a:spLocks noEditPoints="1"/>
            </p:cNvSpPr>
            <p:nvPr/>
          </p:nvSpPr>
          <p:spPr bwMode="auto">
            <a:xfrm>
              <a:off x="171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8" name="Freeform 1999"/>
            <p:cNvSpPr>
              <a:spLocks noEditPoints="1"/>
            </p:cNvSpPr>
            <p:nvPr/>
          </p:nvSpPr>
          <p:spPr bwMode="auto">
            <a:xfrm>
              <a:off x="1751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9" name="Freeform 2000"/>
            <p:cNvSpPr>
              <a:spLocks noEditPoints="1"/>
            </p:cNvSpPr>
            <p:nvPr/>
          </p:nvSpPr>
          <p:spPr bwMode="auto">
            <a:xfrm>
              <a:off x="189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0" name="Freeform 2001"/>
            <p:cNvSpPr>
              <a:spLocks noEditPoints="1"/>
            </p:cNvSpPr>
            <p:nvPr/>
          </p:nvSpPr>
          <p:spPr bwMode="auto">
            <a:xfrm>
              <a:off x="266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1" name="Freeform 2002"/>
            <p:cNvSpPr>
              <a:spLocks noEditPoints="1"/>
            </p:cNvSpPr>
            <p:nvPr/>
          </p:nvSpPr>
          <p:spPr bwMode="auto">
            <a:xfrm>
              <a:off x="1933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2" name="Freeform 2003"/>
            <p:cNvSpPr>
              <a:spLocks noEditPoints="1"/>
            </p:cNvSpPr>
            <p:nvPr/>
          </p:nvSpPr>
          <p:spPr bwMode="auto">
            <a:xfrm>
              <a:off x="2358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3" name="Freeform 2004"/>
            <p:cNvSpPr>
              <a:spLocks noEditPoints="1"/>
            </p:cNvSpPr>
            <p:nvPr/>
          </p:nvSpPr>
          <p:spPr bwMode="auto">
            <a:xfrm>
              <a:off x="233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4" name="Freeform 2005"/>
            <p:cNvSpPr>
              <a:spLocks noEditPoints="1"/>
            </p:cNvSpPr>
            <p:nvPr/>
          </p:nvSpPr>
          <p:spPr bwMode="auto">
            <a:xfrm>
              <a:off x="2037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5" name="Freeform 2006"/>
            <p:cNvSpPr>
              <a:spLocks noEditPoints="1"/>
            </p:cNvSpPr>
            <p:nvPr/>
          </p:nvSpPr>
          <p:spPr bwMode="auto">
            <a:xfrm>
              <a:off x="164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6" name="Freeform 2007"/>
            <p:cNvSpPr>
              <a:spLocks noEditPoints="1"/>
            </p:cNvSpPr>
            <p:nvPr/>
          </p:nvSpPr>
          <p:spPr bwMode="auto">
            <a:xfrm>
              <a:off x="1510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7" name="Freeform 2008"/>
            <p:cNvSpPr>
              <a:spLocks noEditPoints="1"/>
            </p:cNvSpPr>
            <p:nvPr/>
          </p:nvSpPr>
          <p:spPr bwMode="auto">
            <a:xfrm>
              <a:off x="1556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8" name="Freeform 2009"/>
            <p:cNvSpPr>
              <a:spLocks noEditPoints="1"/>
            </p:cNvSpPr>
            <p:nvPr/>
          </p:nvSpPr>
          <p:spPr bwMode="auto">
            <a:xfrm>
              <a:off x="217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9" name="Freeform 2010"/>
            <p:cNvSpPr>
              <a:spLocks noEditPoints="1"/>
            </p:cNvSpPr>
            <p:nvPr/>
          </p:nvSpPr>
          <p:spPr bwMode="auto">
            <a:xfrm>
              <a:off x="176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0" name="Freeform 2011"/>
            <p:cNvSpPr>
              <a:spLocks noEditPoints="1"/>
            </p:cNvSpPr>
            <p:nvPr/>
          </p:nvSpPr>
          <p:spPr bwMode="auto">
            <a:xfrm>
              <a:off x="174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1" name="Freeform 2012"/>
            <p:cNvSpPr>
              <a:spLocks noEditPoints="1"/>
            </p:cNvSpPr>
            <p:nvPr/>
          </p:nvSpPr>
          <p:spPr bwMode="auto">
            <a:xfrm>
              <a:off x="164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2" name="Freeform 2013"/>
            <p:cNvSpPr>
              <a:spLocks noEditPoints="1"/>
            </p:cNvSpPr>
            <p:nvPr/>
          </p:nvSpPr>
          <p:spPr bwMode="auto">
            <a:xfrm>
              <a:off x="1628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3" name="Freeform 2014"/>
            <p:cNvSpPr>
              <a:spLocks noEditPoints="1"/>
            </p:cNvSpPr>
            <p:nvPr/>
          </p:nvSpPr>
          <p:spPr bwMode="auto">
            <a:xfrm>
              <a:off x="2069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8" name="Group 2216"/>
          <p:cNvGrpSpPr>
            <a:grpSpLocks/>
          </p:cNvGrpSpPr>
          <p:nvPr/>
        </p:nvGrpSpPr>
        <p:grpSpPr bwMode="auto">
          <a:xfrm>
            <a:off x="2009776" y="2411413"/>
            <a:ext cx="2936875" cy="3122613"/>
            <a:chOff x="1266" y="1519"/>
            <a:chExt cx="1850" cy="1967"/>
          </a:xfrm>
        </p:grpSpPr>
        <p:sp>
          <p:nvSpPr>
            <p:cNvPr id="6984" name="Freeform 2016"/>
            <p:cNvSpPr>
              <a:spLocks noEditPoints="1"/>
            </p:cNvSpPr>
            <p:nvPr/>
          </p:nvSpPr>
          <p:spPr bwMode="auto">
            <a:xfrm>
              <a:off x="1768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5" name="Freeform 2017"/>
            <p:cNvSpPr>
              <a:spLocks noEditPoints="1"/>
            </p:cNvSpPr>
            <p:nvPr/>
          </p:nvSpPr>
          <p:spPr bwMode="auto">
            <a:xfrm>
              <a:off x="267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6" name="Freeform 2018"/>
            <p:cNvSpPr>
              <a:spLocks noEditPoints="1"/>
            </p:cNvSpPr>
            <p:nvPr/>
          </p:nvSpPr>
          <p:spPr bwMode="auto">
            <a:xfrm>
              <a:off x="2202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7" name="Freeform 2019"/>
            <p:cNvSpPr>
              <a:spLocks noEditPoints="1"/>
            </p:cNvSpPr>
            <p:nvPr/>
          </p:nvSpPr>
          <p:spPr bwMode="auto">
            <a:xfrm>
              <a:off x="1877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8" name="Freeform 2020"/>
            <p:cNvSpPr>
              <a:spLocks noEditPoints="1"/>
            </p:cNvSpPr>
            <p:nvPr/>
          </p:nvSpPr>
          <p:spPr bwMode="auto">
            <a:xfrm>
              <a:off x="2151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9" name="Freeform 2021"/>
            <p:cNvSpPr>
              <a:spLocks noEditPoints="1"/>
            </p:cNvSpPr>
            <p:nvPr/>
          </p:nvSpPr>
          <p:spPr bwMode="auto">
            <a:xfrm>
              <a:off x="1489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0" name="Freeform 2022"/>
            <p:cNvSpPr>
              <a:spLocks noEditPoints="1"/>
            </p:cNvSpPr>
            <p:nvPr/>
          </p:nvSpPr>
          <p:spPr bwMode="auto">
            <a:xfrm>
              <a:off x="1914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1" name="Freeform 2023"/>
            <p:cNvSpPr>
              <a:spLocks noEditPoints="1"/>
            </p:cNvSpPr>
            <p:nvPr/>
          </p:nvSpPr>
          <p:spPr bwMode="auto">
            <a:xfrm>
              <a:off x="1932" y="2336"/>
              <a:ext cx="51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2" name="Freeform 2024"/>
            <p:cNvSpPr>
              <a:spLocks noEditPoints="1"/>
            </p:cNvSpPr>
            <p:nvPr/>
          </p:nvSpPr>
          <p:spPr bwMode="auto">
            <a:xfrm>
              <a:off x="1632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3" name="Freeform 2025"/>
            <p:cNvSpPr>
              <a:spLocks noEditPoints="1"/>
            </p:cNvSpPr>
            <p:nvPr/>
          </p:nvSpPr>
          <p:spPr bwMode="auto">
            <a:xfrm>
              <a:off x="155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4" name="Freeform 2026"/>
            <p:cNvSpPr>
              <a:spLocks noEditPoints="1"/>
            </p:cNvSpPr>
            <p:nvPr/>
          </p:nvSpPr>
          <p:spPr bwMode="auto">
            <a:xfrm>
              <a:off x="1817" y="2336"/>
              <a:ext cx="52" cy="52"/>
            </a:xfrm>
            <a:custGeom>
              <a:avLst/>
              <a:gdLst>
                <a:gd name="T0" fmla="*/ 0 w 1024"/>
                <a:gd name="T1" fmla="*/ 48 h 1024"/>
                <a:gd name="T2" fmla="*/ 48 w 1024"/>
                <a:gd name="T3" fmla="*/ 0 h 1024"/>
                <a:gd name="T4" fmla="*/ 976 w 1024"/>
                <a:gd name="T5" fmla="*/ 0 h 1024"/>
                <a:gd name="T6" fmla="*/ 1024 w 1024"/>
                <a:gd name="T7" fmla="*/ 48 h 1024"/>
                <a:gd name="T8" fmla="*/ 1024 w 1024"/>
                <a:gd name="T9" fmla="*/ 976 h 1024"/>
                <a:gd name="T10" fmla="*/ 976 w 1024"/>
                <a:gd name="T11" fmla="*/ 1024 h 1024"/>
                <a:gd name="T12" fmla="*/ 48 w 1024"/>
                <a:gd name="T13" fmla="*/ 1024 h 1024"/>
                <a:gd name="T14" fmla="*/ 0 w 1024"/>
                <a:gd name="T15" fmla="*/ 976 h 1024"/>
                <a:gd name="T16" fmla="*/ 0 w 1024"/>
                <a:gd name="T17" fmla="*/ 48 h 1024"/>
                <a:gd name="T18" fmla="*/ 96 w 1024"/>
                <a:gd name="T19" fmla="*/ 976 h 1024"/>
                <a:gd name="T20" fmla="*/ 48 w 1024"/>
                <a:gd name="T21" fmla="*/ 928 h 1024"/>
                <a:gd name="T22" fmla="*/ 976 w 1024"/>
                <a:gd name="T23" fmla="*/ 928 h 1024"/>
                <a:gd name="T24" fmla="*/ 928 w 1024"/>
                <a:gd name="T25" fmla="*/ 976 h 1024"/>
                <a:gd name="T26" fmla="*/ 928 w 1024"/>
                <a:gd name="T27" fmla="*/ 48 h 1024"/>
                <a:gd name="T28" fmla="*/ 976 w 1024"/>
                <a:gd name="T29" fmla="*/ 96 h 1024"/>
                <a:gd name="T30" fmla="*/ 48 w 1024"/>
                <a:gd name="T31" fmla="*/ 96 h 1024"/>
                <a:gd name="T32" fmla="*/ 96 w 1024"/>
                <a:gd name="T33" fmla="*/ 48 h 1024"/>
                <a:gd name="T34" fmla="*/ 96 w 1024"/>
                <a:gd name="T35" fmla="*/ 976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4" h="1024">
                  <a:moveTo>
                    <a:pt x="0" y="48"/>
                  </a:moveTo>
                  <a:cubicBezTo>
                    <a:pt x="0" y="22"/>
                    <a:pt x="22" y="0"/>
                    <a:pt x="48" y="0"/>
                  </a:cubicBezTo>
                  <a:lnTo>
                    <a:pt x="976" y="0"/>
                  </a:lnTo>
                  <a:cubicBezTo>
                    <a:pt x="1003" y="0"/>
                    <a:pt x="1024" y="22"/>
                    <a:pt x="1024" y="48"/>
                  </a:cubicBezTo>
                  <a:lnTo>
                    <a:pt x="1024" y="976"/>
                  </a:lnTo>
                  <a:cubicBezTo>
                    <a:pt x="1024" y="1003"/>
                    <a:pt x="1003" y="1024"/>
                    <a:pt x="976" y="1024"/>
                  </a:cubicBezTo>
                  <a:lnTo>
                    <a:pt x="48" y="1024"/>
                  </a:lnTo>
                  <a:cubicBezTo>
                    <a:pt x="22" y="1024"/>
                    <a:pt x="0" y="1003"/>
                    <a:pt x="0" y="976"/>
                  </a:cubicBezTo>
                  <a:lnTo>
                    <a:pt x="0" y="48"/>
                  </a:lnTo>
                  <a:close/>
                  <a:moveTo>
                    <a:pt x="96" y="976"/>
                  </a:moveTo>
                  <a:lnTo>
                    <a:pt x="48" y="928"/>
                  </a:lnTo>
                  <a:lnTo>
                    <a:pt x="976" y="928"/>
                  </a:lnTo>
                  <a:lnTo>
                    <a:pt x="928" y="976"/>
                  </a:lnTo>
                  <a:lnTo>
                    <a:pt x="928" y="48"/>
                  </a:lnTo>
                  <a:lnTo>
                    <a:pt x="976" y="96"/>
                  </a:lnTo>
                  <a:lnTo>
                    <a:pt x="48" y="96"/>
                  </a:lnTo>
                  <a:lnTo>
                    <a:pt x="96" y="48"/>
                  </a:lnTo>
                  <a:lnTo>
                    <a:pt x="96" y="976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5" name="Freeform 2027"/>
            <p:cNvSpPr>
              <a:spLocks noEditPoints="1"/>
            </p:cNvSpPr>
            <p:nvPr/>
          </p:nvSpPr>
          <p:spPr bwMode="auto">
            <a:xfrm>
              <a:off x="2137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6" name="Freeform 2028"/>
            <p:cNvSpPr>
              <a:spLocks noEditPoints="1"/>
            </p:cNvSpPr>
            <p:nvPr/>
          </p:nvSpPr>
          <p:spPr bwMode="auto">
            <a:xfrm>
              <a:off x="2165" y="2336"/>
              <a:ext cx="51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7" name="Freeform 2029"/>
            <p:cNvSpPr>
              <a:spLocks noEditPoints="1"/>
            </p:cNvSpPr>
            <p:nvPr/>
          </p:nvSpPr>
          <p:spPr bwMode="auto">
            <a:xfrm>
              <a:off x="2490" y="2336"/>
              <a:ext cx="52" cy="52"/>
            </a:xfrm>
            <a:custGeom>
              <a:avLst/>
              <a:gdLst>
                <a:gd name="T0" fmla="*/ 0 w 512"/>
                <a:gd name="T1" fmla="*/ 24 h 512"/>
                <a:gd name="T2" fmla="*/ 24 w 512"/>
                <a:gd name="T3" fmla="*/ 0 h 512"/>
                <a:gd name="T4" fmla="*/ 488 w 512"/>
                <a:gd name="T5" fmla="*/ 0 h 512"/>
                <a:gd name="T6" fmla="*/ 512 w 512"/>
                <a:gd name="T7" fmla="*/ 24 h 512"/>
                <a:gd name="T8" fmla="*/ 512 w 512"/>
                <a:gd name="T9" fmla="*/ 488 h 512"/>
                <a:gd name="T10" fmla="*/ 488 w 512"/>
                <a:gd name="T11" fmla="*/ 512 h 512"/>
                <a:gd name="T12" fmla="*/ 24 w 512"/>
                <a:gd name="T13" fmla="*/ 512 h 512"/>
                <a:gd name="T14" fmla="*/ 0 w 512"/>
                <a:gd name="T15" fmla="*/ 488 h 512"/>
                <a:gd name="T16" fmla="*/ 0 w 512"/>
                <a:gd name="T17" fmla="*/ 24 h 512"/>
                <a:gd name="T18" fmla="*/ 48 w 512"/>
                <a:gd name="T19" fmla="*/ 488 h 512"/>
                <a:gd name="T20" fmla="*/ 24 w 512"/>
                <a:gd name="T21" fmla="*/ 464 h 512"/>
                <a:gd name="T22" fmla="*/ 488 w 512"/>
                <a:gd name="T23" fmla="*/ 464 h 512"/>
                <a:gd name="T24" fmla="*/ 464 w 512"/>
                <a:gd name="T25" fmla="*/ 488 h 512"/>
                <a:gd name="T26" fmla="*/ 464 w 512"/>
                <a:gd name="T27" fmla="*/ 24 h 512"/>
                <a:gd name="T28" fmla="*/ 488 w 512"/>
                <a:gd name="T29" fmla="*/ 48 h 512"/>
                <a:gd name="T30" fmla="*/ 24 w 512"/>
                <a:gd name="T31" fmla="*/ 48 h 512"/>
                <a:gd name="T32" fmla="*/ 48 w 512"/>
                <a:gd name="T33" fmla="*/ 24 h 512"/>
                <a:gd name="T34" fmla="*/ 48 w 512"/>
                <a:gd name="T35" fmla="*/ 488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2" h="512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lnTo>
                    <a:pt x="488" y="0"/>
                  </a:lnTo>
                  <a:cubicBezTo>
                    <a:pt x="502" y="0"/>
                    <a:pt x="512" y="11"/>
                    <a:pt x="512" y="24"/>
                  </a:cubicBezTo>
                  <a:lnTo>
                    <a:pt x="512" y="488"/>
                  </a:lnTo>
                  <a:cubicBezTo>
                    <a:pt x="512" y="502"/>
                    <a:pt x="502" y="512"/>
                    <a:pt x="488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lnTo>
                    <a:pt x="0" y="24"/>
                  </a:lnTo>
                  <a:close/>
                  <a:moveTo>
                    <a:pt x="48" y="488"/>
                  </a:moveTo>
                  <a:lnTo>
                    <a:pt x="24" y="464"/>
                  </a:lnTo>
                  <a:lnTo>
                    <a:pt x="488" y="464"/>
                  </a:lnTo>
                  <a:lnTo>
                    <a:pt x="464" y="488"/>
                  </a:lnTo>
                  <a:lnTo>
                    <a:pt x="464" y="24"/>
                  </a:lnTo>
                  <a:lnTo>
                    <a:pt x="488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8"/>
                  </a:lnTo>
                  <a:close/>
                </a:path>
              </a:pathLst>
            </a:custGeom>
            <a:solidFill>
              <a:srgbClr val="A8423F"/>
            </a:solidFill>
            <a:ln w="0" cap="flat">
              <a:solidFill>
                <a:srgbClr val="A8423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8" name="Freeform 2030"/>
            <p:cNvSpPr>
              <a:spLocks noEditPoints="1"/>
            </p:cNvSpPr>
            <p:nvPr/>
          </p:nvSpPr>
          <p:spPr bwMode="auto">
            <a:xfrm>
              <a:off x="1631" y="224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9" name="Freeform 2031"/>
            <p:cNvSpPr>
              <a:spLocks noEditPoints="1"/>
            </p:cNvSpPr>
            <p:nvPr/>
          </p:nvSpPr>
          <p:spPr bwMode="auto">
            <a:xfrm>
              <a:off x="1965" y="243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0" name="Freeform 2032"/>
            <p:cNvSpPr>
              <a:spLocks noEditPoints="1"/>
            </p:cNvSpPr>
            <p:nvPr/>
          </p:nvSpPr>
          <p:spPr bwMode="auto">
            <a:xfrm>
              <a:off x="2099" y="206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1" name="Freeform 2033"/>
            <p:cNvSpPr>
              <a:spLocks noEditPoints="1"/>
            </p:cNvSpPr>
            <p:nvPr/>
          </p:nvSpPr>
          <p:spPr bwMode="auto">
            <a:xfrm>
              <a:off x="1493" y="2822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2" name="Freeform 2034"/>
            <p:cNvSpPr>
              <a:spLocks noEditPoints="1"/>
            </p:cNvSpPr>
            <p:nvPr/>
          </p:nvSpPr>
          <p:spPr bwMode="auto">
            <a:xfrm>
              <a:off x="1927" y="256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3" name="Freeform 2035"/>
            <p:cNvSpPr>
              <a:spLocks noEditPoints="1"/>
            </p:cNvSpPr>
            <p:nvPr/>
          </p:nvSpPr>
          <p:spPr bwMode="auto">
            <a:xfrm>
              <a:off x="2279" y="2519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4" name="Freeform 2036"/>
            <p:cNvSpPr>
              <a:spLocks noEditPoints="1"/>
            </p:cNvSpPr>
            <p:nvPr/>
          </p:nvSpPr>
          <p:spPr bwMode="auto">
            <a:xfrm>
              <a:off x="1305" y="2227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5" name="Freeform 2037"/>
            <p:cNvSpPr>
              <a:spLocks noEditPoints="1"/>
            </p:cNvSpPr>
            <p:nvPr/>
          </p:nvSpPr>
          <p:spPr bwMode="auto">
            <a:xfrm>
              <a:off x="1574" y="272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6" name="Freeform 2038"/>
            <p:cNvSpPr>
              <a:spLocks noEditPoints="1"/>
            </p:cNvSpPr>
            <p:nvPr/>
          </p:nvSpPr>
          <p:spPr bwMode="auto">
            <a:xfrm>
              <a:off x="2315" y="24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7" name="Freeform 2039"/>
            <p:cNvSpPr>
              <a:spLocks noEditPoints="1"/>
            </p:cNvSpPr>
            <p:nvPr/>
          </p:nvSpPr>
          <p:spPr bwMode="auto">
            <a:xfrm>
              <a:off x="2559" y="242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8" name="Freeform 2040"/>
            <p:cNvSpPr>
              <a:spLocks noEditPoints="1"/>
            </p:cNvSpPr>
            <p:nvPr/>
          </p:nvSpPr>
          <p:spPr bwMode="auto">
            <a:xfrm>
              <a:off x="2829" y="292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9" name="Freeform 2041"/>
            <p:cNvSpPr>
              <a:spLocks noEditPoints="1"/>
            </p:cNvSpPr>
            <p:nvPr/>
          </p:nvSpPr>
          <p:spPr bwMode="auto">
            <a:xfrm>
              <a:off x="1640" y="253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0" name="Freeform 2042"/>
            <p:cNvSpPr>
              <a:spLocks noEditPoints="1"/>
            </p:cNvSpPr>
            <p:nvPr/>
          </p:nvSpPr>
          <p:spPr bwMode="auto">
            <a:xfrm>
              <a:off x="2166" y="2287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1" name="Freeform 2043"/>
            <p:cNvSpPr>
              <a:spLocks noEditPoints="1"/>
            </p:cNvSpPr>
            <p:nvPr/>
          </p:nvSpPr>
          <p:spPr bwMode="auto">
            <a:xfrm>
              <a:off x="2026" y="224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2" name="Freeform 2044"/>
            <p:cNvSpPr>
              <a:spLocks noEditPoints="1"/>
            </p:cNvSpPr>
            <p:nvPr/>
          </p:nvSpPr>
          <p:spPr bwMode="auto">
            <a:xfrm>
              <a:off x="2528" y="220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3" name="Freeform 2045"/>
            <p:cNvSpPr>
              <a:spLocks noEditPoints="1"/>
            </p:cNvSpPr>
            <p:nvPr/>
          </p:nvSpPr>
          <p:spPr bwMode="auto">
            <a:xfrm>
              <a:off x="2513" y="2044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4" name="Freeform 2046"/>
            <p:cNvSpPr>
              <a:spLocks noEditPoints="1"/>
            </p:cNvSpPr>
            <p:nvPr/>
          </p:nvSpPr>
          <p:spPr bwMode="auto">
            <a:xfrm>
              <a:off x="1520" y="200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5" name="Freeform 2047"/>
            <p:cNvSpPr>
              <a:spLocks noEditPoints="1"/>
            </p:cNvSpPr>
            <p:nvPr/>
          </p:nvSpPr>
          <p:spPr bwMode="auto">
            <a:xfrm>
              <a:off x="1915" y="2214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6" name="Freeform 2048"/>
            <p:cNvSpPr>
              <a:spLocks noEditPoints="1"/>
            </p:cNvSpPr>
            <p:nvPr/>
          </p:nvSpPr>
          <p:spPr bwMode="auto">
            <a:xfrm>
              <a:off x="1618" y="218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7" name="Freeform 2049"/>
            <p:cNvSpPr>
              <a:spLocks noEditPoints="1"/>
            </p:cNvSpPr>
            <p:nvPr/>
          </p:nvSpPr>
          <p:spPr bwMode="auto">
            <a:xfrm>
              <a:off x="1666" y="2213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8" name="Freeform 2050"/>
            <p:cNvSpPr>
              <a:spLocks noEditPoints="1"/>
            </p:cNvSpPr>
            <p:nvPr/>
          </p:nvSpPr>
          <p:spPr bwMode="auto">
            <a:xfrm>
              <a:off x="1773" y="219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9" name="Freeform 2051"/>
            <p:cNvSpPr>
              <a:spLocks noEditPoints="1"/>
            </p:cNvSpPr>
            <p:nvPr/>
          </p:nvSpPr>
          <p:spPr bwMode="auto">
            <a:xfrm>
              <a:off x="1660" y="26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0" name="Freeform 2052"/>
            <p:cNvSpPr>
              <a:spLocks noEditPoints="1"/>
            </p:cNvSpPr>
            <p:nvPr/>
          </p:nvSpPr>
          <p:spPr bwMode="auto">
            <a:xfrm>
              <a:off x="1610" y="2223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1" name="Freeform 2053"/>
            <p:cNvSpPr>
              <a:spLocks noEditPoints="1"/>
            </p:cNvSpPr>
            <p:nvPr/>
          </p:nvSpPr>
          <p:spPr bwMode="auto">
            <a:xfrm>
              <a:off x="1527" y="271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2" name="Freeform 2054"/>
            <p:cNvSpPr>
              <a:spLocks noEditPoints="1"/>
            </p:cNvSpPr>
            <p:nvPr/>
          </p:nvSpPr>
          <p:spPr bwMode="auto">
            <a:xfrm>
              <a:off x="1983" y="234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3" name="Freeform 2055"/>
            <p:cNvSpPr>
              <a:spLocks noEditPoints="1"/>
            </p:cNvSpPr>
            <p:nvPr/>
          </p:nvSpPr>
          <p:spPr bwMode="auto">
            <a:xfrm>
              <a:off x="1664" y="2206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4" name="Freeform 2056"/>
            <p:cNvSpPr>
              <a:spLocks noEditPoints="1"/>
            </p:cNvSpPr>
            <p:nvPr/>
          </p:nvSpPr>
          <p:spPr bwMode="auto">
            <a:xfrm>
              <a:off x="2451" y="233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5" name="Freeform 2057"/>
            <p:cNvSpPr>
              <a:spLocks noEditPoints="1"/>
            </p:cNvSpPr>
            <p:nvPr/>
          </p:nvSpPr>
          <p:spPr bwMode="auto">
            <a:xfrm>
              <a:off x="2200" y="264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6" name="Freeform 2058"/>
            <p:cNvSpPr>
              <a:spLocks noEditPoints="1"/>
            </p:cNvSpPr>
            <p:nvPr/>
          </p:nvSpPr>
          <p:spPr bwMode="auto">
            <a:xfrm>
              <a:off x="2047" y="245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7" name="Freeform 2059"/>
            <p:cNvSpPr>
              <a:spLocks noEditPoints="1"/>
            </p:cNvSpPr>
            <p:nvPr/>
          </p:nvSpPr>
          <p:spPr bwMode="auto">
            <a:xfrm>
              <a:off x="2388" y="228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8" name="Freeform 2060"/>
            <p:cNvSpPr>
              <a:spLocks noEditPoints="1"/>
            </p:cNvSpPr>
            <p:nvPr/>
          </p:nvSpPr>
          <p:spPr bwMode="auto">
            <a:xfrm>
              <a:off x="1995" y="250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9" name="Freeform 2061"/>
            <p:cNvSpPr>
              <a:spLocks noEditPoints="1"/>
            </p:cNvSpPr>
            <p:nvPr/>
          </p:nvSpPr>
          <p:spPr bwMode="auto">
            <a:xfrm>
              <a:off x="1984" y="241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0" name="Freeform 2062"/>
            <p:cNvSpPr>
              <a:spLocks noEditPoints="1"/>
            </p:cNvSpPr>
            <p:nvPr/>
          </p:nvSpPr>
          <p:spPr bwMode="auto">
            <a:xfrm>
              <a:off x="2070" y="23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1" name="Freeform 2063"/>
            <p:cNvSpPr>
              <a:spLocks noEditPoints="1"/>
            </p:cNvSpPr>
            <p:nvPr/>
          </p:nvSpPr>
          <p:spPr bwMode="auto">
            <a:xfrm>
              <a:off x="2157" y="231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2" name="Freeform 2064"/>
            <p:cNvSpPr>
              <a:spLocks noEditPoints="1"/>
            </p:cNvSpPr>
            <p:nvPr/>
          </p:nvSpPr>
          <p:spPr bwMode="auto">
            <a:xfrm>
              <a:off x="2969" y="228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3" name="Freeform 2065"/>
            <p:cNvSpPr>
              <a:spLocks noEditPoints="1"/>
            </p:cNvSpPr>
            <p:nvPr/>
          </p:nvSpPr>
          <p:spPr bwMode="auto">
            <a:xfrm>
              <a:off x="1438" y="240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4" name="Freeform 2066"/>
            <p:cNvSpPr>
              <a:spLocks noEditPoints="1"/>
            </p:cNvSpPr>
            <p:nvPr/>
          </p:nvSpPr>
          <p:spPr bwMode="auto">
            <a:xfrm>
              <a:off x="1930" y="206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5" name="Freeform 2067"/>
            <p:cNvSpPr>
              <a:spLocks noEditPoints="1"/>
            </p:cNvSpPr>
            <p:nvPr/>
          </p:nvSpPr>
          <p:spPr bwMode="auto">
            <a:xfrm>
              <a:off x="1973" y="217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6" name="Freeform 2068"/>
            <p:cNvSpPr>
              <a:spLocks noEditPoints="1"/>
            </p:cNvSpPr>
            <p:nvPr/>
          </p:nvSpPr>
          <p:spPr bwMode="auto">
            <a:xfrm>
              <a:off x="2803" y="193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7" name="Freeform 2069"/>
            <p:cNvSpPr>
              <a:spLocks noEditPoints="1"/>
            </p:cNvSpPr>
            <p:nvPr/>
          </p:nvSpPr>
          <p:spPr bwMode="auto">
            <a:xfrm>
              <a:off x="2890" y="225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8" name="Freeform 2070"/>
            <p:cNvSpPr>
              <a:spLocks noEditPoints="1"/>
            </p:cNvSpPr>
            <p:nvPr/>
          </p:nvSpPr>
          <p:spPr bwMode="auto">
            <a:xfrm>
              <a:off x="1742" y="219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9" name="Freeform 2071"/>
            <p:cNvSpPr>
              <a:spLocks noEditPoints="1"/>
            </p:cNvSpPr>
            <p:nvPr/>
          </p:nvSpPr>
          <p:spPr bwMode="auto">
            <a:xfrm>
              <a:off x="1903" y="279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0" name="Freeform 2072"/>
            <p:cNvSpPr>
              <a:spLocks noEditPoints="1"/>
            </p:cNvSpPr>
            <p:nvPr/>
          </p:nvSpPr>
          <p:spPr bwMode="auto">
            <a:xfrm>
              <a:off x="2206" y="235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1" name="Freeform 2073"/>
            <p:cNvSpPr>
              <a:spLocks noEditPoints="1"/>
            </p:cNvSpPr>
            <p:nvPr/>
          </p:nvSpPr>
          <p:spPr bwMode="auto">
            <a:xfrm>
              <a:off x="2338" y="233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2" name="Freeform 2074"/>
            <p:cNvSpPr>
              <a:spLocks noEditPoints="1"/>
            </p:cNvSpPr>
            <p:nvPr/>
          </p:nvSpPr>
          <p:spPr bwMode="auto">
            <a:xfrm>
              <a:off x="1980" y="221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3" name="Freeform 2075"/>
            <p:cNvSpPr>
              <a:spLocks noEditPoints="1"/>
            </p:cNvSpPr>
            <p:nvPr/>
          </p:nvSpPr>
          <p:spPr bwMode="auto">
            <a:xfrm>
              <a:off x="2661" y="244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4" name="Freeform 2076"/>
            <p:cNvSpPr>
              <a:spLocks noEditPoints="1"/>
            </p:cNvSpPr>
            <p:nvPr/>
          </p:nvSpPr>
          <p:spPr bwMode="auto">
            <a:xfrm>
              <a:off x="2153" y="179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5" name="Freeform 2077"/>
            <p:cNvSpPr>
              <a:spLocks noEditPoints="1"/>
            </p:cNvSpPr>
            <p:nvPr/>
          </p:nvSpPr>
          <p:spPr bwMode="auto">
            <a:xfrm>
              <a:off x="2089" y="203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6" name="Freeform 2078"/>
            <p:cNvSpPr>
              <a:spLocks noEditPoints="1"/>
            </p:cNvSpPr>
            <p:nvPr/>
          </p:nvSpPr>
          <p:spPr bwMode="auto">
            <a:xfrm>
              <a:off x="1543" y="2138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7" name="Freeform 2079"/>
            <p:cNvSpPr>
              <a:spLocks noEditPoints="1"/>
            </p:cNvSpPr>
            <p:nvPr/>
          </p:nvSpPr>
          <p:spPr bwMode="auto">
            <a:xfrm>
              <a:off x="2042" y="215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8" name="Freeform 2080"/>
            <p:cNvSpPr>
              <a:spLocks noEditPoints="1"/>
            </p:cNvSpPr>
            <p:nvPr/>
          </p:nvSpPr>
          <p:spPr bwMode="auto">
            <a:xfrm>
              <a:off x="1643" y="227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9" name="Freeform 2081"/>
            <p:cNvSpPr>
              <a:spLocks noEditPoints="1"/>
            </p:cNvSpPr>
            <p:nvPr/>
          </p:nvSpPr>
          <p:spPr bwMode="auto">
            <a:xfrm>
              <a:off x="1710" y="270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0" name="Freeform 2082"/>
            <p:cNvSpPr>
              <a:spLocks noEditPoints="1"/>
            </p:cNvSpPr>
            <p:nvPr/>
          </p:nvSpPr>
          <p:spPr bwMode="auto">
            <a:xfrm>
              <a:off x="1996" y="238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1" name="Freeform 2083"/>
            <p:cNvSpPr>
              <a:spLocks noEditPoints="1"/>
            </p:cNvSpPr>
            <p:nvPr/>
          </p:nvSpPr>
          <p:spPr bwMode="auto">
            <a:xfrm>
              <a:off x="2052" y="191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2" name="Freeform 2084"/>
            <p:cNvSpPr>
              <a:spLocks noEditPoints="1"/>
            </p:cNvSpPr>
            <p:nvPr/>
          </p:nvSpPr>
          <p:spPr bwMode="auto">
            <a:xfrm>
              <a:off x="2294" y="222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3" name="Freeform 2085"/>
            <p:cNvSpPr>
              <a:spLocks noEditPoints="1"/>
            </p:cNvSpPr>
            <p:nvPr/>
          </p:nvSpPr>
          <p:spPr bwMode="auto">
            <a:xfrm>
              <a:off x="2195" y="199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4" name="Freeform 2086"/>
            <p:cNvSpPr>
              <a:spLocks noEditPoints="1"/>
            </p:cNvSpPr>
            <p:nvPr/>
          </p:nvSpPr>
          <p:spPr bwMode="auto">
            <a:xfrm>
              <a:off x="2238" y="231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5" name="Freeform 2087"/>
            <p:cNvSpPr>
              <a:spLocks noEditPoints="1"/>
            </p:cNvSpPr>
            <p:nvPr/>
          </p:nvSpPr>
          <p:spPr bwMode="auto">
            <a:xfrm>
              <a:off x="1351" y="228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6" name="Freeform 2088"/>
            <p:cNvSpPr>
              <a:spLocks noEditPoints="1"/>
            </p:cNvSpPr>
            <p:nvPr/>
          </p:nvSpPr>
          <p:spPr bwMode="auto">
            <a:xfrm>
              <a:off x="1709" y="217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7" name="Freeform 2089"/>
            <p:cNvSpPr>
              <a:spLocks noEditPoints="1"/>
            </p:cNvSpPr>
            <p:nvPr/>
          </p:nvSpPr>
          <p:spPr bwMode="auto">
            <a:xfrm>
              <a:off x="1515" y="1530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8" name="Freeform 2090"/>
            <p:cNvSpPr>
              <a:spLocks noEditPoints="1"/>
            </p:cNvSpPr>
            <p:nvPr/>
          </p:nvSpPr>
          <p:spPr bwMode="auto">
            <a:xfrm>
              <a:off x="1807" y="221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9" name="Freeform 2091"/>
            <p:cNvSpPr>
              <a:spLocks noEditPoints="1"/>
            </p:cNvSpPr>
            <p:nvPr/>
          </p:nvSpPr>
          <p:spPr bwMode="auto">
            <a:xfrm>
              <a:off x="2345" y="241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0" name="Freeform 2092"/>
            <p:cNvSpPr>
              <a:spLocks noEditPoints="1"/>
            </p:cNvSpPr>
            <p:nvPr/>
          </p:nvSpPr>
          <p:spPr bwMode="auto">
            <a:xfrm>
              <a:off x="1657" y="194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1" name="Freeform 2093"/>
            <p:cNvSpPr>
              <a:spLocks noEditPoints="1"/>
            </p:cNvSpPr>
            <p:nvPr/>
          </p:nvSpPr>
          <p:spPr bwMode="auto">
            <a:xfrm>
              <a:off x="2205" y="236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2" name="Freeform 2094"/>
            <p:cNvSpPr>
              <a:spLocks noEditPoints="1"/>
            </p:cNvSpPr>
            <p:nvPr/>
          </p:nvSpPr>
          <p:spPr bwMode="auto">
            <a:xfrm>
              <a:off x="2128" y="208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3" name="Freeform 2095"/>
            <p:cNvSpPr>
              <a:spLocks noEditPoints="1"/>
            </p:cNvSpPr>
            <p:nvPr/>
          </p:nvSpPr>
          <p:spPr bwMode="auto">
            <a:xfrm>
              <a:off x="3022" y="244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4" name="Freeform 2096"/>
            <p:cNvSpPr>
              <a:spLocks noEditPoints="1"/>
            </p:cNvSpPr>
            <p:nvPr/>
          </p:nvSpPr>
          <p:spPr bwMode="auto">
            <a:xfrm>
              <a:off x="2386" y="220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5" name="Freeform 2097"/>
            <p:cNvSpPr>
              <a:spLocks noEditPoints="1"/>
            </p:cNvSpPr>
            <p:nvPr/>
          </p:nvSpPr>
          <p:spPr bwMode="auto">
            <a:xfrm>
              <a:off x="2521" y="194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6" name="Freeform 2098"/>
            <p:cNvSpPr>
              <a:spLocks noEditPoints="1"/>
            </p:cNvSpPr>
            <p:nvPr/>
          </p:nvSpPr>
          <p:spPr bwMode="auto">
            <a:xfrm>
              <a:off x="1867" y="238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7" name="Freeform 2099"/>
            <p:cNvSpPr>
              <a:spLocks noEditPoints="1"/>
            </p:cNvSpPr>
            <p:nvPr/>
          </p:nvSpPr>
          <p:spPr bwMode="auto">
            <a:xfrm>
              <a:off x="2015" y="229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8" name="Freeform 2100"/>
            <p:cNvSpPr>
              <a:spLocks noEditPoints="1"/>
            </p:cNvSpPr>
            <p:nvPr/>
          </p:nvSpPr>
          <p:spPr bwMode="auto">
            <a:xfrm>
              <a:off x="2405" y="245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69" name="Freeform 2101"/>
            <p:cNvSpPr>
              <a:spLocks noEditPoints="1"/>
            </p:cNvSpPr>
            <p:nvPr/>
          </p:nvSpPr>
          <p:spPr bwMode="auto">
            <a:xfrm>
              <a:off x="2199" y="257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0" name="Freeform 2102"/>
            <p:cNvSpPr>
              <a:spLocks noEditPoints="1"/>
            </p:cNvSpPr>
            <p:nvPr/>
          </p:nvSpPr>
          <p:spPr bwMode="auto">
            <a:xfrm>
              <a:off x="1835" y="232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1" name="Freeform 2103"/>
            <p:cNvSpPr>
              <a:spLocks noEditPoints="1"/>
            </p:cNvSpPr>
            <p:nvPr/>
          </p:nvSpPr>
          <p:spPr bwMode="auto">
            <a:xfrm>
              <a:off x="2096" y="151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2" name="Freeform 2104"/>
            <p:cNvSpPr>
              <a:spLocks noEditPoints="1"/>
            </p:cNvSpPr>
            <p:nvPr/>
          </p:nvSpPr>
          <p:spPr bwMode="auto">
            <a:xfrm>
              <a:off x="2209" y="199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3" name="Freeform 2105"/>
            <p:cNvSpPr>
              <a:spLocks noEditPoints="1"/>
            </p:cNvSpPr>
            <p:nvPr/>
          </p:nvSpPr>
          <p:spPr bwMode="auto">
            <a:xfrm>
              <a:off x="3064" y="21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4" name="Freeform 2106"/>
            <p:cNvSpPr>
              <a:spLocks noEditPoints="1"/>
            </p:cNvSpPr>
            <p:nvPr/>
          </p:nvSpPr>
          <p:spPr bwMode="auto">
            <a:xfrm>
              <a:off x="1828" y="212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5" name="Freeform 2107"/>
            <p:cNvSpPr>
              <a:spLocks noEditPoints="1"/>
            </p:cNvSpPr>
            <p:nvPr/>
          </p:nvSpPr>
          <p:spPr bwMode="auto">
            <a:xfrm>
              <a:off x="2228" y="250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6" name="Freeform 2108"/>
            <p:cNvSpPr>
              <a:spLocks noEditPoints="1"/>
            </p:cNvSpPr>
            <p:nvPr/>
          </p:nvSpPr>
          <p:spPr bwMode="auto">
            <a:xfrm>
              <a:off x="2040" y="246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7" name="Freeform 2109"/>
            <p:cNvSpPr>
              <a:spLocks noEditPoints="1"/>
            </p:cNvSpPr>
            <p:nvPr/>
          </p:nvSpPr>
          <p:spPr bwMode="auto">
            <a:xfrm>
              <a:off x="2015" y="239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8" name="Freeform 2110"/>
            <p:cNvSpPr>
              <a:spLocks noEditPoints="1"/>
            </p:cNvSpPr>
            <p:nvPr/>
          </p:nvSpPr>
          <p:spPr bwMode="auto">
            <a:xfrm>
              <a:off x="2323" y="194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9" name="Freeform 2111"/>
            <p:cNvSpPr>
              <a:spLocks noEditPoints="1"/>
            </p:cNvSpPr>
            <p:nvPr/>
          </p:nvSpPr>
          <p:spPr bwMode="auto">
            <a:xfrm>
              <a:off x="1755" y="246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0" name="Freeform 2112"/>
            <p:cNvSpPr>
              <a:spLocks noEditPoints="1"/>
            </p:cNvSpPr>
            <p:nvPr/>
          </p:nvSpPr>
          <p:spPr bwMode="auto">
            <a:xfrm>
              <a:off x="2788" y="212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1" name="Freeform 2113"/>
            <p:cNvSpPr>
              <a:spLocks noEditPoints="1"/>
            </p:cNvSpPr>
            <p:nvPr/>
          </p:nvSpPr>
          <p:spPr bwMode="auto">
            <a:xfrm>
              <a:off x="1773" y="258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2" name="Freeform 2114"/>
            <p:cNvSpPr>
              <a:spLocks noEditPoints="1"/>
            </p:cNvSpPr>
            <p:nvPr/>
          </p:nvSpPr>
          <p:spPr bwMode="auto">
            <a:xfrm>
              <a:off x="2258" y="245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3" name="Freeform 2115"/>
            <p:cNvSpPr>
              <a:spLocks noEditPoints="1"/>
            </p:cNvSpPr>
            <p:nvPr/>
          </p:nvSpPr>
          <p:spPr bwMode="auto">
            <a:xfrm>
              <a:off x="2252" y="193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4" name="Freeform 2116"/>
            <p:cNvSpPr>
              <a:spLocks noEditPoints="1"/>
            </p:cNvSpPr>
            <p:nvPr/>
          </p:nvSpPr>
          <p:spPr bwMode="auto">
            <a:xfrm>
              <a:off x="1402" y="226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5" name="Freeform 2117"/>
            <p:cNvSpPr>
              <a:spLocks noEditPoints="1"/>
            </p:cNvSpPr>
            <p:nvPr/>
          </p:nvSpPr>
          <p:spPr bwMode="auto">
            <a:xfrm>
              <a:off x="2033" y="244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6" name="Freeform 2118"/>
            <p:cNvSpPr>
              <a:spLocks noEditPoints="1"/>
            </p:cNvSpPr>
            <p:nvPr/>
          </p:nvSpPr>
          <p:spPr bwMode="auto">
            <a:xfrm>
              <a:off x="2093" y="225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7" name="Freeform 2119"/>
            <p:cNvSpPr>
              <a:spLocks noEditPoints="1"/>
            </p:cNvSpPr>
            <p:nvPr/>
          </p:nvSpPr>
          <p:spPr bwMode="auto">
            <a:xfrm>
              <a:off x="2291" y="233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8" name="Freeform 2120"/>
            <p:cNvSpPr>
              <a:spLocks noEditPoints="1"/>
            </p:cNvSpPr>
            <p:nvPr/>
          </p:nvSpPr>
          <p:spPr bwMode="auto">
            <a:xfrm>
              <a:off x="2058" y="248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9" name="Freeform 2121"/>
            <p:cNvSpPr>
              <a:spLocks noEditPoints="1"/>
            </p:cNvSpPr>
            <p:nvPr/>
          </p:nvSpPr>
          <p:spPr bwMode="auto">
            <a:xfrm>
              <a:off x="2956" y="2396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0" name="Freeform 2122"/>
            <p:cNvSpPr>
              <a:spLocks noEditPoints="1"/>
            </p:cNvSpPr>
            <p:nvPr/>
          </p:nvSpPr>
          <p:spPr bwMode="auto">
            <a:xfrm>
              <a:off x="2336" y="221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1" name="Freeform 2123"/>
            <p:cNvSpPr>
              <a:spLocks noEditPoints="1"/>
            </p:cNvSpPr>
            <p:nvPr/>
          </p:nvSpPr>
          <p:spPr bwMode="auto">
            <a:xfrm>
              <a:off x="1759" y="257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2" name="Freeform 2124"/>
            <p:cNvSpPr>
              <a:spLocks noEditPoints="1"/>
            </p:cNvSpPr>
            <p:nvPr/>
          </p:nvSpPr>
          <p:spPr bwMode="auto">
            <a:xfrm>
              <a:off x="2595" y="197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3" name="Freeform 2125"/>
            <p:cNvSpPr>
              <a:spLocks noEditPoints="1"/>
            </p:cNvSpPr>
            <p:nvPr/>
          </p:nvSpPr>
          <p:spPr bwMode="auto">
            <a:xfrm>
              <a:off x="2482" y="247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4" name="Freeform 2126"/>
            <p:cNvSpPr>
              <a:spLocks noEditPoints="1"/>
            </p:cNvSpPr>
            <p:nvPr/>
          </p:nvSpPr>
          <p:spPr bwMode="auto">
            <a:xfrm>
              <a:off x="1566" y="261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5" name="Freeform 2127"/>
            <p:cNvSpPr>
              <a:spLocks noEditPoints="1"/>
            </p:cNvSpPr>
            <p:nvPr/>
          </p:nvSpPr>
          <p:spPr bwMode="auto">
            <a:xfrm>
              <a:off x="1927" y="282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6" name="Freeform 2128"/>
            <p:cNvSpPr>
              <a:spLocks noEditPoints="1"/>
            </p:cNvSpPr>
            <p:nvPr/>
          </p:nvSpPr>
          <p:spPr bwMode="auto">
            <a:xfrm>
              <a:off x="3062" y="260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7" name="Freeform 2129"/>
            <p:cNvSpPr>
              <a:spLocks noEditPoints="1"/>
            </p:cNvSpPr>
            <p:nvPr/>
          </p:nvSpPr>
          <p:spPr bwMode="auto">
            <a:xfrm>
              <a:off x="1963" y="265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8" name="Freeform 2130"/>
            <p:cNvSpPr>
              <a:spLocks noEditPoints="1"/>
            </p:cNvSpPr>
            <p:nvPr/>
          </p:nvSpPr>
          <p:spPr bwMode="auto">
            <a:xfrm>
              <a:off x="1840" y="170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9" name="Freeform 2131"/>
            <p:cNvSpPr>
              <a:spLocks noEditPoints="1"/>
            </p:cNvSpPr>
            <p:nvPr/>
          </p:nvSpPr>
          <p:spPr bwMode="auto">
            <a:xfrm>
              <a:off x="2068" y="231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0" name="Freeform 2132"/>
            <p:cNvSpPr>
              <a:spLocks noEditPoints="1"/>
            </p:cNvSpPr>
            <p:nvPr/>
          </p:nvSpPr>
          <p:spPr bwMode="auto">
            <a:xfrm>
              <a:off x="2090" y="230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1" name="Freeform 2133"/>
            <p:cNvSpPr>
              <a:spLocks noEditPoints="1"/>
            </p:cNvSpPr>
            <p:nvPr/>
          </p:nvSpPr>
          <p:spPr bwMode="auto">
            <a:xfrm>
              <a:off x="1717" y="263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2" name="Freeform 2134"/>
            <p:cNvSpPr>
              <a:spLocks noEditPoints="1"/>
            </p:cNvSpPr>
            <p:nvPr/>
          </p:nvSpPr>
          <p:spPr bwMode="auto">
            <a:xfrm>
              <a:off x="1745" y="187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3" name="Freeform 2135"/>
            <p:cNvSpPr>
              <a:spLocks noEditPoints="1"/>
            </p:cNvSpPr>
            <p:nvPr/>
          </p:nvSpPr>
          <p:spPr bwMode="auto">
            <a:xfrm>
              <a:off x="2018" y="200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4" name="Freeform 2136"/>
            <p:cNvSpPr>
              <a:spLocks noEditPoints="1"/>
            </p:cNvSpPr>
            <p:nvPr/>
          </p:nvSpPr>
          <p:spPr bwMode="auto">
            <a:xfrm>
              <a:off x="1940" y="226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5" name="Freeform 2137"/>
            <p:cNvSpPr>
              <a:spLocks noEditPoints="1"/>
            </p:cNvSpPr>
            <p:nvPr/>
          </p:nvSpPr>
          <p:spPr bwMode="auto">
            <a:xfrm>
              <a:off x="1702" y="227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6" name="Freeform 2138"/>
            <p:cNvSpPr>
              <a:spLocks noEditPoints="1"/>
            </p:cNvSpPr>
            <p:nvPr/>
          </p:nvSpPr>
          <p:spPr bwMode="auto">
            <a:xfrm>
              <a:off x="1996" y="264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7" name="Freeform 2139"/>
            <p:cNvSpPr>
              <a:spLocks noEditPoints="1"/>
            </p:cNvSpPr>
            <p:nvPr/>
          </p:nvSpPr>
          <p:spPr bwMode="auto">
            <a:xfrm>
              <a:off x="1906" y="245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8" name="Freeform 2140"/>
            <p:cNvSpPr>
              <a:spLocks noEditPoints="1"/>
            </p:cNvSpPr>
            <p:nvPr/>
          </p:nvSpPr>
          <p:spPr bwMode="auto">
            <a:xfrm>
              <a:off x="2050" y="207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9" name="Freeform 2141"/>
            <p:cNvSpPr>
              <a:spLocks noEditPoints="1"/>
            </p:cNvSpPr>
            <p:nvPr/>
          </p:nvSpPr>
          <p:spPr bwMode="auto">
            <a:xfrm>
              <a:off x="2368" y="237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0" name="Freeform 2142"/>
            <p:cNvSpPr>
              <a:spLocks noEditPoints="1"/>
            </p:cNvSpPr>
            <p:nvPr/>
          </p:nvSpPr>
          <p:spPr bwMode="auto">
            <a:xfrm>
              <a:off x="1495" y="251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1" name="Freeform 2143"/>
            <p:cNvSpPr>
              <a:spLocks noEditPoints="1"/>
            </p:cNvSpPr>
            <p:nvPr/>
          </p:nvSpPr>
          <p:spPr bwMode="auto">
            <a:xfrm>
              <a:off x="1882" y="204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2" name="Freeform 2144"/>
            <p:cNvSpPr>
              <a:spLocks noEditPoints="1"/>
            </p:cNvSpPr>
            <p:nvPr/>
          </p:nvSpPr>
          <p:spPr bwMode="auto">
            <a:xfrm>
              <a:off x="2701" y="227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3" name="Freeform 2145"/>
            <p:cNvSpPr>
              <a:spLocks noEditPoints="1"/>
            </p:cNvSpPr>
            <p:nvPr/>
          </p:nvSpPr>
          <p:spPr bwMode="auto">
            <a:xfrm>
              <a:off x="2207" y="244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4" name="Freeform 2146"/>
            <p:cNvSpPr>
              <a:spLocks noEditPoints="1"/>
            </p:cNvSpPr>
            <p:nvPr/>
          </p:nvSpPr>
          <p:spPr bwMode="auto">
            <a:xfrm>
              <a:off x="1866" y="232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5" name="Freeform 2147"/>
            <p:cNvSpPr>
              <a:spLocks noEditPoints="1"/>
            </p:cNvSpPr>
            <p:nvPr/>
          </p:nvSpPr>
          <p:spPr bwMode="auto">
            <a:xfrm>
              <a:off x="2209" y="259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6" name="Freeform 2148"/>
            <p:cNvSpPr>
              <a:spLocks noEditPoints="1"/>
            </p:cNvSpPr>
            <p:nvPr/>
          </p:nvSpPr>
          <p:spPr bwMode="auto">
            <a:xfrm>
              <a:off x="1872" y="210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7" name="Freeform 2149"/>
            <p:cNvSpPr>
              <a:spLocks noEditPoints="1"/>
            </p:cNvSpPr>
            <p:nvPr/>
          </p:nvSpPr>
          <p:spPr bwMode="auto">
            <a:xfrm>
              <a:off x="2233" y="2561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8" name="Freeform 2150"/>
            <p:cNvSpPr>
              <a:spLocks noEditPoints="1"/>
            </p:cNvSpPr>
            <p:nvPr/>
          </p:nvSpPr>
          <p:spPr bwMode="auto">
            <a:xfrm>
              <a:off x="1930" y="192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9" name="Freeform 2151"/>
            <p:cNvSpPr>
              <a:spLocks noEditPoints="1"/>
            </p:cNvSpPr>
            <p:nvPr/>
          </p:nvSpPr>
          <p:spPr bwMode="auto">
            <a:xfrm>
              <a:off x="2612" y="22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0" name="Freeform 2152"/>
            <p:cNvSpPr>
              <a:spLocks noEditPoints="1"/>
            </p:cNvSpPr>
            <p:nvPr/>
          </p:nvSpPr>
          <p:spPr bwMode="auto">
            <a:xfrm>
              <a:off x="1610" y="192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1" name="Freeform 2153"/>
            <p:cNvSpPr>
              <a:spLocks noEditPoints="1"/>
            </p:cNvSpPr>
            <p:nvPr/>
          </p:nvSpPr>
          <p:spPr bwMode="auto">
            <a:xfrm>
              <a:off x="2041" y="248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2" name="Freeform 2154"/>
            <p:cNvSpPr>
              <a:spLocks noEditPoints="1"/>
            </p:cNvSpPr>
            <p:nvPr/>
          </p:nvSpPr>
          <p:spPr bwMode="auto">
            <a:xfrm>
              <a:off x="2696" y="247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3" name="Freeform 2155"/>
            <p:cNvSpPr>
              <a:spLocks noEditPoints="1"/>
            </p:cNvSpPr>
            <p:nvPr/>
          </p:nvSpPr>
          <p:spPr bwMode="auto">
            <a:xfrm>
              <a:off x="2469" y="204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4" name="Freeform 2156"/>
            <p:cNvSpPr>
              <a:spLocks noEditPoints="1"/>
            </p:cNvSpPr>
            <p:nvPr/>
          </p:nvSpPr>
          <p:spPr bwMode="auto">
            <a:xfrm>
              <a:off x="2627" y="185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5" name="Freeform 2157"/>
            <p:cNvSpPr>
              <a:spLocks noEditPoints="1"/>
            </p:cNvSpPr>
            <p:nvPr/>
          </p:nvSpPr>
          <p:spPr bwMode="auto">
            <a:xfrm>
              <a:off x="2044" y="252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6" name="Freeform 2158"/>
            <p:cNvSpPr>
              <a:spLocks noEditPoints="1"/>
            </p:cNvSpPr>
            <p:nvPr/>
          </p:nvSpPr>
          <p:spPr bwMode="auto">
            <a:xfrm>
              <a:off x="2161" y="168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7" name="Freeform 2159"/>
            <p:cNvSpPr>
              <a:spLocks noEditPoints="1"/>
            </p:cNvSpPr>
            <p:nvPr/>
          </p:nvSpPr>
          <p:spPr bwMode="auto">
            <a:xfrm>
              <a:off x="2157" y="214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8" name="Freeform 2160"/>
            <p:cNvSpPr>
              <a:spLocks noEditPoints="1"/>
            </p:cNvSpPr>
            <p:nvPr/>
          </p:nvSpPr>
          <p:spPr bwMode="auto">
            <a:xfrm>
              <a:off x="2010" y="236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9" name="Freeform 2161"/>
            <p:cNvSpPr>
              <a:spLocks noEditPoints="1"/>
            </p:cNvSpPr>
            <p:nvPr/>
          </p:nvSpPr>
          <p:spPr bwMode="auto">
            <a:xfrm>
              <a:off x="2143" y="221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0" name="Freeform 2162"/>
            <p:cNvSpPr>
              <a:spLocks noEditPoints="1"/>
            </p:cNvSpPr>
            <p:nvPr/>
          </p:nvSpPr>
          <p:spPr bwMode="auto">
            <a:xfrm>
              <a:off x="2485" y="219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1" name="Freeform 2163"/>
            <p:cNvSpPr>
              <a:spLocks noEditPoints="1"/>
            </p:cNvSpPr>
            <p:nvPr/>
          </p:nvSpPr>
          <p:spPr bwMode="auto">
            <a:xfrm>
              <a:off x="2188" y="241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2" name="Freeform 2164"/>
            <p:cNvSpPr>
              <a:spLocks noEditPoints="1"/>
            </p:cNvSpPr>
            <p:nvPr/>
          </p:nvSpPr>
          <p:spPr bwMode="auto">
            <a:xfrm>
              <a:off x="2450" y="233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3" name="Freeform 2165"/>
            <p:cNvSpPr>
              <a:spLocks noEditPoints="1"/>
            </p:cNvSpPr>
            <p:nvPr/>
          </p:nvSpPr>
          <p:spPr bwMode="auto">
            <a:xfrm>
              <a:off x="2592" y="197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4" name="Freeform 2166"/>
            <p:cNvSpPr>
              <a:spLocks noEditPoints="1"/>
            </p:cNvSpPr>
            <p:nvPr/>
          </p:nvSpPr>
          <p:spPr bwMode="auto">
            <a:xfrm>
              <a:off x="1793" y="26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5" name="Freeform 2167"/>
            <p:cNvSpPr>
              <a:spLocks noEditPoints="1"/>
            </p:cNvSpPr>
            <p:nvPr/>
          </p:nvSpPr>
          <p:spPr bwMode="auto">
            <a:xfrm>
              <a:off x="1743" y="231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6" name="Freeform 2168"/>
            <p:cNvSpPr>
              <a:spLocks noEditPoints="1"/>
            </p:cNvSpPr>
            <p:nvPr/>
          </p:nvSpPr>
          <p:spPr bwMode="auto">
            <a:xfrm>
              <a:off x="1813" y="209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7" name="Freeform 2169"/>
            <p:cNvSpPr>
              <a:spLocks noEditPoints="1"/>
            </p:cNvSpPr>
            <p:nvPr/>
          </p:nvSpPr>
          <p:spPr bwMode="auto">
            <a:xfrm>
              <a:off x="2062" y="206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8" name="Freeform 2170"/>
            <p:cNvSpPr>
              <a:spLocks noEditPoints="1"/>
            </p:cNvSpPr>
            <p:nvPr/>
          </p:nvSpPr>
          <p:spPr bwMode="auto">
            <a:xfrm>
              <a:off x="1420" y="264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9" name="Freeform 2171"/>
            <p:cNvSpPr>
              <a:spLocks noEditPoints="1"/>
            </p:cNvSpPr>
            <p:nvPr/>
          </p:nvSpPr>
          <p:spPr bwMode="auto">
            <a:xfrm>
              <a:off x="2045" y="238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0" name="Freeform 2172"/>
            <p:cNvSpPr>
              <a:spLocks noEditPoints="1"/>
            </p:cNvSpPr>
            <p:nvPr/>
          </p:nvSpPr>
          <p:spPr bwMode="auto">
            <a:xfrm>
              <a:off x="1835" y="201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1" name="Freeform 2173"/>
            <p:cNvSpPr>
              <a:spLocks noEditPoints="1"/>
            </p:cNvSpPr>
            <p:nvPr/>
          </p:nvSpPr>
          <p:spPr bwMode="auto">
            <a:xfrm>
              <a:off x="1824" y="223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2" name="Freeform 2174"/>
            <p:cNvSpPr>
              <a:spLocks noEditPoints="1"/>
            </p:cNvSpPr>
            <p:nvPr/>
          </p:nvSpPr>
          <p:spPr bwMode="auto">
            <a:xfrm>
              <a:off x="1851" y="246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3" name="Freeform 2175"/>
            <p:cNvSpPr>
              <a:spLocks noEditPoints="1"/>
            </p:cNvSpPr>
            <p:nvPr/>
          </p:nvSpPr>
          <p:spPr bwMode="auto">
            <a:xfrm>
              <a:off x="1528" y="236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4" name="Freeform 2176"/>
            <p:cNvSpPr>
              <a:spLocks noEditPoints="1"/>
            </p:cNvSpPr>
            <p:nvPr/>
          </p:nvSpPr>
          <p:spPr bwMode="auto">
            <a:xfrm>
              <a:off x="1960" y="240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5" name="Freeform 2177"/>
            <p:cNvSpPr>
              <a:spLocks noEditPoints="1"/>
            </p:cNvSpPr>
            <p:nvPr/>
          </p:nvSpPr>
          <p:spPr bwMode="auto">
            <a:xfrm>
              <a:off x="2378" y="253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6" name="Freeform 2178"/>
            <p:cNvSpPr>
              <a:spLocks noEditPoints="1"/>
            </p:cNvSpPr>
            <p:nvPr/>
          </p:nvSpPr>
          <p:spPr bwMode="auto">
            <a:xfrm>
              <a:off x="1815" y="2284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7" name="Freeform 2179"/>
            <p:cNvSpPr>
              <a:spLocks noEditPoints="1"/>
            </p:cNvSpPr>
            <p:nvPr/>
          </p:nvSpPr>
          <p:spPr bwMode="auto">
            <a:xfrm>
              <a:off x="1641" y="2256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8" name="Freeform 2180"/>
            <p:cNvSpPr>
              <a:spLocks noEditPoints="1"/>
            </p:cNvSpPr>
            <p:nvPr/>
          </p:nvSpPr>
          <p:spPr bwMode="auto">
            <a:xfrm>
              <a:off x="1602" y="261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9" name="Freeform 2181"/>
            <p:cNvSpPr>
              <a:spLocks noEditPoints="1"/>
            </p:cNvSpPr>
            <p:nvPr/>
          </p:nvSpPr>
          <p:spPr bwMode="auto">
            <a:xfrm>
              <a:off x="1826" y="254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0" name="Freeform 2182"/>
            <p:cNvSpPr>
              <a:spLocks noEditPoints="1"/>
            </p:cNvSpPr>
            <p:nvPr/>
          </p:nvSpPr>
          <p:spPr bwMode="auto">
            <a:xfrm>
              <a:off x="1895" y="233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1" name="Freeform 2183"/>
            <p:cNvSpPr>
              <a:spLocks noEditPoints="1"/>
            </p:cNvSpPr>
            <p:nvPr/>
          </p:nvSpPr>
          <p:spPr bwMode="auto">
            <a:xfrm>
              <a:off x="2010" y="255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2" name="Freeform 2184"/>
            <p:cNvSpPr>
              <a:spLocks noEditPoints="1"/>
            </p:cNvSpPr>
            <p:nvPr/>
          </p:nvSpPr>
          <p:spPr bwMode="auto">
            <a:xfrm>
              <a:off x="2375" y="2684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3" name="Freeform 2185"/>
            <p:cNvSpPr>
              <a:spLocks noEditPoints="1"/>
            </p:cNvSpPr>
            <p:nvPr/>
          </p:nvSpPr>
          <p:spPr bwMode="auto">
            <a:xfrm>
              <a:off x="1982" y="2271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4" name="Freeform 2186"/>
            <p:cNvSpPr>
              <a:spLocks noEditPoints="1"/>
            </p:cNvSpPr>
            <p:nvPr/>
          </p:nvSpPr>
          <p:spPr bwMode="auto">
            <a:xfrm>
              <a:off x="1767" y="236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5" name="Freeform 2187"/>
            <p:cNvSpPr>
              <a:spLocks noEditPoints="1"/>
            </p:cNvSpPr>
            <p:nvPr/>
          </p:nvSpPr>
          <p:spPr bwMode="auto">
            <a:xfrm>
              <a:off x="1380" y="253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6" name="Freeform 2188"/>
            <p:cNvSpPr>
              <a:spLocks noEditPoints="1"/>
            </p:cNvSpPr>
            <p:nvPr/>
          </p:nvSpPr>
          <p:spPr bwMode="auto">
            <a:xfrm>
              <a:off x="2237" y="294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7" name="Freeform 2189"/>
            <p:cNvSpPr>
              <a:spLocks noEditPoints="1"/>
            </p:cNvSpPr>
            <p:nvPr/>
          </p:nvSpPr>
          <p:spPr bwMode="auto">
            <a:xfrm>
              <a:off x="1652" y="1715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8" name="Freeform 2190"/>
            <p:cNvSpPr>
              <a:spLocks noEditPoints="1"/>
            </p:cNvSpPr>
            <p:nvPr/>
          </p:nvSpPr>
          <p:spPr bwMode="auto">
            <a:xfrm>
              <a:off x="1426" y="245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9" name="Freeform 2191"/>
            <p:cNvSpPr>
              <a:spLocks noEditPoints="1"/>
            </p:cNvSpPr>
            <p:nvPr/>
          </p:nvSpPr>
          <p:spPr bwMode="auto">
            <a:xfrm>
              <a:off x="1983" y="25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0" name="Freeform 2192"/>
            <p:cNvSpPr>
              <a:spLocks noEditPoints="1"/>
            </p:cNvSpPr>
            <p:nvPr/>
          </p:nvSpPr>
          <p:spPr bwMode="auto">
            <a:xfrm>
              <a:off x="1266" y="263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1" name="Freeform 2193"/>
            <p:cNvSpPr>
              <a:spLocks noEditPoints="1"/>
            </p:cNvSpPr>
            <p:nvPr/>
          </p:nvSpPr>
          <p:spPr bwMode="auto">
            <a:xfrm>
              <a:off x="2091" y="223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2" name="Freeform 2194"/>
            <p:cNvSpPr>
              <a:spLocks noEditPoints="1"/>
            </p:cNvSpPr>
            <p:nvPr/>
          </p:nvSpPr>
          <p:spPr bwMode="auto">
            <a:xfrm>
              <a:off x="2153" y="249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3" name="Freeform 2195"/>
            <p:cNvSpPr>
              <a:spLocks noEditPoints="1"/>
            </p:cNvSpPr>
            <p:nvPr/>
          </p:nvSpPr>
          <p:spPr bwMode="auto">
            <a:xfrm>
              <a:off x="2426" y="214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4" name="Freeform 2196"/>
            <p:cNvSpPr>
              <a:spLocks noEditPoints="1"/>
            </p:cNvSpPr>
            <p:nvPr/>
          </p:nvSpPr>
          <p:spPr bwMode="auto">
            <a:xfrm>
              <a:off x="2195" y="256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5" name="Freeform 2197"/>
            <p:cNvSpPr>
              <a:spLocks noEditPoints="1"/>
            </p:cNvSpPr>
            <p:nvPr/>
          </p:nvSpPr>
          <p:spPr bwMode="auto">
            <a:xfrm>
              <a:off x="2021" y="213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6" name="Freeform 2198"/>
            <p:cNvSpPr>
              <a:spLocks noEditPoints="1"/>
            </p:cNvSpPr>
            <p:nvPr/>
          </p:nvSpPr>
          <p:spPr bwMode="auto">
            <a:xfrm>
              <a:off x="2059" y="246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7" name="Freeform 2199"/>
            <p:cNvSpPr>
              <a:spLocks noEditPoints="1"/>
            </p:cNvSpPr>
            <p:nvPr/>
          </p:nvSpPr>
          <p:spPr bwMode="auto">
            <a:xfrm>
              <a:off x="2225" y="250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8" name="Freeform 2200"/>
            <p:cNvSpPr>
              <a:spLocks noEditPoints="1"/>
            </p:cNvSpPr>
            <p:nvPr/>
          </p:nvSpPr>
          <p:spPr bwMode="auto">
            <a:xfrm>
              <a:off x="2687" y="19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9" name="Freeform 2201"/>
            <p:cNvSpPr>
              <a:spLocks noEditPoints="1"/>
            </p:cNvSpPr>
            <p:nvPr/>
          </p:nvSpPr>
          <p:spPr bwMode="auto">
            <a:xfrm>
              <a:off x="1890" y="253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0" name="Freeform 2202"/>
            <p:cNvSpPr>
              <a:spLocks noEditPoints="1"/>
            </p:cNvSpPr>
            <p:nvPr/>
          </p:nvSpPr>
          <p:spPr bwMode="auto">
            <a:xfrm>
              <a:off x="1819" y="2653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1" name="Freeform 2203"/>
            <p:cNvSpPr>
              <a:spLocks noEditPoints="1"/>
            </p:cNvSpPr>
            <p:nvPr/>
          </p:nvSpPr>
          <p:spPr bwMode="auto">
            <a:xfrm>
              <a:off x="1553" y="268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2" name="Freeform 2204"/>
            <p:cNvSpPr>
              <a:spLocks noEditPoints="1"/>
            </p:cNvSpPr>
            <p:nvPr/>
          </p:nvSpPr>
          <p:spPr bwMode="auto">
            <a:xfrm>
              <a:off x="1739" y="252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3" name="Freeform 2205"/>
            <p:cNvSpPr>
              <a:spLocks noEditPoints="1"/>
            </p:cNvSpPr>
            <p:nvPr/>
          </p:nvSpPr>
          <p:spPr bwMode="auto">
            <a:xfrm>
              <a:off x="2471" y="226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4" name="Freeform 2206"/>
            <p:cNvSpPr>
              <a:spLocks noEditPoints="1"/>
            </p:cNvSpPr>
            <p:nvPr/>
          </p:nvSpPr>
          <p:spPr bwMode="auto">
            <a:xfrm>
              <a:off x="1681" y="251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5" name="Freeform 2207"/>
            <p:cNvSpPr>
              <a:spLocks noEditPoints="1"/>
            </p:cNvSpPr>
            <p:nvPr/>
          </p:nvSpPr>
          <p:spPr bwMode="auto">
            <a:xfrm>
              <a:off x="2025" y="234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6" name="Freeform 2208"/>
            <p:cNvSpPr>
              <a:spLocks noEditPoints="1"/>
            </p:cNvSpPr>
            <p:nvPr/>
          </p:nvSpPr>
          <p:spPr bwMode="auto">
            <a:xfrm>
              <a:off x="1516" y="2055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7" name="Freeform 2209"/>
            <p:cNvSpPr>
              <a:spLocks noEditPoints="1"/>
            </p:cNvSpPr>
            <p:nvPr/>
          </p:nvSpPr>
          <p:spPr bwMode="auto">
            <a:xfrm>
              <a:off x="2115" y="254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8" name="Freeform 2210"/>
            <p:cNvSpPr>
              <a:spLocks noEditPoints="1"/>
            </p:cNvSpPr>
            <p:nvPr/>
          </p:nvSpPr>
          <p:spPr bwMode="auto">
            <a:xfrm>
              <a:off x="1754" y="238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9" name="Freeform 2211"/>
            <p:cNvSpPr>
              <a:spLocks noEditPoints="1"/>
            </p:cNvSpPr>
            <p:nvPr/>
          </p:nvSpPr>
          <p:spPr bwMode="auto">
            <a:xfrm>
              <a:off x="1524" y="343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0" name="Freeform 2212"/>
            <p:cNvSpPr>
              <a:spLocks noEditPoints="1"/>
            </p:cNvSpPr>
            <p:nvPr/>
          </p:nvSpPr>
          <p:spPr bwMode="auto">
            <a:xfrm>
              <a:off x="2224" y="327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1" name="Freeform 2213"/>
            <p:cNvSpPr>
              <a:spLocks noEditPoints="1"/>
            </p:cNvSpPr>
            <p:nvPr/>
          </p:nvSpPr>
          <p:spPr bwMode="auto">
            <a:xfrm>
              <a:off x="2226" y="205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2" name="Freeform 2214"/>
            <p:cNvSpPr>
              <a:spLocks noEditPoints="1"/>
            </p:cNvSpPr>
            <p:nvPr/>
          </p:nvSpPr>
          <p:spPr bwMode="auto">
            <a:xfrm>
              <a:off x="1940" y="2263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3" name="Freeform 2215"/>
            <p:cNvSpPr>
              <a:spLocks noEditPoints="1"/>
            </p:cNvSpPr>
            <p:nvPr/>
          </p:nvSpPr>
          <p:spPr bwMode="auto">
            <a:xfrm>
              <a:off x="2602" y="219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19" name="Group 2417"/>
          <p:cNvGrpSpPr>
            <a:grpSpLocks/>
          </p:cNvGrpSpPr>
          <p:nvPr/>
        </p:nvGrpSpPr>
        <p:grpSpPr bwMode="auto">
          <a:xfrm>
            <a:off x="2106613" y="2622550"/>
            <a:ext cx="3392488" cy="2582863"/>
            <a:chOff x="1327" y="1652"/>
            <a:chExt cx="2137" cy="1627"/>
          </a:xfrm>
        </p:grpSpPr>
        <p:sp>
          <p:nvSpPr>
            <p:cNvPr id="6784" name="Freeform 2217"/>
            <p:cNvSpPr>
              <a:spLocks noEditPoints="1"/>
            </p:cNvSpPr>
            <p:nvPr/>
          </p:nvSpPr>
          <p:spPr bwMode="auto">
            <a:xfrm>
              <a:off x="1902" y="220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5" name="Freeform 2218"/>
            <p:cNvSpPr>
              <a:spLocks noEditPoints="1"/>
            </p:cNvSpPr>
            <p:nvPr/>
          </p:nvSpPr>
          <p:spPr bwMode="auto">
            <a:xfrm>
              <a:off x="1831" y="216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6" name="Freeform 2219"/>
            <p:cNvSpPr>
              <a:spLocks noEditPoints="1"/>
            </p:cNvSpPr>
            <p:nvPr/>
          </p:nvSpPr>
          <p:spPr bwMode="auto">
            <a:xfrm>
              <a:off x="2298" y="253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7" name="Freeform 2220"/>
            <p:cNvSpPr>
              <a:spLocks noEditPoints="1"/>
            </p:cNvSpPr>
            <p:nvPr/>
          </p:nvSpPr>
          <p:spPr bwMode="auto">
            <a:xfrm>
              <a:off x="2638" y="238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8" name="Freeform 2221"/>
            <p:cNvSpPr>
              <a:spLocks noEditPoints="1"/>
            </p:cNvSpPr>
            <p:nvPr/>
          </p:nvSpPr>
          <p:spPr bwMode="auto">
            <a:xfrm>
              <a:off x="1777" y="1652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9" name="Freeform 2222"/>
            <p:cNvSpPr>
              <a:spLocks noEditPoints="1"/>
            </p:cNvSpPr>
            <p:nvPr/>
          </p:nvSpPr>
          <p:spPr bwMode="auto">
            <a:xfrm>
              <a:off x="1708" y="214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0" name="Freeform 2223"/>
            <p:cNvSpPr>
              <a:spLocks noEditPoints="1"/>
            </p:cNvSpPr>
            <p:nvPr/>
          </p:nvSpPr>
          <p:spPr bwMode="auto">
            <a:xfrm>
              <a:off x="2140" y="219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1" name="Freeform 2224"/>
            <p:cNvSpPr>
              <a:spLocks noEditPoints="1"/>
            </p:cNvSpPr>
            <p:nvPr/>
          </p:nvSpPr>
          <p:spPr bwMode="auto">
            <a:xfrm>
              <a:off x="2310" y="222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2" name="Freeform 2225"/>
            <p:cNvSpPr>
              <a:spLocks noEditPoints="1"/>
            </p:cNvSpPr>
            <p:nvPr/>
          </p:nvSpPr>
          <p:spPr bwMode="auto">
            <a:xfrm>
              <a:off x="2526" y="230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3" name="Freeform 2226"/>
            <p:cNvSpPr>
              <a:spLocks noEditPoints="1"/>
            </p:cNvSpPr>
            <p:nvPr/>
          </p:nvSpPr>
          <p:spPr bwMode="auto">
            <a:xfrm>
              <a:off x="2258" y="2183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4" name="Freeform 2227"/>
            <p:cNvSpPr>
              <a:spLocks noEditPoints="1"/>
            </p:cNvSpPr>
            <p:nvPr/>
          </p:nvSpPr>
          <p:spPr bwMode="auto">
            <a:xfrm>
              <a:off x="1890" y="235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5" name="Freeform 2228"/>
            <p:cNvSpPr>
              <a:spLocks noEditPoints="1"/>
            </p:cNvSpPr>
            <p:nvPr/>
          </p:nvSpPr>
          <p:spPr bwMode="auto">
            <a:xfrm>
              <a:off x="1606" y="241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6" name="Freeform 2229"/>
            <p:cNvSpPr>
              <a:spLocks noEditPoints="1"/>
            </p:cNvSpPr>
            <p:nvPr/>
          </p:nvSpPr>
          <p:spPr bwMode="auto">
            <a:xfrm>
              <a:off x="1589" y="2076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7" name="Freeform 2230"/>
            <p:cNvSpPr>
              <a:spLocks noEditPoints="1"/>
            </p:cNvSpPr>
            <p:nvPr/>
          </p:nvSpPr>
          <p:spPr bwMode="auto">
            <a:xfrm>
              <a:off x="1327" y="23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8" name="Freeform 2231"/>
            <p:cNvSpPr>
              <a:spLocks noEditPoints="1"/>
            </p:cNvSpPr>
            <p:nvPr/>
          </p:nvSpPr>
          <p:spPr bwMode="auto">
            <a:xfrm>
              <a:off x="2359" y="170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9" name="Freeform 2232"/>
            <p:cNvSpPr>
              <a:spLocks noEditPoints="1"/>
            </p:cNvSpPr>
            <p:nvPr/>
          </p:nvSpPr>
          <p:spPr bwMode="auto">
            <a:xfrm>
              <a:off x="1702" y="2568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0" name="Freeform 2233"/>
            <p:cNvSpPr>
              <a:spLocks noEditPoints="1"/>
            </p:cNvSpPr>
            <p:nvPr/>
          </p:nvSpPr>
          <p:spPr bwMode="auto">
            <a:xfrm>
              <a:off x="1672" y="244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1" name="Freeform 2234"/>
            <p:cNvSpPr>
              <a:spLocks noEditPoints="1"/>
            </p:cNvSpPr>
            <p:nvPr/>
          </p:nvSpPr>
          <p:spPr bwMode="auto">
            <a:xfrm>
              <a:off x="2420" y="203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2" name="Freeform 2235"/>
            <p:cNvSpPr>
              <a:spLocks noEditPoints="1"/>
            </p:cNvSpPr>
            <p:nvPr/>
          </p:nvSpPr>
          <p:spPr bwMode="auto">
            <a:xfrm>
              <a:off x="2453" y="24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3" name="Freeform 2236"/>
            <p:cNvSpPr>
              <a:spLocks noEditPoints="1"/>
            </p:cNvSpPr>
            <p:nvPr/>
          </p:nvSpPr>
          <p:spPr bwMode="auto">
            <a:xfrm>
              <a:off x="2054" y="221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4" name="Freeform 2237"/>
            <p:cNvSpPr>
              <a:spLocks noEditPoints="1"/>
            </p:cNvSpPr>
            <p:nvPr/>
          </p:nvSpPr>
          <p:spPr bwMode="auto">
            <a:xfrm>
              <a:off x="1766" y="246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5" name="Freeform 2238"/>
            <p:cNvSpPr>
              <a:spLocks noEditPoints="1"/>
            </p:cNvSpPr>
            <p:nvPr/>
          </p:nvSpPr>
          <p:spPr bwMode="auto">
            <a:xfrm>
              <a:off x="2447" y="294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6" name="Freeform 2239"/>
            <p:cNvSpPr>
              <a:spLocks noEditPoints="1"/>
            </p:cNvSpPr>
            <p:nvPr/>
          </p:nvSpPr>
          <p:spPr bwMode="auto">
            <a:xfrm>
              <a:off x="1730" y="239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7" name="Freeform 2240"/>
            <p:cNvSpPr>
              <a:spLocks noEditPoints="1"/>
            </p:cNvSpPr>
            <p:nvPr/>
          </p:nvSpPr>
          <p:spPr bwMode="auto">
            <a:xfrm>
              <a:off x="1551" y="2097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8" name="Freeform 2241"/>
            <p:cNvSpPr>
              <a:spLocks noEditPoints="1"/>
            </p:cNvSpPr>
            <p:nvPr/>
          </p:nvSpPr>
          <p:spPr bwMode="auto">
            <a:xfrm>
              <a:off x="1976" y="224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9" name="Freeform 2242"/>
            <p:cNvSpPr>
              <a:spLocks noEditPoints="1"/>
            </p:cNvSpPr>
            <p:nvPr/>
          </p:nvSpPr>
          <p:spPr bwMode="auto">
            <a:xfrm>
              <a:off x="1537" y="196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0" name="Freeform 2243"/>
            <p:cNvSpPr>
              <a:spLocks noEditPoints="1"/>
            </p:cNvSpPr>
            <p:nvPr/>
          </p:nvSpPr>
          <p:spPr bwMode="auto">
            <a:xfrm>
              <a:off x="1718" y="222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1" name="Freeform 2244"/>
            <p:cNvSpPr>
              <a:spLocks noEditPoints="1"/>
            </p:cNvSpPr>
            <p:nvPr/>
          </p:nvSpPr>
          <p:spPr bwMode="auto">
            <a:xfrm>
              <a:off x="2387" y="232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2" name="Freeform 2245"/>
            <p:cNvSpPr>
              <a:spLocks noEditPoints="1"/>
            </p:cNvSpPr>
            <p:nvPr/>
          </p:nvSpPr>
          <p:spPr bwMode="auto">
            <a:xfrm>
              <a:off x="1911" y="2611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3" name="Freeform 2246"/>
            <p:cNvSpPr>
              <a:spLocks noEditPoints="1"/>
            </p:cNvSpPr>
            <p:nvPr/>
          </p:nvSpPr>
          <p:spPr bwMode="auto">
            <a:xfrm>
              <a:off x="1541" y="246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4" name="Freeform 2247"/>
            <p:cNvSpPr>
              <a:spLocks noEditPoints="1"/>
            </p:cNvSpPr>
            <p:nvPr/>
          </p:nvSpPr>
          <p:spPr bwMode="auto">
            <a:xfrm>
              <a:off x="2101" y="256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5" name="Freeform 2248"/>
            <p:cNvSpPr>
              <a:spLocks noEditPoints="1"/>
            </p:cNvSpPr>
            <p:nvPr/>
          </p:nvSpPr>
          <p:spPr bwMode="auto">
            <a:xfrm>
              <a:off x="1787" y="24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6" name="Freeform 2249"/>
            <p:cNvSpPr>
              <a:spLocks noEditPoints="1"/>
            </p:cNvSpPr>
            <p:nvPr/>
          </p:nvSpPr>
          <p:spPr bwMode="auto">
            <a:xfrm>
              <a:off x="1758" y="26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7" name="Freeform 2250"/>
            <p:cNvSpPr>
              <a:spLocks noEditPoints="1"/>
            </p:cNvSpPr>
            <p:nvPr/>
          </p:nvSpPr>
          <p:spPr bwMode="auto">
            <a:xfrm>
              <a:off x="1805" y="214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8" name="Freeform 2251"/>
            <p:cNvSpPr>
              <a:spLocks noEditPoints="1"/>
            </p:cNvSpPr>
            <p:nvPr/>
          </p:nvSpPr>
          <p:spPr bwMode="auto">
            <a:xfrm>
              <a:off x="2044" y="230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9" name="Freeform 2252"/>
            <p:cNvSpPr>
              <a:spLocks noEditPoints="1"/>
            </p:cNvSpPr>
            <p:nvPr/>
          </p:nvSpPr>
          <p:spPr bwMode="auto">
            <a:xfrm>
              <a:off x="1737" y="215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0" name="Freeform 2253"/>
            <p:cNvSpPr>
              <a:spLocks noEditPoints="1"/>
            </p:cNvSpPr>
            <p:nvPr/>
          </p:nvSpPr>
          <p:spPr bwMode="auto">
            <a:xfrm>
              <a:off x="1386" y="221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1" name="Freeform 2254"/>
            <p:cNvSpPr>
              <a:spLocks noEditPoints="1"/>
            </p:cNvSpPr>
            <p:nvPr/>
          </p:nvSpPr>
          <p:spPr bwMode="auto">
            <a:xfrm>
              <a:off x="2087" y="214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2" name="Freeform 2255"/>
            <p:cNvSpPr>
              <a:spLocks noEditPoints="1"/>
            </p:cNvSpPr>
            <p:nvPr/>
          </p:nvSpPr>
          <p:spPr bwMode="auto">
            <a:xfrm>
              <a:off x="3412" y="268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3" name="Freeform 2256"/>
            <p:cNvSpPr>
              <a:spLocks noEditPoints="1"/>
            </p:cNvSpPr>
            <p:nvPr/>
          </p:nvSpPr>
          <p:spPr bwMode="auto">
            <a:xfrm>
              <a:off x="2701" y="213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4" name="Freeform 2257"/>
            <p:cNvSpPr>
              <a:spLocks noEditPoints="1"/>
            </p:cNvSpPr>
            <p:nvPr/>
          </p:nvSpPr>
          <p:spPr bwMode="auto">
            <a:xfrm>
              <a:off x="1757" y="238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5" name="Freeform 2258"/>
            <p:cNvSpPr>
              <a:spLocks noEditPoints="1"/>
            </p:cNvSpPr>
            <p:nvPr/>
          </p:nvSpPr>
          <p:spPr bwMode="auto">
            <a:xfrm>
              <a:off x="1682" y="262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6" name="Freeform 2259"/>
            <p:cNvSpPr>
              <a:spLocks noEditPoints="1"/>
            </p:cNvSpPr>
            <p:nvPr/>
          </p:nvSpPr>
          <p:spPr bwMode="auto">
            <a:xfrm>
              <a:off x="2227" y="265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7" name="Freeform 2260"/>
            <p:cNvSpPr>
              <a:spLocks noEditPoints="1"/>
            </p:cNvSpPr>
            <p:nvPr/>
          </p:nvSpPr>
          <p:spPr bwMode="auto">
            <a:xfrm>
              <a:off x="1894" y="2267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8" name="Freeform 2261"/>
            <p:cNvSpPr>
              <a:spLocks noEditPoints="1"/>
            </p:cNvSpPr>
            <p:nvPr/>
          </p:nvSpPr>
          <p:spPr bwMode="auto">
            <a:xfrm>
              <a:off x="1802" y="2164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9" name="Freeform 2262"/>
            <p:cNvSpPr>
              <a:spLocks noEditPoints="1"/>
            </p:cNvSpPr>
            <p:nvPr/>
          </p:nvSpPr>
          <p:spPr bwMode="auto">
            <a:xfrm>
              <a:off x="2061" y="18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0" name="Freeform 2263"/>
            <p:cNvSpPr>
              <a:spLocks noEditPoints="1"/>
            </p:cNvSpPr>
            <p:nvPr/>
          </p:nvSpPr>
          <p:spPr bwMode="auto">
            <a:xfrm>
              <a:off x="1667" y="259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1" name="Freeform 2264"/>
            <p:cNvSpPr>
              <a:spLocks noEditPoints="1"/>
            </p:cNvSpPr>
            <p:nvPr/>
          </p:nvSpPr>
          <p:spPr bwMode="auto">
            <a:xfrm>
              <a:off x="1608" y="230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2" name="Freeform 2265"/>
            <p:cNvSpPr>
              <a:spLocks noEditPoints="1"/>
            </p:cNvSpPr>
            <p:nvPr/>
          </p:nvSpPr>
          <p:spPr bwMode="auto">
            <a:xfrm>
              <a:off x="2177" y="245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3" name="Freeform 2266"/>
            <p:cNvSpPr>
              <a:spLocks noEditPoints="1"/>
            </p:cNvSpPr>
            <p:nvPr/>
          </p:nvSpPr>
          <p:spPr bwMode="auto">
            <a:xfrm>
              <a:off x="1500" y="218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4" name="Freeform 2267"/>
            <p:cNvSpPr>
              <a:spLocks noEditPoints="1"/>
            </p:cNvSpPr>
            <p:nvPr/>
          </p:nvSpPr>
          <p:spPr bwMode="auto">
            <a:xfrm>
              <a:off x="2619" y="228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5" name="Freeform 2268"/>
            <p:cNvSpPr>
              <a:spLocks noEditPoints="1"/>
            </p:cNvSpPr>
            <p:nvPr/>
          </p:nvSpPr>
          <p:spPr bwMode="auto">
            <a:xfrm>
              <a:off x="2103" y="245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6" name="Freeform 2269"/>
            <p:cNvSpPr>
              <a:spLocks noEditPoints="1"/>
            </p:cNvSpPr>
            <p:nvPr/>
          </p:nvSpPr>
          <p:spPr bwMode="auto">
            <a:xfrm>
              <a:off x="1667" y="238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7" name="Freeform 2270"/>
            <p:cNvSpPr>
              <a:spLocks noEditPoints="1"/>
            </p:cNvSpPr>
            <p:nvPr/>
          </p:nvSpPr>
          <p:spPr bwMode="auto">
            <a:xfrm>
              <a:off x="1827" y="239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8" name="Freeform 2271"/>
            <p:cNvSpPr>
              <a:spLocks noEditPoints="1"/>
            </p:cNvSpPr>
            <p:nvPr/>
          </p:nvSpPr>
          <p:spPr bwMode="auto">
            <a:xfrm>
              <a:off x="2209" y="183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9" name="Freeform 2272"/>
            <p:cNvSpPr>
              <a:spLocks noEditPoints="1"/>
            </p:cNvSpPr>
            <p:nvPr/>
          </p:nvSpPr>
          <p:spPr bwMode="auto">
            <a:xfrm>
              <a:off x="1546" y="310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0" name="Freeform 2273"/>
            <p:cNvSpPr>
              <a:spLocks noEditPoints="1"/>
            </p:cNvSpPr>
            <p:nvPr/>
          </p:nvSpPr>
          <p:spPr bwMode="auto">
            <a:xfrm>
              <a:off x="1923" y="210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1" name="Freeform 2274"/>
            <p:cNvSpPr>
              <a:spLocks noEditPoints="1"/>
            </p:cNvSpPr>
            <p:nvPr/>
          </p:nvSpPr>
          <p:spPr bwMode="auto">
            <a:xfrm>
              <a:off x="2096" y="297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2" name="Freeform 2275"/>
            <p:cNvSpPr>
              <a:spLocks noEditPoints="1"/>
            </p:cNvSpPr>
            <p:nvPr/>
          </p:nvSpPr>
          <p:spPr bwMode="auto">
            <a:xfrm>
              <a:off x="2633" y="237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3" name="Freeform 2276"/>
            <p:cNvSpPr>
              <a:spLocks noEditPoints="1"/>
            </p:cNvSpPr>
            <p:nvPr/>
          </p:nvSpPr>
          <p:spPr bwMode="auto">
            <a:xfrm>
              <a:off x="1454" y="241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4" name="Freeform 2277"/>
            <p:cNvSpPr>
              <a:spLocks noEditPoints="1"/>
            </p:cNvSpPr>
            <p:nvPr/>
          </p:nvSpPr>
          <p:spPr bwMode="auto">
            <a:xfrm>
              <a:off x="1867" y="2210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5" name="Freeform 2278"/>
            <p:cNvSpPr>
              <a:spLocks noEditPoints="1"/>
            </p:cNvSpPr>
            <p:nvPr/>
          </p:nvSpPr>
          <p:spPr bwMode="auto">
            <a:xfrm>
              <a:off x="1635" y="235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6" name="Freeform 2279"/>
            <p:cNvSpPr>
              <a:spLocks noEditPoints="1"/>
            </p:cNvSpPr>
            <p:nvPr/>
          </p:nvSpPr>
          <p:spPr bwMode="auto">
            <a:xfrm>
              <a:off x="2916" y="236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7" name="Freeform 2280"/>
            <p:cNvSpPr>
              <a:spLocks noEditPoints="1"/>
            </p:cNvSpPr>
            <p:nvPr/>
          </p:nvSpPr>
          <p:spPr bwMode="auto">
            <a:xfrm>
              <a:off x="2094" y="200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8" name="Freeform 2281"/>
            <p:cNvSpPr>
              <a:spLocks noEditPoints="1"/>
            </p:cNvSpPr>
            <p:nvPr/>
          </p:nvSpPr>
          <p:spPr bwMode="auto">
            <a:xfrm>
              <a:off x="1616" y="252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9" name="Freeform 2282"/>
            <p:cNvSpPr>
              <a:spLocks noEditPoints="1"/>
            </p:cNvSpPr>
            <p:nvPr/>
          </p:nvSpPr>
          <p:spPr bwMode="auto">
            <a:xfrm>
              <a:off x="2040" y="205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0" name="Freeform 2283"/>
            <p:cNvSpPr>
              <a:spLocks noEditPoints="1"/>
            </p:cNvSpPr>
            <p:nvPr/>
          </p:nvSpPr>
          <p:spPr bwMode="auto">
            <a:xfrm>
              <a:off x="2101" y="208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1" name="Freeform 2284"/>
            <p:cNvSpPr>
              <a:spLocks noEditPoints="1"/>
            </p:cNvSpPr>
            <p:nvPr/>
          </p:nvSpPr>
          <p:spPr bwMode="auto">
            <a:xfrm>
              <a:off x="1663" y="238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2" name="Freeform 2285"/>
            <p:cNvSpPr>
              <a:spLocks noEditPoints="1"/>
            </p:cNvSpPr>
            <p:nvPr/>
          </p:nvSpPr>
          <p:spPr bwMode="auto">
            <a:xfrm>
              <a:off x="2609" y="20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3" name="Freeform 2286"/>
            <p:cNvSpPr>
              <a:spLocks noEditPoints="1"/>
            </p:cNvSpPr>
            <p:nvPr/>
          </p:nvSpPr>
          <p:spPr bwMode="auto">
            <a:xfrm>
              <a:off x="2245" y="189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4" name="Freeform 2287"/>
            <p:cNvSpPr>
              <a:spLocks noEditPoints="1"/>
            </p:cNvSpPr>
            <p:nvPr/>
          </p:nvSpPr>
          <p:spPr bwMode="auto">
            <a:xfrm>
              <a:off x="1371" y="213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5" name="Freeform 2288"/>
            <p:cNvSpPr>
              <a:spLocks noEditPoints="1"/>
            </p:cNvSpPr>
            <p:nvPr/>
          </p:nvSpPr>
          <p:spPr bwMode="auto">
            <a:xfrm>
              <a:off x="1626" y="219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6" name="Freeform 2289"/>
            <p:cNvSpPr>
              <a:spLocks noEditPoints="1"/>
            </p:cNvSpPr>
            <p:nvPr/>
          </p:nvSpPr>
          <p:spPr bwMode="auto">
            <a:xfrm>
              <a:off x="1815" y="246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7" name="Freeform 2290"/>
            <p:cNvSpPr>
              <a:spLocks noEditPoints="1"/>
            </p:cNvSpPr>
            <p:nvPr/>
          </p:nvSpPr>
          <p:spPr bwMode="auto">
            <a:xfrm>
              <a:off x="1743" y="268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8" name="Freeform 2291"/>
            <p:cNvSpPr>
              <a:spLocks noEditPoints="1"/>
            </p:cNvSpPr>
            <p:nvPr/>
          </p:nvSpPr>
          <p:spPr bwMode="auto">
            <a:xfrm>
              <a:off x="1828" y="215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9" name="Freeform 2292"/>
            <p:cNvSpPr>
              <a:spLocks noEditPoints="1"/>
            </p:cNvSpPr>
            <p:nvPr/>
          </p:nvSpPr>
          <p:spPr bwMode="auto">
            <a:xfrm>
              <a:off x="2397" y="235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0" name="Freeform 2293"/>
            <p:cNvSpPr>
              <a:spLocks noEditPoints="1"/>
            </p:cNvSpPr>
            <p:nvPr/>
          </p:nvSpPr>
          <p:spPr bwMode="auto">
            <a:xfrm>
              <a:off x="1919" y="276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1" name="Freeform 2294"/>
            <p:cNvSpPr>
              <a:spLocks noEditPoints="1"/>
            </p:cNvSpPr>
            <p:nvPr/>
          </p:nvSpPr>
          <p:spPr bwMode="auto">
            <a:xfrm>
              <a:off x="2157" y="180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2" name="Freeform 2295"/>
            <p:cNvSpPr>
              <a:spLocks noEditPoints="1"/>
            </p:cNvSpPr>
            <p:nvPr/>
          </p:nvSpPr>
          <p:spPr bwMode="auto">
            <a:xfrm>
              <a:off x="1758" y="261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3" name="Freeform 2296"/>
            <p:cNvSpPr>
              <a:spLocks noEditPoints="1"/>
            </p:cNvSpPr>
            <p:nvPr/>
          </p:nvSpPr>
          <p:spPr bwMode="auto">
            <a:xfrm>
              <a:off x="2199" y="211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4" name="Freeform 2297"/>
            <p:cNvSpPr>
              <a:spLocks noEditPoints="1"/>
            </p:cNvSpPr>
            <p:nvPr/>
          </p:nvSpPr>
          <p:spPr bwMode="auto">
            <a:xfrm>
              <a:off x="1481" y="241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5" name="Freeform 2298"/>
            <p:cNvSpPr>
              <a:spLocks noEditPoints="1"/>
            </p:cNvSpPr>
            <p:nvPr/>
          </p:nvSpPr>
          <p:spPr bwMode="auto">
            <a:xfrm>
              <a:off x="1776" y="242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6" name="Freeform 2299"/>
            <p:cNvSpPr>
              <a:spLocks noEditPoints="1"/>
            </p:cNvSpPr>
            <p:nvPr/>
          </p:nvSpPr>
          <p:spPr bwMode="auto">
            <a:xfrm>
              <a:off x="1967" y="216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7" name="Freeform 2300"/>
            <p:cNvSpPr>
              <a:spLocks noEditPoints="1"/>
            </p:cNvSpPr>
            <p:nvPr/>
          </p:nvSpPr>
          <p:spPr bwMode="auto">
            <a:xfrm>
              <a:off x="2487" y="224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8" name="Freeform 2301"/>
            <p:cNvSpPr>
              <a:spLocks noEditPoints="1"/>
            </p:cNvSpPr>
            <p:nvPr/>
          </p:nvSpPr>
          <p:spPr bwMode="auto">
            <a:xfrm>
              <a:off x="1788" y="229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9" name="Freeform 2302"/>
            <p:cNvSpPr>
              <a:spLocks noEditPoints="1"/>
            </p:cNvSpPr>
            <p:nvPr/>
          </p:nvSpPr>
          <p:spPr bwMode="auto">
            <a:xfrm>
              <a:off x="1952" y="212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0" name="Freeform 2303"/>
            <p:cNvSpPr>
              <a:spLocks noEditPoints="1"/>
            </p:cNvSpPr>
            <p:nvPr/>
          </p:nvSpPr>
          <p:spPr bwMode="auto">
            <a:xfrm>
              <a:off x="2738" y="203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1" name="Freeform 2304"/>
            <p:cNvSpPr>
              <a:spLocks noEditPoints="1"/>
            </p:cNvSpPr>
            <p:nvPr/>
          </p:nvSpPr>
          <p:spPr bwMode="auto">
            <a:xfrm>
              <a:off x="1783" y="1910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2" name="Freeform 2305"/>
            <p:cNvSpPr>
              <a:spLocks noEditPoints="1"/>
            </p:cNvSpPr>
            <p:nvPr/>
          </p:nvSpPr>
          <p:spPr bwMode="auto">
            <a:xfrm>
              <a:off x="1443" y="26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3" name="Freeform 2306"/>
            <p:cNvSpPr>
              <a:spLocks noEditPoints="1"/>
            </p:cNvSpPr>
            <p:nvPr/>
          </p:nvSpPr>
          <p:spPr bwMode="auto">
            <a:xfrm>
              <a:off x="1896" y="229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4" name="Freeform 2307"/>
            <p:cNvSpPr>
              <a:spLocks noEditPoints="1"/>
            </p:cNvSpPr>
            <p:nvPr/>
          </p:nvSpPr>
          <p:spPr bwMode="auto">
            <a:xfrm>
              <a:off x="1572" y="206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5" name="Freeform 2308"/>
            <p:cNvSpPr>
              <a:spLocks noEditPoints="1"/>
            </p:cNvSpPr>
            <p:nvPr/>
          </p:nvSpPr>
          <p:spPr bwMode="auto">
            <a:xfrm>
              <a:off x="2592" y="240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6" name="Freeform 2309"/>
            <p:cNvSpPr>
              <a:spLocks noEditPoints="1"/>
            </p:cNvSpPr>
            <p:nvPr/>
          </p:nvSpPr>
          <p:spPr bwMode="auto">
            <a:xfrm>
              <a:off x="2644" y="241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7" name="Freeform 2310"/>
            <p:cNvSpPr>
              <a:spLocks noEditPoints="1"/>
            </p:cNvSpPr>
            <p:nvPr/>
          </p:nvSpPr>
          <p:spPr bwMode="auto">
            <a:xfrm>
              <a:off x="2248" y="244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8" name="Freeform 2311"/>
            <p:cNvSpPr>
              <a:spLocks noEditPoints="1"/>
            </p:cNvSpPr>
            <p:nvPr/>
          </p:nvSpPr>
          <p:spPr bwMode="auto">
            <a:xfrm>
              <a:off x="2689" y="275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9" name="Freeform 2312"/>
            <p:cNvSpPr>
              <a:spLocks noEditPoints="1"/>
            </p:cNvSpPr>
            <p:nvPr/>
          </p:nvSpPr>
          <p:spPr bwMode="auto">
            <a:xfrm>
              <a:off x="2040" y="211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0" name="Freeform 2313"/>
            <p:cNvSpPr>
              <a:spLocks noEditPoints="1"/>
            </p:cNvSpPr>
            <p:nvPr/>
          </p:nvSpPr>
          <p:spPr bwMode="auto">
            <a:xfrm>
              <a:off x="2035" y="227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1" name="Freeform 2314"/>
            <p:cNvSpPr>
              <a:spLocks noEditPoints="1"/>
            </p:cNvSpPr>
            <p:nvPr/>
          </p:nvSpPr>
          <p:spPr bwMode="auto">
            <a:xfrm>
              <a:off x="1711" y="23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2" name="Freeform 2315"/>
            <p:cNvSpPr>
              <a:spLocks noEditPoints="1"/>
            </p:cNvSpPr>
            <p:nvPr/>
          </p:nvSpPr>
          <p:spPr bwMode="auto">
            <a:xfrm>
              <a:off x="1882" y="215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3" name="Freeform 2316"/>
            <p:cNvSpPr>
              <a:spLocks noEditPoints="1"/>
            </p:cNvSpPr>
            <p:nvPr/>
          </p:nvSpPr>
          <p:spPr bwMode="auto">
            <a:xfrm>
              <a:off x="1576" y="211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4" name="Freeform 2317"/>
            <p:cNvSpPr>
              <a:spLocks noEditPoints="1"/>
            </p:cNvSpPr>
            <p:nvPr/>
          </p:nvSpPr>
          <p:spPr bwMode="auto">
            <a:xfrm>
              <a:off x="2199" y="231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5" name="Freeform 2318"/>
            <p:cNvSpPr>
              <a:spLocks noEditPoints="1"/>
            </p:cNvSpPr>
            <p:nvPr/>
          </p:nvSpPr>
          <p:spPr bwMode="auto">
            <a:xfrm>
              <a:off x="2089" y="256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6" name="Freeform 2319"/>
            <p:cNvSpPr>
              <a:spLocks noEditPoints="1"/>
            </p:cNvSpPr>
            <p:nvPr/>
          </p:nvSpPr>
          <p:spPr bwMode="auto">
            <a:xfrm>
              <a:off x="2431" y="265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7" name="Freeform 2320"/>
            <p:cNvSpPr>
              <a:spLocks noEditPoints="1"/>
            </p:cNvSpPr>
            <p:nvPr/>
          </p:nvSpPr>
          <p:spPr bwMode="auto">
            <a:xfrm>
              <a:off x="1776" y="210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8" name="Freeform 2321"/>
            <p:cNvSpPr>
              <a:spLocks noEditPoints="1"/>
            </p:cNvSpPr>
            <p:nvPr/>
          </p:nvSpPr>
          <p:spPr bwMode="auto">
            <a:xfrm>
              <a:off x="1681" y="228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9" name="Freeform 2322"/>
            <p:cNvSpPr>
              <a:spLocks noEditPoints="1"/>
            </p:cNvSpPr>
            <p:nvPr/>
          </p:nvSpPr>
          <p:spPr bwMode="auto">
            <a:xfrm>
              <a:off x="1880" y="247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0" name="Freeform 2323"/>
            <p:cNvSpPr>
              <a:spLocks noEditPoints="1"/>
            </p:cNvSpPr>
            <p:nvPr/>
          </p:nvSpPr>
          <p:spPr bwMode="auto">
            <a:xfrm>
              <a:off x="1420" y="229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1" name="Freeform 2324"/>
            <p:cNvSpPr>
              <a:spLocks noEditPoints="1"/>
            </p:cNvSpPr>
            <p:nvPr/>
          </p:nvSpPr>
          <p:spPr bwMode="auto">
            <a:xfrm>
              <a:off x="3059" y="248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2" name="Freeform 2325"/>
            <p:cNvSpPr>
              <a:spLocks noEditPoints="1"/>
            </p:cNvSpPr>
            <p:nvPr/>
          </p:nvSpPr>
          <p:spPr bwMode="auto">
            <a:xfrm>
              <a:off x="1713" y="229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3" name="Freeform 2326"/>
            <p:cNvSpPr>
              <a:spLocks noEditPoints="1"/>
            </p:cNvSpPr>
            <p:nvPr/>
          </p:nvSpPr>
          <p:spPr bwMode="auto">
            <a:xfrm>
              <a:off x="1670" y="2276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4" name="Freeform 2327"/>
            <p:cNvSpPr>
              <a:spLocks noEditPoints="1"/>
            </p:cNvSpPr>
            <p:nvPr/>
          </p:nvSpPr>
          <p:spPr bwMode="auto">
            <a:xfrm>
              <a:off x="1883" y="231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5" name="Freeform 2328"/>
            <p:cNvSpPr>
              <a:spLocks noEditPoints="1"/>
            </p:cNvSpPr>
            <p:nvPr/>
          </p:nvSpPr>
          <p:spPr bwMode="auto">
            <a:xfrm>
              <a:off x="1693" y="228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6" name="Freeform 2329"/>
            <p:cNvSpPr>
              <a:spLocks noEditPoints="1"/>
            </p:cNvSpPr>
            <p:nvPr/>
          </p:nvSpPr>
          <p:spPr bwMode="auto">
            <a:xfrm>
              <a:off x="2208" y="252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7" name="Freeform 2330"/>
            <p:cNvSpPr>
              <a:spLocks noEditPoints="1"/>
            </p:cNvSpPr>
            <p:nvPr/>
          </p:nvSpPr>
          <p:spPr bwMode="auto">
            <a:xfrm>
              <a:off x="2202" y="257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8" name="Freeform 2331"/>
            <p:cNvSpPr>
              <a:spLocks noEditPoints="1"/>
            </p:cNvSpPr>
            <p:nvPr/>
          </p:nvSpPr>
          <p:spPr bwMode="auto">
            <a:xfrm>
              <a:off x="2483" y="220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9" name="Freeform 2332"/>
            <p:cNvSpPr>
              <a:spLocks noEditPoints="1"/>
            </p:cNvSpPr>
            <p:nvPr/>
          </p:nvSpPr>
          <p:spPr bwMode="auto">
            <a:xfrm>
              <a:off x="2095" y="191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0" name="Freeform 2333"/>
            <p:cNvSpPr>
              <a:spLocks noEditPoints="1"/>
            </p:cNvSpPr>
            <p:nvPr/>
          </p:nvSpPr>
          <p:spPr bwMode="auto">
            <a:xfrm>
              <a:off x="2135" y="233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1" name="Freeform 2334"/>
            <p:cNvSpPr>
              <a:spLocks noEditPoints="1"/>
            </p:cNvSpPr>
            <p:nvPr/>
          </p:nvSpPr>
          <p:spPr bwMode="auto">
            <a:xfrm>
              <a:off x="1750" y="220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2" name="Freeform 2335"/>
            <p:cNvSpPr>
              <a:spLocks noEditPoints="1"/>
            </p:cNvSpPr>
            <p:nvPr/>
          </p:nvSpPr>
          <p:spPr bwMode="auto">
            <a:xfrm>
              <a:off x="2573" y="230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3" name="Freeform 2336"/>
            <p:cNvSpPr>
              <a:spLocks noEditPoints="1"/>
            </p:cNvSpPr>
            <p:nvPr/>
          </p:nvSpPr>
          <p:spPr bwMode="auto">
            <a:xfrm>
              <a:off x="2187" y="224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4" name="Freeform 2337"/>
            <p:cNvSpPr>
              <a:spLocks noEditPoints="1"/>
            </p:cNvSpPr>
            <p:nvPr/>
          </p:nvSpPr>
          <p:spPr bwMode="auto">
            <a:xfrm>
              <a:off x="2111" y="224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5" name="Freeform 2338"/>
            <p:cNvSpPr>
              <a:spLocks noEditPoints="1"/>
            </p:cNvSpPr>
            <p:nvPr/>
          </p:nvSpPr>
          <p:spPr bwMode="auto">
            <a:xfrm>
              <a:off x="1822" y="232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6" name="Freeform 2339"/>
            <p:cNvSpPr>
              <a:spLocks noEditPoints="1"/>
            </p:cNvSpPr>
            <p:nvPr/>
          </p:nvSpPr>
          <p:spPr bwMode="auto">
            <a:xfrm>
              <a:off x="1893" y="261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7" name="Freeform 2340"/>
            <p:cNvSpPr>
              <a:spLocks noEditPoints="1"/>
            </p:cNvSpPr>
            <p:nvPr/>
          </p:nvSpPr>
          <p:spPr bwMode="auto">
            <a:xfrm>
              <a:off x="1709" y="241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8" name="Freeform 2341"/>
            <p:cNvSpPr>
              <a:spLocks noEditPoints="1"/>
            </p:cNvSpPr>
            <p:nvPr/>
          </p:nvSpPr>
          <p:spPr bwMode="auto">
            <a:xfrm>
              <a:off x="1952" y="261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9" name="Freeform 2342"/>
            <p:cNvSpPr>
              <a:spLocks noEditPoints="1"/>
            </p:cNvSpPr>
            <p:nvPr/>
          </p:nvSpPr>
          <p:spPr bwMode="auto">
            <a:xfrm>
              <a:off x="1719" y="226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0" name="Freeform 2343"/>
            <p:cNvSpPr>
              <a:spLocks noEditPoints="1"/>
            </p:cNvSpPr>
            <p:nvPr/>
          </p:nvSpPr>
          <p:spPr bwMode="auto">
            <a:xfrm>
              <a:off x="2190" y="296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1" name="Freeform 2344"/>
            <p:cNvSpPr>
              <a:spLocks noEditPoints="1"/>
            </p:cNvSpPr>
            <p:nvPr/>
          </p:nvSpPr>
          <p:spPr bwMode="auto">
            <a:xfrm>
              <a:off x="1731" y="257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2" name="Freeform 2345"/>
            <p:cNvSpPr>
              <a:spLocks noEditPoints="1"/>
            </p:cNvSpPr>
            <p:nvPr/>
          </p:nvSpPr>
          <p:spPr bwMode="auto">
            <a:xfrm>
              <a:off x="1819" y="2300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3" name="Freeform 2346"/>
            <p:cNvSpPr>
              <a:spLocks noEditPoints="1"/>
            </p:cNvSpPr>
            <p:nvPr/>
          </p:nvSpPr>
          <p:spPr bwMode="auto">
            <a:xfrm>
              <a:off x="1902" y="297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4" name="Freeform 2347"/>
            <p:cNvSpPr>
              <a:spLocks noEditPoints="1"/>
            </p:cNvSpPr>
            <p:nvPr/>
          </p:nvSpPr>
          <p:spPr bwMode="auto">
            <a:xfrm>
              <a:off x="1806" y="202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5" name="Freeform 2348"/>
            <p:cNvSpPr>
              <a:spLocks noEditPoints="1"/>
            </p:cNvSpPr>
            <p:nvPr/>
          </p:nvSpPr>
          <p:spPr bwMode="auto">
            <a:xfrm>
              <a:off x="1643" y="206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6" name="Freeform 2349"/>
            <p:cNvSpPr>
              <a:spLocks noEditPoints="1"/>
            </p:cNvSpPr>
            <p:nvPr/>
          </p:nvSpPr>
          <p:spPr bwMode="auto">
            <a:xfrm>
              <a:off x="1764" y="230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7" name="Freeform 2350"/>
            <p:cNvSpPr>
              <a:spLocks noEditPoints="1"/>
            </p:cNvSpPr>
            <p:nvPr/>
          </p:nvSpPr>
          <p:spPr bwMode="auto">
            <a:xfrm>
              <a:off x="2539" y="205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8" name="Freeform 2351"/>
            <p:cNvSpPr>
              <a:spLocks noEditPoints="1"/>
            </p:cNvSpPr>
            <p:nvPr/>
          </p:nvSpPr>
          <p:spPr bwMode="auto">
            <a:xfrm>
              <a:off x="2306" y="227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9" name="Freeform 2352"/>
            <p:cNvSpPr>
              <a:spLocks noEditPoints="1"/>
            </p:cNvSpPr>
            <p:nvPr/>
          </p:nvSpPr>
          <p:spPr bwMode="auto">
            <a:xfrm>
              <a:off x="1908" y="257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0" name="Freeform 2353"/>
            <p:cNvSpPr>
              <a:spLocks noEditPoints="1"/>
            </p:cNvSpPr>
            <p:nvPr/>
          </p:nvSpPr>
          <p:spPr bwMode="auto">
            <a:xfrm>
              <a:off x="1731" y="2329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1" name="Freeform 2354"/>
            <p:cNvSpPr>
              <a:spLocks noEditPoints="1"/>
            </p:cNvSpPr>
            <p:nvPr/>
          </p:nvSpPr>
          <p:spPr bwMode="auto">
            <a:xfrm>
              <a:off x="1992" y="26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2" name="Freeform 2355"/>
            <p:cNvSpPr>
              <a:spLocks noEditPoints="1"/>
            </p:cNvSpPr>
            <p:nvPr/>
          </p:nvSpPr>
          <p:spPr bwMode="auto">
            <a:xfrm>
              <a:off x="1665" y="2226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3" name="Freeform 2356"/>
            <p:cNvSpPr>
              <a:spLocks noEditPoints="1"/>
            </p:cNvSpPr>
            <p:nvPr/>
          </p:nvSpPr>
          <p:spPr bwMode="auto">
            <a:xfrm>
              <a:off x="1489" y="24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4" name="Freeform 2357"/>
            <p:cNvSpPr>
              <a:spLocks noEditPoints="1"/>
            </p:cNvSpPr>
            <p:nvPr/>
          </p:nvSpPr>
          <p:spPr bwMode="auto">
            <a:xfrm>
              <a:off x="1832" y="264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5" name="Freeform 2358"/>
            <p:cNvSpPr>
              <a:spLocks noEditPoints="1"/>
            </p:cNvSpPr>
            <p:nvPr/>
          </p:nvSpPr>
          <p:spPr bwMode="auto">
            <a:xfrm>
              <a:off x="2354" y="2346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6" name="Freeform 2359"/>
            <p:cNvSpPr>
              <a:spLocks noEditPoints="1"/>
            </p:cNvSpPr>
            <p:nvPr/>
          </p:nvSpPr>
          <p:spPr bwMode="auto">
            <a:xfrm>
              <a:off x="2164" y="234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7" name="Freeform 2360"/>
            <p:cNvSpPr>
              <a:spLocks noEditPoints="1"/>
            </p:cNvSpPr>
            <p:nvPr/>
          </p:nvSpPr>
          <p:spPr bwMode="auto">
            <a:xfrm>
              <a:off x="2257" y="240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8" name="Freeform 2361"/>
            <p:cNvSpPr>
              <a:spLocks noEditPoints="1"/>
            </p:cNvSpPr>
            <p:nvPr/>
          </p:nvSpPr>
          <p:spPr bwMode="auto">
            <a:xfrm>
              <a:off x="1989" y="233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9" name="Freeform 2362"/>
            <p:cNvSpPr>
              <a:spLocks noEditPoints="1"/>
            </p:cNvSpPr>
            <p:nvPr/>
          </p:nvSpPr>
          <p:spPr bwMode="auto">
            <a:xfrm>
              <a:off x="2015" y="268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0" name="Freeform 2363"/>
            <p:cNvSpPr>
              <a:spLocks noEditPoints="1"/>
            </p:cNvSpPr>
            <p:nvPr/>
          </p:nvSpPr>
          <p:spPr bwMode="auto">
            <a:xfrm>
              <a:off x="2054" y="209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1" name="Freeform 2364"/>
            <p:cNvSpPr>
              <a:spLocks noEditPoints="1"/>
            </p:cNvSpPr>
            <p:nvPr/>
          </p:nvSpPr>
          <p:spPr bwMode="auto">
            <a:xfrm>
              <a:off x="1856" y="1935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2" name="Freeform 2365"/>
            <p:cNvSpPr>
              <a:spLocks noEditPoints="1"/>
            </p:cNvSpPr>
            <p:nvPr/>
          </p:nvSpPr>
          <p:spPr bwMode="auto">
            <a:xfrm>
              <a:off x="2019" y="194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3" name="Freeform 2366"/>
            <p:cNvSpPr>
              <a:spLocks noEditPoints="1"/>
            </p:cNvSpPr>
            <p:nvPr/>
          </p:nvSpPr>
          <p:spPr bwMode="auto">
            <a:xfrm>
              <a:off x="2430" y="240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4" name="Freeform 2367"/>
            <p:cNvSpPr>
              <a:spLocks noEditPoints="1"/>
            </p:cNvSpPr>
            <p:nvPr/>
          </p:nvSpPr>
          <p:spPr bwMode="auto">
            <a:xfrm>
              <a:off x="2427" y="263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5" name="Freeform 2368"/>
            <p:cNvSpPr>
              <a:spLocks noEditPoints="1"/>
            </p:cNvSpPr>
            <p:nvPr/>
          </p:nvSpPr>
          <p:spPr bwMode="auto">
            <a:xfrm>
              <a:off x="1959" y="284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6" name="Freeform 2369"/>
            <p:cNvSpPr>
              <a:spLocks noEditPoints="1"/>
            </p:cNvSpPr>
            <p:nvPr/>
          </p:nvSpPr>
          <p:spPr bwMode="auto">
            <a:xfrm>
              <a:off x="2224" y="25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7" name="Freeform 2370"/>
            <p:cNvSpPr>
              <a:spLocks noEditPoints="1"/>
            </p:cNvSpPr>
            <p:nvPr/>
          </p:nvSpPr>
          <p:spPr bwMode="auto">
            <a:xfrm>
              <a:off x="2593" y="221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8" name="Freeform 2371"/>
            <p:cNvSpPr>
              <a:spLocks noEditPoints="1"/>
            </p:cNvSpPr>
            <p:nvPr/>
          </p:nvSpPr>
          <p:spPr bwMode="auto">
            <a:xfrm>
              <a:off x="2730" y="246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9" name="Freeform 2372"/>
            <p:cNvSpPr>
              <a:spLocks noEditPoints="1"/>
            </p:cNvSpPr>
            <p:nvPr/>
          </p:nvSpPr>
          <p:spPr bwMode="auto">
            <a:xfrm>
              <a:off x="2421" y="2993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0" name="Freeform 2373"/>
            <p:cNvSpPr>
              <a:spLocks noEditPoints="1"/>
            </p:cNvSpPr>
            <p:nvPr/>
          </p:nvSpPr>
          <p:spPr bwMode="auto">
            <a:xfrm>
              <a:off x="1787" y="223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1" name="Freeform 2374"/>
            <p:cNvSpPr>
              <a:spLocks noEditPoints="1"/>
            </p:cNvSpPr>
            <p:nvPr/>
          </p:nvSpPr>
          <p:spPr bwMode="auto">
            <a:xfrm>
              <a:off x="1710" y="2185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2" name="Freeform 2375"/>
            <p:cNvSpPr>
              <a:spLocks noEditPoints="1"/>
            </p:cNvSpPr>
            <p:nvPr/>
          </p:nvSpPr>
          <p:spPr bwMode="auto">
            <a:xfrm>
              <a:off x="2173" y="228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3" name="Freeform 2376"/>
            <p:cNvSpPr>
              <a:spLocks noEditPoints="1"/>
            </p:cNvSpPr>
            <p:nvPr/>
          </p:nvSpPr>
          <p:spPr bwMode="auto">
            <a:xfrm>
              <a:off x="1940" y="209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4" name="Freeform 2377"/>
            <p:cNvSpPr>
              <a:spLocks noEditPoints="1"/>
            </p:cNvSpPr>
            <p:nvPr/>
          </p:nvSpPr>
          <p:spPr bwMode="auto">
            <a:xfrm>
              <a:off x="2150" y="267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5" name="Freeform 2378"/>
            <p:cNvSpPr>
              <a:spLocks noEditPoints="1"/>
            </p:cNvSpPr>
            <p:nvPr/>
          </p:nvSpPr>
          <p:spPr bwMode="auto">
            <a:xfrm>
              <a:off x="2124" y="231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6" name="Freeform 2379"/>
            <p:cNvSpPr>
              <a:spLocks noEditPoints="1"/>
            </p:cNvSpPr>
            <p:nvPr/>
          </p:nvSpPr>
          <p:spPr bwMode="auto">
            <a:xfrm>
              <a:off x="1920" y="258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7" name="Freeform 2380"/>
            <p:cNvSpPr>
              <a:spLocks noEditPoints="1"/>
            </p:cNvSpPr>
            <p:nvPr/>
          </p:nvSpPr>
          <p:spPr bwMode="auto">
            <a:xfrm>
              <a:off x="2316" y="243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8" name="Freeform 2381"/>
            <p:cNvSpPr>
              <a:spLocks noEditPoints="1"/>
            </p:cNvSpPr>
            <p:nvPr/>
          </p:nvSpPr>
          <p:spPr bwMode="auto">
            <a:xfrm>
              <a:off x="1798" y="248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9" name="Freeform 2382"/>
            <p:cNvSpPr>
              <a:spLocks noEditPoints="1"/>
            </p:cNvSpPr>
            <p:nvPr/>
          </p:nvSpPr>
          <p:spPr bwMode="auto">
            <a:xfrm>
              <a:off x="3337" y="274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0" name="Freeform 2383"/>
            <p:cNvSpPr>
              <a:spLocks noEditPoints="1"/>
            </p:cNvSpPr>
            <p:nvPr/>
          </p:nvSpPr>
          <p:spPr bwMode="auto">
            <a:xfrm>
              <a:off x="1951" y="232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1" name="Freeform 2384"/>
            <p:cNvSpPr>
              <a:spLocks noEditPoints="1"/>
            </p:cNvSpPr>
            <p:nvPr/>
          </p:nvSpPr>
          <p:spPr bwMode="auto">
            <a:xfrm>
              <a:off x="2124" y="238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2" name="Freeform 2385"/>
            <p:cNvSpPr>
              <a:spLocks noEditPoints="1"/>
            </p:cNvSpPr>
            <p:nvPr/>
          </p:nvSpPr>
          <p:spPr bwMode="auto">
            <a:xfrm>
              <a:off x="2188" y="257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3" name="Freeform 2386"/>
            <p:cNvSpPr>
              <a:spLocks noEditPoints="1"/>
            </p:cNvSpPr>
            <p:nvPr/>
          </p:nvSpPr>
          <p:spPr bwMode="auto">
            <a:xfrm>
              <a:off x="2543" y="230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4" name="Freeform 2387"/>
            <p:cNvSpPr>
              <a:spLocks noEditPoints="1"/>
            </p:cNvSpPr>
            <p:nvPr/>
          </p:nvSpPr>
          <p:spPr bwMode="auto">
            <a:xfrm>
              <a:off x="1957" y="2026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5" name="Freeform 2388"/>
            <p:cNvSpPr>
              <a:spLocks noEditPoints="1"/>
            </p:cNvSpPr>
            <p:nvPr/>
          </p:nvSpPr>
          <p:spPr bwMode="auto">
            <a:xfrm>
              <a:off x="1732" y="2173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6" name="Freeform 2389"/>
            <p:cNvSpPr>
              <a:spLocks noEditPoints="1"/>
            </p:cNvSpPr>
            <p:nvPr/>
          </p:nvSpPr>
          <p:spPr bwMode="auto">
            <a:xfrm>
              <a:off x="2223" y="202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7" name="Freeform 2390"/>
            <p:cNvSpPr>
              <a:spLocks noEditPoints="1"/>
            </p:cNvSpPr>
            <p:nvPr/>
          </p:nvSpPr>
          <p:spPr bwMode="auto">
            <a:xfrm>
              <a:off x="1919" y="229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8" name="Freeform 2391"/>
            <p:cNvSpPr>
              <a:spLocks noEditPoints="1"/>
            </p:cNvSpPr>
            <p:nvPr/>
          </p:nvSpPr>
          <p:spPr bwMode="auto">
            <a:xfrm>
              <a:off x="1623" y="226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9" name="Freeform 2392"/>
            <p:cNvSpPr>
              <a:spLocks noEditPoints="1"/>
            </p:cNvSpPr>
            <p:nvPr/>
          </p:nvSpPr>
          <p:spPr bwMode="auto">
            <a:xfrm>
              <a:off x="1676" y="322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0" name="Freeform 2393"/>
            <p:cNvSpPr>
              <a:spLocks noEditPoints="1"/>
            </p:cNvSpPr>
            <p:nvPr/>
          </p:nvSpPr>
          <p:spPr bwMode="auto">
            <a:xfrm>
              <a:off x="3106" y="18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1" name="Freeform 2394"/>
            <p:cNvSpPr>
              <a:spLocks noEditPoints="1"/>
            </p:cNvSpPr>
            <p:nvPr/>
          </p:nvSpPr>
          <p:spPr bwMode="auto">
            <a:xfrm>
              <a:off x="1728" y="255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2" name="Freeform 2395"/>
            <p:cNvSpPr>
              <a:spLocks noEditPoints="1"/>
            </p:cNvSpPr>
            <p:nvPr/>
          </p:nvSpPr>
          <p:spPr bwMode="auto">
            <a:xfrm>
              <a:off x="1474" y="198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3" name="Freeform 2396"/>
            <p:cNvSpPr>
              <a:spLocks noEditPoints="1"/>
            </p:cNvSpPr>
            <p:nvPr/>
          </p:nvSpPr>
          <p:spPr bwMode="auto">
            <a:xfrm>
              <a:off x="1982" y="227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4" name="Freeform 2397"/>
            <p:cNvSpPr>
              <a:spLocks noEditPoints="1"/>
            </p:cNvSpPr>
            <p:nvPr/>
          </p:nvSpPr>
          <p:spPr bwMode="auto">
            <a:xfrm>
              <a:off x="1715" y="254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5" name="Freeform 2398"/>
            <p:cNvSpPr>
              <a:spLocks noEditPoints="1"/>
            </p:cNvSpPr>
            <p:nvPr/>
          </p:nvSpPr>
          <p:spPr bwMode="auto">
            <a:xfrm>
              <a:off x="2088" y="225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6" name="Freeform 2399"/>
            <p:cNvSpPr>
              <a:spLocks noEditPoints="1"/>
            </p:cNvSpPr>
            <p:nvPr/>
          </p:nvSpPr>
          <p:spPr bwMode="auto">
            <a:xfrm>
              <a:off x="1546" y="239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7" name="Freeform 2400"/>
            <p:cNvSpPr>
              <a:spLocks noEditPoints="1"/>
            </p:cNvSpPr>
            <p:nvPr/>
          </p:nvSpPr>
          <p:spPr bwMode="auto">
            <a:xfrm>
              <a:off x="2048" y="231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8" name="Freeform 2401"/>
            <p:cNvSpPr>
              <a:spLocks noEditPoints="1"/>
            </p:cNvSpPr>
            <p:nvPr/>
          </p:nvSpPr>
          <p:spPr bwMode="auto">
            <a:xfrm>
              <a:off x="2304" y="2234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9" name="Freeform 2402"/>
            <p:cNvSpPr>
              <a:spLocks noEditPoints="1"/>
            </p:cNvSpPr>
            <p:nvPr/>
          </p:nvSpPr>
          <p:spPr bwMode="auto">
            <a:xfrm>
              <a:off x="1722" y="242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0" name="Freeform 2403"/>
            <p:cNvSpPr>
              <a:spLocks noEditPoints="1"/>
            </p:cNvSpPr>
            <p:nvPr/>
          </p:nvSpPr>
          <p:spPr bwMode="auto">
            <a:xfrm>
              <a:off x="2242" y="26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1" name="Freeform 2404"/>
            <p:cNvSpPr>
              <a:spLocks noEditPoints="1"/>
            </p:cNvSpPr>
            <p:nvPr/>
          </p:nvSpPr>
          <p:spPr bwMode="auto">
            <a:xfrm>
              <a:off x="2317" y="212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2" name="Freeform 2405"/>
            <p:cNvSpPr>
              <a:spLocks noEditPoints="1"/>
            </p:cNvSpPr>
            <p:nvPr/>
          </p:nvSpPr>
          <p:spPr bwMode="auto">
            <a:xfrm>
              <a:off x="1585" y="252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3" name="Freeform 2406"/>
            <p:cNvSpPr>
              <a:spLocks noEditPoints="1"/>
            </p:cNvSpPr>
            <p:nvPr/>
          </p:nvSpPr>
          <p:spPr bwMode="auto">
            <a:xfrm>
              <a:off x="1929" y="233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4" name="Freeform 2407"/>
            <p:cNvSpPr>
              <a:spLocks noEditPoints="1"/>
            </p:cNvSpPr>
            <p:nvPr/>
          </p:nvSpPr>
          <p:spPr bwMode="auto">
            <a:xfrm>
              <a:off x="2463" y="266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5" name="Freeform 2408"/>
            <p:cNvSpPr>
              <a:spLocks noEditPoints="1"/>
            </p:cNvSpPr>
            <p:nvPr/>
          </p:nvSpPr>
          <p:spPr bwMode="auto">
            <a:xfrm>
              <a:off x="1743" y="23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6" name="Freeform 2409"/>
            <p:cNvSpPr>
              <a:spLocks noEditPoints="1"/>
            </p:cNvSpPr>
            <p:nvPr/>
          </p:nvSpPr>
          <p:spPr bwMode="auto">
            <a:xfrm>
              <a:off x="1579" y="218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7" name="Freeform 2410"/>
            <p:cNvSpPr>
              <a:spLocks noEditPoints="1"/>
            </p:cNvSpPr>
            <p:nvPr/>
          </p:nvSpPr>
          <p:spPr bwMode="auto">
            <a:xfrm>
              <a:off x="1771" y="232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8" name="Freeform 2411"/>
            <p:cNvSpPr>
              <a:spLocks noEditPoints="1"/>
            </p:cNvSpPr>
            <p:nvPr/>
          </p:nvSpPr>
          <p:spPr bwMode="auto">
            <a:xfrm>
              <a:off x="1739" y="189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9" name="Freeform 2412"/>
            <p:cNvSpPr>
              <a:spLocks noEditPoints="1"/>
            </p:cNvSpPr>
            <p:nvPr/>
          </p:nvSpPr>
          <p:spPr bwMode="auto">
            <a:xfrm>
              <a:off x="3259" y="221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0" name="Freeform 2413"/>
            <p:cNvSpPr>
              <a:spLocks noEditPoints="1"/>
            </p:cNvSpPr>
            <p:nvPr/>
          </p:nvSpPr>
          <p:spPr bwMode="auto">
            <a:xfrm>
              <a:off x="2642" y="280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1" name="Freeform 2414"/>
            <p:cNvSpPr>
              <a:spLocks noEditPoints="1"/>
            </p:cNvSpPr>
            <p:nvPr/>
          </p:nvSpPr>
          <p:spPr bwMode="auto">
            <a:xfrm>
              <a:off x="1808" y="238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2" name="Freeform 2415"/>
            <p:cNvSpPr>
              <a:spLocks noEditPoints="1"/>
            </p:cNvSpPr>
            <p:nvPr/>
          </p:nvSpPr>
          <p:spPr bwMode="auto">
            <a:xfrm>
              <a:off x="2203" y="234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3" name="Freeform 2416"/>
            <p:cNvSpPr>
              <a:spLocks noEditPoints="1"/>
            </p:cNvSpPr>
            <p:nvPr/>
          </p:nvSpPr>
          <p:spPr bwMode="auto">
            <a:xfrm>
              <a:off x="1850" y="236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0" name="Group 2618"/>
          <p:cNvGrpSpPr>
            <a:grpSpLocks/>
          </p:cNvGrpSpPr>
          <p:nvPr/>
        </p:nvGrpSpPr>
        <p:grpSpPr bwMode="auto">
          <a:xfrm>
            <a:off x="1746251" y="2659063"/>
            <a:ext cx="3213100" cy="2306638"/>
            <a:chOff x="1100" y="1675"/>
            <a:chExt cx="2024" cy="1453"/>
          </a:xfrm>
        </p:grpSpPr>
        <p:sp>
          <p:nvSpPr>
            <p:cNvPr id="6584" name="Freeform 2418"/>
            <p:cNvSpPr>
              <a:spLocks noEditPoints="1"/>
            </p:cNvSpPr>
            <p:nvPr/>
          </p:nvSpPr>
          <p:spPr bwMode="auto">
            <a:xfrm>
              <a:off x="1709" y="230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5" name="Freeform 2419"/>
            <p:cNvSpPr>
              <a:spLocks noEditPoints="1"/>
            </p:cNvSpPr>
            <p:nvPr/>
          </p:nvSpPr>
          <p:spPr bwMode="auto">
            <a:xfrm>
              <a:off x="2018" y="216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6" name="Freeform 2420"/>
            <p:cNvSpPr>
              <a:spLocks noEditPoints="1"/>
            </p:cNvSpPr>
            <p:nvPr/>
          </p:nvSpPr>
          <p:spPr bwMode="auto">
            <a:xfrm>
              <a:off x="2004" y="24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7" name="Freeform 2421"/>
            <p:cNvSpPr>
              <a:spLocks noEditPoints="1"/>
            </p:cNvSpPr>
            <p:nvPr/>
          </p:nvSpPr>
          <p:spPr bwMode="auto">
            <a:xfrm>
              <a:off x="2097" y="254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8" name="Freeform 2422"/>
            <p:cNvSpPr>
              <a:spLocks noEditPoints="1"/>
            </p:cNvSpPr>
            <p:nvPr/>
          </p:nvSpPr>
          <p:spPr bwMode="auto">
            <a:xfrm>
              <a:off x="1886" y="2193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9" name="Freeform 2423"/>
            <p:cNvSpPr>
              <a:spLocks noEditPoints="1"/>
            </p:cNvSpPr>
            <p:nvPr/>
          </p:nvSpPr>
          <p:spPr bwMode="auto">
            <a:xfrm>
              <a:off x="1674" y="244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0" name="Freeform 2424"/>
            <p:cNvSpPr>
              <a:spLocks noEditPoints="1"/>
            </p:cNvSpPr>
            <p:nvPr/>
          </p:nvSpPr>
          <p:spPr bwMode="auto">
            <a:xfrm>
              <a:off x="1794" y="1959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1" name="Freeform 2425"/>
            <p:cNvSpPr>
              <a:spLocks noEditPoints="1"/>
            </p:cNvSpPr>
            <p:nvPr/>
          </p:nvSpPr>
          <p:spPr bwMode="auto">
            <a:xfrm>
              <a:off x="1927" y="221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2" name="Freeform 2426"/>
            <p:cNvSpPr>
              <a:spLocks noEditPoints="1"/>
            </p:cNvSpPr>
            <p:nvPr/>
          </p:nvSpPr>
          <p:spPr bwMode="auto">
            <a:xfrm>
              <a:off x="1956" y="250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3" name="Freeform 2427"/>
            <p:cNvSpPr>
              <a:spLocks noEditPoints="1"/>
            </p:cNvSpPr>
            <p:nvPr/>
          </p:nvSpPr>
          <p:spPr bwMode="auto">
            <a:xfrm>
              <a:off x="1946" y="250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4" name="Freeform 2428"/>
            <p:cNvSpPr>
              <a:spLocks noEditPoints="1"/>
            </p:cNvSpPr>
            <p:nvPr/>
          </p:nvSpPr>
          <p:spPr bwMode="auto">
            <a:xfrm>
              <a:off x="1860" y="217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5" name="Freeform 2429"/>
            <p:cNvSpPr>
              <a:spLocks noEditPoints="1"/>
            </p:cNvSpPr>
            <p:nvPr/>
          </p:nvSpPr>
          <p:spPr bwMode="auto">
            <a:xfrm>
              <a:off x="1998" y="204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6" name="Freeform 2430"/>
            <p:cNvSpPr>
              <a:spLocks noEditPoints="1"/>
            </p:cNvSpPr>
            <p:nvPr/>
          </p:nvSpPr>
          <p:spPr bwMode="auto">
            <a:xfrm>
              <a:off x="1431" y="2089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7" name="Freeform 2431"/>
            <p:cNvSpPr>
              <a:spLocks noEditPoints="1"/>
            </p:cNvSpPr>
            <p:nvPr/>
          </p:nvSpPr>
          <p:spPr bwMode="auto">
            <a:xfrm>
              <a:off x="1213" y="247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8" name="Freeform 2432"/>
            <p:cNvSpPr>
              <a:spLocks noEditPoints="1"/>
            </p:cNvSpPr>
            <p:nvPr/>
          </p:nvSpPr>
          <p:spPr bwMode="auto">
            <a:xfrm>
              <a:off x="2191" y="2098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9" name="Freeform 2433"/>
            <p:cNvSpPr>
              <a:spLocks noEditPoints="1"/>
            </p:cNvSpPr>
            <p:nvPr/>
          </p:nvSpPr>
          <p:spPr bwMode="auto">
            <a:xfrm>
              <a:off x="1685" y="176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0" name="Freeform 2434"/>
            <p:cNvSpPr>
              <a:spLocks noEditPoints="1"/>
            </p:cNvSpPr>
            <p:nvPr/>
          </p:nvSpPr>
          <p:spPr bwMode="auto">
            <a:xfrm>
              <a:off x="2325" y="263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1" name="Freeform 2435"/>
            <p:cNvSpPr>
              <a:spLocks noEditPoints="1"/>
            </p:cNvSpPr>
            <p:nvPr/>
          </p:nvSpPr>
          <p:spPr bwMode="auto">
            <a:xfrm>
              <a:off x="1388" y="207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2" name="Freeform 2436"/>
            <p:cNvSpPr>
              <a:spLocks noEditPoints="1"/>
            </p:cNvSpPr>
            <p:nvPr/>
          </p:nvSpPr>
          <p:spPr bwMode="auto">
            <a:xfrm>
              <a:off x="2600" y="239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3" name="Freeform 2437"/>
            <p:cNvSpPr>
              <a:spLocks noEditPoints="1"/>
            </p:cNvSpPr>
            <p:nvPr/>
          </p:nvSpPr>
          <p:spPr bwMode="auto">
            <a:xfrm>
              <a:off x="1739" y="238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4" name="Freeform 2438"/>
            <p:cNvSpPr>
              <a:spLocks noEditPoints="1"/>
            </p:cNvSpPr>
            <p:nvPr/>
          </p:nvSpPr>
          <p:spPr bwMode="auto">
            <a:xfrm>
              <a:off x="1764" y="246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5" name="Freeform 2439"/>
            <p:cNvSpPr>
              <a:spLocks noEditPoints="1"/>
            </p:cNvSpPr>
            <p:nvPr/>
          </p:nvSpPr>
          <p:spPr bwMode="auto">
            <a:xfrm>
              <a:off x="1547" y="264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6" name="Freeform 2440"/>
            <p:cNvSpPr>
              <a:spLocks noEditPoints="1"/>
            </p:cNvSpPr>
            <p:nvPr/>
          </p:nvSpPr>
          <p:spPr bwMode="auto">
            <a:xfrm>
              <a:off x="2165" y="219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7" name="Freeform 2441"/>
            <p:cNvSpPr>
              <a:spLocks noEditPoints="1"/>
            </p:cNvSpPr>
            <p:nvPr/>
          </p:nvSpPr>
          <p:spPr bwMode="auto">
            <a:xfrm>
              <a:off x="2289" y="223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8" name="Freeform 2442"/>
            <p:cNvSpPr>
              <a:spLocks noEditPoints="1"/>
            </p:cNvSpPr>
            <p:nvPr/>
          </p:nvSpPr>
          <p:spPr bwMode="auto">
            <a:xfrm>
              <a:off x="1883" y="220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9" name="Freeform 2443"/>
            <p:cNvSpPr>
              <a:spLocks noEditPoints="1"/>
            </p:cNvSpPr>
            <p:nvPr/>
          </p:nvSpPr>
          <p:spPr bwMode="auto">
            <a:xfrm>
              <a:off x="2202" y="196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0" name="Freeform 2444"/>
            <p:cNvSpPr>
              <a:spLocks noEditPoints="1"/>
            </p:cNvSpPr>
            <p:nvPr/>
          </p:nvSpPr>
          <p:spPr bwMode="auto">
            <a:xfrm>
              <a:off x="1770" y="234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1" name="Freeform 2445"/>
            <p:cNvSpPr>
              <a:spLocks noEditPoints="1"/>
            </p:cNvSpPr>
            <p:nvPr/>
          </p:nvSpPr>
          <p:spPr bwMode="auto">
            <a:xfrm>
              <a:off x="1934" y="255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2" name="Freeform 2446"/>
            <p:cNvSpPr>
              <a:spLocks noEditPoints="1"/>
            </p:cNvSpPr>
            <p:nvPr/>
          </p:nvSpPr>
          <p:spPr bwMode="auto">
            <a:xfrm>
              <a:off x="1474" y="228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3" name="Freeform 2447"/>
            <p:cNvSpPr>
              <a:spLocks noEditPoints="1"/>
            </p:cNvSpPr>
            <p:nvPr/>
          </p:nvSpPr>
          <p:spPr bwMode="auto">
            <a:xfrm>
              <a:off x="2003" y="2632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4" name="Freeform 2448"/>
            <p:cNvSpPr>
              <a:spLocks noEditPoints="1"/>
            </p:cNvSpPr>
            <p:nvPr/>
          </p:nvSpPr>
          <p:spPr bwMode="auto">
            <a:xfrm>
              <a:off x="2613" y="176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5" name="Freeform 2449"/>
            <p:cNvSpPr>
              <a:spLocks noEditPoints="1"/>
            </p:cNvSpPr>
            <p:nvPr/>
          </p:nvSpPr>
          <p:spPr bwMode="auto">
            <a:xfrm>
              <a:off x="1426" y="262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6" name="Freeform 2450"/>
            <p:cNvSpPr>
              <a:spLocks noEditPoints="1"/>
            </p:cNvSpPr>
            <p:nvPr/>
          </p:nvSpPr>
          <p:spPr bwMode="auto">
            <a:xfrm>
              <a:off x="1813" y="217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7" name="Freeform 2451"/>
            <p:cNvSpPr>
              <a:spLocks noEditPoints="1"/>
            </p:cNvSpPr>
            <p:nvPr/>
          </p:nvSpPr>
          <p:spPr bwMode="auto">
            <a:xfrm>
              <a:off x="1932" y="2392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8" name="Freeform 2452"/>
            <p:cNvSpPr>
              <a:spLocks noEditPoints="1"/>
            </p:cNvSpPr>
            <p:nvPr/>
          </p:nvSpPr>
          <p:spPr bwMode="auto">
            <a:xfrm>
              <a:off x="2053" y="230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9" name="Freeform 2453"/>
            <p:cNvSpPr>
              <a:spLocks noEditPoints="1"/>
            </p:cNvSpPr>
            <p:nvPr/>
          </p:nvSpPr>
          <p:spPr bwMode="auto">
            <a:xfrm>
              <a:off x="2809" y="23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0" name="Freeform 2454"/>
            <p:cNvSpPr>
              <a:spLocks noEditPoints="1"/>
            </p:cNvSpPr>
            <p:nvPr/>
          </p:nvSpPr>
          <p:spPr bwMode="auto">
            <a:xfrm>
              <a:off x="1857" y="246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1" name="Freeform 2455"/>
            <p:cNvSpPr>
              <a:spLocks noEditPoints="1"/>
            </p:cNvSpPr>
            <p:nvPr/>
          </p:nvSpPr>
          <p:spPr bwMode="auto">
            <a:xfrm>
              <a:off x="1668" y="216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2" name="Freeform 2456"/>
            <p:cNvSpPr>
              <a:spLocks noEditPoints="1"/>
            </p:cNvSpPr>
            <p:nvPr/>
          </p:nvSpPr>
          <p:spPr bwMode="auto">
            <a:xfrm>
              <a:off x="1899" y="229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3" name="Freeform 2457"/>
            <p:cNvSpPr>
              <a:spLocks noEditPoints="1"/>
            </p:cNvSpPr>
            <p:nvPr/>
          </p:nvSpPr>
          <p:spPr bwMode="auto">
            <a:xfrm>
              <a:off x="2252" y="266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4" name="Freeform 2458"/>
            <p:cNvSpPr>
              <a:spLocks noEditPoints="1"/>
            </p:cNvSpPr>
            <p:nvPr/>
          </p:nvSpPr>
          <p:spPr bwMode="auto">
            <a:xfrm>
              <a:off x="1848" y="244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5" name="Freeform 2459"/>
            <p:cNvSpPr>
              <a:spLocks noEditPoints="1"/>
            </p:cNvSpPr>
            <p:nvPr/>
          </p:nvSpPr>
          <p:spPr bwMode="auto">
            <a:xfrm>
              <a:off x="2115" y="210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6" name="Freeform 2460"/>
            <p:cNvSpPr>
              <a:spLocks noEditPoints="1"/>
            </p:cNvSpPr>
            <p:nvPr/>
          </p:nvSpPr>
          <p:spPr bwMode="auto">
            <a:xfrm>
              <a:off x="1357" y="250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7" name="Freeform 2461"/>
            <p:cNvSpPr>
              <a:spLocks noEditPoints="1"/>
            </p:cNvSpPr>
            <p:nvPr/>
          </p:nvSpPr>
          <p:spPr bwMode="auto">
            <a:xfrm>
              <a:off x="1564" y="2046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8" name="Freeform 2462"/>
            <p:cNvSpPr>
              <a:spLocks noEditPoints="1"/>
            </p:cNvSpPr>
            <p:nvPr/>
          </p:nvSpPr>
          <p:spPr bwMode="auto">
            <a:xfrm>
              <a:off x="1626" y="253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9" name="Freeform 2463"/>
            <p:cNvSpPr>
              <a:spLocks noEditPoints="1"/>
            </p:cNvSpPr>
            <p:nvPr/>
          </p:nvSpPr>
          <p:spPr bwMode="auto">
            <a:xfrm>
              <a:off x="2846" y="216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0" name="Freeform 2464"/>
            <p:cNvSpPr>
              <a:spLocks noEditPoints="1"/>
            </p:cNvSpPr>
            <p:nvPr/>
          </p:nvSpPr>
          <p:spPr bwMode="auto">
            <a:xfrm>
              <a:off x="2242" y="227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1" name="Freeform 2465"/>
            <p:cNvSpPr>
              <a:spLocks noEditPoints="1"/>
            </p:cNvSpPr>
            <p:nvPr/>
          </p:nvSpPr>
          <p:spPr bwMode="auto">
            <a:xfrm>
              <a:off x="2399" y="21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2" name="Freeform 2466"/>
            <p:cNvSpPr>
              <a:spLocks noEditPoints="1"/>
            </p:cNvSpPr>
            <p:nvPr/>
          </p:nvSpPr>
          <p:spPr bwMode="auto">
            <a:xfrm>
              <a:off x="1208" y="224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3" name="Freeform 2467"/>
            <p:cNvSpPr>
              <a:spLocks noEditPoints="1"/>
            </p:cNvSpPr>
            <p:nvPr/>
          </p:nvSpPr>
          <p:spPr bwMode="auto">
            <a:xfrm>
              <a:off x="2171" y="250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4" name="Freeform 2468"/>
            <p:cNvSpPr>
              <a:spLocks noEditPoints="1"/>
            </p:cNvSpPr>
            <p:nvPr/>
          </p:nvSpPr>
          <p:spPr bwMode="auto">
            <a:xfrm>
              <a:off x="1647" y="221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5" name="Freeform 2469"/>
            <p:cNvSpPr>
              <a:spLocks noEditPoints="1"/>
            </p:cNvSpPr>
            <p:nvPr/>
          </p:nvSpPr>
          <p:spPr bwMode="auto">
            <a:xfrm>
              <a:off x="1829" y="203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6" name="Freeform 2470"/>
            <p:cNvSpPr>
              <a:spLocks noEditPoints="1"/>
            </p:cNvSpPr>
            <p:nvPr/>
          </p:nvSpPr>
          <p:spPr bwMode="auto">
            <a:xfrm>
              <a:off x="1497" y="220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7" name="Freeform 2471"/>
            <p:cNvSpPr>
              <a:spLocks noEditPoints="1"/>
            </p:cNvSpPr>
            <p:nvPr/>
          </p:nvSpPr>
          <p:spPr bwMode="auto">
            <a:xfrm>
              <a:off x="1802" y="236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8" name="Freeform 2472"/>
            <p:cNvSpPr>
              <a:spLocks noEditPoints="1"/>
            </p:cNvSpPr>
            <p:nvPr/>
          </p:nvSpPr>
          <p:spPr bwMode="auto">
            <a:xfrm>
              <a:off x="2097" y="207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9" name="Freeform 2473"/>
            <p:cNvSpPr>
              <a:spLocks noEditPoints="1"/>
            </p:cNvSpPr>
            <p:nvPr/>
          </p:nvSpPr>
          <p:spPr bwMode="auto">
            <a:xfrm>
              <a:off x="1878" y="237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0" name="Freeform 2474"/>
            <p:cNvSpPr>
              <a:spLocks noEditPoints="1"/>
            </p:cNvSpPr>
            <p:nvPr/>
          </p:nvSpPr>
          <p:spPr bwMode="auto">
            <a:xfrm>
              <a:off x="3072" y="245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1" name="Freeform 2475"/>
            <p:cNvSpPr>
              <a:spLocks noEditPoints="1"/>
            </p:cNvSpPr>
            <p:nvPr/>
          </p:nvSpPr>
          <p:spPr bwMode="auto">
            <a:xfrm>
              <a:off x="1679" y="2230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2" name="Freeform 2476"/>
            <p:cNvSpPr>
              <a:spLocks noEditPoints="1"/>
            </p:cNvSpPr>
            <p:nvPr/>
          </p:nvSpPr>
          <p:spPr bwMode="auto">
            <a:xfrm>
              <a:off x="1936" y="207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3" name="Freeform 2477"/>
            <p:cNvSpPr>
              <a:spLocks noEditPoints="1"/>
            </p:cNvSpPr>
            <p:nvPr/>
          </p:nvSpPr>
          <p:spPr bwMode="auto">
            <a:xfrm>
              <a:off x="2256" y="299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4" name="Freeform 2478"/>
            <p:cNvSpPr>
              <a:spLocks noEditPoints="1"/>
            </p:cNvSpPr>
            <p:nvPr/>
          </p:nvSpPr>
          <p:spPr bwMode="auto">
            <a:xfrm>
              <a:off x="2991" y="237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5" name="Freeform 2479"/>
            <p:cNvSpPr>
              <a:spLocks noEditPoints="1"/>
            </p:cNvSpPr>
            <p:nvPr/>
          </p:nvSpPr>
          <p:spPr bwMode="auto">
            <a:xfrm>
              <a:off x="1883" y="1675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6" name="Freeform 2480"/>
            <p:cNvSpPr>
              <a:spLocks noEditPoints="1"/>
            </p:cNvSpPr>
            <p:nvPr/>
          </p:nvSpPr>
          <p:spPr bwMode="auto">
            <a:xfrm>
              <a:off x="2431" y="271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7" name="Freeform 2481"/>
            <p:cNvSpPr>
              <a:spLocks noEditPoints="1"/>
            </p:cNvSpPr>
            <p:nvPr/>
          </p:nvSpPr>
          <p:spPr bwMode="auto">
            <a:xfrm>
              <a:off x="2412" y="204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8" name="Freeform 2482"/>
            <p:cNvSpPr>
              <a:spLocks noEditPoints="1"/>
            </p:cNvSpPr>
            <p:nvPr/>
          </p:nvSpPr>
          <p:spPr bwMode="auto">
            <a:xfrm>
              <a:off x="1782" y="264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9" name="Freeform 2483"/>
            <p:cNvSpPr>
              <a:spLocks noEditPoints="1"/>
            </p:cNvSpPr>
            <p:nvPr/>
          </p:nvSpPr>
          <p:spPr bwMode="auto">
            <a:xfrm>
              <a:off x="1846" y="251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0" name="Freeform 2484"/>
            <p:cNvSpPr>
              <a:spLocks noEditPoints="1"/>
            </p:cNvSpPr>
            <p:nvPr/>
          </p:nvSpPr>
          <p:spPr bwMode="auto">
            <a:xfrm>
              <a:off x="1786" y="240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1" name="Freeform 2485"/>
            <p:cNvSpPr>
              <a:spLocks noEditPoints="1"/>
            </p:cNvSpPr>
            <p:nvPr/>
          </p:nvSpPr>
          <p:spPr bwMode="auto">
            <a:xfrm>
              <a:off x="2665" y="266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2" name="Freeform 2486"/>
            <p:cNvSpPr>
              <a:spLocks noEditPoints="1"/>
            </p:cNvSpPr>
            <p:nvPr/>
          </p:nvSpPr>
          <p:spPr bwMode="auto">
            <a:xfrm>
              <a:off x="1844" y="236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3" name="Freeform 2487"/>
            <p:cNvSpPr>
              <a:spLocks noEditPoints="1"/>
            </p:cNvSpPr>
            <p:nvPr/>
          </p:nvSpPr>
          <p:spPr bwMode="auto">
            <a:xfrm>
              <a:off x="1627" y="224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4" name="Freeform 2488"/>
            <p:cNvSpPr>
              <a:spLocks noEditPoints="1"/>
            </p:cNvSpPr>
            <p:nvPr/>
          </p:nvSpPr>
          <p:spPr bwMode="auto">
            <a:xfrm>
              <a:off x="2157" y="239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5" name="Freeform 2489"/>
            <p:cNvSpPr>
              <a:spLocks noEditPoints="1"/>
            </p:cNvSpPr>
            <p:nvPr/>
          </p:nvSpPr>
          <p:spPr bwMode="auto">
            <a:xfrm>
              <a:off x="2668" y="247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6" name="Freeform 2490"/>
            <p:cNvSpPr>
              <a:spLocks noEditPoints="1"/>
            </p:cNvSpPr>
            <p:nvPr/>
          </p:nvSpPr>
          <p:spPr bwMode="auto">
            <a:xfrm>
              <a:off x="1990" y="247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7" name="Freeform 2491"/>
            <p:cNvSpPr>
              <a:spLocks noEditPoints="1"/>
            </p:cNvSpPr>
            <p:nvPr/>
          </p:nvSpPr>
          <p:spPr bwMode="auto">
            <a:xfrm>
              <a:off x="3007" y="204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8" name="Freeform 2492"/>
            <p:cNvSpPr>
              <a:spLocks noEditPoints="1"/>
            </p:cNvSpPr>
            <p:nvPr/>
          </p:nvSpPr>
          <p:spPr bwMode="auto">
            <a:xfrm>
              <a:off x="2083" y="233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9" name="Freeform 2493"/>
            <p:cNvSpPr>
              <a:spLocks noEditPoints="1"/>
            </p:cNvSpPr>
            <p:nvPr/>
          </p:nvSpPr>
          <p:spPr bwMode="auto">
            <a:xfrm>
              <a:off x="2592" y="242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0" name="Freeform 2494"/>
            <p:cNvSpPr>
              <a:spLocks noEditPoints="1"/>
            </p:cNvSpPr>
            <p:nvPr/>
          </p:nvSpPr>
          <p:spPr bwMode="auto">
            <a:xfrm>
              <a:off x="1807" y="307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1" name="Freeform 2495"/>
            <p:cNvSpPr>
              <a:spLocks noEditPoints="1"/>
            </p:cNvSpPr>
            <p:nvPr/>
          </p:nvSpPr>
          <p:spPr bwMode="auto">
            <a:xfrm>
              <a:off x="1983" y="25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2" name="Freeform 2496"/>
            <p:cNvSpPr>
              <a:spLocks noEditPoints="1"/>
            </p:cNvSpPr>
            <p:nvPr/>
          </p:nvSpPr>
          <p:spPr bwMode="auto">
            <a:xfrm>
              <a:off x="2004" y="2305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3" name="Freeform 2497"/>
            <p:cNvSpPr>
              <a:spLocks noEditPoints="1"/>
            </p:cNvSpPr>
            <p:nvPr/>
          </p:nvSpPr>
          <p:spPr bwMode="auto">
            <a:xfrm>
              <a:off x="2095" y="2556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4" name="Freeform 2498"/>
            <p:cNvSpPr>
              <a:spLocks noEditPoints="1"/>
            </p:cNvSpPr>
            <p:nvPr/>
          </p:nvSpPr>
          <p:spPr bwMode="auto">
            <a:xfrm>
              <a:off x="2596" y="219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5" name="Freeform 2499"/>
            <p:cNvSpPr>
              <a:spLocks noEditPoints="1"/>
            </p:cNvSpPr>
            <p:nvPr/>
          </p:nvSpPr>
          <p:spPr bwMode="auto">
            <a:xfrm>
              <a:off x="2273" y="232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6" name="Freeform 2500"/>
            <p:cNvSpPr>
              <a:spLocks noEditPoints="1"/>
            </p:cNvSpPr>
            <p:nvPr/>
          </p:nvSpPr>
          <p:spPr bwMode="auto">
            <a:xfrm>
              <a:off x="1815" y="2270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7" name="Freeform 2501"/>
            <p:cNvSpPr>
              <a:spLocks noEditPoints="1"/>
            </p:cNvSpPr>
            <p:nvPr/>
          </p:nvSpPr>
          <p:spPr bwMode="auto">
            <a:xfrm>
              <a:off x="1862" y="210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8" name="Freeform 2502"/>
            <p:cNvSpPr>
              <a:spLocks noEditPoints="1"/>
            </p:cNvSpPr>
            <p:nvPr/>
          </p:nvSpPr>
          <p:spPr bwMode="auto">
            <a:xfrm>
              <a:off x="2122" y="225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9" name="Freeform 2503"/>
            <p:cNvSpPr>
              <a:spLocks noEditPoints="1"/>
            </p:cNvSpPr>
            <p:nvPr/>
          </p:nvSpPr>
          <p:spPr bwMode="auto">
            <a:xfrm>
              <a:off x="1846" y="240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0" name="Freeform 2504"/>
            <p:cNvSpPr>
              <a:spLocks noEditPoints="1"/>
            </p:cNvSpPr>
            <p:nvPr/>
          </p:nvSpPr>
          <p:spPr bwMode="auto">
            <a:xfrm>
              <a:off x="2575" y="237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1" name="Freeform 2505"/>
            <p:cNvSpPr>
              <a:spLocks noEditPoints="1"/>
            </p:cNvSpPr>
            <p:nvPr/>
          </p:nvSpPr>
          <p:spPr bwMode="auto">
            <a:xfrm>
              <a:off x="2332" y="250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2" name="Freeform 2506"/>
            <p:cNvSpPr>
              <a:spLocks noEditPoints="1"/>
            </p:cNvSpPr>
            <p:nvPr/>
          </p:nvSpPr>
          <p:spPr bwMode="auto">
            <a:xfrm>
              <a:off x="2116" y="249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3" name="Freeform 2507"/>
            <p:cNvSpPr>
              <a:spLocks noEditPoints="1"/>
            </p:cNvSpPr>
            <p:nvPr/>
          </p:nvSpPr>
          <p:spPr bwMode="auto">
            <a:xfrm>
              <a:off x="2116" y="2372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4" name="Freeform 2508"/>
            <p:cNvSpPr>
              <a:spLocks noEditPoints="1"/>
            </p:cNvSpPr>
            <p:nvPr/>
          </p:nvSpPr>
          <p:spPr bwMode="auto">
            <a:xfrm>
              <a:off x="2241" y="227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5" name="Freeform 2509"/>
            <p:cNvSpPr>
              <a:spLocks noEditPoints="1"/>
            </p:cNvSpPr>
            <p:nvPr/>
          </p:nvSpPr>
          <p:spPr bwMode="auto">
            <a:xfrm>
              <a:off x="2250" y="207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6" name="Freeform 2510"/>
            <p:cNvSpPr>
              <a:spLocks noEditPoints="1"/>
            </p:cNvSpPr>
            <p:nvPr/>
          </p:nvSpPr>
          <p:spPr bwMode="auto">
            <a:xfrm>
              <a:off x="2012" y="251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7" name="Freeform 2511"/>
            <p:cNvSpPr>
              <a:spLocks noEditPoints="1"/>
            </p:cNvSpPr>
            <p:nvPr/>
          </p:nvSpPr>
          <p:spPr bwMode="auto">
            <a:xfrm>
              <a:off x="1873" y="2210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8" name="Freeform 2512"/>
            <p:cNvSpPr>
              <a:spLocks noEditPoints="1"/>
            </p:cNvSpPr>
            <p:nvPr/>
          </p:nvSpPr>
          <p:spPr bwMode="auto">
            <a:xfrm>
              <a:off x="1684" y="228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9" name="Freeform 2513"/>
            <p:cNvSpPr>
              <a:spLocks noEditPoints="1"/>
            </p:cNvSpPr>
            <p:nvPr/>
          </p:nvSpPr>
          <p:spPr bwMode="auto">
            <a:xfrm>
              <a:off x="2338" y="231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0" name="Freeform 2514"/>
            <p:cNvSpPr>
              <a:spLocks noEditPoints="1"/>
            </p:cNvSpPr>
            <p:nvPr/>
          </p:nvSpPr>
          <p:spPr bwMode="auto">
            <a:xfrm>
              <a:off x="2084" y="239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1" name="Freeform 2515"/>
            <p:cNvSpPr>
              <a:spLocks noEditPoints="1"/>
            </p:cNvSpPr>
            <p:nvPr/>
          </p:nvSpPr>
          <p:spPr bwMode="auto">
            <a:xfrm>
              <a:off x="2486" y="224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2" name="Freeform 2516"/>
            <p:cNvSpPr>
              <a:spLocks noEditPoints="1"/>
            </p:cNvSpPr>
            <p:nvPr/>
          </p:nvSpPr>
          <p:spPr bwMode="auto">
            <a:xfrm>
              <a:off x="1886" y="2090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3" name="Freeform 2517"/>
            <p:cNvSpPr>
              <a:spLocks noEditPoints="1"/>
            </p:cNvSpPr>
            <p:nvPr/>
          </p:nvSpPr>
          <p:spPr bwMode="auto">
            <a:xfrm>
              <a:off x="1682" y="197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4" name="Freeform 2518"/>
            <p:cNvSpPr>
              <a:spLocks noEditPoints="1"/>
            </p:cNvSpPr>
            <p:nvPr/>
          </p:nvSpPr>
          <p:spPr bwMode="auto">
            <a:xfrm>
              <a:off x="1501" y="207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5" name="Freeform 2519"/>
            <p:cNvSpPr>
              <a:spLocks noEditPoints="1"/>
            </p:cNvSpPr>
            <p:nvPr/>
          </p:nvSpPr>
          <p:spPr bwMode="auto">
            <a:xfrm>
              <a:off x="2759" y="255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6" name="Freeform 2520"/>
            <p:cNvSpPr>
              <a:spLocks noEditPoints="1"/>
            </p:cNvSpPr>
            <p:nvPr/>
          </p:nvSpPr>
          <p:spPr bwMode="auto">
            <a:xfrm>
              <a:off x="2437" y="236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7" name="Freeform 2521"/>
            <p:cNvSpPr>
              <a:spLocks noEditPoints="1"/>
            </p:cNvSpPr>
            <p:nvPr/>
          </p:nvSpPr>
          <p:spPr bwMode="auto">
            <a:xfrm>
              <a:off x="1622" y="223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8" name="Freeform 2522"/>
            <p:cNvSpPr>
              <a:spLocks noEditPoints="1"/>
            </p:cNvSpPr>
            <p:nvPr/>
          </p:nvSpPr>
          <p:spPr bwMode="auto">
            <a:xfrm>
              <a:off x="1880" y="211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9" name="Freeform 2523"/>
            <p:cNvSpPr>
              <a:spLocks noEditPoints="1"/>
            </p:cNvSpPr>
            <p:nvPr/>
          </p:nvSpPr>
          <p:spPr bwMode="auto">
            <a:xfrm>
              <a:off x="1820" y="259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0" name="Freeform 2524"/>
            <p:cNvSpPr>
              <a:spLocks noEditPoints="1"/>
            </p:cNvSpPr>
            <p:nvPr/>
          </p:nvSpPr>
          <p:spPr bwMode="auto">
            <a:xfrm>
              <a:off x="1684" y="1955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1" name="Freeform 2525"/>
            <p:cNvSpPr>
              <a:spLocks noEditPoints="1"/>
            </p:cNvSpPr>
            <p:nvPr/>
          </p:nvSpPr>
          <p:spPr bwMode="auto">
            <a:xfrm>
              <a:off x="1772" y="2343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2" name="Freeform 2526"/>
            <p:cNvSpPr>
              <a:spLocks noEditPoints="1"/>
            </p:cNvSpPr>
            <p:nvPr/>
          </p:nvSpPr>
          <p:spPr bwMode="auto">
            <a:xfrm>
              <a:off x="1950" y="247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3" name="Freeform 2527"/>
            <p:cNvSpPr>
              <a:spLocks noEditPoints="1"/>
            </p:cNvSpPr>
            <p:nvPr/>
          </p:nvSpPr>
          <p:spPr bwMode="auto">
            <a:xfrm>
              <a:off x="1874" y="2227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4" name="Freeform 2528"/>
            <p:cNvSpPr>
              <a:spLocks noEditPoints="1"/>
            </p:cNvSpPr>
            <p:nvPr/>
          </p:nvSpPr>
          <p:spPr bwMode="auto">
            <a:xfrm>
              <a:off x="1785" y="236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5" name="Freeform 2529"/>
            <p:cNvSpPr>
              <a:spLocks noEditPoints="1"/>
            </p:cNvSpPr>
            <p:nvPr/>
          </p:nvSpPr>
          <p:spPr bwMode="auto">
            <a:xfrm>
              <a:off x="2757" y="239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6" name="Freeform 2530"/>
            <p:cNvSpPr>
              <a:spLocks noEditPoints="1"/>
            </p:cNvSpPr>
            <p:nvPr/>
          </p:nvSpPr>
          <p:spPr bwMode="auto">
            <a:xfrm>
              <a:off x="1969" y="2293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7" name="Freeform 2531"/>
            <p:cNvSpPr>
              <a:spLocks noEditPoints="1"/>
            </p:cNvSpPr>
            <p:nvPr/>
          </p:nvSpPr>
          <p:spPr bwMode="auto">
            <a:xfrm>
              <a:off x="1765" y="232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8" name="Freeform 2532"/>
            <p:cNvSpPr>
              <a:spLocks noEditPoints="1"/>
            </p:cNvSpPr>
            <p:nvPr/>
          </p:nvSpPr>
          <p:spPr bwMode="auto">
            <a:xfrm>
              <a:off x="2116" y="2544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9" name="Freeform 2533"/>
            <p:cNvSpPr>
              <a:spLocks noEditPoints="1"/>
            </p:cNvSpPr>
            <p:nvPr/>
          </p:nvSpPr>
          <p:spPr bwMode="auto">
            <a:xfrm>
              <a:off x="2444" y="237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0" name="Freeform 2534"/>
            <p:cNvSpPr>
              <a:spLocks noEditPoints="1"/>
            </p:cNvSpPr>
            <p:nvPr/>
          </p:nvSpPr>
          <p:spPr bwMode="auto">
            <a:xfrm>
              <a:off x="3027" y="27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1" name="Freeform 2535"/>
            <p:cNvSpPr>
              <a:spLocks noEditPoints="1"/>
            </p:cNvSpPr>
            <p:nvPr/>
          </p:nvSpPr>
          <p:spPr bwMode="auto">
            <a:xfrm>
              <a:off x="2419" y="246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2" name="Freeform 2536"/>
            <p:cNvSpPr>
              <a:spLocks noEditPoints="1"/>
            </p:cNvSpPr>
            <p:nvPr/>
          </p:nvSpPr>
          <p:spPr bwMode="auto">
            <a:xfrm>
              <a:off x="1100" y="2253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3" name="Freeform 2537"/>
            <p:cNvSpPr>
              <a:spLocks noEditPoints="1"/>
            </p:cNvSpPr>
            <p:nvPr/>
          </p:nvSpPr>
          <p:spPr bwMode="auto">
            <a:xfrm>
              <a:off x="2023" y="248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4" name="Freeform 2538"/>
            <p:cNvSpPr>
              <a:spLocks noEditPoints="1"/>
            </p:cNvSpPr>
            <p:nvPr/>
          </p:nvSpPr>
          <p:spPr bwMode="auto">
            <a:xfrm>
              <a:off x="2112" y="253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5" name="Freeform 2539"/>
            <p:cNvSpPr>
              <a:spLocks noEditPoints="1"/>
            </p:cNvSpPr>
            <p:nvPr/>
          </p:nvSpPr>
          <p:spPr bwMode="auto">
            <a:xfrm>
              <a:off x="1605" y="255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6" name="Freeform 2540"/>
            <p:cNvSpPr>
              <a:spLocks noEditPoints="1"/>
            </p:cNvSpPr>
            <p:nvPr/>
          </p:nvSpPr>
          <p:spPr bwMode="auto">
            <a:xfrm>
              <a:off x="1865" y="218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7" name="Freeform 2541"/>
            <p:cNvSpPr>
              <a:spLocks noEditPoints="1"/>
            </p:cNvSpPr>
            <p:nvPr/>
          </p:nvSpPr>
          <p:spPr bwMode="auto">
            <a:xfrm>
              <a:off x="2093" y="259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8" name="Freeform 2542"/>
            <p:cNvSpPr>
              <a:spLocks noEditPoints="1"/>
            </p:cNvSpPr>
            <p:nvPr/>
          </p:nvSpPr>
          <p:spPr bwMode="auto">
            <a:xfrm>
              <a:off x="2369" y="233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9" name="Freeform 2543"/>
            <p:cNvSpPr>
              <a:spLocks noEditPoints="1"/>
            </p:cNvSpPr>
            <p:nvPr/>
          </p:nvSpPr>
          <p:spPr bwMode="auto">
            <a:xfrm>
              <a:off x="1990" y="269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0" name="Freeform 2544"/>
            <p:cNvSpPr>
              <a:spLocks noEditPoints="1"/>
            </p:cNvSpPr>
            <p:nvPr/>
          </p:nvSpPr>
          <p:spPr bwMode="auto">
            <a:xfrm>
              <a:off x="2340" y="239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1" name="Freeform 2545"/>
            <p:cNvSpPr>
              <a:spLocks noEditPoints="1"/>
            </p:cNvSpPr>
            <p:nvPr/>
          </p:nvSpPr>
          <p:spPr bwMode="auto">
            <a:xfrm>
              <a:off x="1999" y="251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2" name="Freeform 2546"/>
            <p:cNvSpPr>
              <a:spLocks noEditPoints="1"/>
            </p:cNvSpPr>
            <p:nvPr/>
          </p:nvSpPr>
          <p:spPr bwMode="auto">
            <a:xfrm>
              <a:off x="1763" y="191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3" name="Freeform 2547"/>
            <p:cNvSpPr>
              <a:spLocks noEditPoints="1"/>
            </p:cNvSpPr>
            <p:nvPr/>
          </p:nvSpPr>
          <p:spPr bwMode="auto">
            <a:xfrm>
              <a:off x="1921" y="216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4" name="Freeform 2548"/>
            <p:cNvSpPr>
              <a:spLocks noEditPoints="1"/>
            </p:cNvSpPr>
            <p:nvPr/>
          </p:nvSpPr>
          <p:spPr bwMode="auto">
            <a:xfrm>
              <a:off x="1324" y="237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5" name="Freeform 2549"/>
            <p:cNvSpPr>
              <a:spLocks noEditPoints="1"/>
            </p:cNvSpPr>
            <p:nvPr/>
          </p:nvSpPr>
          <p:spPr bwMode="auto">
            <a:xfrm>
              <a:off x="2517" y="2345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6" name="Freeform 2550"/>
            <p:cNvSpPr>
              <a:spLocks noEditPoints="1"/>
            </p:cNvSpPr>
            <p:nvPr/>
          </p:nvSpPr>
          <p:spPr bwMode="auto">
            <a:xfrm>
              <a:off x="2585" y="221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7" name="Freeform 2551"/>
            <p:cNvSpPr>
              <a:spLocks noEditPoints="1"/>
            </p:cNvSpPr>
            <p:nvPr/>
          </p:nvSpPr>
          <p:spPr bwMode="auto">
            <a:xfrm>
              <a:off x="2667" y="211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8" name="Freeform 2552"/>
            <p:cNvSpPr>
              <a:spLocks noEditPoints="1"/>
            </p:cNvSpPr>
            <p:nvPr/>
          </p:nvSpPr>
          <p:spPr bwMode="auto">
            <a:xfrm>
              <a:off x="2237" y="205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9" name="Freeform 2553"/>
            <p:cNvSpPr>
              <a:spLocks noEditPoints="1"/>
            </p:cNvSpPr>
            <p:nvPr/>
          </p:nvSpPr>
          <p:spPr bwMode="auto">
            <a:xfrm>
              <a:off x="2127" y="201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0" name="Freeform 2554"/>
            <p:cNvSpPr>
              <a:spLocks noEditPoints="1"/>
            </p:cNvSpPr>
            <p:nvPr/>
          </p:nvSpPr>
          <p:spPr bwMode="auto">
            <a:xfrm>
              <a:off x="1842" y="215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1" name="Freeform 2555"/>
            <p:cNvSpPr>
              <a:spLocks noEditPoints="1"/>
            </p:cNvSpPr>
            <p:nvPr/>
          </p:nvSpPr>
          <p:spPr bwMode="auto">
            <a:xfrm>
              <a:off x="2425" y="23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2" name="Freeform 2556"/>
            <p:cNvSpPr>
              <a:spLocks noEditPoints="1"/>
            </p:cNvSpPr>
            <p:nvPr/>
          </p:nvSpPr>
          <p:spPr bwMode="auto">
            <a:xfrm>
              <a:off x="2303" y="254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3" name="Freeform 2557"/>
            <p:cNvSpPr>
              <a:spLocks noEditPoints="1"/>
            </p:cNvSpPr>
            <p:nvPr/>
          </p:nvSpPr>
          <p:spPr bwMode="auto">
            <a:xfrm>
              <a:off x="2443" y="24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4" name="Freeform 2558"/>
            <p:cNvSpPr>
              <a:spLocks noEditPoints="1"/>
            </p:cNvSpPr>
            <p:nvPr/>
          </p:nvSpPr>
          <p:spPr bwMode="auto">
            <a:xfrm>
              <a:off x="1911" y="2890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5" name="Freeform 2559"/>
            <p:cNvSpPr>
              <a:spLocks noEditPoints="1"/>
            </p:cNvSpPr>
            <p:nvPr/>
          </p:nvSpPr>
          <p:spPr bwMode="auto">
            <a:xfrm>
              <a:off x="2283" y="2328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6" name="Freeform 2560"/>
            <p:cNvSpPr>
              <a:spLocks noEditPoints="1"/>
            </p:cNvSpPr>
            <p:nvPr/>
          </p:nvSpPr>
          <p:spPr bwMode="auto">
            <a:xfrm>
              <a:off x="2424" y="223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7" name="Freeform 2561"/>
            <p:cNvSpPr>
              <a:spLocks noEditPoints="1"/>
            </p:cNvSpPr>
            <p:nvPr/>
          </p:nvSpPr>
          <p:spPr bwMode="auto">
            <a:xfrm>
              <a:off x="2300" y="278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8" name="Freeform 2562"/>
            <p:cNvSpPr>
              <a:spLocks noEditPoints="1"/>
            </p:cNvSpPr>
            <p:nvPr/>
          </p:nvSpPr>
          <p:spPr bwMode="auto">
            <a:xfrm>
              <a:off x="2182" y="199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9" name="Freeform 2563"/>
            <p:cNvSpPr>
              <a:spLocks noEditPoints="1"/>
            </p:cNvSpPr>
            <p:nvPr/>
          </p:nvSpPr>
          <p:spPr bwMode="auto">
            <a:xfrm>
              <a:off x="2284" y="230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0" name="Freeform 2564"/>
            <p:cNvSpPr>
              <a:spLocks noEditPoints="1"/>
            </p:cNvSpPr>
            <p:nvPr/>
          </p:nvSpPr>
          <p:spPr bwMode="auto">
            <a:xfrm>
              <a:off x="1723" y="250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1" name="Freeform 2565"/>
            <p:cNvSpPr>
              <a:spLocks noEditPoints="1"/>
            </p:cNvSpPr>
            <p:nvPr/>
          </p:nvSpPr>
          <p:spPr bwMode="auto">
            <a:xfrm>
              <a:off x="2472" y="25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2" name="Freeform 2566"/>
            <p:cNvSpPr>
              <a:spLocks noEditPoints="1"/>
            </p:cNvSpPr>
            <p:nvPr/>
          </p:nvSpPr>
          <p:spPr bwMode="auto">
            <a:xfrm>
              <a:off x="1948" y="240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3" name="Freeform 2567"/>
            <p:cNvSpPr>
              <a:spLocks noEditPoints="1"/>
            </p:cNvSpPr>
            <p:nvPr/>
          </p:nvSpPr>
          <p:spPr bwMode="auto">
            <a:xfrm>
              <a:off x="1794" y="2499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4" name="Freeform 2568"/>
            <p:cNvSpPr>
              <a:spLocks noEditPoints="1"/>
            </p:cNvSpPr>
            <p:nvPr/>
          </p:nvSpPr>
          <p:spPr bwMode="auto">
            <a:xfrm>
              <a:off x="1898" y="231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5" name="Freeform 2569"/>
            <p:cNvSpPr>
              <a:spLocks noEditPoints="1"/>
            </p:cNvSpPr>
            <p:nvPr/>
          </p:nvSpPr>
          <p:spPr bwMode="auto">
            <a:xfrm>
              <a:off x="1970" y="228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6" name="Freeform 2570"/>
            <p:cNvSpPr>
              <a:spLocks noEditPoints="1"/>
            </p:cNvSpPr>
            <p:nvPr/>
          </p:nvSpPr>
          <p:spPr bwMode="auto">
            <a:xfrm>
              <a:off x="1968" y="228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7" name="Freeform 2571"/>
            <p:cNvSpPr>
              <a:spLocks noEditPoints="1"/>
            </p:cNvSpPr>
            <p:nvPr/>
          </p:nvSpPr>
          <p:spPr bwMode="auto">
            <a:xfrm>
              <a:off x="1991" y="226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8" name="Freeform 2572"/>
            <p:cNvSpPr>
              <a:spLocks noEditPoints="1"/>
            </p:cNvSpPr>
            <p:nvPr/>
          </p:nvSpPr>
          <p:spPr bwMode="auto">
            <a:xfrm>
              <a:off x="2870" y="221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9" name="Freeform 2573"/>
            <p:cNvSpPr>
              <a:spLocks noEditPoints="1"/>
            </p:cNvSpPr>
            <p:nvPr/>
          </p:nvSpPr>
          <p:spPr bwMode="auto">
            <a:xfrm>
              <a:off x="1695" y="243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0" name="Freeform 2574"/>
            <p:cNvSpPr>
              <a:spLocks noEditPoints="1"/>
            </p:cNvSpPr>
            <p:nvPr/>
          </p:nvSpPr>
          <p:spPr bwMode="auto">
            <a:xfrm>
              <a:off x="2117" y="241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1" name="Freeform 2575"/>
            <p:cNvSpPr>
              <a:spLocks noEditPoints="1"/>
            </p:cNvSpPr>
            <p:nvPr/>
          </p:nvSpPr>
          <p:spPr bwMode="auto">
            <a:xfrm>
              <a:off x="2077" y="219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2" name="Freeform 2576"/>
            <p:cNvSpPr>
              <a:spLocks noEditPoints="1"/>
            </p:cNvSpPr>
            <p:nvPr/>
          </p:nvSpPr>
          <p:spPr bwMode="auto">
            <a:xfrm>
              <a:off x="1764" y="255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3" name="Freeform 2577"/>
            <p:cNvSpPr>
              <a:spLocks noEditPoints="1"/>
            </p:cNvSpPr>
            <p:nvPr/>
          </p:nvSpPr>
          <p:spPr bwMode="auto">
            <a:xfrm>
              <a:off x="1570" y="248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4" name="Freeform 2578"/>
            <p:cNvSpPr>
              <a:spLocks noEditPoints="1"/>
            </p:cNvSpPr>
            <p:nvPr/>
          </p:nvSpPr>
          <p:spPr bwMode="auto">
            <a:xfrm>
              <a:off x="2346" y="296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5" name="Freeform 2579"/>
            <p:cNvSpPr>
              <a:spLocks noEditPoints="1"/>
            </p:cNvSpPr>
            <p:nvPr/>
          </p:nvSpPr>
          <p:spPr bwMode="auto">
            <a:xfrm>
              <a:off x="2047" y="247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6" name="Freeform 2580"/>
            <p:cNvSpPr>
              <a:spLocks noEditPoints="1"/>
            </p:cNvSpPr>
            <p:nvPr/>
          </p:nvSpPr>
          <p:spPr bwMode="auto">
            <a:xfrm>
              <a:off x="1645" y="197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7" name="Freeform 2581"/>
            <p:cNvSpPr>
              <a:spLocks noEditPoints="1"/>
            </p:cNvSpPr>
            <p:nvPr/>
          </p:nvSpPr>
          <p:spPr bwMode="auto">
            <a:xfrm>
              <a:off x="2059" y="209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8" name="Freeform 2582"/>
            <p:cNvSpPr>
              <a:spLocks noEditPoints="1"/>
            </p:cNvSpPr>
            <p:nvPr/>
          </p:nvSpPr>
          <p:spPr bwMode="auto">
            <a:xfrm>
              <a:off x="1848" y="237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9" name="Freeform 2583"/>
            <p:cNvSpPr>
              <a:spLocks noEditPoints="1"/>
            </p:cNvSpPr>
            <p:nvPr/>
          </p:nvSpPr>
          <p:spPr bwMode="auto">
            <a:xfrm>
              <a:off x="1565" y="211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0" name="Freeform 2584"/>
            <p:cNvSpPr>
              <a:spLocks noEditPoints="1"/>
            </p:cNvSpPr>
            <p:nvPr/>
          </p:nvSpPr>
          <p:spPr bwMode="auto">
            <a:xfrm>
              <a:off x="2049" y="221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1" name="Freeform 2585"/>
            <p:cNvSpPr>
              <a:spLocks noEditPoints="1"/>
            </p:cNvSpPr>
            <p:nvPr/>
          </p:nvSpPr>
          <p:spPr bwMode="auto">
            <a:xfrm>
              <a:off x="1703" y="217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2" name="Freeform 2586"/>
            <p:cNvSpPr>
              <a:spLocks noEditPoints="1"/>
            </p:cNvSpPr>
            <p:nvPr/>
          </p:nvSpPr>
          <p:spPr bwMode="auto">
            <a:xfrm>
              <a:off x="2026" y="243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3" name="Freeform 2587"/>
            <p:cNvSpPr>
              <a:spLocks noEditPoints="1"/>
            </p:cNvSpPr>
            <p:nvPr/>
          </p:nvSpPr>
          <p:spPr bwMode="auto">
            <a:xfrm>
              <a:off x="2311" y="259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4" name="Freeform 2588"/>
            <p:cNvSpPr>
              <a:spLocks noEditPoints="1"/>
            </p:cNvSpPr>
            <p:nvPr/>
          </p:nvSpPr>
          <p:spPr bwMode="auto">
            <a:xfrm>
              <a:off x="1719" y="242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5" name="Freeform 2589"/>
            <p:cNvSpPr>
              <a:spLocks noEditPoints="1"/>
            </p:cNvSpPr>
            <p:nvPr/>
          </p:nvSpPr>
          <p:spPr bwMode="auto">
            <a:xfrm>
              <a:off x="1940" y="277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6" name="Freeform 2590"/>
            <p:cNvSpPr>
              <a:spLocks noEditPoints="1"/>
            </p:cNvSpPr>
            <p:nvPr/>
          </p:nvSpPr>
          <p:spPr bwMode="auto">
            <a:xfrm>
              <a:off x="1980" y="210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7" name="Freeform 2591"/>
            <p:cNvSpPr>
              <a:spLocks noEditPoints="1"/>
            </p:cNvSpPr>
            <p:nvPr/>
          </p:nvSpPr>
          <p:spPr bwMode="auto">
            <a:xfrm>
              <a:off x="1689" y="226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8" name="Freeform 2592"/>
            <p:cNvSpPr>
              <a:spLocks noEditPoints="1"/>
            </p:cNvSpPr>
            <p:nvPr/>
          </p:nvSpPr>
          <p:spPr bwMode="auto">
            <a:xfrm>
              <a:off x="1964" y="272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9" name="Freeform 2593"/>
            <p:cNvSpPr>
              <a:spLocks noEditPoints="1"/>
            </p:cNvSpPr>
            <p:nvPr/>
          </p:nvSpPr>
          <p:spPr bwMode="auto">
            <a:xfrm>
              <a:off x="2188" y="202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0" name="Freeform 2594"/>
            <p:cNvSpPr>
              <a:spLocks noEditPoints="1"/>
            </p:cNvSpPr>
            <p:nvPr/>
          </p:nvSpPr>
          <p:spPr bwMode="auto">
            <a:xfrm>
              <a:off x="2090" y="263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1" name="Freeform 2595"/>
            <p:cNvSpPr>
              <a:spLocks noEditPoints="1"/>
            </p:cNvSpPr>
            <p:nvPr/>
          </p:nvSpPr>
          <p:spPr bwMode="auto">
            <a:xfrm>
              <a:off x="2368" y="226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2" name="Freeform 2596"/>
            <p:cNvSpPr>
              <a:spLocks noEditPoints="1"/>
            </p:cNvSpPr>
            <p:nvPr/>
          </p:nvSpPr>
          <p:spPr bwMode="auto">
            <a:xfrm>
              <a:off x="1125" y="1971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3" name="Freeform 2597"/>
            <p:cNvSpPr>
              <a:spLocks noEditPoints="1"/>
            </p:cNvSpPr>
            <p:nvPr/>
          </p:nvSpPr>
          <p:spPr bwMode="auto">
            <a:xfrm>
              <a:off x="1772" y="254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4" name="Freeform 2598"/>
            <p:cNvSpPr>
              <a:spLocks noEditPoints="1"/>
            </p:cNvSpPr>
            <p:nvPr/>
          </p:nvSpPr>
          <p:spPr bwMode="auto">
            <a:xfrm>
              <a:off x="2065" y="257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5" name="Freeform 2599"/>
            <p:cNvSpPr>
              <a:spLocks noEditPoints="1"/>
            </p:cNvSpPr>
            <p:nvPr/>
          </p:nvSpPr>
          <p:spPr bwMode="auto">
            <a:xfrm>
              <a:off x="2464" y="261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6" name="Freeform 2600"/>
            <p:cNvSpPr>
              <a:spLocks noEditPoints="1"/>
            </p:cNvSpPr>
            <p:nvPr/>
          </p:nvSpPr>
          <p:spPr bwMode="auto">
            <a:xfrm>
              <a:off x="1969" y="260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7" name="Freeform 2601"/>
            <p:cNvSpPr>
              <a:spLocks noEditPoints="1"/>
            </p:cNvSpPr>
            <p:nvPr/>
          </p:nvSpPr>
          <p:spPr bwMode="auto">
            <a:xfrm>
              <a:off x="1866" y="227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8" name="Freeform 2602"/>
            <p:cNvSpPr>
              <a:spLocks noEditPoints="1"/>
            </p:cNvSpPr>
            <p:nvPr/>
          </p:nvSpPr>
          <p:spPr bwMode="auto">
            <a:xfrm>
              <a:off x="2053" y="227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9" name="Freeform 2603"/>
            <p:cNvSpPr>
              <a:spLocks noEditPoints="1"/>
            </p:cNvSpPr>
            <p:nvPr/>
          </p:nvSpPr>
          <p:spPr bwMode="auto">
            <a:xfrm>
              <a:off x="1921" y="235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0" name="Freeform 2604"/>
            <p:cNvSpPr>
              <a:spLocks noEditPoints="1"/>
            </p:cNvSpPr>
            <p:nvPr/>
          </p:nvSpPr>
          <p:spPr bwMode="auto">
            <a:xfrm>
              <a:off x="2259" y="235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1" name="Freeform 2605"/>
            <p:cNvSpPr>
              <a:spLocks noEditPoints="1"/>
            </p:cNvSpPr>
            <p:nvPr/>
          </p:nvSpPr>
          <p:spPr bwMode="auto">
            <a:xfrm>
              <a:off x="2589" y="230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2" name="Freeform 2606"/>
            <p:cNvSpPr>
              <a:spLocks noEditPoints="1"/>
            </p:cNvSpPr>
            <p:nvPr/>
          </p:nvSpPr>
          <p:spPr bwMode="auto">
            <a:xfrm>
              <a:off x="2124" y="229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3" name="Freeform 2607"/>
            <p:cNvSpPr>
              <a:spLocks noEditPoints="1"/>
            </p:cNvSpPr>
            <p:nvPr/>
          </p:nvSpPr>
          <p:spPr bwMode="auto">
            <a:xfrm>
              <a:off x="2032" y="233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4" name="Freeform 2608"/>
            <p:cNvSpPr>
              <a:spLocks noEditPoints="1"/>
            </p:cNvSpPr>
            <p:nvPr/>
          </p:nvSpPr>
          <p:spPr bwMode="auto">
            <a:xfrm>
              <a:off x="1898" y="265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5" name="Freeform 2609"/>
            <p:cNvSpPr>
              <a:spLocks noEditPoints="1"/>
            </p:cNvSpPr>
            <p:nvPr/>
          </p:nvSpPr>
          <p:spPr bwMode="auto">
            <a:xfrm>
              <a:off x="2404" y="235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6" name="Freeform 2610"/>
            <p:cNvSpPr>
              <a:spLocks noEditPoints="1"/>
            </p:cNvSpPr>
            <p:nvPr/>
          </p:nvSpPr>
          <p:spPr bwMode="auto">
            <a:xfrm>
              <a:off x="2089" y="261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7" name="Freeform 2611"/>
            <p:cNvSpPr>
              <a:spLocks noEditPoints="1"/>
            </p:cNvSpPr>
            <p:nvPr/>
          </p:nvSpPr>
          <p:spPr bwMode="auto">
            <a:xfrm>
              <a:off x="2118" y="239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8" name="Freeform 2612"/>
            <p:cNvSpPr>
              <a:spLocks noEditPoints="1"/>
            </p:cNvSpPr>
            <p:nvPr/>
          </p:nvSpPr>
          <p:spPr bwMode="auto">
            <a:xfrm>
              <a:off x="2179" y="226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9" name="Freeform 2613"/>
            <p:cNvSpPr>
              <a:spLocks noEditPoints="1"/>
            </p:cNvSpPr>
            <p:nvPr/>
          </p:nvSpPr>
          <p:spPr bwMode="auto">
            <a:xfrm>
              <a:off x="1534" y="248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0" name="Freeform 2614"/>
            <p:cNvSpPr>
              <a:spLocks noEditPoints="1"/>
            </p:cNvSpPr>
            <p:nvPr/>
          </p:nvSpPr>
          <p:spPr bwMode="auto">
            <a:xfrm>
              <a:off x="2304" y="237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1" name="Freeform 2615"/>
            <p:cNvSpPr>
              <a:spLocks noEditPoints="1"/>
            </p:cNvSpPr>
            <p:nvPr/>
          </p:nvSpPr>
          <p:spPr bwMode="auto">
            <a:xfrm>
              <a:off x="2254" y="249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2" name="Freeform 2616"/>
            <p:cNvSpPr>
              <a:spLocks noEditPoints="1"/>
            </p:cNvSpPr>
            <p:nvPr/>
          </p:nvSpPr>
          <p:spPr bwMode="auto">
            <a:xfrm>
              <a:off x="1595" y="226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3" name="Freeform 2617"/>
            <p:cNvSpPr>
              <a:spLocks noEditPoints="1"/>
            </p:cNvSpPr>
            <p:nvPr/>
          </p:nvSpPr>
          <p:spPr bwMode="auto">
            <a:xfrm>
              <a:off x="2293" y="231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1" name="Group 2819"/>
          <p:cNvGrpSpPr>
            <a:grpSpLocks/>
          </p:cNvGrpSpPr>
          <p:nvPr/>
        </p:nvGrpSpPr>
        <p:grpSpPr bwMode="auto">
          <a:xfrm>
            <a:off x="1876426" y="2593975"/>
            <a:ext cx="4000500" cy="2870200"/>
            <a:chOff x="1182" y="1634"/>
            <a:chExt cx="2520" cy="1808"/>
          </a:xfrm>
        </p:grpSpPr>
        <p:sp>
          <p:nvSpPr>
            <p:cNvPr id="6384" name="Freeform 2619"/>
            <p:cNvSpPr>
              <a:spLocks noEditPoints="1"/>
            </p:cNvSpPr>
            <p:nvPr/>
          </p:nvSpPr>
          <p:spPr bwMode="auto">
            <a:xfrm>
              <a:off x="2286" y="230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5" name="Freeform 2620"/>
            <p:cNvSpPr>
              <a:spLocks noEditPoints="1"/>
            </p:cNvSpPr>
            <p:nvPr/>
          </p:nvSpPr>
          <p:spPr bwMode="auto">
            <a:xfrm>
              <a:off x="1852" y="217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6" name="Freeform 2621"/>
            <p:cNvSpPr>
              <a:spLocks noEditPoints="1"/>
            </p:cNvSpPr>
            <p:nvPr/>
          </p:nvSpPr>
          <p:spPr bwMode="auto">
            <a:xfrm>
              <a:off x="2377" y="24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7" name="Freeform 2622"/>
            <p:cNvSpPr>
              <a:spLocks noEditPoints="1"/>
            </p:cNvSpPr>
            <p:nvPr/>
          </p:nvSpPr>
          <p:spPr bwMode="auto">
            <a:xfrm>
              <a:off x="1799" y="238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8" name="Freeform 2623"/>
            <p:cNvSpPr>
              <a:spLocks noEditPoints="1"/>
            </p:cNvSpPr>
            <p:nvPr/>
          </p:nvSpPr>
          <p:spPr bwMode="auto">
            <a:xfrm>
              <a:off x="1558" y="251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9" name="Freeform 2624"/>
            <p:cNvSpPr>
              <a:spLocks noEditPoints="1"/>
            </p:cNvSpPr>
            <p:nvPr/>
          </p:nvSpPr>
          <p:spPr bwMode="auto">
            <a:xfrm>
              <a:off x="1981" y="177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0" name="Freeform 2625"/>
            <p:cNvSpPr>
              <a:spLocks noEditPoints="1"/>
            </p:cNvSpPr>
            <p:nvPr/>
          </p:nvSpPr>
          <p:spPr bwMode="auto">
            <a:xfrm>
              <a:off x="2436" y="222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1" name="Freeform 2626"/>
            <p:cNvSpPr>
              <a:spLocks noEditPoints="1"/>
            </p:cNvSpPr>
            <p:nvPr/>
          </p:nvSpPr>
          <p:spPr bwMode="auto">
            <a:xfrm>
              <a:off x="2102" y="226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2" name="Freeform 2627"/>
            <p:cNvSpPr>
              <a:spLocks noEditPoints="1"/>
            </p:cNvSpPr>
            <p:nvPr/>
          </p:nvSpPr>
          <p:spPr bwMode="auto">
            <a:xfrm>
              <a:off x="1876" y="219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3" name="Freeform 2628"/>
            <p:cNvSpPr>
              <a:spLocks noEditPoints="1"/>
            </p:cNvSpPr>
            <p:nvPr/>
          </p:nvSpPr>
          <p:spPr bwMode="auto">
            <a:xfrm>
              <a:off x="1713" y="193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4" name="Freeform 2629"/>
            <p:cNvSpPr>
              <a:spLocks noEditPoints="1"/>
            </p:cNvSpPr>
            <p:nvPr/>
          </p:nvSpPr>
          <p:spPr bwMode="auto">
            <a:xfrm>
              <a:off x="2124" y="266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5" name="Freeform 2630"/>
            <p:cNvSpPr>
              <a:spLocks noEditPoints="1"/>
            </p:cNvSpPr>
            <p:nvPr/>
          </p:nvSpPr>
          <p:spPr bwMode="auto">
            <a:xfrm>
              <a:off x="2275" y="264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6" name="Freeform 2631"/>
            <p:cNvSpPr>
              <a:spLocks noEditPoints="1"/>
            </p:cNvSpPr>
            <p:nvPr/>
          </p:nvSpPr>
          <p:spPr bwMode="auto">
            <a:xfrm>
              <a:off x="2287" y="217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7" name="Freeform 2632"/>
            <p:cNvSpPr>
              <a:spLocks noEditPoints="1"/>
            </p:cNvSpPr>
            <p:nvPr/>
          </p:nvSpPr>
          <p:spPr bwMode="auto">
            <a:xfrm>
              <a:off x="1755" y="233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8" name="Freeform 2633"/>
            <p:cNvSpPr>
              <a:spLocks noEditPoints="1"/>
            </p:cNvSpPr>
            <p:nvPr/>
          </p:nvSpPr>
          <p:spPr bwMode="auto">
            <a:xfrm>
              <a:off x="1972" y="224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9" name="Freeform 2634"/>
            <p:cNvSpPr>
              <a:spLocks noEditPoints="1"/>
            </p:cNvSpPr>
            <p:nvPr/>
          </p:nvSpPr>
          <p:spPr bwMode="auto">
            <a:xfrm>
              <a:off x="2190" y="23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0" name="Freeform 2635"/>
            <p:cNvSpPr>
              <a:spLocks noEditPoints="1"/>
            </p:cNvSpPr>
            <p:nvPr/>
          </p:nvSpPr>
          <p:spPr bwMode="auto">
            <a:xfrm>
              <a:off x="1759" y="235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1" name="Freeform 2636"/>
            <p:cNvSpPr>
              <a:spLocks noEditPoints="1"/>
            </p:cNvSpPr>
            <p:nvPr/>
          </p:nvSpPr>
          <p:spPr bwMode="auto">
            <a:xfrm>
              <a:off x="1677" y="2633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2" name="Freeform 2637"/>
            <p:cNvSpPr>
              <a:spLocks noEditPoints="1"/>
            </p:cNvSpPr>
            <p:nvPr/>
          </p:nvSpPr>
          <p:spPr bwMode="auto">
            <a:xfrm>
              <a:off x="1534" y="221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3" name="Freeform 2638"/>
            <p:cNvSpPr>
              <a:spLocks noEditPoints="1"/>
            </p:cNvSpPr>
            <p:nvPr/>
          </p:nvSpPr>
          <p:spPr bwMode="auto">
            <a:xfrm>
              <a:off x="2252" y="28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4" name="Freeform 2639"/>
            <p:cNvSpPr>
              <a:spLocks noEditPoints="1"/>
            </p:cNvSpPr>
            <p:nvPr/>
          </p:nvSpPr>
          <p:spPr bwMode="auto">
            <a:xfrm>
              <a:off x="1999" y="168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5" name="Freeform 2640"/>
            <p:cNvSpPr>
              <a:spLocks noEditPoints="1"/>
            </p:cNvSpPr>
            <p:nvPr/>
          </p:nvSpPr>
          <p:spPr bwMode="auto">
            <a:xfrm>
              <a:off x="2281" y="224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6" name="Freeform 2641"/>
            <p:cNvSpPr>
              <a:spLocks noEditPoints="1"/>
            </p:cNvSpPr>
            <p:nvPr/>
          </p:nvSpPr>
          <p:spPr bwMode="auto">
            <a:xfrm>
              <a:off x="1917" y="249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7" name="Freeform 2642"/>
            <p:cNvSpPr>
              <a:spLocks noEditPoints="1"/>
            </p:cNvSpPr>
            <p:nvPr/>
          </p:nvSpPr>
          <p:spPr bwMode="auto">
            <a:xfrm>
              <a:off x="2309" y="277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8" name="Freeform 2643"/>
            <p:cNvSpPr>
              <a:spLocks noEditPoints="1"/>
            </p:cNvSpPr>
            <p:nvPr/>
          </p:nvSpPr>
          <p:spPr bwMode="auto">
            <a:xfrm>
              <a:off x="2010" y="235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9" name="Freeform 2644"/>
            <p:cNvSpPr>
              <a:spLocks noEditPoints="1"/>
            </p:cNvSpPr>
            <p:nvPr/>
          </p:nvSpPr>
          <p:spPr bwMode="auto">
            <a:xfrm>
              <a:off x="1665" y="248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0" name="Freeform 2645"/>
            <p:cNvSpPr>
              <a:spLocks noEditPoints="1"/>
            </p:cNvSpPr>
            <p:nvPr/>
          </p:nvSpPr>
          <p:spPr bwMode="auto">
            <a:xfrm>
              <a:off x="2786" y="212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1" name="Freeform 2646"/>
            <p:cNvSpPr>
              <a:spLocks noEditPoints="1"/>
            </p:cNvSpPr>
            <p:nvPr/>
          </p:nvSpPr>
          <p:spPr bwMode="auto">
            <a:xfrm>
              <a:off x="2286" y="275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2" name="Freeform 2647"/>
            <p:cNvSpPr>
              <a:spLocks noEditPoints="1"/>
            </p:cNvSpPr>
            <p:nvPr/>
          </p:nvSpPr>
          <p:spPr bwMode="auto">
            <a:xfrm>
              <a:off x="2157" y="227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3" name="Freeform 2648"/>
            <p:cNvSpPr>
              <a:spLocks noEditPoints="1"/>
            </p:cNvSpPr>
            <p:nvPr/>
          </p:nvSpPr>
          <p:spPr bwMode="auto">
            <a:xfrm>
              <a:off x="2232" y="249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4" name="Freeform 2649"/>
            <p:cNvSpPr>
              <a:spLocks noEditPoints="1"/>
            </p:cNvSpPr>
            <p:nvPr/>
          </p:nvSpPr>
          <p:spPr bwMode="auto">
            <a:xfrm>
              <a:off x="2166" y="239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5" name="Freeform 2650"/>
            <p:cNvSpPr>
              <a:spLocks noEditPoints="1"/>
            </p:cNvSpPr>
            <p:nvPr/>
          </p:nvSpPr>
          <p:spPr bwMode="auto">
            <a:xfrm>
              <a:off x="2470" y="219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6" name="Freeform 2651"/>
            <p:cNvSpPr>
              <a:spLocks noEditPoints="1"/>
            </p:cNvSpPr>
            <p:nvPr/>
          </p:nvSpPr>
          <p:spPr bwMode="auto">
            <a:xfrm>
              <a:off x="2363" y="223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7" name="Freeform 2652"/>
            <p:cNvSpPr>
              <a:spLocks noEditPoints="1"/>
            </p:cNvSpPr>
            <p:nvPr/>
          </p:nvSpPr>
          <p:spPr bwMode="auto">
            <a:xfrm>
              <a:off x="2054" y="235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8" name="Freeform 2653"/>
            <p:cNvSpPr>
              <a:spLocks noEditPoints="1"/>
            </p:cNvSpPr>
            <p:nvPr/>
          </p:nvSpPr>
          <p:spPr bwMode="auto">
            <a:xfrm>
              <a:off x="2141" y="2508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9" name="Freeform 2654"/>
            <p:cNvSpPr>
              <a:spLocks noEditPoints="1"/>
            </p:cNvSpPr>
            <p:nvPr/>
          </p:nvSpPr>
          <p:spPr bwMode="auto">
            <a:xfrm>
              <a:off x="1631" y="243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0" name="Freeform 2655"/>
            <p:cNvSpPr>
              <a:spLocks noEditPoints="1"/>
            </p:cNvSpPr>
            <p:nvPr/>
          </p:nvSpPr>
          <p:spPr bwMode="auto">
            <a:xfrm>
              <a:off x="1960" y="238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1" name="Freeform 2656"/>
            <p:cNvSpPr>
              <a:spLocks noEditPoints="1"/>
            </p:cNvSpPr>
            <p:nvPr/>
          </p:nvSpPr>
          <p:spPr bwMode="auto">
            <a:xfrm>
              <a:off x="1864" y="260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2" name="Freeform 2657"/>
            <p:cNvSpPr>
              <a:spLocks noEditPoints="1"/>
            </p:cNvSpPr>
            <p:nvPr/>
          </p:nvSpPr>
          <p:spPr bwMode="auto">
            <a:xfrm>
              <a:off x="2057" y="185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3" name="Freeform 2658"/>
            <p:cNvSpPr>
              <a:spLocks noEditPoints="1"/>
            </p:cNvSpPr>
            <p:nvPr/>
          </p:nvSpPr>
          <p:spPr bwMode="auto">
            <a:xfrm>
              <a:off x="1923" y="188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4" name="Freeform 2659"/>
            <p:cNvSpPr>
              <a:spLocks noEditPoints="1"/>
            </p:cNvSpPr>
            <p:nvPr/>
          </p:nvSpPr>
          <p:spPr bwMode="auto">
            <a:xfrm>
              <a:off x="2010" y="223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5" name="Freeform 2660"/>
            <p:cNvSpPr>
              <a:spLocks noEditPoints="1"/>
            </p:cNvSpPr>
            <p:nvPr/>
          </p:nvSpPr>
          <p:spPr bwMode="auto">
            <a:xfrm>
              <a:off x="1753" y="240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6" name="Freeform 2661"/>
            <p:cNvSpPr>
              <a:spLocks noEditPoints="1"/>
            </p:cNvSpPr>
            <p:nvPr/>
          </p:nvSpPr>
          <p:spPr bwMode="auto">
            <a:xfrm>
              <a:off x="1958" y="2310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7" name="Freeform 2662"/>
            <p:cNvSpPr>
              <a:spLocks noEditPoints="1"/>
            </p:cNvSpPr>
            <p:nvPr/>
          </p:nvSpPr>
          <p:spPr bwMode="auto">
            <a:xfrm>
              <a:off x="1538" y="213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8" name="Freeform 2663"/>
            <p:cNvSpPr>
              <a:spLocks noEditPoints="1"/>
            </p:cNvSpPr>
            <p:nvPr/>
          </p:nvSpPr>
          <p:spPr bwMode="auto">
            <a:xfrm>
              <a:off x="2011" y="2274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9" name="Freeform 2664"/>
            <p:cNvSpPr>
              <a:spLocks noEditPoints="1"/>
            </p:cNvSpPr>
            <p:nvPr/>
          </p:nvSpPr>
          <p:spPr bwMode="auto">
            <a:xfrm>
              <a:off x="2854" y="238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0" name="Freeform 2665"/>
            <p:cNvSpPr>
              <a:spLocks noEditPoints="1"/>
            </p:cNvSpPr>
            <p:nvPr/>
          </p:nvSpPr>
          <p:spPr bwMode="auto">
            <a:xfrm>
              <a:off x="1773" y="2341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1" name="Freeform 2666"/>
            <p:cNvSpPr>
              <a:spLocks noEditPoints="1"/>
            </p:cNvSpPr>
            <p:nvPr/>
          </p:nvSpPr>
          <p:spPr bwMode="auto">
            <a:xfrm>
              <a:off x="1861" y="240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2" name="Freeform 2667"/>
            <p:cNvSpPr>
              <a:spLocks noEditPoints="1"/>
            </p:cNvSpPr>
            <p:nvPr/>
          </p:nvSpPr>
          <p:spPr bwMode="auto">
            <a:xfrm>
              <a:off x="2219" y="237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3" name="Freeform 2668"/>
            <p:cNvSpPr>
              <a:spLocks noEditPoints="1"/>
            </p:cNvSpPr>
            <p:nvPr/>
          </p:nvSpPr>
          <p:spPr bwMode="auto">
            <a:xfrm>
              <a:off x="1630" y="193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4" name="Freeform 2669"/>
            <p:cNvSpPr>
              <a:spLocks noEditPoints="1"/>
            </p:cNvSpPr>
            <p:nvPr/>
          </p:nvSpPr>
          <p:spPr bwMode="auto">
            <a:xfrm>
              <a:off x="2237" y="2393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5" name="Freeform 2670"/>
            <p:cNvSpPr>
              <a:spLocks noEditPoints="1"/>
            </p:cNvSpPr>
            <p:nvPr/>
          </p:nvSpPr>
          <p:spPr bwMode="auto">
            <a:xfrm>
              <a:off x="2078" y="163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6" name="Freeform 2671"/>
            <p:cNvSpPr>
              <a:spLocks noEditPoints="1"/>
            </p:cNvSpPr>
            <p:nvPr/>
          </p:nvSpPr>
          <p:spPr bwMode="auto">
            <a:xfrm>
              <a:off x="2333" y="226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7" name="Freeform 2672"/>
            <p:cNvSpPr>
              <a:spLocks noEditPoints="1"/>
            </p:cNvSpPr>
            <p:nvPr/>
          </p:nvSpPr>
          <p:spPr bwMode="auto">
            <a:xfrm>
              <a:off x="2326" y="216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8" name="Freeform 2673"/>
            <p:cNvSpPr>
              <a:spLocks noEditPoints="1"/>
            </p:cNvSpPr>
            <p:nvPr/>
          </p:nvSpPr>
          <p:spPr bwMode="auto">
            <a:xfrm>
              <a:off x="1862" y="248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9" name="Freeform 2674"/>
            <p:cNvSpPr>
              <a:spLocks noEditPoints="1"/>
            </p:cNvSpPr>
            <p:nvPr/>
          </p:nvSpPr>
          <p:spPr bwMode="auto">
            <a:xfrm>
              <a:off x="2186" y="252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0" name="Freeform 2675"/>
            <p:cNvSpPr>
              <a:spLocks noEditPoints="1"/>
            </p:cNvSpPr>
            <p:nvPr/>
          </p:nvSpPr>
          <p:spPr bwMode="auto">
            <a:xfrm>
              <a:off x="1744" y="192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1" name="Freeform 2676"/>
            <p:cNvSpPr>
              <a:spLocks noEditPoints="1"/>
            </p:cNvSpPr>
            <p:nvPr/>
          </p:nvSpPr>
          <p:spPr bwMode="auto">
            <a:xfrm>
              <a:off x="2247" y="255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2" name="Freeform 2677"/>
            <p:cNvSpPr>
              <a:spLocks noEditPoints="1"/>
            </p:cNvSpPr>
            <p:nvPr/>
          </p:nvSpPr>
          <p:spPr bwMode="auto">
            <a:xfrm>
              <a:off x="2759" y="223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3" name="Freeform 2678"/>
            <p:cNvSpPr>
              <a:spLocks noEditPoints="1"/>
            </p:cNvSpPr>
            <p:nvPr/>
          </p:nvSpPr>
          <p:spPr bwMode="auto">
            <a:xfrm>
              <a:off x="2186" y="257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4" name="Freeform 2679"/>
            <p:cNvSpPr>
              <a:spLocks noEditPoints="1"/>
            </p:cNvSpPr>
            <p:nvPr/>
          </p:nvSpPr>
          <p:spPr bwMode="auto">
            <a:xfrm>
              <a:off x="1712" y="2213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5" name="Freeform 2680"/>
            <p:cNvSpPr>
              <a:spLocks noEditPoints="1"/>
            </p:cNvSpPr>
            <p:nvPr/>
          </p:nvSpPr>
          <p:spPr bwMode="auto">
            <a:xfrm>
              <a:off x="2003" y="253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6" name="Freeform 2681"/>
            <p:cNvSpPr>
              <a:spLocks noEditPoints="1"/>
            </p:cNvSpPr>
            <p:nvPr/>
          </p:nvSpPr>
          <p:spPr bwMode="auto">
            <a:xfrm>
              <a:off x="1706" y="228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7" name="Freeform 2682"/>
            <p:cNvSpPr>
              <a:spLocks noEditPoints="1"/>
            </p:cNvSpPr>
            <p:nvPr/>
          </p:nvSpPr>
          <p:spPr bwMode="auto">
            <a:xfrm>
              <a:off x="2031" y="208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8" name="Freeform 2683"/>
            <p:cNvSpPr>
              <a:spLocks noEditPoints="1"/>
            </p:cNvSpPr>
            <p:nvPr/>
          </p:nvSpPr>
          <p:spPr bwMode="auto">
            <a:xfrm>
              <a:off x="2442" y="23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9" name="Freeform 2684"/>
            <p:cNvSpPr>
              <a:spLocks noEditPoints="1"/>
            </p:cNvSpPr>
            <p:nvPr/>
          </p:nvSpPr>
          <p:spPr bwMode="auto">
            <a:xfrm>
              <a:off x="2804" y="190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0" name="Freeform 2685"/>
            <p:cNvSpPr>
              <a:spLocks noEditPoints="1"/>
            </p:cNvSpPr>
            <p:nvPr/>
          </p:nvSpPr>
          <p:spPr bwMode="auto">
            <a:xfrm>
              <a:off x="2002" y="270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1" name="Freeform 2686"/>
            <p:cNvSpPr>
              <a:spLocks noEditPoints="1"/>
            </p:cNvSpPr>
            <p:nvPr/>
          </p:nvSpPr>
          <p:spPr bwMode="auto">
            <a:xfrm>
              <a:off x="1706" y="2283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2" name="Freeform 2687"/>
            <p:cNvSpPr>
              <a:spLocks noEditPoints="1"/>
            </p:cNvSpPr>
            <p:nvPr/>
          </p:nvSpPr>
          <p:spPr bwMode="auto">
            <a:xfrm>
              <a:off x="1781" y="223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3" name="Freeform 2688"/>
            <p:cNvSpPr>
              <a:spLocks noEditPoints="1"/>
            </p:cNvSpPr>
            <p:nvPr/>
          </p:nvSpPr>
          <p:spPr bwMode="auto">
            <a:xfrm>
              <a:off x="1182" y="227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4" name="Freeform 2689"/>
            <p:cNvSpPr>
              <a:spLocks noEditPoints="1"/>
            </p:cNvSpPr>
            <p:nvPr/>
          </p:nvSpPr>
          <p:spPr bwMode="auto">
            <a:xfrm>
              <a:off x="2043" y="242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5" name="Freeform 2690"/>
            <p:cNvSpPr>
              <a:spLocks noEditPoints="1"/>
            </p:cNvSpPr>
            <p:nvPr/>
          </p:nvSpPr>
          <p:spPr bwMode="auto">
            <a:xfrm>
              <a:off x="2159" y="210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6" name="Freeform 2691"/>
            <p:cNvSpPr>
              <a:spLocks noEditPoints="1"/>
            </p:cNvSpPr>
            <p:nvPr/>
          </p:nvSpPr>
          <p:spPr bwMode="auto">
            <a:xfrm>
              <a:off x="2336" y="242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7" name="Freeform 2692"/>
            <p:cNvSpPr>
              <a:spLocks noEditPoints="1"/>
            </p:cNvSpPr>
            <p:nvPr/>
          </p:nvSpPr>
          <p:spPr bwMode="auto">
            <a:xfrm>
              <a:off x="1751" y="245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8" name="Freeform 2693"/>
            <p:cNvSpPr>
              <a:spLocks noEditPoints="1"/>
            </p:cNvSpPr>
            <p:nvPr/>
          </p:nvSpPr>
          <p:spPr bwMode="auto">
            <a:xfrm>
              <a:off x="1912" y="173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9" name="Freeform 2694"/>
            <p:cNvSpPr>
              <a:spLocks noEditPoints="1"/>
            </p:cNvSpPr>
            <p:nvPr/>
          </p:nvSpPr>
          <p:spPr bwMode="auto">
            <a:xfrm>
              <a:off x="2656" y="218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0" name="Freeform 2695"/>
            <p:cNvSpPr>
              <a:spLocks noEditPoints="1"/>
            </p:cNvSpPr>
            <p:nvPr/>
          </p:nvSpPr>
          <p:spPr bwMode="auto">
            <a:xfrm>
              <a:off x="2296" y="311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1" name="Freeform 2696"/>
            <p:cNvSpPr>
              <a:spLocks noEditPoints="1"/>
            </p:cNvSpPr>
            <p:nvPr/>
          </p:nvSpPr>
          <p:spPr bwMode="auto">
            <a:xfrm>
              <a:off x="1621" y="221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2" name="Freeform 2697"/>
            <p:cNvSpPr>
              <a:spLocks noEditPoints="1"/>
            </p:cNvSpPr>
            <p:nvPr/>
          </p:nvSpPr>
          <p:spPr bwMode="auto">
            <a:xfrm>
              <a:off x="2707" y="221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3" name="Freeform 2698"/>
            <p:cNvSpPr>
              <a:spLocks noEditPoints="1"/>
            </p:cNvSpPr>
            <p:nvPr/>
          </p:nvSpPr>
          <p:spPr bwMode="auto">
            <a:xfrm>
              <a:off x="1986" y="241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4" name="Freeform 2699"/>
            <p:cNvSpPr>
              <a:spLocks noEditPoints="1"/>
            </p:cNvSpPr>
            <p:nvPr/>
          </p:nvSpPr>
          <p:spPr bwMode="auto">
            <a:xfrm>
              <a:off x="1829" y="24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5" name="Freeform 2700"/>
            <p:cNvSpPr>
              <a:spLocks noEditPoints="1"/>
            </p:cNvSpPr>
            <p:nvPr/>
          </p:nvSpPr>
          <p:spPr bwMode="auto">
            <a:xfrm>
              <a:off x="2312" y="233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6" name="Freeform 2701"/>
            <p:cNvSpPr>
              <a:spLocks noEditPoints="1"/>
            </p:cNvSpPr>
            <p:nvPr/>
          </p:nvSpPr>
          <p:spPr bwMode="auto">
            <a:xfrm>
              <a:off x="1607" y="236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7" name="Freeform 2702"/>
            <p:cNvSpPr>
              <a:spLocks noEditPoints="1"/>
            </p:cNvSpPr>
            <p:nvPr/>
          </p:nvSpPr>
          <p:spPr bwMode="auto">
            <a:xfrm>
              <a:off x="2116" y="243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8" name="Freeform 2703"/>
            <p:cNvSpPr>
              <a:spLocks noEditPoints="1"/>
            </p:cNvSpPr>
            <p:nvPr/>
          </p:nvSpPr>
          <p:spPr bwMode="auto">
            <a:xfrm>
              <a:off x="1868" y="252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9" name="Freeform 2704"/>
            <p:cNvSpPr>
              <a:spLocks noEditPoints="1"/>
            </p:cNvSpPr>
            <p:nvPr/>
          </p:nvSpPr>
          <p:spPr bwMode="auto">
            <a:xfrm>
              <a:off x="1600" y="272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0" name="Freeform 2705"/>
            <p:cNvSpPr>
              <a:spLocks noEditPoints="1"/>
            </p:cNvSpPr>
            <p:nvPr/>
          </p:nvSpPr>
          <p:spPr bwMode="auto">
            <a:xfrm>
              <a:off x="2329" y="251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1" name="Freeform 2706"/>
            <p:cNvSpPr>
              <a:spLocks noEditPoints="1"/>
            </p:cNvSpPr>
            <p:nvPr/>
          </p:nvSpPr>
          <p:spPr bwMode="auto">
            <a:xfrm>
              <a:off x="1704" y="247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2" name="Freeform 2707"/>
            <p:cNvSpPr>
              <a:spLocks noEditPoints="1"/>
            </p:cNvSpPr>
            <p:nvPr/>
          </p:nvSpPr>
          <p:spPr bwMode="auto">
            <a:xfrm>
              <a:off x="1686" y="213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3" name="Freeform 2708"/>
            <p:cNvSpPr>
              <a:spLocks noEditPoints="1"/>
            </p:cNvSpPr>
            <p:nvPr/>
          </p:nvSpPr>
          <p:spPr bwMode="auto">
            <a:xfrm>
              <a:off x="1372" y="241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4" name="Freeform 2709"/>
            <p:cNvSpPr>
              <a:spLocks noEditPoints="1"/>
            </p:cNvSpPr>
            <p:nvPr/>
          </p:nvSpPr>
          <p:spPr bwMode="auto">
            <a:xfrm>
              <a:off x="1468" y="244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5" name="Freeform 2710"/>
            <p:cNvSpPr>
              <a:spLocks noEditPoints="1"/>
            </p:cNvSpPr>
            <p:nvPr/>
          </p:nvSpPr>
          <p:spPr bwMode="auto">
            <a:xfrm>
              <a:off x="1882" y="322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6" name="Freeform 2711"/>
            <p:cNvSpPr>
              <a:spLocks noEditPoints="1"/>
            </p:cNvSpPr>
            <p:nvPr/>
          </p:nvSpPr>
          <p:spPr bwMode="auto">
            <a:xfrm>
              <a:off x="1603" y="224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7" name="Freeform 2712"/>
            <p:cNvSpPr>
              <a:spLocks noEditPoints="1"/>
            </p:cNvSpPr>
            <p:nvPr/>
          </p:nvSpPr>
          <p:spPr bwMode="auto">
            <a:xfrm>
              <a:off x="2382" y="224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8" name="Freeform 2713"/>
            <p:cNvSpPr>
              <a:spLocks noEditPoints="1"/>
            </p:cNvSpPr>
            <p:nvPr/>
          </p:nvSpPr>
          <p:spPr bwMode="auto">
            <a:xfrm>
              <a:off x="2596" y="241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9" name="Freeform 2714"/>
            <p:cNvSpPr>
              <a:spLocks noEditPoints="1"/>
            </p:cNvSpPr>
            <p:nvPr/>
          </p:nvSpPr>
          <p:spPr bwMode="auto">
            <a:xfrm>
              <a:off x="2253" y="236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0" name="Freeform 2715"/>
            <p:cNvSpPr>
              <a:spLocks noEditPoints="1"/>
            </p:cNvSpPr>
            <p:nvPr/>
          </p:nvSpPr>
          <p:spPr bwMode="auto">
            <a:xfrm>
              <a:off x="1242" y="2238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1" name="Freeform 2716"/>
            <p:cNvSpPr>
              <a:spLocks noEditPoints="1"/>
            </p:cNvSpPr>
            <p:nvPr/>
          </p:nvSpPr>
          <p:spPr bwMode="auto">
            <a:xfrm>
              <a:off x="1909" y="246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2" name="Freeform 2717"/>
            <p:cNvSpPr>
              <a:spLocks noEditPoints="1"/>
            </p:cNvSpPr>
            <p:nvPr/>
          </p:nvSpPr>
          <p:spPr bwMode="auto">
            <a:xfrm>
              <a:off x="1331" y="285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3" name="Freeform 2718"/>
            <p:cNvSpPr>
              <a:spLocks noEditPoints="1"/>
            </p:cNvSpPr>
            <p:nvPr/>
          </p:nvSpPr>
          <p:spPr bwMode="auto">
            <a:xfrm>
              <a:off x="2188" y="210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4" name="Freeform 2719"/>
            <p:cNvSpPr>
              <a:spLocks noEditPoints="1"/>
            </p:cNvSpPr>
            <p:nvPr/>
          </p:nvSpPr>
          <p:spPr bwMode="auto">
            <a:xfrm>
              <a:off x="1919" y="244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5" name="Freeform 2720"/>
            <p:cNvSpPr>
              <a:spLocks noEditPoints="1"/>
            </p:cNvSpPr>
            <p:nvPr/>
          </p:nvSpPr>
          <p:spPr bwMode="auto">
            <a:xfrm>
              <a:off x="1960" y="207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6" name="Freeform 2721"/>
            <p:cNvSpPr>
              <a:spLocks noEditPoints="1"/>
            </p:cNvSpPr>
            <p:nvPr/>
          </p:nvSpPr>
          <p:spPr bwMode="auto">
            <a:xfrm>
              <a:off x="2040" y="232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7" name="Freeform 2722"/>
            <p:cNvSpPr>
              <a:spLocks noEditPoints="1"/>
            </p:cNvSpPr>
            <p:nvPr/>
          </p:nvSpPr>
          <p:spPr bwMode="auto">
            <a:xfrm>
              <a:off x="2423" y="238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8" name="Freeform 2723"/>
            <p:cNvSpPr>
              <a:spLocks noEditPoints="1"/>
            </p:cNvSpPr>
            <p:nvPr/>
          </p:nvSpPr>
          <p:spPr bwMode="auto">
            <a:xfrm>
              <a:off x="1402" y="207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9" name="Freeform 2724"/>
            <p:cNvSpPr>
              <a:spLocks noEditPoints="1"/>
            </p:cNvSpPr>
            <p:nvPr/>
          </p:nvSpPr>
          <p:spPr bwMode="auto">
            <a:xfrm>
              <a:off x="1804" y="242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0" name="Freeform 2725"/>
            <p:cNvSpPr>
              <a:spLocks noEditPoints="1"/>
            </p:cNvSpPr>
            <p:nvPr/>
          </p:nvSpPr>
          <p:spPr bwMode="auto">
            <a:xfrm>
              <a:off x="1874" y="278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1" name="Freeform 2726"/>
            <p:cNvSpPr>
              <a:spLocks noEditPoints="1"/>
            </p:cNvSpPr>
            <p:nvPr/>
          </p:nvSpPr>
          <p:spPr bwMode="auto">
            <a:xfrm>
              <a:off x="2287" y="295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2" name="Freeform 2727"/>
            <p:cNvSpPr>
              <a:spLocks noEditPoints="1"/>
            </p:cNvSpPr>
            <p:nvPr/>
          </p:nvSpPr>
          <p:spPr bwMode="auto">
            <a:xfrm>
              <a:off x="2075" y="186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3" name="Freeform 2728"/>
            <p:cNvSpPr>
              <a:spLocks noEditPoints="1"/>
            </p:cNvSpPr>
            <p:nvPr/>
          </p:nvSpPr>
          <p:spPr bwMode="auto">
            <a:xfrm>
              <a:off x="3650" y="214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4" name="Freeform 2729"/>
            <p:cNvSpPr>
              <a:spLocks noEditPoints="1"/>
            </p:cNvSpPr>
            <p:nvPr/>
          </p:nvSpPr>
          <p:spPr bwMode="auto">
            <a:xfrm>
              <a:off x="2077" y="260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5" name="Freeform 2730"/>
            <p:cNvSpPr>
              <a:spLocks noEditPoints="1"/>
            </p:cNvSpPr>
            <p:nvPr/>
          </p:nvSpPr>
          <p:spPr bwMode="auto">
            <a:xfrm>
              <a:off x="2408" y="226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6" name="Freeform 2731"/>
            <p:cNvSpPr>
              <a:spLocks noEditPoints="1"/>
            </p:cNvSpPr>
            <p:nvPr/>
          </p:nvSpPr>
          <p:spPr bwMode="auto">
            <a:xfrm>
              <a:off x="1929" y="238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7" name="Freeform 2732"/>
            <p:cNvSpPr>
              <a:spLocks noEditPoints="1"/>
            </p:cNvSpPr>
            <p:nvPr/>
          </p:nvSpPr>
          <p:spPr bwMode="auto">
            <a:xfrm>
              <a:off x="2054" y="249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8" name="Freeform 2733"/>
            <p:cNvSpPr>
              <a:spLocks noEditPoints="1"/>
            </p:cNvSpPr>
            <p:nvPr/>
          </p:nvSpPr>
          <p:spPr bwMode="auto">
            <a:xfrm>
              <a:off x="1612" y="2027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9" name="Freeform 2734"/>
            <p:cNvSpPr>
              <a:spLocks noEditPoints="1"/>
            </p:cNvSpPr>
            <p:nvPr/>
          </p:nvSpPr>
          <p:spPr bwMode="auto">
            <a:xfrm>
              <a:off x="2317" y="271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0" name="Freeform 2735"/>
            <p:cNvSpPr>
              <a:spLocks noEditPoints="1"/>
            </p:cNvSpPr>
            <p:nvPr/>
          </p:nvSpPr>
          <p:spPr bwMode="auto">
            <a:xfrm>
              <a:off x="2434" y="216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1" name="Freeform 2736"/>
            <p:cNvSpPr>
              <a:spLocks noEditPoints="1"/>
            </p:cNvSpPr>
            <p:nvPr/>
          </p:nvSpPr>
          <p:spPr bwMode="auto">
            <a:xfrm>
              <a:off x="2542" y="221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2" name="Freeform 2737"/>
            <p:cNvSpPr>
              <a:spLocks noEditPoints="1"/>
            </p:cNvSpPr>
            <p:nvPr/>
          </p:nvSpPr>
          <p:spPr bwMode="auto">
            <a:xfrm>
              <a:off x="1762" y="2297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3" name="Freeform 2738"/>
            <p:cNvSpPr>
              <a:spLocks noEditPoints="1"/>
            </p:cNvSpPr>
            <p:nvPr/>
          </p:nvSpPr>
          <p:spPr bwMode="auto">
            <a:xfrm>
              <a:off x="1700" y="24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4" name="Freeform 2739"/>
            <p:cNvSpPr>
              <a:spLocks noEditPoints="1"/>
            </p:cNvSpPr>
            <p:nvPr/>
          </p:nvSpPr>
          <p:spPr bwMode="auto">
            <a:xfrm>
              <a:off x="1740" y="255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5" name="Freeform 2740"/>
            <p:cNvSpPr>
              <a:spLocks noEditPoints="1"/>
            </p:cNvSpPr>
            <p:nvPr/>
          </p:nvSpPr>
          <p:spPr bwMode="auto">
            <a:xfrm>
              <a:off x="2596" y="281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6" name="Freeform 2741"/>
            <p:cNvSpPr>
              <a:spLocks noEditPoints="1"/>
            </p:cNvSpPr>
            <p:nvPr/>
          </p:nvSpPr>
          <p:spPr bwMode="auto">
            <a:xfrm>
              <a:off x="1845" y="233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7" name="Freeform 2742"/>
            <p:cNvSpPr>
              <a:spLocks noEditPoints="1"/>
            </p:cNvSpPr>
            <p:nvPr/>
          </p:nvSpPr>
          <p:spPr bwMode="auto">
            <a:xfrm>
              <a:off x="2145" y="2245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8" name="Freeform 2743"/>
            <p:cNvSpPr>
              <a:spLocks noEditPoints="1"/>
            </p:cNvSpPr>
            <p:nvPr/>
          </p:nvSpPr>
          <p:spPr bwMode="auto">
            <a:xfrm>
              <a:off x="2077" y="225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9" name="Freeform 2744"/>
            <p:cNvSpPr>
              <a:spLocks noEditPoints="1"/>
            </p:cNvSpPr>
            <p:nvPr/>
          </p:nvSpPr>
          <p:spPr bwMode="auto">
            <a:xfrm>
              <a:off x="2008" y="242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0" name="Freeform 2745"/>
            <p:cNvSpPr>
              <a:spLocks noEditPoints="1"/>
            </p:cNvSpPr>
            <p:nvPr/>
          </p:nvSpPr>
          <p:spPr bwMode="auto">
            <a:xfrm>
              <a:off x="2442" y="243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1" name="Freeform 2746"/>
            <p:cNvSpPr>
              <a:spLocks noEditPoints="1"/>
            </p:cNvSpPr>
            <p:nvPr/>
          </p:nvSpPr>
          <p:spPr bwMode="auto">
            <a:xfrm>
              <a:off x="1960" y="182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2" name="Freeform 2747"/>
            <p:cNvSpPr>
              <a:spLocks noEditPoints="1"/>
            </p:cNvSpPr>
            <p:nvPr/>
          </p:nvSpPr>
          <p:spPr bwMode="auto">
            <a:xfrm>
              <a:off x="1735" y="230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3" name="Freeform 2748"/>
            <p:cNvSpPr>
              <a:spLocks noEditPoints="1"/>
            </p:cNvSpPr>
            <p:nvPr/>
          </p:nvSpPr>
          <p:spPr bwMode="auto">
            <a:xfrm>
              <a:off x="2115" y="301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4" name="Freeform 2749"/>
            <p:cNvSpPr>
              <a:spLocks noEditPoints="1"/>
            </p:cNvSpPr>
            <p:nvPr/>
          </p:nvSpPr>
          <p:spPr bwMode="auto">
            <a:xfrm>
              <a:off x="1852" y="223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5" name="Freeform 2750"/>
            <p:cNvSpPr>
              <a:spLocks noEditPoints="1"/>
            </p:cNvSpPr>
            <p:nvPr/>
          </p:nvSpPr>
          <p:spPr bwMode="auto">
            <a:xfrm>
              <a:off x="2075" y="26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6" name="Freeform 2751"/>
            <p:cNvSpPr>
              <a:spLocks noEditPoints="1"/>
            </p:cNvSpPr>
            <p:nvPr/>
          </p:nvSpPr>
          <p:spPr bwMode="auto">
            <a:xfrm>
              <a:off x="1405" y="235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7" name="Freeform 2752"/>
            <p:cNvSpPr>
              <a:spLocks noEditPoints="1"/>
            </p:cNvSpPr>
            <p:nvPr/>
          </p:nvSpPr>
          <p:spPr bwMode="auto">
            <a:xfrm>
              <a:off x="1934" y="255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8" name="Freeform 2753"/>
            <p:cNvSpPr>
              <a:spLocks noEditPoints="1"/>
            </p:cNvSpPr>
            <p:nvPr/>
          </p:nvSpPr>
          <p:spPr bwMode="auto">
            <a:xfrm>
              <a:off x="2302" y="216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9" name="Freeform 2754"/>
            <p:cNvSpPr>
              <a:spLocks noEditPoints="1"/>
            </p:cNvSpPr>
            <p:nvPr/>
          </p:nvSpPr>
          <p:spPr bwMode="auto">
            <a:xfrm>
              <a:off x="2701" y="235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0" name="Freeform 2755"/>
            <p:cNvSpPr>
              <a:spLocks noEditPoints="1"/>
            </p:cNvSpPr>
            <p:nvPr/>
          </p:nvSpPr>
          <p:spPr bwMode="auto">
            <a:xfrm>
              <a:off x="1708" y="236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1" name="Freeform 2756"/>
            <p:cNvSpPr>
              <a:spLocks noEditPoints="1"/>
            </p:cNvSpPr>
            <p:nvPr/>
          </p:nvSpPr>
          <p:spPr bwMode="auto">
            <a:xfrm>
              <a:off x="1681" y="2348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2" name="Freeform 2757"/>
            <p:cNvSpPr>
              <a:spLocks noEditPoints="1"/>
            </p:cNvSpPr>
            <p:nvPr/>
          </p:nvSpPr>
          <p:spPr bwMode="auto">
            <a:xfrm>
              <a:off x="2564" y="273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3" name="Freeform 2758"/>
            <p:cNvSpPr>
              <a:spLocks noEditPoints="1"/>
            </p:cNvSpPr>
            <p:nvPr/>
          </p:nvSpPr>
          <p:spPr bwMode="auto">
            <a:xfrm>
              <a:off x="2212" y="2334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4" name="Freeform 2759"/>
            <p:cNvSpPr>
              <a:spLocks noEditPoints="1"/>
            </p:cNvSpPr>
            <p:nvPr/>
          </p:nvSpPr>
          <p:spPr bwMode="auto">
            <a:xfrm>
              <a:off x="2088" y="229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5" name="Freeform 2760"/>
            <p:cNvSpPr>
              <a:spLocks noEditPoints="1"/>
            </p:cNvSpPr>
            <p:nvPr/>
          </p:nvSpPr>
          <p:spPr bwMode="auto">
            <a:xfrm>
              <a:off x="1505" y="254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6" name="Freeform 2761"/>
            <p:cNvSpPr>
              <a:spLocks noEditPoints="1"/>
            </p:cNvSpPr>
            <p:nvPr/>
          </p:nvSpPr>
          <p:spPr bwMode="auto">
            <a:xfrm>
              <a:off x="2116" y="264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7" name="Freeform 2762"/>
            <p:cNvSpPr>
              <a:spLocks noEditPoints="1"/>
            </p:cNvSpPr>
            <p:nvPr/>
          </p:nvSpPr>
          <p:spPr bwMode="auto">
            <a:xfrm>
              <a:off x="1725" y="2106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8" name="Freeform 2763"/>
            <p:cNvSpPr>
              <a:spLocks noEditPoints="1"/>
            </p:cNvSpPr>
            <p:nvPr/>
          </p:nvSpPr>
          <p:spPr bwMode="auto">
            <a:xfrm>
              <a:off x="1570" y="213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9" name="Freeform 2764"/>
            <p:cNvSpPr>
              <a:spLocks noEditPoints="1"/>
            </p:cNvSpPr>
            <p:nvPr/>
          </p:nvSpPr>
          <p:spPr bwMode="auto">
            <a:xfrm>
              <a:off x="1902" y="242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0" name="Freeform 2765"/>
            <p:cNvSpPr>
              <a:spLocks noEditPoints="1"/>
            </p:cNvSpPr>
            <p:nvPr/>
          </p:nvSpPr>
          <p:spPr bwMode="auto">
            <a:xfrm>
              <a:off x="1617" y="236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1" name="Freeform 2766"/>
            <p:cNvSpPr>
              <a:spLocks noEditPoints="1"/>
            </p:cNvSpPr>
            <p:nvPr/>
          </p:nvSpPr>
          <p:spPr bwMode="auto">
            <a:xfrm>
              <a:off x="2660" y="212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2" name="Freeform 2767"/>
            <p:cNvSpPr>
              <a:spLocks noEditPoints="1"/>
            </p:cNvSpPr>
            <p:nvPr/>
          </p:nvSpPr>
          <p:spPr bwMode="auto">
            <a:xfrm>
              <a:off x="1635" y="26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3" name="Freeform 2768"/>
            <p:cNvSpPr>
              <a:spLocks noEditPoints="1"/>
            </p:cNvSpPr>
            <p:nvPr/>
          </p:nvSpPr>
          <p:spPr bwMode="auto">
            <a:xfrm>
              <a:off x="1752" y="2272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4" name="Freeform 2769"/>
            <p:cNvSpPr>
              <a:spLocks noEditPoints="1"/>
            </p:cNvSpPr>
            <p:nvPr/>
          </p:nvSpPr>
          <p:spPr bwMode="auto">
            <a:xfrm>
              <a:off x="2713" y="231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5" name="Freeform 2770"/>
            <p:cNvSpPr>
              <a:spLocks noEditPoints="1"/>
            </p:cNvSpPr>
            <p:nvPr/>
          </p:nvSpPr>
          <p:spPr bwMode="auto">
            <a:xfrm>
              <a:off x="1828" y="197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6" name="Freeform 2771"/>
            <p:cNvSpPr>
              <a:spLocks noEditPoints="1"/>
            </p:cNvSpPr>
            <p:nvPr/>
          </p:nvSpPr>
          <p:spPr bwMode="auto">
            <a:xfrm>
              <a:off x="1892" y="233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7" name="Freeform 2772"/>
            <p:cNvSpPr>
              <a:spLocks noEditPoints="1"/>
            </p:cNvSpPr>
            <p:nvPr/>
          </p:nvSpPr>
          <p:spPr bwMode="auto">
            <a:xfrm>
              <a:off x="2086" y="243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8" name="Freeform 2773"/>
            <p:cNvSpPr>
              <a:spLocks noEditPoints="1"/>
            </p:cNvSpPr>
            <p:nvPr/>
          </p:nvSpPr>
          <p:spPr bwMode="auto">
            <a:xfrm>
              <a:off x="2018" y="265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9" name="Freeform 2774"/>
            <p:cNvSpPr>
              <a:spLocks noEditPoints="1"/>
            </p:cNvSpPr>
            <p:nvPr/>
          </p:nvSpPr>
          <p:spPr bwMode="auto">
            <a:xfrm>
              <a:off x="1788" y="273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0" name="Freeform 2775"/>
            <p:cNvSpPr>
              <a:spLocks noEditPoints="1"/>
            </p:cNvSpPr>
            <p:nvPr/>
          </p:nvSpPr>
          <p:spPr bwMode="auto">
            <a:xfrm>
              <a:off x="2124" y="187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1" name="Freeform 2776"/>
            <p:cNvSpPr>
              <a:spLocks noEditPoints="1"/>
            </p:cNvSpPr>
            <p:nvPr/>
          </p:nvSpPr>
          <p:spPr bwMode="auto">
            <a:xfrm>
              <a:off x="1259" y="211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2" name="Freeform 2777"/>
            <p:cNvSpPr>
              <a:spLocks noEditPoints="1"/>
            </p:cNvSpPr>
            <p:nvPr/>
          </p:nvSpPr>
          <p:spPr bwMode="auto">
            <a:xfrm>
              <a:off x="1701" y="209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3" name="Freeform 2778"/>
            <p:cNvSpPr>
              <a:spLocks noEditPoints="1"/>
            </p:cNvSpPr>
            <p:nvPr/>
          </p:nvSpPr>
          <p:spPr bwMode="auto">
            <a:xfrm>
              <a:off x="1970" y="25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4" name="Freeform 2779"/>
            <p:cNvSpPr>
              <a:spLocks noEditPoints="1"/>
            </p:cNvSpPr>
            <p:nvPr/>
          </p:nvSpPr>
          <p:spPr bwMode="auto">
            <a:xfrm>
              <a:off x="2639" y="182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5" name="Freeform 2780"/>
            <p:cNvSpPr>
              <a:spLocks noEditPoints="1"/>
            </p:cNvSpPr>
            <p:nvPr/>
          </p:nvSpPr>
          <p:spPr bwMode="auto">
            <a:xfrm>
              <a:off x="2064" y="245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6" name="Freeform 2781"/>
            <p:cNvSpPr>
              <a:spLocks noEditPoints="1"/>
            </p:cNvSpPr>
            <p:nvPr/>
          </p:nvSpPr>
          <p:spPr bwMode="auto">
            <a:xfrm>
              <a:off x="1326" y="29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7" name="Freeform 2782"/>
            <p:cNvSpPr>
              <a:spLocks noEditPoints="1"/>
            </p:cNvSpPr>
            <p:nvPr/>
          </p:nvSpPr>
          <p:spPr bwMode="auto">
            <a:xfrm>
              <a:off x="2000" y="229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8" name="Freeform 2783"/>
            <p:cNvSpPr>
              <a:spLocks noEditPoints="1"/>
            </p:cNvSpPr>
            <p:nvPr/>
          </p:nvSpPr>
          <p:spPr bwMode="auto">
            <a:xfrm>
              <a:off x="1778" y="229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9" name="Freeform 2784"/>
            <p:cNvSpPr>
              <a:spLocks noEditPoints="1"/>
            </p:cNvSpPr>
            <p:nvPr/>
          </p:nvSpPr>
          <p:spPr bwMode="auto">
            <a:xfrm>
              <a:off x="1882" y="233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0" name="Freeform 2785"/>
            <p:cNvSpPr>
              <a:spLocks noEditPoints="1"/>
            </p:cNvSpPr>
            <p:nvPr/>
          </p:nvSpPr>
          <p:spPr bwMode="auto">
            <a:xfrm>
              <a:off x="1819" y="2397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1" name="Freeform 2786"/>
            <p:cNvSpPr>
              <a:spLocks noEditPoints="1"/>
            </p:cNvSpPr>
            <p:nvPr/>
          </p:nvSpPr>
          <p:spPr bwMode="auto">
            <a:xfrm>
              <a:off x="2358" y="26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2" name="Freeform 2787"/>
            <p:cNvSpPr>
              <a:spLocks noEditPoints="1"/>
            </p:cNvSpPr>
            <p:nvPr/>
          </p:nvSpPr>
          <p:spPr bwMode="auto">
            <a:xfrm>
              <a:off x="2101" y="242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3" name="Freeform 2788"/>
            <p:cNvSpPr>
              <a:spLocks noEditPoints="1"/>
            </p:cNvSpPr>
            <p:nvPr/>
          </p:nvSpPr>
          <p:spPr bwMode="auto">
            <a:xfrm>
              <a:off x="1622" y="230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4" name="Freeform 2789"/>
            <p:cNvSpPr>
              <a:spLocks noEditPoints="1"/>
            </p:cNvSpPr>
            <p:nvPr/>
          </p:nvSpPr>
          <p:spPr bwMode="auto">
            <a:xfrm>
              <a:off x="2132" y="259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5" name="Freeform 2790"/>
            <p:cNvSpPr>
              <a:spLocks noEditPoints="1"/>
            </p:cNvSpPr>
            <p:nvPr/>
          </p:nvSpPr>
          <p:spPr bwMode="auto">
            <a:xfrm>
              <a:off x="1564" y="215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6" name="Freeform 2791"/>
            <p:cNvSpPr>
              <a:spLocks noEditPoints="1"/>
            </p:cNvSpPr>
            <p:nvPr/>
          </p:nvSpPr>
          <p:spPr bwMode="auto">
            <a:xfrm>
              <a:off x="1946" y="245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7" name="Freeform 2792"/>
            <p:cNvSpPr>
              <a:spLocks noEditPoints="1"/>
            </p:cNvSpPr>
            <p:nvPr/>
          </p:nvSpPr>
          <p:spPr bwMode="auto">
            <a:xfrm>
              <a:off x="2295" y="253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8" name="Freeform 2793"/>
            <p:cNvSpPr>
              <a:spLocks noEditPoints="1"/>
            </p:cNvSpPr>
            <p:nvPr/>
          </p:nvSpPr>
          <p:spPr bwMode="auto">
            <a:xfrm>
              <a:off x="1463" y="239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9" name="Freeform 2794"/>
            <p:cNvSpPr>
              <a:spLocks noEditPoints="1"/>
            </p:cNvSpPr>
            <p:nvPr/>
          </p:nvSpPr>
          <p:spPr bwMode="auto">
            <a:xfrm>
              <a:off x="1549" y="251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0" name="Freeform 2795"/>
            <p:cNvSpPr>
              <a:spLocks noEditPoints="1"/>
            </p:cNvSpPr>
            <p:nvPr/>
          </p:nvSpPr>
          <p:spPr bwMode="auto">
            <a:xfrm>
              <a:off x="1479" y="214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1" name="Freeform 2796"/>
            <p:cNvSpPr>
              <a:spLocks noEditPoints="1"/>
            </p:cNvSpPr>
            <p:nvPr/>
          </p:nvSpPr>
          <p:spPr bwMode="auto">
            <a:xfrm>
              <a:off x="2130" y="268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2" name="Freeform 2797"/>
            <p:cNvSpPr>
              <a:spLocks noEditPoints="1"/>
            </p:cNvSpPr>
            <p:nvPr/>
          </p:nvSpPr>
          <p:spPr bwMode="auto">
            <a:xfrm>
              <a:off x="2166" y="255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3" name="Freeform 2798"/>
            <p:cNvSpPr>
              <a:spLocks noEditPoints="1"/>
            </p:cNvSpPr>
            <p:nvPr/>
          </p:nvSpPr>
          <p:spPr bwMode="auto">
            <a:xfrm>
              <a:off x="2184" y="234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4" name="Freeform 2799"/>
            <p:cNvSpPr>
              <a:spLocks noEditPoints="1"/>
            </p:cNvSpPr>
            <p:nvPr/>
          </p:nvSpPr>
          <p:spPr bwMode="auto">
            <a:xfrm>
              <a:off x="2749" y="244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5" name="Freeform 2800"/>
            <p:cNvSpPr>
              <a:spLocks noEditPoints="1"/>
            </p:cNvSpPr>
            <p:nvPr/>
          </p:nvSpPr>
          <p:spPr bwMode="auto">
            <a:xfrm>
              <a:off x="2716" y="212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6" name="Freeform 2801"/>
            <p:cNvSpPr>
              <a:spLocks noEditPoints="1"/>
            </p:cNvSpPr>
            <p:nvPr/>
          </p:nvSpPr>
          <p:spPr bwMode="auto">
            <a:xfrm>
              <a:off x="2534" y="339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7" name="Freeform 2802"/>
            <p:cNvSpPr>
              <a:spLocks noEditPoints="1"/>
            </p:cNvSpPr>
            <p:nvPr/>
          </p:nvSpPr>
          <p:spPr bwMode="auto">
            <a:xfrm>
              <a:off x="3342" y="263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8" name="Freeform 2803"/>
            <p:cNvSpPr>
              <a:spLocks noEditPoints="1"/>
            </p:cNvSpPr>
            <p:nvPr/>
          </p:nvSpPr>
          <p:spPr bwMode="auto">
            <a:xfrm>
              <a:off x="2418" y="224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9" name="Freeform 2804"/>
            <p:cNvSpPr>
              <a:spLocks noEditPoints="1"/>
            </p:cNvSpPr>
            <p:nvPr/>
          </p:nvSpPr>
          <p:spPr bwMode="auto">
            <a:xfrm>
              <a:off x="2086" y="24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0" name="Freeform 2805"/>
            <p:cNvSpPr>
              <a:spLocks noEditPoints="1"/>
            </p:cNvSpPr>
            <p:nvPr/>
          </p:nvSpPr>
          <p:spPr bwMode="auto">
            <a:xfrm>
              <a:off x="2178" y="226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1" name="Freeform 2806"/>
            <p:cNvSpPr>
              <a:spLocks noEditPoints="1"/>
            </p:cNvSpPr>
            <p:nvPr/>
          </p:nvSpPr>
          <p:spPr bwMode="auto">
            <a:xfrm>
              <a:off x="1807" y="23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2" name="Freeform 2807"/>
            <p:cNvSpPr>
              <a:spLocks noEditPoints="1"/>
            </p:cNvSpPr>
            <p:nvPr/>
          </p:nvSpPr>
          <p:spPr bwMode="auto">
            <a:xfrm>
              <a:off x="1806" y="233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3" name="Freeform 2808"/>
            <p:cNvSpPr>
              <a:spLocks noEditPoints="1"/>
            </p:cNvSpPr>
            <p:nvPr/>
          </p:nvSpPr>
          <p:spPr bwMode="auto">
            <a:xfrm>
              <a:off x="1826" y="2277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4" name="Freeform 2809"/>
            <p:cNvSpPr>
              <a:spLocks noEditPoints="1"/>
            </p:cNvSpPr>
            <p:nvPr/>
          </p:nvSpPr>
          <p:spPr bwMode="auto">
            <a:xfrm>
              <a:off x="2207" y="200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5" name="Freeform 2810"/>
            <p:cNvSpPr>
              <a:spLocks noEditPoints="1"/>
            </p:cNvSpPr>
            <p:nvPr/>
          </p:nvSpPr>
          <p:spPr bwMode="auto">
            <a:xfrm>
              <a:off x="1781" y="267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6" name="Freeform 2811"/>
            <p:cNvSpPr>
              <a:spLocks noEditPoints="1"/>
            </p:cNvSpPr>
            <p:nvPr/>
          </p:nvSpPr>
          <p:spPr bwMode="auto">
            <a:xfrm>
              <a:off x="2415" y="202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7" name="Freeform 2812"/>
            <p:cNvSpPr>
              <a:spLocks noEditPoints="1"/>
            </p:cNvSpPr>
            <p:nvPr/>
          </p:nvSpPr>
          <p:spPr bwMode="auto">
            <a:xfrm>
              <a:off x="1822" y="213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8" name="Freeform 2813"/>
            <p:cNvSpPr>
              <a:spLocks noEditPoints="1"/>
            </p:cNvSpPr>
            <p:nvPr/>
          </p:nvSpPr>
          <p:spPr bwMode="auto">
            <a:xfrm>
              <a:off x="2591" y="224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9" name="Freeform 2814"/>
            <p:cNvSpPr>
              <a:spLocks noEditPoints="1"/>
            </p:cNvSpPr>
            <p:nvPr/>
          </p:nvSpPr>
          <p:spPr bwMode="auto">
            <a:xfrm>
              <a:off x="1990" y="247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0" name="Freeform 2815"/>
            <p:cNvSpPr>
              <a:spLocks noEditPoints="1"/>
            </p:cNvSpPr>
            <p:nvPr/>
          </p:nvSpPr>
          <p:spPr bwMode="auto">
            <a:xfrm>
              <a:off x="1704" y="214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1" name="Freeform 2816"/>
            <p:cNvSpPr>
              <a:spLocks noEditPoints="1"/>
            </p:cNvSpPr>
            <p:nvPr/>
          </p:nvSpPr>
          <p:spPr bwMode="auto">
            <a:xfrm>
              <a:off x="2398" y="207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2" name="Freeform 2817"/>
            <p:cNvSpPr>
              <a:spLocks noEditPoints="1"/>
            </p:cNvSpPr>
            <p:nvPr/>
          </p:nvSpPr>
          <p:spPr bwMode="auto">
            <a:xfrm>
              <a:off x="1776" y="195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3" name="Freeform 2818"/>
            <p:cNvSpPr>
              <a:spLocks noEditPoints="1"/>
            </p:cNvSpPr>
            <p:nvPr/>
          </p:nvSpPr>
          <p:spPr bwMode="auto">
            <a:xfrm>
              <a:off x="1806" y="2197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22" name="Group 3020"/>
          <p:cNvGrpSpPr>
            <a:grpSpLocks/>
          </p:cNvGrpSpPr>
          <p:nvPr/>
        </p:nvGrpSpPr>
        <p:grpSpPr bwMode="auto">
          <a:xfrm>
            <a:off x="1879601" y="1839913"/>
            <a:ext cx="2924175" cy="3006725"/>
            <a:chOff x="1184" y="1159"/>
            <a:chExt cx="1842" cy="1894"/>
          </a:xfrm>
        </p:grpSpPr>
        <p:sp>
          <p:nvSpPr>
            <p:cNvPr id="6184" name="Freeform 2820"/>
            <p:cNvSpPr>
              <a:spLocks noEditPoints="1"/>
            </p:cNvSpPr>
            <p:nvPr/>
          </p:nvSpPr>
          <p:spPr bwMode="auto">
            <a:xfrm>
              <a:off x="1786" y="242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5" name="Freeform 2821"/>
            <p:cNvSpPr>
              <a:spLocks noEditPoints="1"/>
            </p:cNvSpPr>
            <p:nvPr/>
          </p:nvSpPr>
          <p:spPr bwMode="auto">
            <a:xfrm>
              <a:off x="1459" y="247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6" name="Freeform 2822"/>
            <p:cNvSpPr>
              <a:spLocks noEditPoints="1"/>
            </p:cNvSpPr>
            <p:nvPr/>
          </p:nvSpPr>
          <p:spPr bwMode="auto">
            <a:xfrm>
              <a:off x="2403" y="212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7" name="Freeform 2823"/>
            <p:cNvSpPr>
              <a:spLocks noEditPoints="1"/>
            </p:cNvSpPr>
            <p:nvPr/>
          </p:nvSpPr>
          <p:spPr bwMode="auto">
            <a:xfrm>
              <a:off x="2625" y="231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8" name="Freeform 2824"/>
            <p:cNvSpPr>
              <a:spLocks noEditPoints="1"/>
            </p:cNvSpPr>
            <p:nvPr/>
          </p:nvSpPr>
          <p:spPr bwMode="auto">
            <a:xfrm>
              <a:off x="1546" y="209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9" name="Freeform 2825"/>
            <p:cNvSpPr>
              <a:spLocks noEditPoints="1"/>
            </p:cNvSpPr>
            <p:nvPr/>
          </p:nvSpPr>
          <p:spPr bwMode="auto">
            <a:xfrm>
              <a:off x="2378" y="252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0" name="Freeform 2826"/>
            <p:cNvSpPr>
              <a:spLocks noEditPoints="1"/>
            </p:cNvSpPr>
            <p:nvPr/>
          </p:nvSpPr>
          <p:spPr bwMode="auto">
            <a:xfrm>
              <a:off x="1619" y="229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1" name="Freeform 2827"/>
            <p:cNvSpPr>
              <a:spLocks noEditPoints="1"/>
            </p:cNvSpPr>
            <p:nvPr/>
          </p:nvSpPr>
          <p:spPr bwMode="auto">
            <a:xfrm>
              <a:off x="2279" y="168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2" name="Freeform 2828"/>
            <p:cNvSpPr>
              <a:spLocks noEditPoints="1"/>
            </p:cNvSpPr>
            <p:nvPr/>
          </p:nvSpPr>
          <p:spPr bwMode="auto">
            <a:xfrm>
              <a:off x="1930" y="239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3" name="Freeform 2829"/>
            <p:cNvSpPr>
              <a:spLocks noEditPoints="1"/>
            </p:cNvSpPr>
            <p:nvPr/>
          </p:nvSpPr>
          <p:spPr bwMode="auto">
            <a:xfrm>
              <a:off x="2065" y="258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4" name="Freeform 2830"/>
            <p:cNvSpPr>
              <a:spLocks noEditPoints="1"/>
            </p:cNvSpPr>
            <p:nvPr/>
          </p:nvSpPr>
          <p:spPr bwMode="auto">
            <a:xfrm>
              <a:off x="1792" y="236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5" name="Freeform 2831"/>
            <p:cNvSpPr>
              <a:spLocks noEditPoints="1"/>
            </p:cNvSpPr>
            <p:nvPr/>
          </p:nvSpPr>
          <p:spPr bwMode="auto">
            <a:xfrm>
              <a:off x="1740" y="242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6" name="Freeform 2832"/>
            <p:cNvSpPr>
              <a:spLocks noEditPoints="1"/>
            </p:cNvSpPr>
            <p:nvPr/>
          </p:nvSpPr>
          <p:spPr bwMode="auto">
            <a:xfrm>
              <a:off x="2319" y="261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7" name="Freeform 2833"/>
            <p:cNvSpPr>
              <a:spLocks noEditPoints="1"/>
            </p:cNvSpPr>
            <p:nvPr/>
          </p:nvSpPr>
          <p:spPr bwMode="auto">
            <a:xfrm>
              <a:off x="2646" y="168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8" name="Freeform 2834"/>
            <p:cNvSpPr>
              <a:spLocks noEditPoints="1"/>
            </p:cNvSpPr>
            <p:nvPr/>
          </p:nvSpPr>
          <p:spPr bwMode="auto">
            <a:xfrm>
              <a:off x="1726" y="246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9" name="Freeform 2835"/>
            <p:cNvSpPr>
              <a:spLocks noEditPoints="1"/>
            </p:cNvSpPr>
            <p:nvPr/>
          </p:nvSpPr>
          <p:spPr bwMode="auto">
            <a:xfrm>
              <a:off x="1896" y="226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0" name="Freeform 2836"/>
            <p:cNvSpPr>
              <a:spLocks noEditPoints="1"/>
            </p:cNvSpPr>
            <p:nvPr/>
          </p:nvSpPr>
          <p:spPr bwMode="auto">
            <a:xfrm>
              <a:off x="1618" y="235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1" name="Freeform 2837"/>
            <p:cNvSpPr>
              <a:spLocks noEditPoints="1"/>
            </p:cNvSpPr>
            <p:nvPr/>
          </p:nvSpPr>
          <p:spPr bwMode="auto">
            <a:xfrm>
              <a:off x="1541" y="285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2" name="Freeform 2838"/>
            <p:cNvSpPr>
              <a:spLocks noEditPoints="1"/>
            </p:cNvSpPr>
            <p:nvPr/>
          </p:nvSpPr>
          <p:spPr bwMode="auto">
            <a:xfrm>
              <a:off x="1713" y="217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3" name="Freeform 2839"/>
            <p:cNvSpPr>
              <a:spLocks noEditPoints="1"/>
            </p:cNvSpPr>
            <p:nvPr/>
          </p:nvSpPr>
          <p:spPr bwMode="auto">
            <a:xfrm>
              <a:off x="1639" y="232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4" name="Freeform 2840"/>
            <p:cNvSpPr>
              <a:spLocks noEditPoints="1"/>
            </p:cNvSpPr>
            <p:nvPr/>
          </p:nvSpPr>
          <p:spPr bwMode="auto">
            <a:xfrm>
              <a:off x="2329" y="246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5" name="Freeform 2841"/>
            <p:cNvSpPr>
              <a:spLocks noEditPoints="1"/>
            </p:cNvSpPr>
            <p:nvPr/>
          </p:nvSpPr>
          <p:spPr bwMode="auto">
            <a:xfrm>
              <a:off x="1618" y="216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6" name="Freeform 2842"/>
            <p:cNvSpPr>
              <a:spLocks noEditPoints="1"/>
            </p:cNvSpPr>
            <p:nvPr/>
          </p:nvSpPr>
          <p:spPr bwMode="auto">
            <a:xfrm>
              <a:off x="2062" y="266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7" name="Freeform 2843"/>
            <p:cNvSpPr>
              <a:spLocks noEditPoints="1"/>
            </p:cNvSpPr>
            <p:nvPr/>
          </p:nvSpPr>
          <p:spPr bwMode="auto">
            <a:xfrm>
              <a:off x="1563" y="2347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8" name="Freeform 2844"/>
            <p:cNvSpPr>
              <a:spLocks noEditPoints="1"/>
            </p:cNvSpPr>
            <p:nvPr/>
          </p:nvSpPr>
          <p:spPr bwMode="auto">
            <a:xfrm>
              <a:off x="2332" y="230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9" name="Freeform 2845"/>
            <p:cNvSpPr>
              <a:spLocks noEditPoints="1"/>
            </p:cNvSpPr>
            <p:nvPr/>
          </p:nvSpPr>
          <p:spPr bwMode="auto">
            <a:xfrm>
              <a:off x="2307" y="277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0" name="Freeform 2846"/>
            <p:cNvSpPr>
              <a:spLocks noEditPoints="1"/>
            </p:cNvSpPr>
            <p:nvPr/>
          </p:nvSpPr>
          <p:spPr bwMode="auto">
            <a:xfrm>
              <a:off x="2187" y="257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1" name="Freeform 2847"/>
            <p:cNvSpPr>
              <a:spLocks noEditPoints="1"/>
            </p:cNvSpPr>
            <p:nvPr/>
          </p:nvSpPr>
          <p:spPr bwMode="auto">
            <a:xfrm>
              <a:off x="2195" y="190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2" name="Freeform 2848"/>
            <p:cNvSpPr>
              <a:spLocks noEditPoints="1"/>
            </p:cNvSpPr>
            <p:nvPr/>
          </p:nvSpPr>
          <p:spPr bwMode="auto">
            <a:xfrm>
              <a:off x="2818" y="265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3" name="Freeform 2849"/>
            <p:cNvSpPr>
              <a:spLocks noEditPoints="1"/>
            </p:cNvSpPr>
            <p:nvPr/>
          </p:nvSpPr>
          <p:spPr bwMode="auto">
            <a:xfrm>
              <a:off x="1667" y="252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4" name="Freeform 2850"/>
            <p:cNvSpPr>
              <a:spLocks noEditPoints="1"/>
            </p:cNvSpPr>
            <p:nvPr/>
          </p:nvSpPr>
          <p:spPr bwMode="auto">
            <a:xfrm>
              <a:off x="2015" y="202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5" name="Freeform 2851"/>
            <p:cNvSpPr>
              <a:spLocks noEditPoints="1"/>
            </p:cNvSpPr>
            <p:nvPr/>
          </p:nvSpPr>
          <p:spPr bwMode="auto">
            <a:xfrm>
              <a:off x="2344" y="195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6" name="Freeform 2852"/>
            <p:cNvSpPr>
              <a:spLocks noEditPoints="1"/>
            </p:cNvSpPr>
            <p:nvPr/>
          </p:nvSpPr>
          <p:spPr bwMode="auto">
            <a:xfrm>
              <a:off x="1789" y="235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7" name="Freeform 2853"/>
            <p:cNvSpPr>
              <a:spLocks noEditPoints="1"/>
            </p:cNvSpPr>
            <p:nvPr/>
          </p:nvSpPr>
          <p:spPr bwMode="auto">
            <a:xfrm>
              <a:off x="2001" y="2155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8" name="Freeform 2854"/>
            <p:cNvSpPr>
              <a:spLocks noEditPoints="1"/>
            </p:cNvSpPr>
            <p:nvPr/>
          </p:nvSpPr>
          <p:spPr bwMode="auto">
            <a:xfrm>
              <a:off x="1815" y="2914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9" name="Freeform 2855"/>
            <p:cNvSpPr>
              <a:spLocks noEditPoints="1"/>
            </p:cNvSpPr>
            <p:nvPr/>
          </p:nvSpPr>
          <p:spPr bwMode="auto">
            <a:xfrm>
              <a:off x="1675" y="254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0" name="Freeform 2856"/>
            <p:cNvSpPr>
              <a:spLocks noEditPoints="1"/>
            </p:cNvSpPr>
            <p:nvPr/>
          </p:nvSpPr>
          <p:spPr bwMode="auto">
            <a:xfrm>
              <a:off x="1437" y="244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1" name="Freeform 2857"/>
            <p:cNvSpPr>
              <a:spLocks noEditPoints="1"/>
            </p:cNvSpPr>
            <p:nvPr/>
          </p:nvSpPr>
          <p:spPr bwMode="auto">
            <a:xfrm>
              <a:off x="1300" y="218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2" name="Freeform 2858"/>
            <p:cNvSpPr>
              <a:spLocks noEditPoints="1"/>
            </p:cNvSpPr>
            <p:nvPr/>
          </p:nvSpPr>
          <p:spPr bwMode="auto">
            <a:xfrm>
              <a:off x="1830" y="262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3" name="Freeform 2859"/>
            <p:cNvSpPr>
              <a:spLocks noEditPoints="1"/>
            </p:cNvSpPr>
            <p:nvPr/>
          </p:nvSpPr>
          <p:spPr bwMode="auto">
            <a:xfrm>
              <a:off x="1550" y="252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4" name="Freeform 2860"/>
            <p:cNvSpPr>
              <a:spLocks noEditPoints="1"/>
            </p:cNvSpPr>
            <p:nvPr/>
          </p:nvSpPr>
          <p:spPr bwMode="auto">
            <a:xfrm>
              <a:off x="2017" y="23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5" name="Freeform 2861"/>
            <p:cNvSpPr>
              <a:spLocks noEditPoints="1"/>
            </p:cNvSpPr>
            <p:nvPr/>
          </p:nvSpPr>
          <p:spPr bwMode="auto">
            <a:xfrm>
              <a:off x="1730" y="269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6" name="Freeform 2862"/>
            <p:cNvSpPr>
              <a:spLocks noEditPoints="1"/>
            </p:cNvSpPr>
            <p:nvPr/>
          </p:nvSpPr>
          <p:spPr bwMode="auto">
            <a:xfrm>
              <a:off x="1512" y="228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7" name="Freeform 2863"/>
            <p:cNvSpPr>
              <a:spLocks noEditPoints="1"/>
            </p:cNvSpPr>
            <p:nvPr/>
          </p:nvSpPr>
          <p:spPr bwMode="auto">
            <a:xfrm>
              <a:off x="1906" y="115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8" name="Freeform 2864"/>
            <p:cNvSpPr>
              <a:spLocks noEditPoints="1"/>
            </p:cNvSpPr>
            <p:nvPr/>
          </p:nvSpPr>
          <p:spPr bwMode="auto">
            <a:xfrm>
              <a:off x="2113" y="273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9" name="Freeform 2865"/>
            <p:cNvSpPr>
              <a:spLocks noEditPoints="1"/>
            </p:cNvSpPr>
            <p:nvPr/>
          </p:nvSpPr>
          <p:spPr bwMode="auto">
            <a:xfrm>
              <a:off x="2030" y="192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0" name="Freeform 2866"/>
            <p:cNvSpPr>
              <a:spLocks noEditPoints="1"/>
            </p:cNvSpPr>
            <p:nvPr/>
          </p:nvSpPr>
          <p:spPr bwMode="auto">
            <a:xfrm>
              <a:off x="1756" y="269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1" name="Freeform 2867"/>
            <p:cNvSpPr>
              <a:spLocks noEditPoints="1"/>
            </p:cNvSpPr>
            <p:nvPr/>
          </p:nvSpPr>
          <p:spPr bwMode="auto">
            <a:xfrm>
              <a:off x="2681" y="230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2" name="Freeform 2868"/>
            <p:cNvSpPr>
              <a:spLocks noEditPoints="1"/>
            </p:cNvSpPr>
            <p:nvPr/>
          </p:nvSpPr>
          <p:spPr bwMode="auto">
            <a:xfrm>
              <a:off x="1624" y="210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3" name="Freeform 2869"/>
            <p:cNvSpPr>
              <a:spLocks noEditPoints="1"/>
            </p:cNvSpPr>
            <p:nvPr/>
          </p:nvSpPr>
          <p:spPr bwMode="auto">
            <a:xfrm>
              <a:off x="1623" y="25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4" name="Freeform 2870"/>
            <p:cNvSpPr>
              <a:spLocks noEditPoints="1"/>
            </p:cNvSpPr>
            <p:nvPr/>
          </p:nvSpPr>
          <p:spPr bwMode="auto">
            <a:xfrm>
              <a:off x="2273" y="235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5" name="Freeform 2871"/>
            <p:cNvSpPr>
              <a:spLocks noEditPoints="1"/>
            </p:cNvSpPr>
            <p:nvPr/>
          </p:nvSpPr>
          <p:spPr bwMode="auto">
            <a:xfrm>
              <a:off x="1889" y="243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6" name="Freeform 2872"/>
            <p:cNvSpPr>
              <a:spLocks noEditPoints="1"/>
            </p:cNvSpPr>
            <p:nvPr/>
          </p:nvSpPr>
          <p:spPr bwMode="auto">
            <a:xfrm>
              <a:off x="1232" y="261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7" name="Freeform 2873"/>
            <p:cNvSpPr>
              <a:spLocks noEditPoints="1"/>
            </p:cNvSpPr>
            <p:nvPr/>
          </p:nvSpPr>
          <p:spPr bwMode="auto">
            <a:xfrm>
              <a:off x="1692" y="236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8" name="Freeform 2874"/>
            <p:cNvSpPr>
              <a:spLocks noEditPoints="1"/>
            </p:cNvSpPr>
            <p:nvPr/>
          </p:nvSpPr>
          <p:spPr bwMode="auto">
            <a:xfrm>
              <a:off x="1702" y="225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9" name="Freeform 2875"/>
            <p:cNvSpPr>
              <a:spLocks noEditPoints="1"/>
            </p:cNvSpPr>
            <p:nvPr/>
          </p:nvSpPr>
          <p:spPr bwMode="auto">
            <a:xfrm>
              <a:off x="2404" y="239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0" name="Freeform 2876"/>
            <p:cNvSpPr>
              <a:spLocks noEditPoints="1"/>
            </p:cNvSpPr>
            <p:nvPr/>
          </p:nvSpPr>
          <p:spPr bwMode="auto">
            <a:xfrm>
              <a:off x="2240" y="22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1" name="Freeform 2877"/>
            <p:cNvSpPr>
              <a:spLocks noEditPoints="1"/>
            </p:cNvSpPr>
            <p:nvPr/>
          </p:nvSpPr>
          <p:spPr bwMode="auto">
            <a:xfrm>
              <a:off x="2233" y="2652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2" name="Freeform 2878"/>
            <p:cNvSpPr>
              <a:spLocks noEditPoints="1"/>
            </p:cNvSpPr>
            <p:nvPr/>
          </p:nvSpPr>
          <p:spPr bwMode="auto">
            <a:xfrm>
              <a:off x="2151" y="216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3" name="Freeform 2879"/>
            <p:cNvSpPr>
              <a:spLocks noEditPoints="1"/>
            </p:cNvSpPr>
            <p:nvPr/>
          </p:nvSpPr>
          <p:spPr bwMode="auto">
            <a:xfrm>
              <a:off x="2304" y="2168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4" name="Freeform 2880"/>
            <p:cNvSpPr>
              <a:spLocks noEditPoints="1"/>
            </p:cNvSpPr>
            <p:nvPr/>
          </p:nvSpPr>
          <p:spPr bwMode="auto">
            <a:xfrm>
              <a:off x="1835" y="2321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5" name="Freeform 2881"/>
            <p:cNvSpPr>
              <a:spLocks noEditPoints="1"/>
            </p:cNvSpPr>
            <p:nvPr/>
          </p:nvSpPr>
          <p:spPr bwMode="auto">
            <a:xfrm>
              <a:off x="1558" y="233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6" name="Freeform 2882"/>
            <p:cNvSpPr>
              <a:spLocks noEditPoints="1"/>
            </p:cNvSpPr>
            <p:nvPr/>
          </p:nvSpPr>
          <p:spPr bwMode="auto">
            <a:xfrm>
              <a:off x="2257" y="214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7" name="Freeform 2883"/>
            <p:cNvSpPr>
              <a:spLocks noEditPoints="1"/>
            </p:cNvSpPr>
            <p:nvPr/>
          </p:nvSpPr>
          <p:spPr bwMode="auto">
            <a:xfrm>
              <a:off x="1951" y="216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8" name="Freeform 2884"/>
            <p:cNvSpPr>
              <a:spLocks noEditPoints="1"/>
            </p:cNvSpPr>
            <p:nvPr/>
          </p:nvSpPr>
          <p:spPr bwMode="auto">
            <a:xfrm>
              <a:off x="1937" y="259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9" name="Freeform 2885"/>
            <p:cNvSpPr>
              <a:spLocks noEditPoints="1"/>
            </p:cNvSpPr>
            <p:nvPr/>
          </p:nvSpPr>
          <p:spPr bwMode="auto">
            <a:xfrm>
              <a:off x="1700" y="2277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0" name="Freeform 2886"/>
            <p:cNvSpPr>
              <a:spLocks noEditPoints="1"/>
            </p:cNvSpPr>
            <p:nvPr/>
          </p:nvSpPr>
          <p:spPr bwMode="auto">
            <a:xfrm>
              <a:off x="2052" y="24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1" name="Freeform 2887"/>
            <p:cNvSpPr>
              <a:spLocks noEditPoints="1"/>
            </p:cNvSpPr>
            <p:nvPr/>
          </p:nvSpPr>
          <p:spPr bwMode="auto">
            <a:xfrm>
              <a:off x="2112" y="20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2" name="Freeform 2888"/>
            <p:cNvSpPr>
              <a:spLocks noEditPoints="1"/>
            </p:cNvSpPr>
            <p:nvPr/>
          </p:nvSpPr>
          <p:spPr bwMode="auto">
            <a:xfrm>
              <a:off x="2133" y="223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3" name="Freeform 2889"/>
            <p:cNvSpPr>
              <a:spLocks noEditPoints="1"/>
            </p:cNvSpPr>
            <p:nvPr/>
          </p:nvSpPr>
          <p:spPr bwMode="auto">
            <a:xfrm>
              <a:off x="1816" y="2302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4" name="Freeform 2890"/>
            <p:cNvSpPr>
              <a:spLocks noEditPoints="1"/>
            </p:cNvSpPr>
            <p:nvPr/>
          </p:nvSpPr>
          <p:spPr bwMode="auto">
            <a:xfrm>
              <a:off x="1673" y="220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5" name="Freeform 2891"/>
            <p:cNvSpPr>
              <a:spLocks noEditPoints="1"/>
            </p:cNvSpPr>
            <p:nvPr/>
          </p:nvSpPr>
          <p:spPr bwMode="auto">
            <a:xfrm>
              <a:off x="1802" y="1885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6" name="Freeform 2892"/>
            <p:cNvSpPr>
              <a:spLocks noEditPoints="1"/>
            </p:cNvSpPr>
            <p:nvPr/>
          </p:nvSpPr>
          <p:spPr bwMode="auto">
            <a:xfrm>
              <a:off x="2296" y="23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7" name="Freeform 2893"/>
            <p:cNvSpPr>
              <a:spLocks noEditPoints="1"/>
            </p:cNvSpPr>
            <p:nvPr/>
          </p:nvSpPr>
          <p:spPr bwMode="auto">
            <a:xfrm>
              <a:off x="1490" y="258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8" name="Freeform 2894"/>
            <p:cNvSpPr>
              <a:spLocks noEditPoints="1"/>
            </p:cNvSpPr>
            <p:nvPr/>
          </p:nvSpPr>
          <p:spPr bwMode="auto">
            <a:xfrm>
              <a:off x="2049" y="2252"/>
              <a:ext cx="51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9" name="Freeform 2895"/>
            <p:cNvSpPr>
              <a:spLocks noEditPoints="1"/>
            </p:cNvSpPr>
            <p:nvPr/>
          </p:nvSpPr>
          <p:spPr bwMode="auto">
            <a:xfrm>
              <a:off x="2003" y="259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0" name="Freeform 2896"/>
            <p:cNvSpPr>
              <a:spLocks noEditPoints="1"/>
            </p:cNvSpPr>
            <p:nvPr/>
          </p:nvSpPr>
          <p:spPr bwMode="auto">
            <a:xfrm>
              <a:off x="1846" y="237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1" name="Freeform 2897"/>
            <p:cNvSpPr>
              <a:spLocks noEditPoints="1"/>
            </p:cNvSpPr>
            <p:nvPr/>
          </p:nvSpPr>
          <p:spPr bwMode="auto">
            <a:xfrm>
              <a:off x="1672" y="226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2" name="Freeform 2898"/>
            <p:cNvSpPr>
              <a:spLocks noEditPoints="1"/>
            </p:cNvSpPr>
            <p:nvPr/>
          </p:nvSpPr>
          <p:spPr bwMode="auto">
            <a:xfrm>
              <a:off x="1690" y="214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3" name="Freeform 2899"/>
            <p:cNvSpPr>
              <a:spLocks noEditPoints="1"/>
            </p:cNvSpPr>
            <p:nvPr/>
          </p:nvSpPr>
          <p:spPr bwMode="auto">
            <a:xfrm>
              <a:off x="2019" y="240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4" name="Freeform 2900"/>
            <p:cNvSpPr>
              <a:spLocks noEditPoints="1"/>
            </p:cNvSpPr>
            <p:nvPr/>
          </p:nvSpPr>
          <p:spPr bwMode="auto">
            <a:xfrm>
              <a:off x="2819" y="270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5" name="Freeform 2901"/>
            <p:cNvSpPr>
              <a:spLocks noEditPoints="1"/>
            </p:cNvSpPr>
            <p:nvPr/>
          </p:nvSpPr>
          <p:spPr bwMode="auto">
            <a:xfrm>
              <a:off x="1710" y="2227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6" name="Freeform 2902"/>
            <p:cNvSpPr>
              <a:spLocks noEditPoints="1"/>
            </p:cNvSpPr>
            <p:nvPr/>
          </p:nvSpPr>
          <p:spPr bwMode="auto">
            <a:xfrm>
              <a:off x="1668" y="245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7" name="Freeform 2903"/>
            <p:cNvSpPr>
              <a:spLocks noEditPoints="1"/>
            </p:cNvSpPr>
            <p:nvPr/>
          </p:nvSpPr>
          <p:spPr bwMode="auto">
            <a:xfrm>
              <a:off x="1354" y="227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8" name="Freeform 2904"/>
            <p:cNvSpPr>
              <a:spLocks noEditPoints="1"/>
            </p:cNvSpPr>
            <p:nvPr/>
          </p:nvSpPr>
          <p:spPr bwMode="auto">
            <a:xfrm>
              <a:off x="2629" y="226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9" name="Freeform 2905"/>
            <p:cNvSpPr>
              <a:spLocks noEditPoints="1"/>
            </p:cNvSpPr>
            <p:nvPr/>
          </p:nvSpPr>
          <p:spPr bwMode="auto">
            <a:xfrm>
              <a:off x="2348" y="270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0" name="Freeform 2906"/>
            <p:cNvSpPr>
              <a:spLocks noEditPoints="1"/>
            </p:cNvSpPr>
            <p:nvPr/>
          </p:nvSpPr>
          <p:spPr bwMode="auto">
            <a:xfrm>
              <a:off x="1184" y="235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1" name="Freeform 2907"/>
            <p:cNvSpPr>
              <a:spLocks noEditPoints="1"/>
            </p:cNvSpPr>
            <p:nvPr/>
          </p:nvSpPr>
          <p:spPr bwMode="auto">
            <a:xfrm>
              <a:off x="2303" y="268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2" name="Freeform 2908"/>
            <p:cNvSpPr>
              <a:spLocks noEditPoints="1"/>
            </p:cNvSpPr>
            <p:nvPr/>
          </p:nvSpPr>
          <p:spPr bwMode="auto">
            <a:xfrm>
              <a:off x="2287" y="248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3" name="Freeform 2909"/>
            <p:cNvSpPr>
              <a:spLocks noEditPoints="1"/>
            </p:cNvSpPr>
            <p:nvPr/>
          </p:nvSpPr>
          <p:spPr bwMode="auto">
            <a:xfrm>
              <a:off x="2082" y="228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4" name="Freeform 2910"/>
            <p:cNvSpPr>
              <a:spLocks noEditPoints="1"/>
            </p:cNvSpPr>
            <p:nvPr/>
          </p:nvSpPr>
          <p:spPr bwMode="auto">
            <a:xfrm>
              <a:off x="2026" y="277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5" name="Freeform 2911"/>
            <p:cNvSpPr>
              <a:spLocks noEditPoints="1"/>
            </p:cNvSpPr>
            <p:nvPr/>
          </p:nvSpPr>
          <p:spPr bwMode="auto">
            <a:xfrm>
              <a:off x="1293" y="227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6" name="Freeform 2912"/>
            <p:cNvSpPr>
              <a:spLocks noEditPoints="1"/>
            </p:cNvSpPr>
            <p:nvPr/>
          </p:nvSpPr>
          <p:spPr bwMode="auto">
            <a:xfrm>
              <a:off x="2460" y="239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7" name="Freeform 2913"/>
            <p:cNvSpPr>
              <a:spLocks noEditPoints="1"/>
            </p:cNvSpPr>
            <p:nvPr/>
          </p:nvSpPr>
          <p:spPr bwMode="auto">
            <a:xfrm>
              <a:off x="2660" y="246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8" name="Freeform 2914"/>
            <p:cNvSpPr>
              <a:spLocks noEditPoints="1"/>
            </p:cNvSpPr>
            <p:nvPr/>
          </p:nvSpPr>
          <p:spPr bwMode="auto">
            <a:xfrm>
              <a:off x="1496" y="211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9" name="Freeform 2915"/>
            <p:cNvSpPr>
              <a:spLocks noEditPoints="1"/>
            </p:cNvSpPr>
            <p:nvPr/>
          </p:nvSpPr>
          <p:spPr bwMode="auto">
            <a:xfrm>
              <a:off x="1951" y="214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0" name="Freeform 2916"/>
            <p:cNvSpPr>
              <a:spLocks noEditPoints="1"/>
            </p:cNvSpPr>
            <p:nvPr/>
          </p:nvSpPr>
          <p:spPr bwMode="auto">
            <a:xfrm>
              <a:off x="1885" y="223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1" name="Freeform 2917"/>
            <p:cNvSpPr>
              <a:spLocks noEditPoints="1"/>
            </p:cNvSpPr>
            <p:nvPr/>
          </p:nvSpPr>
          <p:spPr bwMode="auto">
            <a:xfrm>
              <a:off x="1857" y="179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2" name="Freeform 2918"/>
            <p:cNvSpPr>
              <a:spLocks noEditPoints="1"/>
            </p:cNvSpPr>
            <p:nvPr/>
          </p:nvSpPr>
          <p:spPr bwMode="auto">
            <a:xfrm>
              <a:off x="1669" y="204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3" name="Freeform 2919"/>
            <p:cNvSpPr>
              <a:spLocks noEditPoints="1"/>
            </p:cNvSpPr>
            <p:nvPr/>
          </p:nvSpPr>
          <p:spPr bwMode="auto">
            <a:xfrm>
              <a:off x="1529" y="239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4" name="Freeform 2920"/>
            <p:cNvSpPr>
              <a:spLocks noEditPoints="1"/>
            </p:cNvSpPr>
            <p:nvPr/>
          </p:nvSpPr>
          <p:spPr bwMode="auto">
            <a:xfrm>
              <a:off x="2077" y="249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5" name="Freeform 2921"/>
            <p:cNvSpPr>
              <a:spLocks noEditPoints="1"/>
            </p:cNvSpPr>
            <p:nvPr/>
          </p:nvSpPr>
          <p:spPr bwMode="auto">
            <a:xfrm>
              <a:off x="2379" y="241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6" name="Freeform 2922"/>
            <p:cNvSpPr>
              <a:spLocks noEditPoints="1"/>
            </p:cNvSpPr>
            <p:nvPr/>
          </p:nvSpPr>
          <p:spPr bwMode="auto">
            <a:xfrm>
              <a:off x="1877" y="285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7" name="Freeform 2923"/>
            <p:cNvSpPr>
              <a:spLocks noEditPoints="1"/>
            </p:cNvSpPr>
            <p:nvPr/>
          </p:nvSpPr>
          <p:spPr bwMode="auto">
            <a:xfrm>
              <a:off x="1890" y="2131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8" name="Freeform 2924"/>
            <p:cNvSpPr>
              <a:spLocks noEditPoints="1"/>
            </p:cNvSpPr>
            <p:nvPr/>
          </p:nvSpPr>
          <p:spPr bwMode="auto">
            <a:xfrm>
              <a:off x="2559" y="2337"/>
              <a:ext cx="51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9" name="Freeform 2925"/>
            <p:cNvSpPr>
              <a:spLocks noEditPoints="1"/>
            </p:cNvSpPr>
            <p:nvPr/>
          </p:nvSpPr>
          <p:spPr bwMode="auto">
            <a:xfrm>
              <a:off x="1571" y="238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0" name="Freeform 2926"/>
            <p:cNvSpPr>
              <a:spLocks noEditPoints="1"/>
            </p:cNvSpPr>
            <p:nvPr/>
          </p:nvSpPr>
          <p:spPr bwMode="auto">
            <a:xfrm>
              <a:off x="2578" y="244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1" name="Freeform 2927"/>
            <p:cNvSpPr>
              <a:spLocks noEditPoints="1"/>
            </p:cNvSpPr>
            <p:nvPr/>
          </p:nvSpPr>
          <p:spPr bwMode="auto">
            <a:xfrm>
              <a:off x="2051" y="17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2" name="Freeform 2928"/>
            <p:cNvSpPr>
              <a:spLocks noEditPoints="1"/>
            </p:cNvSpPr>
            <p:nvPr/>
          </p:nvSpPr>
          <p:spPr bwMode="auto">
            <a:xfrm>
              <a:off x="2229" y="238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3" name="Freeform 2929"/>
            <p:cNvSpPr>
              <a:spLocks noEditPoints="1"/>
            </p:cNvSpPr>
            <p:nvPr/>
          </p:nvSpPr>
          <p:spPr bwMode="auto">
            <a:xfrm>
              <a:off x="2212" y="237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4" name="Freeform 2930"/>
            <p:cNvSpPr>
              <a:spLocks noEditPoints="1"/>
            </p:cNvSpPr>
            <p:nvPr/>
          </p:nvSpPr>
          <p:spPr bwMode="auto">
            <a:xfrm>
              <a:off x="1606" y="233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5" name="Freeform 2931"/>
            <p:cNvSpPr>
              <a:spLocks noEditPoints="1"/>
            </p:cNvSpPr>
            <p:nvPr/>
          </p:nvSpPr>
          <p:spPr bwMode="auto">
            <a:xfrm>
              <a:off x="2220" y="228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6" name="Freeform 2932"/>
            <p:cNvSpPr>
              <a:spLocks noEditPoints="1"/>
            </p:cNvSpPr>
            <p:nvPr/>
          </p:nvSpPr>
          <p:spPr bwMode="auto">
            <a:xfrm>
              <a:off x="1890" y="2103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7" name="Freeform 2933"/>
            <p:cNvSpPr>
              <a:spLocks noEditPoints="1"/>
            </p:cNvSpPr>
            <p:nvPr/>
          </p:nvSpPr>
          <p:spPr bwMode="auto">
            <a:xfrm>
              <a:off x="1941" y="216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8" name="Freeform 2934"/>
            <p:cNvSpPr>
              <a:spLocks noEditPoints="1"/>
            </p:cNvSpPr>
            <p:nvPr/>
          </p:nvSpPr>
          <p:spPr bwMode="auto">
            <a:xfrm>
              <a:off x="1916" y="220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9" name="Freeform 2935"/>
            <p:cNvSpPr>
              <a:spLocks noEditPoints="1"/>
            </p:cNvSpPr>
            <p:nvPr/>
          </p:nvSpPr>
          <p:spPr bwMode="auto">
            <a:xfrm>
              <a:off x="1754" y="235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0" name="Freeform 2936"/>
            <p:cNvSpPr>
              <a:spLocks noEditPoints="1"/>
            </p:cNvSpPr>
            <p:nvPr/>
          </p:nvSpPr>
          <p:spPr bwMode="auto">
            <a:xfrm>
              <a:off x="2046" y="230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1" name="Freeform 2937"/>
            <p:cNvSpPr>
              <a:spLocks noEditPoints="1"/>
            </p:cNvSpPr>
            <p:nvPr/>
          </p:nvSpPr>
          <p:spPr bwMode="auto">
            <a:xfrm>
              <a:off x="1321" y="2231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2" name="Freeform 2938"/>
            <p:cNvSpPr>
              <a:spLocks noEditPoints="1"/>
            </p:cNvSpPr>
            <p:nvPr/>
          </p:nvSpPr>
          <p:spPr bwMode="auto">
            <a:xfrm>
              <a:off x="1612" y="257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3" name="Freeform 2939"/>
            <p:cNvSpPr>
              <a:spLocks noEditPoints="1"/>
            </p:cNvSpPr>
            <p:nvPr/>
          </p:nvSpPr>
          <p:spPr bwMode="auto">
            <a:xfrm>
              <a:off x="2012" y="172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4" name="Freeform 2940"/>
            <p:cNvSpPr>
              <a:spLocks noEditPoints="1"/>
            </p:cNvSpPr>
            <p:nvPr/>
          </p:nvSpPr>
          <p:spPr bwMode="auto">
            <a:xfrm>
              <a:off x="1852" y="232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5" name="Freeform 2941"/>
            <p:cNvSpPr>
              <a:spLocks noEditPoints="1"/>
            </p:cNvSpPr>
            <p:nvPr/>
          </p:nvSpPr>
          <p:spPr bwMode="auto">
            <a:xfrm>
              <a:off x="1680" y="218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6" name="Freeform 2942"/>
            <p:cNvSpPr>
              <a:spLocks noEditPoints="1"/>
            </p:cNvSpPr>
            <p:nvPr/>
          </p:nvSpPr>
          <p:spPr bwMode="auto">
            <a:xfrm>
              <a:off x="1601" y="232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7" name="Freeform 2943"/>
            <p:cNvSpPr>
              <a:spLocks noEditPoints="1"/>
            </p:cNvSpPr>
            <p:nvPr/>
          </p:nvSpPr>
          <p:spPr bwMode="auto">
            <a:xfrm>
              <a:off x="1917" y="26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8" name="Freeform 2944"/>
            <p:cNvSpPr>
              <a:spLocks noEditPoints="1"/>
            </p:cNvSpPr>
            <p:nvPr/>
          </p:nvSpPr>
          <p:spPr bwMode="auto">
            <a:xfrm>
              <a:off x="2455" y="197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9" name="Freeform 2945"/>
            <p:cNvSpPr>
              <a:spLocks noEditPoints="1"/>
            </p:cNvSpPr>
            <p:nvPr/>
          </p:nvSpPr>
          <p:spPr bwMode="auto">
            <a:xfrm>
              <a:off x="1802" y="2335"/>
              <a:ext cx="51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0" name="Freeform 2946"/>
            <p:cNvSpPr>
              <a:spLocks noEditPoints="1"/>
            </p:cNvSpPr>
            <p:nvPr/>
          </p:nvSpPr>
          <p:spPr bwMode="auto">
            <a:xfrm>
              <a:off x="1596" y="238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1" name="Freeform 2947"/>
            <p:cNvSpPr>
              <a:spLocks noEditPoints="1"/>
            </p:cNvSpPr>
            <p:nvPr/>
          </p:nvSpPr>
          <p:spPr bwMode="auto">
            <a:xfrm>
              <a:off x="2318" y="245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2" name="Freeform 2948"/>
            <p:cNvSpPr>
              <a:spLocks noEditPoints="1"/>
            </p:cNvSpPr>
            <p:nvPr/>
          </p:nvSpPr>
          <p:spPr bwMode="auto">
            <a:xfrm>
              <a:off x="1597" y="241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3" name="Freeform 2949"/>
            <p:cNvSpPr>
              <a:spLocks noEditPoints="1"/>
            </p:cNvSpPr>
            <p:nvPr/>
          </p:nvSpPr>
          <p:spPr bwMode="auto">
            <a:xfrm>
              <a:off x="2026" y="216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4" name="Freeform 2950"/>
            <p:cNvSpPr>
              <a:spLocks noEditPoints="1"/>
            </p:cNvSpPr>
            <p:nvPr/>
          </p:nvSpPr>
          <p:spPr bwMode="auto">
            <a:xfrm>
              <a:off x="1917" y="2172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5" name="Freeform 2951"/>
            <p:cNvSpPr>
              <a:spLocks noEditPoints="1"/>
            </p:cNvSpPr>
            <p:nvPr/>
          </p:nvSpPr>
          <p:spPr bwMode="auto">
            <a:xfrm>
              <a:off x="1632" y="252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6" name="Freeform 2952"/>
            <p:cNvSpPr>
              <a:spLocks noEditPoints="1"/>
            </p:cNvSpPr>
            <p:nvPr/>
          </p:nvSpPr>
          <p:spPr bwMode="auto">
            <a:xfrm>
              <a:off x="2111" y="226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7" name="Freeform 2953"/>
            <p:cNvSpPr>
              <a:spLocks noEditPoints="1"/>
            </p:cNvSpPr>
            <p:nvPr/>
          </p:nvSpPr>
          <p:spPr bwMode="auto">
            <a:xfrm>
              <a:off x="2316" y="244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8" name="Freeform 2954"/>
            <p:cNvSpPr>
              <a:spLocks noEditPoints="1"/>
            </p:cNvSpPr>
            <p:nvPr/>
          </p:nvSpPr>
          <p:spPr bwMode="auto">
            <a:xfrm>
              <a:off x="1636" y="220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9" name="Freeform 2955"/>
            <p:cNvSpPr>
              <a:spLocks noEditPoints="1"/>
            </p:cNvSpPr>
            <p:nvPr/>
          </p:nvSpPr>
          <p:spPr bwMode="auto">
            <a:xfrm>
              <a:off x="1614" y="2355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0" name="Freeform 2956"/>
            <p:cNvSpPr>
              <a:spLocks noEditPoints="1"/>
            </p:cNvSpPr>
            <p:nvPr/>
          </p:nvSpPr>
          <p:spPr bwMode="auto">
            <a:xfrm>
              <a:off x="1366" y="271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1" name="Freeform 2957"/>
            <p:cNvSpPr>
              <a:spLocks noEditPoints="1"/>
            </p:cNvSpPr>
            <p:nvPr/>
          </p:nvSpPr>
          <p:spPr bwMode="auto">
            <a:xfrm>
              <a:off x="1407" y="237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2" name="Freeform 2958"/>
            <p:cNvSpPr>
              <a:spLocks noEditPoints="1"/>
            </p:cNvSpPr>
            <p:nvPr/>
          </p:nvSpPr>
          <p:spPr bwMode="auto">
            <a:xfrm>
              <a:off x="1527" y="229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3" name="Freeform 2959"/>
            <p:cNvSpPr>
              <a:spLocks noEditPoints="1"/>
            </p:cNvSpPr>
            <p:nvPr/>
          </p:nvSpPr>
          <p:spPr bwMode="auto">
            <a:xfrm>
              <a:off x="1653" y="2340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4" name="Freeform 2960"/>
            <p:cNvSpPr>
              <a:spLocks noEditPoints="1"/>
            </p:cNvSpPr>
            <p:nvPr/>
          </p:nvSpPr>
          <p:spPr bwMode="auto">
            <a:xfrm>
              <a:off x="2015" y="245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5" name="Freeform 2961"/>
            <p:cNvSpPr>
              <a:spLocks noEditPoints="1"/>
            </p:cNvSpPr>
            <p:nvPr/>
          </p:nvSpPr>
          <p:spPr bwMode="auto">
            <a:xfrm>
              <a:off x="1867" y="241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6" name="Freeform 2962"/>
            <p:cNvSpPr>
              <a:spLocks noEditPoints="1"/>
            </p:cNvSpPr>
            <p:nvPr/>
          </p:nvSpPr>
          <p:spPr bwMode="auto">
            <a:xfrm>
              <a:off x="1489" y="168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7" name="Freeform 2963"/>
            <p:cNvSpPr>
              <a:spLocks noEditPoints="1"/>
            </p:cNvSpPr>
            <p:nvPr/>
          </p:nvSpPr>
          <p:spPr bwMode="auto">
            <a:xfrm>
              <a:off x="1695" y="242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8" name="Freeform 2964"/>
            <p:cNvSpPr>
              <a:spLocks noEditPoints="1"/>
            </p:cNvSpPr>
            <p:nvPr/>
          </p:nvSpPr>
          <p:spPr bwMode="auto">
            <a:xfrm>
              <a:off x="2491" y="224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9" name="Freeform 2965"/>
            <p:cNvSpPr>
              <a:spLocks noEditPoints="1"/>
            </p:cNvSpPr>
            <p:nvPr/>
          </p:nvSpPr>
          <p:spPr bwMode="auto">
            <a:xfrm>
              <a:off x="2076" y="244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0" name="Freeform 2966"/>
            <p:cNvSpPr>
              <a:spLocks noEditPoints="1"/>
            </p:cNvSpPr>
            <p:nvPr/>
          </p:nvSpPr>
          <p:spPr bwMode="auto">
            <a:xfrm>
              <a:off x="1818" y="235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1" name="Freeform 2967"/>
            <p:cNvSpPr>
              <a:spLocks noEditPoints="1"/>
            </p:cNvSpPr>
            <p:nvPr/>
          </p:nvSpPr>
          <p:spPr bwMode="auto">
            <a:xfrm>
              <a:off x="2258" y="222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2" name="Freeform 2968"/>
            <p:cNvSpPr>
              <a:spLocks noEditPoints="1"/>
            </p:cNvSpPr>
            <p:nvPr/>
          </p:nvSpPr>
          <p:spPr bwMode="auto">
            <a:xfrm>
              <a:off x="2366" y="248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3" name="Freeform 2969"/>
            <p:cNvSpPr>
              <a:spLocks noEditPoints="1"/>
            </p:cNvSpPr>
            <p:nvPr/>
          </p:nvSpPr>
          <p:spPr bwMode="auto">
            <a:xfrm>
              <a:off x="1472" y="2577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4" name="Freeform 2970"/>
            <p:cNvSpPr>
              <a:spLocks noEditPoints="1"/>
            </p:cNvSpPr>
            <p:nvPr/>
          </p:nvSpPr>
          <p:spPr bwMode="auto">
            <a:xfrm>
              <a:off x="2107" y="230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5" name="Freeform 2971"/>
            <p:cNvSpPr>
              <a:spLocks noEditPoints="1"/>
            </p:cNvSpPr>
            <p:nvPr/>
          </p:nvSpPr>
          <p:spPr bwMode="auto">
            <a:xfrm>
              <a:off x="2227" y="214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6" name="Freeform 2972"/>
            <p:cNvSpPr>
              <a:spLocks noEditPoints="1"/>
            </p:cNvSpPr>
            <p:nvPr/>
          </p:nvSpPr>
          <p:spPr bwMode="auto">
            <a:xfrm>
              <a:off x="2734" y="242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7" name="Freeform 2973"/>
            <p:cNvSpPr>
              <a:spLocks noEditPoints="1"/>
            </p:cNvSpPr>
            <p:nvPr/>
          </p:nvSpPr>
          <p:spPr bwMode="auto">
            <a:xfrm>
              <a:off x="2154" y="2352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8" name="Freeform 2974"/>
            <p:cNvSpPr>
              <a:spLocks noEditPoints="1"/>
            </p:cNvSpPr>
            <p:nvPr/>
          </p:nvSpPr>
          <p:spPr bwMode="auto">
            <a:xfrm>
              <a:off x="2394" y="1996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9" name="Freeform 2975"/>
            <p:cNvSpPr>
              <a:spLocks noEditPoints="1"/>
            </p:cNvSpPr>
            <p:nvPr/>
          </p:nvSpPr>
          <p:spPr bwMode="auto">
            <a:xfrm>
              <a:off x="1729" y="256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0" name="Freeform 2976"/>
            <p:cNvSpPr>
              <a:spLocks noEditPoints="1"/>
            </p:cNvSpPr>
            <p:nvPr/>
          </p:nvSpPr>
          <p:spPr bwMode="auto">
            <a:xfrm>
              <a:off x="1700" y="2310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1" name="Freeform 2977"/>
            <p:cNvSpPr>
              <a:spLocks noEditPoints="1"/>
            </p:cNvSpPr>
            <p:nvPr/>
          </p:nvSpPr>
          <p:spPr bwMode="auto">
            <a:xfrm>
              <a:off x="2198" y="26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2" name="Freeform 2978"/>
            <p:cNvSpPr>
              <a:spLocks noEditPoints="1"/>
            </p:cNvSpPr>
            <p:nvPr/>
          </p:nvSpPr>
          <p:spPr bwMode="auto">
            <a:xfrm>
              <a:off x="1669" y="229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3" name="Freeform 2979"/>
            <p:cNvSpPr>
              <a:spLocks noEditPoints="1"/>
            </p:cNvSpPr>
            <p:nvPr/>
          </p:nvSpPr>
          <p:spPr bwMode="auto">
            <a:xfrm>
              <a:off x="1709" y="2180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4" name="Freeform 2980"/>
            <p:cNvSpPr>
              <a:spLocks noEditPoints="1"/>
            </p:cNvSpPr>
            <p:nvPr/>
          </p:nvSpPr>
          <p:spPr bwMode="auto">
            <a:xfrm>
              <a:off x="1718" y="241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5" name="Freeform 2981"/>
            <p:cNvSpPr>
              <a:spLocks noEditPoints="1"/>
            </p:cNvSpPr>
            <p:nvPr/>
          </p:nvSpPr>
          <p:spPr bwMode="auto">
            <a:xfrm>
              <a:off x="1693" y="202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6" name="Freeform 2982"/>
            <p:cNvSpPr>
              <a:spLocks noEditPoints="1"/>
            </p:cNvSpPr>
            <p:nvPr/>
          </p:nvSpPr>
          <p:spPr bwMode="auto">
            <a:xfrm>
              <a:off x="2445" y="2390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7" name="Freeform 2983"/>
            <p:cNvSpPr>
              <a:spLocks noEditPoints="1"/>
            </p:cNvSpPr>
            <p:nvPr/>
          </p:nvSpPr>
          <p:spPr bwMode="auto">
            <a:xfrm>
              <a:off x="2003" y="1986"/>
              <a:ext cx="51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8" name="Freeform 2984"/>
            <p:cNvSpPr>
              <a:spLocks noEditPoints="1"/>
            </p:cNvSpPr>
            <p:nvPr/>
          </p:nvSpPr>
          <p:spPr bwMode="auto">
            <a:xfrm>
              <a:off x="1668" y="229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9" name="Freeform 2985"/>
            <p:cNvSpPr>
              <a:spLocks noEditPoints="1"/>
            </p:cNvSpPr>
            <p:nvPr/>
          </p:nvSpPr>
          <p:spPr bwMode="auto">
            <a:xfrm>
              <a:off x="2216" y="258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0" name="Freeform 2986"/>
            <p:cNvSpPr>
              <a:spLocks noEditPoints="1"/>
            </p:cNvSpPr>
            <p:nvPr/>
          </p:nvSpPr>
          <p:spPr bwMode="auto">
            <a:xfrm>
              <a:off x="2247" y="213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1" name="Freeform 2987"/>
            <p:cNvSpPr>
              <a:spLocks noEditPoints="1"/>
            </p:cNvSpPr>
            <p:nvPr/>
          </p:nvSpPr>
          <p:spPr bwMode="auto">
            <a:xfrm>
              <a:off x="1593" y="2765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2" name="Freeform 2988"/>
            <p:cNvSpPr>
              <a:spLocks noEditPoints="1"/>
            </p:cNvSpPr>
            <p:nvPr/>
          </p:nvSpPr>
          <p:spPr bwMode="auto">
            <a:xfrm>
              <a:off x="2974" y="232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3" name="Freeform 2989"/>
            <p:cNvSpPr>
              <a:spLocks noEditPoints="1"/>
            </p:cNvSpPr>
            <p:nvPr/>
          </p:nvSpPr>
          <p:spPr bwMode="auto">
            <a:xfrm>
              <a:off x="1923" y="235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4" name="Freeform 2990"/>
            <p:cNvSpPr>
              <a:spLocks noEditPoints="1"/>
            </p:cNvSpPr>
            <p:nvPr/>
          </p:nvSpPr>
          <p:spPr bwMode="auto">
            <a:xfrm>
              <a:off x="1907" y="2438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5" name="Freeform 2991"/>
            <p:cNvSpPr>
              <a:spLocks noEditPoints="1"/>
            </p:cNvSpPr>
            <p:nvPr/>
          </p:nvSpPr>
          <p:spPr bwMode="auto">
            <a:xfrm>
              <a:off x="2518" y="201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6" name="Freeform 2992"/>
            <p:cNvSpPr>
              <a:spLocks noEditPoints="1"/>
            </p:cNvSpPr>
            <p:nvPr/>
          </p:nvSpPr>
          <p:spPr bwMode="auto">
            <a:xfrm>
              <a:off x="1994" y="268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7" name="Freeform 2993"/>
            <p:cNvSpPr>
              <a:spLocks noEditPoints="1"/>
            </p:cNvSpPr>
            <p:nvPr/>
          </p:nvSpPr>
          <p:spPr bwMode="auto">
            <a:xfrm>
              <a:off x="1354" y="2573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8" name="Freeform 2994"/>
            <p:cNvSpPr>
              <a:spLocks noEditPoints="1"/>
            </p:cNvSpPr>
            <p:nvPr/>
          </p:nvSpPr>
          <p:spPr bwMode="auto">
            <a:xfrm>
              <a:off x="1793" y="2298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9" name="Freeform 2995"/>
            <p:cNvSpPr>
              <a:spLocks noEditPoints="1"/>
            </p:cNvSpPr>
            <p:nvPr/>
          </p:nvSpPr>
          <p:spPr bwMode="auto">
            <a:xfrm>
              <a:off x="2691" y="239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0" name="Freeform 2996"/>
            <p:cNvSpPr>
              <a:spLocks noEditPoints="1"/>
            </p:cNvSpPr>
            <p:nvPr/>
          </p:nvSpPr>
          <p:spPr bwMode="auto">
            <a:xfrm>
              <a:off x="1499" y="2224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1" name="Freeform 2997"/>
            <p:cNvSpPr>
              <a:spLocks noEditPoints="1"/>
            </p:cNvSpPr>
            <p:nvPr/>
          </p:nvSpPr>
          <p:spPr bwMode="auto">
            <a:xfrm>
              <a:off x="2184" y="2364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2" name="Freeform 2998"/>
            <p:cNvSpPr>
              <a:spLocks noEditPoints="1"/>
            </p:cNvSpPr>
            <p:nvPr/>
          </p:nvSpPr>
          <p:spPr bwMode="auto">
            <a:xfrm>
              <a:off x="2366" y="2268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3" name="Freeform 2999"/>
            <p:cNvSpPr>
              <a:spLocks noEditPoints="1"/>
            </p:cNvSpPr>
            <p:nvPr/>
          </p:nvSpPr>
          <p:spPr bwMode="auto">
            <a:xfrm>
              <a:off x="1897" y="1908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4" name="Freeform 3000"/>
            <p:cNvSpPr>
              <a:spLocks noEditPoints="1"/>
            </p:cNvSpPr>
            <p:nvPr/>
          </p:nvSpPr>
          <p:spPr bwMode="auto">
            <a:xfrm>
              <a:off x="1640" y="2336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5" name="Freeform 3001"/>
            <p:cNvSpPr>
              <a:spLocks noEditPoints="1"/>
            </p:cNvSpPr>
            <p:nvPr/>
          </p:nvSpPr>
          <p:spPr bwMode="auto">
            <a:xfrm>
              <a:off x="2242" y="2167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6" name="Freeform 3002"/>
            <p:cNvSpPr>
              <a:spLocks noEditPoints="1"/>
            </p:cNvSpPr>
            <p:nvPr/>
          </p:nvSpPr>
          <p:spPr bwMode="auto">
            <a:xfrm>
              <a:off x="1634" y="211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7" name="Freeform 3003"/>
            <p:cNvSpPr>
              <a:spLocks noEditPoints="1"/>
            </p:cNvSpPr>
            <p:nvPr/>
          </p:nvSpPr>
          <p:spPr bwMode="auto">
            <a:xfrm>
              <a:off x="1712" y="2119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8" name="Freeform 3004"/>
            <p:cNvSpPr>
              <a:spLocks noEditPoints="1"/>
            </p:cNvSpPr>
            <p:nvPr/>
          </p:nvSpPr>
          <p:spPr bwMode="auto">
            <a:xfrm>
              <a:off x="1751" y="1964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9" name="Freeform 3005"/>
            <p:cNvSpPr>
              <a:spLocks noEditPoints="1"/>
            </p:cNvSpPr>
            <p:nvPr/>
          </p:nvSpPr>
          <p:spPr bwMode="auto">
            <a:xfrm>
              <a:off x="1892" y="300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0" name="Freeform 3006"/>
            <p:cNvSpPr>
              <a:spLocks noEditPoints="1"/>
            </p:cNvSpPr>
            <p:nvPr/>
          </p:nvSpPr>
          <p:spPr bwMode="auto">
            <a:xfrm>
              <a:off x="2662" y="2590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1" name="Freeform 3007"/>
            <p:cNvSpPr>
              <a:spLocks noEditPoints="1"/>
            </p:cNvSpPr>
            <p:nvPr/>
          </p:nvSpPr>
          <p:spPr bwMode="auto">
            <a:xfrm>
              <a:off x="1933" y="2015"/>
              <a:ext cx="52" cy="52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2" name="Freeform 3008"/>
            <p:cNvSpPr>
              <a:spLocks noEditPoints="1"/>
            </p:cNvSpPr>
            <p:nvPr/>
          </p:nvSpPr>
          <p:spPr bwMode="auto">
            <a:xfrm>
              <a:off x="2358" y="2172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3" name="Freeform 3009"/>
            <p:cNvSpPr>
              <a:spLocks noEditPoints="1"/>
            </p:cNvSpPr>
            <p:nvPr/>
          </p:nvSpPr>
          <p:spPr bwMode="auto">
            <a:xfrm>
              <a:off x="2331" y="2801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4" name="Freeform 3010"/>
            <p:cNvSpPr>
              <a:spLocks noEditPoints="1"/>
            </p:cNvSpPr>
            <p:nvPr/>
          </p:nvSpPr>
          <p:spPr bwMode="auto">
            <a:xfrm>
              <a:off x="2036" y="251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5" name="Freeform 3011"/>
            <p:cNvSpPr>
              <a:spLocks noEditPoints="1"/>
            </p:cNvSpPr>
            <p:nvPr/>
          </p:nvSpPr>
          <p:spPr bwMode="auto">
            <a:xfrm>
              <a:off x="1649" y="2127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6" name="Freeform 3012"/>
            <p:cNvSpPr>
              <a:spLocks noEditPoints="1"/>
            </p:cNvSpPr>
            <p:nvPr/>
          </p:nvSpPr>
          <p:spPr bwMode="auto">
            <a:xfrm>
              <a:off x="1510" y="2911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7" name="Freeform 3013"/>
            <p:cNvSpPr>
              <a:spLocks noEditPoints="1"/>
            </p:cNvSpPr>
            <p:nvPr/>
          </p:nvSpPr>
          <p:spPr bwMode="auto">
            <a:xfrm>
              <a:off x="1555" y="2474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8" name="Freeform 3014"/>
            <p:cNvSpPr>
              <a:spLocks noEditPoints="1"/>
            </p:cNvSpPr>
            <p:nvPr/>
          </p:nvSpPr>
          <p:spPr bwMode="auto">
            <a:xfrm>
              <a:off x="2172" y="2379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9" name="Freeform 3015"/>
            <p:cNvSpPr>
              <a:spLocks noEditPoints="1"/>
            </p:cNvSpPr>
            <p:nvPr/>
          </p:nvSpPr>
          <p:spPr bwMode="auto">
            <a:xfrm>
              <a:off x="1767" y="240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0" name="Freeform 3016"/>
            <p:cNvSpPr>
              <a:spLocks noEditPoints="1"/>
            </p:cNvSpPr>
            <p:nvPr/>
          </p:nvSpPr>
          <p:spPr bwMode="auto">
            <a:xfrm>
              <a:off x="1742" y="2176"/>
              <a:ext cx="52" cy="51"/>
            </a:xfrm>
            <a:custGeom>
              <a:avLst/>
              <a:gdLst>
                <a:gd name="T0" fmla="*/ 474 w 1029"/>
                <a:gd name="T1" fmla="*/ 27 h 1024"/>
                <a:gd name="T2" fmla="*/ 517 w 1029"/>
                <a:gd name="T3" fmla="*/ 0 h 1024"/>
                <a:gd name="T4" fmla="*/ 560 w 1029"/>
                <a:gd name="T5" fmla="*/ 27 h 1024"/>
                <a:gd name="T6" fmla="*/ 1021 w 1029"/>
                <a:gd name="T7" fmla="*/ 955 h 1024"/>
                <a:gd name="T8" fmla="*/ 1019 w 1029"/>
                <a:gd name="T9" fmla="*/ 1002 h 1024"/>
                <a:gd name="T10" fmla="*/ 978 w 1029"/>
                <a:gd name="T11" fmla="*/ 1024 h 1024"/>
                <a:gd name="T12" fmla="*/ 50 w 1029"/>
                <a:gd name="T13" fmla="*/ 1024 h 1024"/>
                <a:gd name="T14" fmla="*/ 10 w 1029"/>
                <a:gd name="T15" fmla="*/ 1002 h 1024"/>
                <a:gd name="T16" fmla="*/ 8 w 1029"/>
                <a:gd name="T17" fmla="*/ 955 h 1024"/>
                <a:gd name="T18" fmla="*/ 474 w 1029"/>
                <a:gd name="T19" fmla="*/ 27 h 1024"/>
                <a:gd name="T20" fmla="*/ 93 w 1029"/>
                <a:gd name="T21" fmla="*/ 998 h 1024"/>
                <a:gd name="T22" fmla="*/ 50 w 1029"/>
                <a:gd name="T23" fmla="*/ 928 h 1024"/>
                <a:gd name="T24" fmla="*/ 978 w 1029"/>
                <a:gd name="T25" fmla="*/ 928 h 1024"/>
                <a:gd name="T26" fmla="*/ 935 w 1029"/>
                <a:gd name="T27" fmla="*/ 998 h 1024"/>
                <a:gd name="T28" fmla="*/ 474 w 1029"/>
                <a:gd name="T29" fmla="*/ 70 h 1024"/>
                <a:gd name="T30" fmla="*/ 560 w 1029"/>
                <a:gd name="T31" fmla="*/ 70 h 1024"/>
                <a:gd name="T32" fmla="*/ 93 w 1029"/>
                <a:gd name="T33" fmla="*/ 998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9" h="1024">
                  <a:moveTo>
                    <a:pt x="474" y="27"/>
                  </a:moveTo>
                  <a:cubicBezTo>
                    <a:pt x="482" y="11"/>
                    <a:pt x="499" y="0"/>
                    <a:pt x="517" y="0"/>
                  </a:cubicBezTo>
                  <a:cubicBezTo>
                    <a:pt x="535" y="1"/>
                    <a:pt x="552" y="11"/>
                    <a:pt x="560" y="27"/>
                  </a:cubicBezTo>
                  <a:lnTo>
                    <a:pt x="1021" y="955"/>
                  </a:lnTo>
                  <a:cubicBezTo>
                    <a:pt x="1029" y="970"/>
                    <a:pt x="1028" y="988"/>
                    <a:pt x="1019" y="1002"/>
                  </a:cubicBezTo>
                  <a:cubicBezTo>
                    <a:pt x="1011" y="1016"/>
                    <a:pt x="995" y="1024"/>
                    <a:pt x="978" y="1024"/>
                  </a:cubicBezTo>
                  <a:lnTo>
                    <a:pt x="50" y="1024"/>
                  </a:lnTo>
                  <a:cubicBezTo>
                    <a:pt x="34" y="1024"/>
                    <a:pt x="18" y="1016"/>
                    <a:pt x="10" y="1002"/>
                  </a:cubicBezTo>
                  <a:cubicBezTo>
                    <a:pt x="1" y="987"/>
                    <a:pt x="0" y="970"/>
                    <a:pt x="8" y="955"/>
                  </a:cubicBezTo>
                  <a:lnTo>
                    <a:pt x="474" y="27"/>
                  </a:lnTo>
                  <a:close/>
                  <a:moveTo>
                    <a:pt x="93" y="998"/>
                  </a:moveTo>
                  <a:lnTo>
                    <a:pt x="50" y="928"/>
                  </a:lnTo>
                  <a:lnTo>
                    <a:pt x="978" y="928"/>
                  </a:lnTo>
                  <a:lnTo>
                    <a:pt x="935" y="998"/>
                  </a:lnTo>
                  <a:lnTo>
                    <a:pt x="474" y="70"/>
                  </a:lnTo>
                  <a:lnTo>
                    <a:pt x="560" y="70"/>
                  </a:lnTo>
                  <a:lnTo>
                    <a:pt x="93" y="998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1" name="Freeform 3017"/>
            <p:cNvSpPr>
              <a:spLocks noEditPoints="1"/>
            </p:cNvSpPr>
            <p:nvPr/>
          </p:nvSpPr>
          <p:spPr bwMode="auto">
            <a:xfrm>
              <a:off x="1648" y="2369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2" name="Freeform 3018"/>
            <p:cNvSpPr>
              <a:spLocks noEditPoints="1"/>
            </p:cNvSpPr>
            <p:nvPr/>
          </p:nvSpPr>
          <p:spPr bwMode="auto">
            <a:xfrm>
              <a:off x="1628" y="2373"/>
              <a:ext cx="52" cy="51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3" name="Freeform 3019"/>
            <p:cNvSpPr>
              <a:spLocks noEditPoints="1"/>
            </p:cNvSpPr>
            <p:nvPr/>
          </p:nvSpPr>
          <p:spPr bwMode="auto">
            <a:xfrm>
              <a:off x="2069" y="2136"/>
              <a:ext cx="52" cy="52"/>
            </a:xfrm>
            <a:custGeom>
              <a:avLst/>
              <a:gdLst>
                <a:gd name="T0" fmla="*/ 237 w 515"/>
                <a:gd name="T1" fmla="*/ 14 h 512"/>
                <a:gd name="T2" fmla="*/ 259 w 515"/>
                <a:gd name="T3" fmla="*/ 0 h 512"/>
                <a:gd name="T4" fmla="*/ 280 w 515"/>
                <a:gd name="T5" fmla="*/ 14 h 512"/>
                <a:gd name="T6" fmla="*/ 511 w 515"/>
                <a:gd name="T7" fmla="*/ 478 h 512"/>
                <a:gd name="T8" fmla="*/ 510 w 515"/>
                <a:gd name="T9" fmla="*/ 501 h 512"/>
                <a:gd name="T10" fmla="*/ 489 w 515"/>
                <a:gd name="T11" fmla="*/ 512 h 512"/>
                <a:gd name="T12" fmla="*/ 25 w 515"/>
                <a:gd name="T13" fmla="*/ 512 h 512"/>
                <a:gd name="T14" fmla="*/ 5 w 515"/>
                <a:gd name="T15" fmla="*/ 501 h 512"/>
                <a:gd name="T16" fmla="*/ 4 w 515"/>
                <a:gd name="T17" fmla="*/ 478 h 512"/>
                <a:gd name="T18" fmla="*/ 237 w 515"/>
                <a:gd name="T19" fmla="*/ 14 h 512"/>
                <a:gd name="T20" fmla="*/ 47 w 515"/>
                <a:gd name="T21" fmla="*/ 499 h 512"/>
                <a:gd name="T22" fmla="*/ 25 w 515"/>
                <a:gd name="T23" fmla="*/ 464 h 512"/>
                <a:gd name="T24" fmla="*/ 489 w 515"/>
                <a:gd name="T25" fmla="*/ 464 h 512"/>
                <a:gd name="T26" fmla="*/ 468 w 515"/>
                <a:gd name="T27" fmla="*/ 499 h 512"/>
                <a:gd name="T28" fmla="*/ 237 w 515"/>
                <a:gd name="T29" fmla="*/ 35 h 512"/>
                <a:gd name="T30" fmla="*/ 280 w 515"/>
                <a:gd name="T31" fmla="*/ 35 h 512"/>
                <a:gd name="T32" fmla="*/ 47 w 515"/>
                <a:gd name="T33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5" h="512">
                  <a:moveTo>
                    <a:pt x="237" y="14"/>
                  </a:moveTo>
                  <a:cubicBezTo>
                    <a:pt x="241" y="6"/>
                    <a:pt x="250" y="0"/>
                    <a:pt x="259" y="0"/>
                  </a:cubicBezTo>
                  <a:cubicBezTo>
                    <a:pt x="268" y="0"/>
                    <a:pt x="276" y="6"/>
                    <a:pt x="280" y="14"/>
                  </a:cubicBezTo>
                  <a:lnTo>
                    <a:pt x="511" y="478"/>
                  </a:lnTo>
                  <a:cubicBezTo>
                    <a:pt x="515" y="485"/>
                    <a:pt x="514" y="494"/>
                    <a:pt x="510" y="501"/>
                  </a:cubicBezTo>
                  <a:cubicBezTo>
                    <a:pt x="505" y="508"/>
                    <a:pt x="498" y="512"/>
                    <a:pt x="489" y="512"/>
                  </a:cubicBezTo>
                  <a:lnTo>
                    <a:pt x="25" y="512"/>
                  </a:lnTo>
                  <a:cubicBezTo>
                    <a:pt x="17" y="512"/>
                    <a:pt x="9" y="508"/>
                    <a:pt x="5" y="501"/>
                  </a:cubicBezTo>
                  <a:cubicBezTo>
                    <a:pt x="1" y="494"/>
                    <a:pt x="0" y="485"/>
                    <a:pt x="4" y="478"/>
                  </a:cubicBezTo>
                  <a:lnTo>
                    <a:pt x="237" y="14"/>
                  </a:lnTo>
                  <a:close/>
                  <a:moveTo>
                    <a:pt x="47" y="499"/>
                  </a:moveTo>
                  <a:lnTo>
                    <a:pt x="25" y="464"/>
                  </a:lnTo>
                  <a:lnTo>
                    <a:pt x="489" y="464"/>
                  </a:lnTo>
                  <a:lnTo>
                    <a:pt x="468" y="499"/>
                  </a:lnTo>
                  <a:lnTo>
                    <a:pt x="237" y="35"/>
                  </a:lnTo>
                  <a:lnTo>
                    <a:pt x="280" y="35"/>
                  </a:lnTo>
                  <a:lnTo>
                    <a:pt x="47" y="499"/>
                  </a:lnTo>
                  <a:close/>
                </a:path>
              </a:pathLst>
            </a:custGeom>
            <a:solidFill>
              <a:srgbClr val="86A44A"/>
            </a:solidFill>
            <a:ln w="0" cap="flat">
              <a:solidFill>
                <a:srgbClr val="86A44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3" name="Freeform 3021"/>
          <p:cNvSpPr>
            <a:spLocks noEditPoints="1"/>
          </p:cNvSpPr>
          <p:nvPr/>
        </p:nvSpPr>
        <p:spPr bwMode="auto">
          <a:xfrm>
            <a:off x="2806701" y="3621088"/>
            <a:ext cx="82550" cy="80963"/>
          </a:xfrm>
          <a:custGeom>
            <a:avLst/>
            <a:gdLst>
              <a:gd name="T0" fmla="*/ 474 w 1029"/>
              <a:gd name="T1" fmla="*/ 27 h 1024"/>
              <a:gd name="T2" fmla="*/ 517 w 1029"/>
              <a:gd name="T3" fmla="*/ 0 h 1024"/>
              <a:gd name="T4" fmla="*/ 560 w 1029"/>
              <a:gd name="T5" fmla="*/ 27 h 1024"/>
              <a:gd name="T6" fmla="*/ 1021 w 1029"/>
              <a:gd name="T7" fmla="*/ 955 h 1024"/>
              <a:gd name="T8" fmla="*/ 1019 w 1029"/>
              <a:gd name="T9" fmla="*/ 1002 h 1024"/>
              <a:gd name="T10" fmla="*/ 978 w 1029"/>
              <a:gd name="T11" fmla="*/ 1024 h 1024"/>
              <a:gd name="T12" fmla="*/ 50 w 1029"/>
              <a:gd name="T13" fmla="*/ 1024 h 1024"/>
              <a:gd name="T14" fmla="*/ 10 w 1029"/>
              <a:gd name="T15" fmla="*/ 1002 h 1024"/>
              <a:gd name="T16" fmla="*/ 8 w 1029"/>
              <a:gd name="T17" fmla="*/ 955 h 1024"/>
              <a:gd name="T18" fmla="*/ 474 w 1029"/>
              <a:gd name="T19" fmla="*/ 27 h 1024"/>
              <a:gd name="T20" fmla="*/ 93 w 1029"/>
              <a:gd name="T21" fmla="*/ 998 h 1024"/>
              <a:gd name="T22" fmla="*/ 50 w 1029"/>
              <a:gd name="T23" fmla="*/ 928 h 1024"/>
              <a:gd name="T24" fmla="*/ 978 w 1029"/>
              <a:gd name="T25" fmla="*/ 928 h 1024"/>
              <a:gd name="T26" fmla="*/ 935 w 1029"/>
              <a:gd name="T27" fmla="*/ 998 h 1024"/>
              <a:gd name="T28" fmla="*/ 474 w 1029"/>
              <a:gd name="T29" fmla="*/ 70 h 1024"/>
              <a:gd name="T30" fmla="*/ 560 w 1029"/>
              <a:gd name="T31" fmla="*/ 70 h 1024"/>
              <a:gd name="T32" fmla="*/ 93 w 1029"/>
              <a:gd name="T33" fmla="*/ 998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9" h="1024">
                <a:moveTo>
                  <a:pt x="474" y="27"/>
                </a:moveTo>
                <a:cubicBezTo>
                  <a:pt x="482" y="11"/>
                  <a:pt x="499" y="0"/>
                  <a:pt x="517" y="0"/>
                </a:cubicBezTo>
                <a:cubicBezTo>
                  <a:pt x="535" y="1"/>
                  <a:pt x="552" y="11"/>
                  <a:pt x="560" y="27"/>
                </a:cubicBezTo>
                <a:lnTo>
                  <a:pt x="1021" y="955"/>
                </a:lnTo>
                <a:cubicBezTo>
                  <a:pt x="1029" y="970"/>
                  <a:pt x="1028" y="988"/>
                  <a:pt x="1019" y="1002"/>
                </a:cubicBezTo>
                <a:cubicBezTo>
                  <a:pt x="1011" y="1016"/>
                  <a:pt x="995" y="1024"/>
                  <a:pt x="978" y="1024"/>
                </a:cubicBezTo>
                <a:lnTo>
                  <a:pt x="50" y="1024"/>
                </a:lnTo>
                <a:cubicBezTo>
                  <a:pt x="34" y="1024"/>
                  <a:pt x="18" y="1016"/>
                  <a:pt x="10" y="1002"/>
                </a:cubicBezTo>
                <a:cubicBezTo>
                  <a:pt x="1" y="987"/>
                  <a:pt x="0" y="970"/>
                  <a:pt x="8" y="955"/>
                </a:cubicBezTo>
                <a:lnTo>
                  <a:pt x="474" y="27"/>
                </a:lnTo>
                <a:close/>
                <a:moveTo>
                  <a:pt x="93" y="998"/>
                </a:moveTo>
                <a:lnTo>
                  <a:pt x="50" y="928"/>
                </a:lnTo>
                <a:lnTo>
                  <a:pt x="978" y="928"/>
                </a:lnTo>
                <a:lnTo>
                  <a:pt x="935" y="998"/>
                </a:lnTo>
                <a:lnTo>
                  <a:pt x="474" y="70"/>
                </a:lnTo>
                <a:lnTo>
                  <a:pt x="560" y="70"/>
                </a:lnTo>
                <a:lnTo>
                  <a:pt x="93" y="998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" name="Freeform 3022"/>
          <p:cNvSpPr>
            <a:spLocks noEditPoints="1"/>
          </p:cNvSpPr>
          <p:nvPr/>
        </p:nvSpPr>
        <p:spPr bwMode="auto">
          <a:xfrm>
            <a:off x="4246563" y="4092575"/>
            <a:ext cx="82550" cy="82550"/>
          </a:xfrm>
          <a:custGeom>
            <a:avLst/>
            <a:gdLst>
              <a:gd name="T0" fmla="*/ 237 w 515"/>
              <a:gd name="T1" fmla="*/ 14 h 512"/>
              <a:gd name="T2" fmla="*/ 259 w 515"/>
              <a:gd name="T3" fmla="*/ 0 h 512"/>
              <a:gd name="T4" fmla="*/ 280 w 515"/>
              <a:gd name="T5" fmla="*/ 14 h 512"/>
              <a:gd name="T6" fmla="*/ 511 w 515"/>
              <a:gd name="T7" fmla="*/ 478 h 512"/>
              <a:gd name="T8" fmla="*/ 510 w 515"/>
              <a:gd name="T9" fmla="*/ 501 h 512"/>
              <a:gd name="T10" fmla="*/ 489 w 515"/>
              <a:gd name="T11" fmla="*/ 512 h 512"/>
              <a:gd name="T12" fmla="*/ 25 w 515"/>
              <a:gd name="T13" fmla="*/ 512 h 512"/>
              <a:gd name="T14" fmla="*/ 5 w 515"/>
              <a:gd name="T15" fmla="*/ 501 h 512"/>
              <a:gd name="T16" fmla="*/ 4 w 515"/>
              <a:gd name="T17" fmla="*/ 478 h 512"/>
              <a:gd name="T18" fmla="*/ 237 w 515"/>
              <a:gd name="T19" fmla="*/ 14 h 512"/>
              <a:gd name="T20" fmla="*/ 47 w 515"/>
              <a:gd name="T21" fmla="*/ 499 h 512"/>
              <a:gd name="T22" fmla="*/ 25 w 515"/>
              <a:gd name="T23" fmla="*/ 464 h 512"/>
              <a:gd name="T24" fmla="*/ 489 w 515"/>
              <a:gd name="T25" fmla="*/ 464 h 512"/>
              <a:gd name="T26" fmla="*/ 468 w 515"/>
              <a:gd name="T27" fmla="*/ 499 h 512"/>
              <a:gd name="T28" fmla="*/ 237 w 515"/>
              <a:gd name="T29" fmla="*/ 35 h 512"/>
              <a:gd name="T30" fmla="*/ 280 w 515"/>
              <a:gd name="T31" fmla="*/ 35 h 512"/>
              <a:gd name="T32" fmla="*/ 47 w 515"/>
              <a:gd name="T33" fmla="*/ 49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512">
                <a:moveTo>
                  <a:pt x="237" y="14"/>
                </a:moveTo>
                <a:cubicBezTo>
                  <a:pt x="241" y="6"/>
                  <a:pt x="250" y="0"/>
                  <a:pt x="259" y="0"/>
                </a:cubicBezTo>
                <a:cubicBezTo>
                  <a:pt x="268" y="0"/>
                  <a:pt x="276" y="6"/>
                  <a:pt x="280" y="14"/>
                </a:cubicBezTo>
                <a:lnTo>
                  <a:pt x="511" y="478"/>
                </a:lnTo>
                <a:cubicBezTo>
                  <a:pt x="515" y="485"/>
                  <a:pt x="514" y="494"/>
                  <a:pt x="510" y="501"/>
                </a:cubicBezTo>
                <a:cubicBezTo>
                  <a:pt x="505" y="508"/>
                  <a:pt x="498" y="512"/>
                  <a:pt x="489" y="512"/>
                </a:cubicBezTo>
                <a:lnTo>
                  <a:pt x="25" y="512"/>
                </a:lnTo>
                <a:cubicBezTo>
                  <a:pt x="17" y="512"/>
                  <a:pt x="9" y="508"/>
                  <a:pt x="5" y="501"/>
                </a:cubicBezTo>
                <a:cubicBezTo>
                  <a:pt x="1" y="494"/>
                  <a:pt x="0" y="485"/>
                  <a:pt x="4" y="478"/>
                </a:cubicBezTo>
                <a:lnTo>
                  <a:pt x="237" y="14"/>
                </a:lnTo>
                <a:close/>
                <a:moveTo>
                  <a:pt x="47" y="499"/>
                </a:moveTo>
                <a:lnTo>
                  <a:pt x="25" y="464"/>
                </a:lnTo>
                <a:lnTo>
                  <a:pt x="489" y="464"/>
                </a:lnTo>
                <a:lnTo>
                  <a:pt x="468" y="499"/>
                </a:lnTo>
                <a:lnTo>
                  <a:pt x="237" y="35"/>
                </a:lnTo>
                <a:lnTo>
                  <a:pt x="280" y="35"/>
                </a:lnTo>
                <a:lnTo>
                  <a:pt x="47" y="499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" name="Freeform 3023"/>
          <p:cNvSpPr>
            <a:spLocks noEditPoints="1"/>
          </p:cNvSpPr>
          <p:nvPr/>
        </p:nvSpPr>
        <p:spPr bwMode="auto">
          <a:xfrm>
            <a:off x="3495676" y="3284538"/>
            <a:ext cx="82550" cy="82550"/>
          </a:xfrm>
          <a:custGeom>
            <a:avLst/>
            <a:gdLst>
              <a:gd name="T0" fmla="*/ 237 w 515"/>
              <a:gd name="T1" fmla="*/ 14 h 512"/>
              <a:gd name="T2" fmla="*/ 259 w 515"/>
              <a:gd name="T3" fmla="*/ 0 h 512"/>
              <a:gd name="T4" fmla="*/ 280 w 515"/>
              <a:gd name="T5" fmla="*/ 14 h 512"/>
              <a:gd name="T6" fmla="*/ 511 w 515"/>
              <a:gd name="T7" fmla="*/ 478 h 512"/>
              <a:gd name="T8" fmla="*/ 510 w 515"/>
              <a:gd name="T9" fmla="*/ 501 h 512"/>
              <a:gd name="T10" fmla="*/ 489 w 515"/>
              <a:gd name="T11" fmla="*/ 512 h 512"/>
              <a:gd name="T12" fmla="*/ 25 w 515"/>
              <a:gd name="T13" fmla="*/ 512 h 512"/>
              <a:gd name="T14" fmla="*/ 5 w 515"/>
              <a:gd name="T15" fmla="*/ 501 h 512"/>
              <a:gd name="T16" fmla="*/ 4 w 515"/>
              <a:gd name="T17" fmla="*/ 478 h 512"/>
              <a:gd name="T18" fmla="*/ 237 w 515"/>
              <a:gd name="T19" fmla="*/ 14 h 512"/>
              <a:gd name="T20" fmla="*/ 47 w 515"/>
              <a:gd name="T21" fmla="*/ 499 h 512"/>
              <a:gd name="T22" fmla="*/ 25 w 515"/>
              <a:gd name="T23" fmla="*/ 464 h 512"/>
              <a:gd name="T24" fmla="*/ 489 w 515"/>
              <a:gd name="T25" fmla="*/ 464 h 512"/>
              <a:gd name="T26" fmla="*/ 468 w 515"/>
              <a:gd name="T27" fmla="*/ 499 h 512"/>
              <a:gd name="T28" fmla="*/ 237 w 515"/>
              <a:gd name="T29" fmla="*/ 35 h 512"/>
              <a:gd name="T30" fmla="*/ 280 w 515"/>
              <a:gd name="T31" fmla="*/ 35 h 512"/>
              <a:gd name="T32" fmla="*/ 47 w 515"/>
              <a:gd name="T33" fmla="*/ 49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512">
                <a:moveTo>
                  <a:pt x="237" y="14"/>
                </a:moveTo>
                <a:cubicBezTo>
                  <a:pt x="241" y="6"/>
                  <a:pt x="250" y="0"/>
                  <a:pt x="259" y="0"/>
                </a:cubicBezTo>
                <a:cubicBezTo>
                  <a:pt x="268" y="0"/>
                  <a:pt x="276" y="6"/>
                  <a:pt x="280" y="14"/>
                </a:cubicBezTo>
                <a:lnTo>
                  <a:pt x="511" y="478"/>
                </a:lnTo>
                <a:cubicBezTo>
                  <a:pt x="515" y="485"/>
                  <a:pt x="514" y="494"/>
                  <a:pt x="510" y="501"/>
                </a:cubicBezTo>
                <a:cubicBezTo>
                  <a:pt x="505" y="508"/>
                  <a:pt x="498" y="512"/>
                  <a:pt x="489" y="512"/>
                </a:cubicBezTo>
                <a:lnTo>
                  <a:pt x="25" y="512"/>
                </a:lnTo>
                <a:cubicBezTo>
                  <a:pt x="17" y="512"/>
                  <a:pt x="9" y="508"/>
                  <a:pt x="5" y="501"/>
                </a:cubicBezTo>
                <a:cubicBezTo>
                  <a:pt x="1" y="494"/>
                  <a:pt x="0" y="485"/>
                  <a:pt x="4" y="478"/>
                </a:cubicBezTo>
                <a:lnTo>
                  <a:pt x="237" y="14"/>
                </a:lnTo>
                <a:close/>
                <a:moveTo>
                  <a:pt x="47" y="499"/>
                </a:moveTo>
                <a:lnTo>
                  <a:pt x="25" y="464"/>
                </a:lnTo>
                <a:lnTo>
                  <a:pt x="489" y="464"/>
                </a:lnTo>
                <a:lnTo>
                  <a:pt x="468" y="499"/>
                </a:lnTo>
                <a:lnTo>
                  <a:pt x="237" y="35"/>
                </a:lnTo>
                <a:lnTo>
                  <a:pt x="280" y="35"/>
                </a:lnTo>
                <a:lnTo>
                  <a:pt x="47" y="499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" name="Freeform 3024"/>
          <p:cNvSpPr>
            <a:spLocks noEditPoints="1"/>
          </p:cNvSpPr>
          <p:nvPr/>
        </p:nvSpPr>
        <p:spPr bwMode="auto">
          <a:xfrm>
            <a:off x="2979738" y="3457575"/>
            <a:ext cx="82550" cy="82550"/>
          </a:xfrm>
          <a:custGeom>
            <a:avLst/>
            <a:gdLst>
              <a:gd name="T0" fmla="*/ 474 w 1029"/>
              <a:gd name="T1" fmla="*/ 27 h 1024"/>
              <a:gd name="T2" fmla="*/ 517 w 1029"/>
              <a:gd name="T3" fmla="*/ 0 h 1024"/>
              <a:gd name="T4" fmla="*/ 560 w 1029"/>
              <a:gd name="T5" fmla="*/ 27 h 1024"/>
              <a:gd name="T6" fmla="*/ 1021 w 1029"/>
              <a:gd name="T7" fmla="*/ 955 h 1024"/>
              <a:gd name="T8" fmla="*/ 1019 w 1029"/>
              <a:gd name="T9" fmla="*/ 1002 h 1024"/>
              <a:gd name="T10" fmla="*/ 978 w 1029"/>
              <a:gd name="T11" fmla="*/ 1024 h 1024"/>
              <a:gd name="T12" fmla="*/ 50 w 1029"/>
              <a:gd name="T13" fmla="*/ 1024 h 1024"/>
              <a:gd name="T14" fmla="*/ 10 w 1029"/>
              <a:gd name="T15" fmla="*/ 1002 h 1024"/>
              <a:gd name="T16" fmla="*/ 8 w 1029"/>
              <a:gd name="T17" fmla="*/ 955 h 1024"/>
              <a:gd name="T18" fmla="*/ 474 w 1029"/>
              <a:gd name="T19" fmla="*/ 27 h 1024"/>
              <a:gd name="T20" fmla="*/ 93 w 1029"/>
              <a:gd name="T21" fmla="*/ 998 h 1024"/>
              <a:gd name="T22" fmla="*/ 50 w 1029"/>
              <a:gd name="T23" fmla="*/ 928 h 1024"/>
              <a:gd name="T24" fmla="*/ 978 w 1029"/>
              <a:gd name="T25" fmla="*/ 928 h 1024"/>
              <a:gd name="T26" fmla="*/ 935 w 1029"/>
              <a:gd name="T27" fmla="*/ 998 h 1024"/>
              <a:gd name="T28" fmla="*/ 474 w 1029"/>
              <a:gd name="T29" fmla="*/ 70 h 1024"/>
              <a:gd name="T30" fmla="*/ 560 w 1029"/>
              <a:gd name="T31" fmla="*/ 70 h 1024"/>
              <a:gd name="T32" fmla="*/ 93 w 1029"/>
              <a:gd name="T33" fmla="*/ 998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9" h="1024">
                <a:moveTo>
                  <a:pt x="474" y="27"/>
                </a:moveTo>
                <a:cubicBezTo>
                  <a:pt x="482" y="11"/>
                  <a:pt x="499" y="0"/>
                  <a:pt x="517" y="0"/>
                </a:cubicBezTo>
                <a:cubicBezTo>
                  <a:pt x="535" y="1"/>
                  <a:pt x="552" y="11"/>
                  <a:pt x="560" y="27"/>
                </a:cubicBezTo>
                <a:lnTo>
                  <a:pt x="1021" y="955"/>
                </a:lnTo>
                <a:cubicBezTo>
                  <a:pt x="1029" y="970"/>
                  <a:pt x="1028" y="988"/>
                  <a:pt x="1019" y="1002"/>
                </a:cubicBezTo>
                <a:cubicBezTo>
                  <a:pt x="1011" y="1016"/>
                  <a:pt x="995" y="1024"/>
                  <a:pt x="978" y="1024"/>
                </a:cubicBezTo>
                <a:lnTo>
                  <a:pt x="50" y="1024"/>
                </a:lnTo>
                <a:cubicBezTo>
                  <a:pt x="34" y="1024"/>
                  <a:pt x="18" y="1016"/>
                  <a:pt x="10" y="1002"/>
                </a:cubicBezTo>
                <a:cubicBezTo>
                  <a:pt x="1" y="987"/>
                  <a:pt x="0" y="970"/>
                  <a:pt x="8" y="955"/>
                </a:cubicBezTo>
                <a:lnTo>
                  <a:pt x="474" y="27"/>
                </a:lnTo>
                <a:close/>
                <a:moveTo>
                  <a:pt x="93" y="998"/>
                </a:moveTo>
                <a:lnTo>
                  <a:pt x="50" y="928"/>
                </a:lnTo>
                <a:lnTo>
                  <a:pt x="978" y="928"/>
                </a:lnTo>
                <a:lnTo>
                  <a:pt x="935" y="998"/>
                </a:lnTo>
                <a:lnTo>
                  <a:pt x="474" y="70"/>
                </a:lnTo>
                <a:lnTo>
                  <a:pt x="560" y="70"/>
                </a:lnTo>
                <a:lnTo>
                  <a:pt x="93" y="998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" name="Freeform 3025"/>
          <p:cNvSpPr>
            <a:spLocks noEditPoints="1"/>
          </p:cNvSpPr>
          <p:nvPr/>
        </p:nvSpPr>
        <p:spPr bwMode="auto">
          <a:xfrm>
            <a:off x="3414713" y="3930650"/>
            <a:ext cx="82550" cy="80963"/>
          </a:xfrm>
          <a:custGeom>
            <a:avLst/>
            <a:gdLst>
              <a:gd name="T0" fmla="*/ 237 w 515"/>
              <a:gd name="T1" fmla="*/ 14 h 512"/>
              <a:gd name="T2" fmla="*/ 259 w 515"/>
              <a:gd name="T3" fmla="*/ 0 h 512"/>
              <a:gd name="T4" fmla="*/ 280 w 515"/>
              <a:gd name="T5" fmla="*/ 14 h 512"/>
              <a:gd name="T6" fmla="*/ 511 w 515"/>
              <a:gd name="T7" fmla="*/ 478 h 512"/>
              <a:gd name="T8" fmla="*/ 510 w 515"/>
              <a:gd name="T9" fmla="*/ 501 h 512"/>
              <a:gd name="T10" fmla="*/ 489 w 515"/>
              <a:gd name="T11" fmla="*/ 512 h 512"/>
              <a:gd name="T12" fmla="*/ 25 w 515"/>
              <a:gd name="T13" fmla="*/ 512 h 512"/>
              <a:gd name="T14" fmla="*/ 5 w 515"/>
              <a:gd name="T15" fmla="*/ 501 h 512"/>
              <a:gd name="T16" fmla="*/ 4 w 515"/>
              <a:gd name="T17" fmla="*/ 478 h 512"/>
              <a:gd name="T18" fmla="*/ 237 w 515"/>
              <a:gd name="T19" fmla="*/ 14 h 512"/>
              <a:gd name="T20" fmla="*/ 47 w 515"/>
              <a:gd name="T21" fmla="*/ 499 h 512"/>
              <a:gd name="T22" fmla="*/ 25 w 515"/>
              <a:gd name="T23" fmla="*/ 464 h 512"/>
              <a:gd name="T24" fmla="*/ 489 w 515"/>
              <a:gd name="T25" fmla="*/ 464 h 512"/>
              <a:gd name="T26" fmla="*/ 468 w 515"/>
              <a:gd name="T27" fmla="*/ 499 h 512"/>
              <a:gd name="T28" fmla="*/ 237 w 515"/>
              <a:gd name="T29" fmla="*/ 35 h 512"/>
              <a:gd name="T30" fmla="*/ 280 w 515"/>
              <a:gd name="T31" fmla="*/ 35 h 512"/>
              <a:gd name="T32" fmla="*/ 47 w 515"/>
              <a:gd name="T33" fmla="*/ 49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512">
                <a:moveTo>
                  <a:pt x="237" y="14"/>
                </a:moveTo>
                <a:cubicBezTo>
                  <a:pt x="241" y="6"/>
                  <a:pt x="250" y="0"/>
                  <a:pt x="259" y="0"/>
                </a:cubicBezTo>
                <a:cubicBezTo>
                  <a:pt x="268" y="0"/>
                  <a:pt x="276" y="6"/>
                  <a:pt x="280" y="14"/>
                </a:cubicBezTo>
                <a:lnTo>
                  <a:pt x="511" y="478"/>
                </a:lnTo>
                <a:cubicBezTo>
                  <a:pt x="515" y="485"/>
                  <a:pt x="514" y="494"/>
                  <a:pt x="510" y="501"/>
                </a:cubicBezTo>
                <a:cubicBezTo>
                  <a:pt x="505" y="508"/>
                  <a:pt x="498" y="512"/>
                  <a:pt x="489" y="512"/>
                </a:cubicBezTo>
                <a:lnTo>
                  <a:pt x="25" y="512"/>
                </a:lnTo>
                <a:cubicBezTo>
                  <a:pt x="17" y="512"/>
                  <a:pt x="9" y="508"/>
                  <a:pt x="5" y="501"/>
                </a:cubicBezTo>
                <a:cubicBezTo>
                  <a:pt x="1" y="494"/>
                  <a:pt x="0" y="485"/>
                  <a:pt x="4" y="478"/>
                </a:cubicBezTo>
                <a:lnTo>
                  <a:pt x="237" y="14"/>
                </a:lnTo>
                <a:close/>
                <a:moveTo>
                  <a:pt x="47" y="499"/>
                </a:moveTo>
                <a:lnTo>
                  <a:pt x="25" y="464"/>
                </a:lnTo>
                <a:lnTo>
                  <a:pt x="489" y="464"/>
                </a:lnTo>
                <a:lnTo>
                  <a:pt x="468" y="499"/>
                </a:lnTo>
                <a:lnTo>
                  <a:pt x="237" y="35"/>
                </a:lnTo>
                <a:lnTo>
                  <a:pt x="280" y="35"/>
                </a:lnTo>
                <a:lnTo>
                  <a:pt x="47" y="499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" name="Freeform 3026"/>
          <p:cNvSpPr>
            <a:spLocks noEditPoints="1"/>
          </p:cNvSpPr>
          <p:nvPr/>
        </p:nvSpPr>
        <p:spPr bwMode="auto">
          <a:xfrm>
            <a:off x="2363788" y="3435350"/>
            <a:ext cx="82550" cy="82550"/>
          </a:xfrm>
          <a:custGeom>
            <a:avLst/>
            <a:gdLst>
              <a:gd name="T0" fmla="*/ 474 w 1029"/>
              <a:gd name="T1" fmla="*/ 27 h 1024"/>
              <a:gd name="T2" fmla="*/ 517 w 1029"/>
              <a:gd name="T3" fmla="*/ 0 h 1024"/>
              <a:gd name="T4" fmla="*/ 560 w 1029"/>
              <a:gd name="T5" fmla="*/ 27 h 1024"/>
              <a:gd name="T6" fmla="*/ 1021 w 1029"/>
              <a:gd name="T7" fmla="*/ 955 h 1024"/>
              <a:gd name="T8" fmla="*/ 1019 w 1029"/>
              <a:gd name="T9" fmla="*/ 1002 h 1024"/>
              <a:gd name="T10" fmla="*/ 978 w 1029"/>
              <a:gd name="T11" fmla="*/ 1024 h 1024"/>
              <a:gd name="T12" fmla="*/ 50 w 1029"/>
              <a:gd name="T13" fmla="*/ 1024 h 1024"/>
              <a:gd name="T14" fmla="*/ 10 w 1029"/>
              <a:gd name="T15" fmla="*/ 1002 h 1024"/>
              <a:gd name="T16" fmla="*/ 8 w 1029"/>
              <a:gd name="T17" fmla="*/ 955 h 1024"/>
              <a:gd name="T18" fmla="*/ 474 w 1029"/>
              <a:gd name="T19" fmla="*/ 27 h 1024"/>
              <a:gd name="T20" fmla="*/ 93 w 1029"/>
              <a:gd name="T21" fmla="*/ 998 h 1024"/>
              <a:gd name="T22" fmla="*/ 50 w 1029"/>
              <a:gd name="T23" fmla="*/ 928 h 1024"/>
              <a:gd name="T24" fmla="*/ 978 w 1029"/>
              <a:gd name="T25" fmla="*/ 928 h 1024"/>
              <a:gd name="T26" fmla="*/ 935 w 1029"/>
              <a:gd name="T27" fmla="*/ 998 h 1024"/>
              <a:gd name="T28" fmla="*/ 474 w 1029"/>
              <a:gd name="T29" fmla="*/ 70 h 1024"/>
              <a:gd name="T30" fmla="*/ 560 w 1029"/>
              <a:gd name="T31" fmla="*/ 70 h 1024"/>
              <a:gd name="T32" fmla="*/ 93 w 1029"/>
              <a:gd name="T33" fmla="*/ 998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9" h="1024">
                <a:moveTo>
                  <a:pt x="474" y="27"/>
                </a:moveTo>
                <a:cubicBezTo>
                  <a:pt x="482" y="11"/>
                  <a:pt x="499" y="0"/>
                  <a:pt x="517" y="0"/>
                </a:cubicBezTo>
                <a:cubicBezTo>
                  <a:pt x="535" y="1"/>
                  <a:pt x="552" y="11"/>
                  <a:pt x="560" y="27"/>
                </a:cubicBezTo>
                <a:lnTo>
                  <a:pt x="1021" y="955"/>
                </a:lnTo>
                <a:cubicBezTo>
                  <a:pt x="1029" y="970"/>
                  <a:pt x="1028" y="988"/>
                  <a:pt x="1019" y="1002"/>
                </a:cubicBezTo>
                <a:cubicBezTo>
                  <a:pt x="1011" y="1016"/>
                  <a:pt x="995" y="1024"/>
                  <a:pt x="978" y="1024"/>
                </a:cubicBezTo>
                <a:lnTo>
                  <a:pt x="50" y="1024"/>
                </a:lnTo>
                <a:cubicBezTo>
                  <a:pt x="34" y="1024"/>
                  <a:pt x="18" y="1016"/>
                  <a:pt x="10" y="1002"/>
                </a:cubicBezTo>
                <a:cubicBezTo>
                  <a:pt x="1" y="987"/>
                  <a:pt x="0" y="970"/>
                  <a:pt x="8" y="955"/>
                </a:cubicBezTo>
                <a:lnTo>
                  <a:pt x="474" y="27"/>
                </a:lnTo>
                <a:close/>
                <a:moveTo>
                  <a:pt x="93" y="998"/>
                </a:moveTo>
                <a:lnTo>
                  <a:pt x="50" y="928"/>
                </a:lnTo>
                <a:lnTo>
                  <a:pt x="978" y="928"/>
                </a:lnTo>
                <a:lnTo>
                  <a:pt x="935" y="998"/>
                </a:lnTo>
                <a:lnTo>
                  <a:pt x="474" y="70"/>
                </a:lnTo>
                <a:lnTo>
                  <a:pt x="560" y="70"/>
                </a:lnTo>
                <a:lnTo>
                  <a:pt x="93" y="998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9" name="Freeform 3027"/>
          <p:cNvSpPr>
            <a:spLocks noEditPoints="1"/>
          </p:cNvSpPr>
          <p:nvPr/>
        </p:nvSpPr>
        <p:spPr bwMode="auto">
          <a:xfrm>
            <a:off x="3038476" y="3475038"/>
            <a:ext cx="82550" cy="82550"/>
          </a:xfrm>
          <a:custGeom>
            <a:avLst/>
            <a:gdLst>
              <a:gd name="T0" fmla="*/ 474 w 1029"/>
              <a:gd name="T1" fmla="*/ 27 h 1024"/>
              <a:gd name="T2" fmla="*/ 517 w 1029"/>
              <a:gd name="T3" fmla="*/ 0 h 1024"/>
              <a:gd name="T4" fmla="*/ 560 w 1029"/>
              <a:gd name="T5" fmla="*/ 27 h 1024"/>
              <a:gd name="T6" fmla="*/ 1021 w 1029"/>
              <a:gd name="T7" fmla="*/ 955 h 1024"/>
              <a:gd name="T8" fmla="*/ 1019 w 1029"/>
              <a:gd name="T9" fmla="*/ 1002 h 1024"/>
              <a:gd name="T10" fmla="*/ 978 w 1029"/>
              <a:gd name="T11" fmla="*/ 1024 h 1024"/>
              <a:gd name="T12" fmla="*/ 50 w 1029"/>
              <a:gd name="T13" fmla="*/ 1024 h 1024"/>
              <a:gd name="T14" fmla="*/ 10 w 1029"/>
              <a:gd name="T15" fmla="*/ 1002 h 1024"/>
              <a:gd name="T16" fmla="*/ 8 w 1029"/>
              <a:gd name="T17" fmla="*/ 955 h 1024"/>
              <a:gd name="T18" fmla="*/ 474 w 1029"/>
              <a:gd name="T19" fmla="*/ 27 h 1024"/>
              <a:gd name="T20" fmla="*/ 93 w 1029"/>
              <a:gd name="T21" fmla="*/ 998 h 1024"/>
              <a:gd name="T22" fmla="*/ 50 w 1029"/>
              <a:gd name="T23" fmla="*/ 928 h 1024"/>
              <a:gd name="T24" fmla="*/ 978 w 1029"/>
              <a:gd name="T25" fmla="*/ 928 h 1024"/>
              <a:gd name="T26" fmla="*/ 935 w 1029"/>
              <a:gd name="T27" fmla="*/ 998 h 1024"/>
              <a:gd name="T28" fmla="*/ 474 w 1029"/>
              <a:gd name="T29" fmla="*/ 70 h 1024"/>
              <a:gd name="T30" fmla="*/ 560 w 1029"/>
              <a:gd name="T31" fmla="*/ 70 h 1024"/>
              <a:gd name="T32" fmla="*/ 93 w 1029"/>
              <a:gd name="T33" fmla="*/ 998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9" h="1024">
                <a:moveTo>
                  <a:pt x="474" y="27"/>
                </a:moveTo>
                <a:cubicBezTo>
                  <a:pt x="482" y="11"/>
                  <a:pt x="499" y="0"/>
                  <a:pt x="517" y="0"/>
                </a:cubicBezTo>
                <a:cubicBezTo>
                  <a:pt x="535" y="1"/>
                  <a:pt x="552" y="11"/>
                  <a:pt x="560" y="27"/>
                </a:cubicBezTo>
                <a:lnTo>
                  <a:pt x="1021" y="955"/>
                </a:lnTo>
                <a:cubicBezTo>
                  <a:pt x="1029" y="970"/>
                  <a:pt x="1028" y="988"/>
                  <a:pt x="1019" y="1002"/>
                </a:cubicBezTo>
                <a:cubicBezTo>
                  <a:pt x="1011" y="1016"/>
                  <a:pt x="995" y="1024"/>
                  <a:pt x="978" y="1024"/>
                </a:cubicBezTo>
                <a:lnTo>
                  <a:pt x="50" y="1024"/>
                </a:lnTo>
                <a:cubicBezTo>
                  <a:pt x="34" y="1024"/>
                  <a:pt x="18" y="1016"/>
                  <a:pt x="10" y="1002"/>
                </a:cubicBezTo>
                <a:cubicBezTo>
                  <a:pt x="1" y="987"/>
                  <a:pt x="0" y="970"/>
                  <a:pt x="8" y="955"/>
                </a:cubicBezTo>
                <a:lnTo>
                  <a:pt x="474" y="27"/>
                </a:lnTo>
                <a:close/>
                <a:moveTo>
                  <a:pt x="93" y="998"/>
                </a:moveTo>
                <a:lnTo>
                  <a:pt x="50" y="928"/>
                </a:lnTo>
                <a:lnTo>
                  <a:pt x="978" y="928"/>
                </a:lnTo>
                <a:lnTo>
                  <a:pt x="935" y="998"/>
                </a:lnTo>
                <a:lnTo>
                  <a:pt x="474" y="70"/>
                </a:lnTo>
                <a:lnTo>
                  <a:pt x="560" y="70"/>
                </a:lnTo>
                <a:lnTo>
                  <a:pt x="93" y="998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0" name="Freeform 3028"/>
          <p:cNvSpPr>
            <a:spLocks noEditPoints="1"/>
          </p:cNvSpPr>
          <p:nvPr/>
        </p:nvSpPr>
        <p:spPr bwMode="auto">
          <a:xfrm>
            <a:off x="3067051" y="3394075"/>
            <a:ext cx="80963" cy="80963"/>
          </a:xfrm>
          <a:custGeom>
            <a:avLst/>
            <a:gdLst>
              <a:gd name="T0" fmla="*/ 474 w 1029"/>
              <a:gd name="T1" fmla="*/ 27 h 1024"/>
              <a:gd name="T2" fmla="*/ 517 w 1029"/>
              <a:gd name="T3" fmla="*/ 0 h 1024"/>
              <a:gd name="T4" fmla="*/ 560 w 1029"/>
              <a:gd name="T5" fmla="*/ 27 h 1024"/>
              <a:gd name="T6" fmla="*/ 1021 w 1029"/>
              <a:gd name="T7" fmla="*/ 955 h 1024"/>
              <a:gd name="T8" fmla="*/ 1019 w 1029"/>
              <a:gd name="T9" fmla="*/ 1002 h 1024"/>
              <a:gd name="T10" fmla="*/ 978 w 1029"/>
              <a:gd name="T11" fmla="*/ 1024 h 1024"/>
              <a:gd name="T12" fmla="*/ 50 w 1029"/>
              <a:gd name="T13" fmla="*/ 1024 h 1024"/>
              <a:gd name="T14" fmla="*/ 10 w 1029"/>
              <a:gd name="T15" fmla="*/ 1002 h 1024"/>
              <a:gd name="T16" fmla="*/ 8 w 1029"/>
              <a:gd name="T17" fmla="*/ 955 h 1024"/>
              <a:gd name="T18" fmla="*/ 474 w 1029"/>
              <a:gd name="T19" fmla="*/ 27 h 1024"/>
              <a:gd name="T20" fmla="*/ 93 w 1029"/>
              <a:gd name="T21" fmla="*/ 998 h 1024"/>
              <a:gd name="T22" fmla="*/ 50 w 1029"/>
              <a:gd name="T23" fmla="*/ 928 h 1024"/>
              <a:gd name="T24" fmla="*/ 978 w 1029"/>
              <a:gd name="T25" fmla="*/ 928 h 1024"/>
              <a:gd name="T26" fmla="*/ 935 w 1029"/>
              <a:gd name="T27" fmla="*/ 998 h 1024"/>
              <a:gd name="T28" fmla="*/ 474 w 1029"/>
              <a:gd name="T29" fmla="*/ 70 h 1024"/>
              <a:gd name="T30" fmla="*/ 560 w 1029"/>
              <a:gd name="T31" fmla="*/ 70 h 1024"/>
              <a:gd name="T32" fmla="*/ 93 w 1029"/>
              <a:gd name="T33" fmla="*/ 998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9" h="1024">
                <a:moveTo>
                  <a:pt x="474" y="27"/>
                </a:moveTo>
                <a:cubicBezTo>
                  <a:pt x="482" y="11"/>
                  <a:pt x="499" y="0"/>
                  <a:pt x="517" y="0"/>
                </a:cubicBezTo>
                <a:cubicBezTo>
                  <a:pt x="535" y="1"/>
                  <a:pt x="552" y="11"/>
                  <a:pt x="560" y="27"/>
                </a:cubicBezTo>
                <a:lnTo>
                  <a:pt x="1021" y="955"/>
                </a:lnTo>
                <a:cubicBezTo>
                  <a:pt x="1029" y="970"/>
                  <a:pt x="1028" y="988"/>
                  <a:pt x="1019" y="1002"/>
                </a:cubicBezTo>
                <a:cubicBezTo>
                  <a:pt x="1011" y="1016"/>
                  <a:pt x="995" y="1024"/>
                  <a:pt x="978" y="1024"/>
                </a:cubicBezTo>
                <a:lnTo>
                  <a:pt x="50" y="1024"/>
                </a:lnTo>
                <a:cubicBezTo>
                  <a:pt x="34" y="1024"/>
                  <a:pt x="18" y="1016"/>
                  <a:pt x="10" y="1002"/>
                </a:cubicBezTo>
                <a:cubicBezTo>
                  <a:pt x="1" y="987"/>
                  <a:pt x="0" y="970"/>
                  <a:pt x="8" y="955"/>
                </a:cubicBezTo>
                <a:lnTo>
                  <a:pt x="474" y="27"/>
                </a:lnTo>
                <a:close/>
                <a:moveTo>
                  <a:pt x="93" y="998"/>
                </a:moveTo>
                <a:lnTo>
                  <a:pt x="50" y="928"/>
                </a:lnTo>
                <a:lnTo>
                  <a:pt x="978" y="928"/>
                </a:lnTo>
                <a:lnTo>
                  <a:pt x="935" y="998"/>
                </a:lnTo>
                <a:lnTo>
                  <a:pt x="474" y="70"/>
                </a:lnTo>
                <a:lnTo>
                  <a:pt x="560" y="70"/>
                </a:lnTo>
                <a:lnTo>
                  <a:pt x="93" y="998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" name="Freeform 3029"/>
          <p:cNvSpPr>
            <a:spLocks noEditPoints="1"/>
          </p:cNvSpPr>
          <p:nvPr/>
        </p:nvSpPr>
        <p:spPr bwMode="auto">
          <a:xfrm>
            <a:off x="2590801" y="3802063"/>
            <a:ext cx="82550" cy="82550"/>
          </a:xfrm>
          <a:custGeom>
            <a:avLst/>
            <a:gdLst>
              <a:gd name="T0" fmla="*/ 237 w 515"/>
              <a:gd name="T1" fmla="*/ 14 h 512"/>
              <a:gd name="T2" fmla="*/ 259 w 515"/>
              <a:gd name="T3" fmla="*/ 0 h 512"/>
              <a:gd name="T4" fmla="*/ 280 w 515"/>
              <a:gd name="T5" fmla="*/ 14 h 512"/>
              <a:gd name="T6" fmla="*/ 511 w 515"/>
              <a:gd name="T7" fmla="*/ 478 h 512"/>
              <a:gd name="T8" fmla="*/ 510 w 515"/>
              <a:gd name="T9" fmla="*/ 501 h 512"/>
              <a:gd name="T10" fmla="*/ 489 w 515"/>
              <a:gd name="T11" fmla="*/ 512 h 512"/>
              <a:gd name="T12" fmla="*/ 25 w 515"/>
              <a:gd name="T13" fmla="*/ 512 h 512"/>
              <a:gd name="T14" fmla="*/ 5 w 515"/>
              <a:gd name="T15" fmla="*/ 501 h 512"/>
              <a:gd name="T16" fmla="*/ 4 w 515"/>
              <a:gd name="T17" fmla="*/ 478 h 512"/>
              <a:gd name="T18" fmla="*/ 237 w 515"/>
              <a:gd name="T19" fmla="*/ 14 h 512"/>
              <a:gd name="T20" fmla="*/ 47 w 515"/>
              <a:gd name="T21" fmla="*/ 499 h 512"/>
              <a:gd name="T22" fmla="*/ 25 w 515"/>
              <a:gd name="T23" fmla="*/ 464 h 512"/>
              <a:gd name="T24" fmla="*/ 489 w 515"/>
              <a:gd name="T25" fmla="*/ 464 h 512"/>
              <a:gd name="T26" fmla="*/ 468 w 515"/>
              <a:gd name="T27" fmla="*/ 499 h 512"/>
              <a:gd name="T28" fmla="*/ 237 w 515"/>
              <a:gd name="T29" fmla="*/ 35 h 512"/>
              <a:gd name="T30" fmla="*/ 280 w 515"/>
              <a:gd name="T31" fmla="*/ 35 h 512"/>
              <a:gd name="T32" fmla="*/ 47 w 515"/>
              <a:gd name="T33" fmla="*/ 49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512">
                <a:moveTo>
                  <a:pt x="237" y="14"/>
                </a:moveTo>
                <a:cubicBezTo>
                  <a:pt x="241" y="6"/>
                  <a:pt x="250" y="0"/>
                  <a:pt x="259" y="0"/>
                </a:cubicBezTo>
                <a:cubicBezTo>
                  <a:pt x="268" y="0"/>
                  <a:pt x="276" y="6"/>
                  <a:pt x="280" y="14"/>
                </a:cubicBezTo>
                <a:lnTo>
                  <a:pt x="511" y="478"/>
                </a:lnTo>
                <a:cubicBezTo>
                  <a:pt x="515" y="485"/>
                  <a:pt x="514" y="494"/>
                  <a:pt x="510" y="501"/>
                </a:cubicBezTo>
                <a:cubicBezTo>
                  <a:pt x="505" y="508"/>
                  <a:pt x="498" y="512"/>
                  <a:pt x="489" y="512"/>
                </a:cubicBezTo>
                <a:lnTo>
                  <a:pt x="25" y="512"/>
                </a:lnTo>
                <a:cubicBezTo>
                  <a:pt x="17" y="512"/>
                  <a:pt x="9" y="508"/>
                  <a:pt x="5" y="501"/>
                </a:cubicBezTo>
                <a:cubicBezTo>
                  <a:pt x="1" y="494"/>
                  <a:pt x="0" y="485"/>
                  <a:pt x="4" y="478"/>
                </a:cubicBezTo>
                <a:lnTo>
                  <a:pt x="237" y="14"/>
                </a:lnTo>
                <a:close/>
                <a:moveTo>
                  <a:pt x="47" y="499"/>
                </a:moveTo>
                <a:lnTo>
                  <a:pt x="25" y="464"/>
                </a:lnTo>
                <a:lnTo>
                  <a:pt x="489" y="464"/>
                </a:lnTo>
                <a:lnTo>
                  <a:pt x="468" y="499"/>
                </a:lnTo>
                <a:lnTo>
                  <a:pt x="237" y="35"/>
                </a:lnTo>
                <a:lnTo>
                  <a:pt x="280" y="35"/>
                </a:lnTo>
                <a:lnTo>
                  <a:pt x="47" y="499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44" name="Freeform 3030"/>
          <p:cNvSpPr>
            <a:spLocks noEditPoints="1"/>
          </p:cNvSpPr>
          <p:nvPr/>
        </p:nvSpPr>
        <p:spPr bwMode="auto">
          <a:xfrm>
            <a:off x="2471738" y="4449763"/>
            <a:ext cx="82550" cy="82550"/>
          </a:xfrm>
          <a:custGeom>
            <a:avLst/>
            <a:gdLst>
              <a:gd name="T0" fmla="*/ 237 w 515"/>
              <a:gd name="T1" fmla="*/ 14 h 512"/>
              <a:gd name="T2" fmla="*/ 259 w 515"/>
              <a:gd name="T3" fmla="*/ 0 h 512"/>
              <a:gd name="T4" fmla="*/ 280 w 515"/>
              <a:gd name="T5" fmla="*/ 14 h 512"/>
              <a:gd name="T6" fmla="*/ 511 w 515"/>
              <a:gd name="T7" fmla="*/ 478 h 512"/>
              <a:gd name="T8" fmla="*/ 510 w 515"/>
              <a:gd name="T9" fmla="*/ 501 h 512"/>
              <a:gd name="T10" fmla="*/ 489 w 515"/>
              <a:gd name="T11" fmla="*/ 512 h 512"/>
              <a:gd name="T12" fmla="*/ 25 w 515"/>
              <a:gd name="T13" fmla="*/ 512 h 512"/>
              <a:gd name="T14" fmla="*/ 5 w 515"/>
              <a:gd name="T15" fmla="*/ 501 h 512"/>
              <a:gd name="T16" fmla="*/ 4 w 515"/>
              <a:gd name="T17" fmla="*/ 478 h 512"/>
              <a:gd name="T18" fmla="*/ 237 w 515"/>
              <a:gd name="T19" fmla="*/ 14 h 512"/>
              <a:gd name="T20" fmla="*/ 47 w 515"/>
              <a:gd name="T21" fmla="*/ 499 h 512"/>
              <a:gd name="T22" fmla="*/ 25 w 515"/>
              <a:gd name="T23" fmla="*/ 464 h 512"/>
              <a:gd name="T24" fmla="*/ 489 w 515"/>
              <a:gd name="T25" fmla="*/ 464 h 512"/>
              <a:gd name="T26" fmla="*/ 468 w 515"/>
              <a:gd name="T27" fmla="*/ 499 h 512"/>
              <a:gd name="T28" fmla="*/ 237 w 515"/>
              <a:gd name="T29" fmla="*/ 35 h 512"/>
              <a:gd name="T30" fmla="*/ 280 w 515"/>
              <a:gd name="T31" fmla="*/ 35 h 512"/>
              <a:gd name="T32" fmla="*/ 47 w 515"/>
              <a:gd name="T33" fmla="*/ 49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512">
                <a:moveTo>
                  <a:pt x="237" y="14"/>
                </a:moveTo>
                <a:cubicBezTo>
                  <a:pt x="241" y="6"/>
                  <a:pt x="250" y="0"/>
                  <a:pt x="259" y="0"/>
                </a:cubicBezTo>
                <a:cubicBezTo>
                  <a:pt x="268" y="0"/>
                  <a:pt x="276" y="6"/>
                  <a:pt x="280" y="14"/>
                </a:cubicBezTo>
                <a:lnTo>
                  <a:pt x="511" y="478"/>
                </a:lnTo>
                <a:cubicBezTo>
                  <a:pt x="515" y="485"/>
                  <a:pt x="514" y="494"/>
                  <a:pt x="510" y="501"/>
                </a:cubicBezTo>
                <a:cubicBezTo>
                  <a:pt x="505" y="508"/>
                  <a:pt x="498" y="512"/>
                  <a:pt x="489" y="512"/>
                </a:cubicBezTo>
                <a:lnTo>
                  <a:pt x="25" y="512"/>
                </a:lnTo>
                <a:cubicBezTo>
                  <a:pt x="17" y="512"/>
                  <a:pt x="9" y="508"/>
                  <a:pt x="5" y="501"/>
                </a:cubicBezTo>
                <a:cubicBezTo>
                  <a:pt x="1" y="494"/>
                  <a:pt x="0" y="485"/>
                  <a:pt x="4" y="478"/>
                </a:cubicBezTo>
                <a:lnTo>
                  <a:pt x="237" y="14"/>
                </a:lnTo>
                <a:close/>
                <a:moveTo>
                  <a:pt x="47" y="499"/>
                </a:moveTo>
                <a:lnTo>
                  <a:pt x="25" y="464"/>
                </a:lnTo>
                <a:lnTo>
                  <a:pt x="489" y="464"/>
                </a:lnTo>
                <a:lnTo>
                  <a:pt x="468" y="499"/>
                </a:lnTo>
                <a:lnTo>
                  <a:pt x="237" y="35"/>
                </a:lnTo>
                <a:lnTo>
                  <a:pt x="280" y="35"/>
                </a:lnTo>
                <a:lnTo>
                  <a:pt x="47" y="499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45" name="Freeform 3031"/>
          <p:cNvSpPr>
            <a:spLocks noEditPoints="1"/>
          </p:cNvSpPr>
          <p:nvPr/>
        </p:nvSpPr>
        <p:spPr bwMode="auto">
          <a:xfrm>
            <a:off x="2884488" y="4403725"/>
            <a:ext cx="82550" cy="82550"/>
          </a:xfrm>
          <a:custGeom>
            <a:avLst/>
            <a:gdLst>
              <a:gd name="T0" fmla="*/ 237 w 515"/>
              <a:gd name="T1" fmla="*/ 14 h 512"/>
              <a:gd name="T2" fmla="*/ 259 w 515"/>
              <a:gd name="T3" fmla="*/ 0 h 512"/>
              <a:gd name="T4" fmla="*/ 280 w 515"/>
              <a:gd name="T5" fmla="*/ 14 h 512"/>
              <a:gd name="T6" fmla="*/ 511 w 515"/>
              <a:gd name="T7" fmla="*/ 478 h 512"/>
              <a:gd name="T8" fmla="*/ 510 w 515"/>
              <a:gd name="T9" fmla="*/ 501 h 512"/>
              <a:gd name="T10" fmla="*/ 489 w 515"/>
              <a:gd name="T11" fmla="*/ 512 h 512"/>
              <a:gd name="T12" fmla="*/ 25 w 515"/>
              <a:gd name="T13" fmla="*/ 512 h 512"/>
              <a:gd name="T14" fmla="*/ 5 w 515"/>
              <a:gd name="T15" fmla="*/ 501 h 512"/>
              <a:gd name="T16" fmla="*/ 4 w 515"/>
              <a:gd name="T17" fmla="*/ 478 h 512"/>
              <a:gd name="T18" fmla="*/ 237 w 515"/>
              <a:gd name="T19" fmla="*/ 14 h 512"/>
              <a:gd name="T20" fmla="*/ 47 w 515"/>
              <a:gd name="T21" fmla="*/ 499 h 512"/>
              <a:gd name="T22" fmla="*/ 25 w 515"/>
              <a:gd name="T23" fmla="*/ 464 h 512"/>
              <a:gd name="T24" fmla="*/ 489 w 515"/>
              <a:gd name="T25" fmla="*/ 464 h 512"/>
              <a:gd name="T26" fmla="*/ 468 w 515"/>
              <a:gd name="T27" fmla="*/ 499 h 512"/>
              <a:gd name="T28" fmla="*/ 237 w 515"/>
              <a:gd name="T29" fmla="*/ 35 h 512"/>
              <a:gd name="T30" fmla="*/ 280 w 515"/>
              <a:gd name="T31" fmla="*/ 35 h 512"/>
              <a:gd name="T32" fmla="*/ 47 w 515"/>
              <a:gd name="T33" fmla="*/ 49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512">
                <a:moveTo>
                  <a:pt x="237" y="14"/>
                </a:moveTo>
                <a:cubicBezTo>
                  <a:pt x="241" y="6"/>
                  <a:pt x="250" y="0"/>
                  <a:pt x="259" y="0"/>
                </a:cubicBezTo>
                <a:cubicBezTo>
                  <a:pt x="268" y="0"/>
                  <a:pt x="276" y="6"/>
                  <a:pt x="280" y="14"/>
                </a:cubicBezTo>
                <a:lnTo>
                  <a:pt x="511" y="478"/>
                </a:lnTo>
                <a:cubicBezTo>
                  <a:pt x="515" y="485"/>
                  <a:pt x="514" y="494"/>
                  <a:pt x="510" y="501"/>
                </a:cubicBezTo>
                <a:cubicBezTo>
                  <a:pt x="505" y="508"/>
                  <a:pt x="498" y="512"/>
                  <a:pt x="489" y="512"/>
                </a:cubicBezTo>
                <a:lnTo>
                  <a:pt x="25" y="512"/>
                </a:lnTo>
                <a:cubicBezTo>
                  <a:pt x="17" y="512"/>
                  <a:pt x="9" y="508"/>
                  <a:pt x="5" y="501"/>
                </a:cubicBezTo>
                <a:cubicBezTo>
                  <a:pt x="1" y="494"/>
                  <a:pt x="0" y="485"/>
                  <a:pt x="4" y="478"/>
                </a:cubicBezTo>
                <a:lnTo>
                  <a:pt x="237" y="14"/>
                </a:lnTo>
                <a:close/>
                <a:moveTo>
                  <a:pt x="47" y="499"/>
                </a:moveTo>
                <a:lnTo>
                  <a:pt x="25" y="464"/>
                </a:lnTo>
                <a:lnTo>
                  <a:pt x="489" y="464"/>
                </a:lnTo>
                <a:lnTo>
                  <a:pt x="468" y="499"/>
                </a:lnTo>
                <a:lnTo>
                  <a:pt x="237" y="35"/>
                </a:lnTo>
                <a:lnTo>
                  <a:pt x="280" y="35"/>
                </a:lnTo>
                <a:lnTo>
                  <a:pt x="47" y="499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47" name="Freeform 3032"/>
          <p:cNvSpPr>
            <a:spLocks noEditPoints="1"/>
          </p:cNvSpPr>
          <p:nvPr/>
        </p:nvSpPr>
        <p:spPr bwMode="auto">
          <a:xfrm>
            <a:off x="3392488" y="4151313"/>
            <a:ext cx="82550" cy="82550"/>
          </a:xfrm>
          <a:custGeom>
            <a:avLst/>
            <a:gdLst>
              <a:gd name="T0" fmla="*/ 237 w 515"/>
              <a:gd name="T1" fmla="*/ 14 h 512"/>
              <a:gd name="T2" fmla="*/ 259 w 515"/>
              <a:gd name="T3" fmla="*/ 0 h 512"/>
              <a:gd name="T4" fmla="*/ 280 w 515"/>
              <a:gd name="T5" fmla="*/ 14 h 512"/>
              <a:gd name="T6" fmla="*/ 511 w 515"/>
              <a:gd name="T7" fmla="*/ 478 h 512"/>
              <a:gd name="T8" fmla="*/ 510 w 515"/>
              <a:gd name="T9" fmla="*/ 501 h 512"/>
              <a:gd name="T10" fmla="*/ 489 w 515"/>
              <a:gd name="T11" fmla="*/ 512 h 512"/>
              <a:gd name="T12" fmla="*/ 25 w 515"/>
              <a:gd name="T13" fmla="*/ 512 h 512"/>
              <a:gd name="T14" fmla="*/ 5 w 515"/>
              <a:gd name="T15" fmla="*/ 501 h 512"/>
              <a:gd name="T16" fmla="*/ 4 w 515"/>
              <a:gd name="T17" fmla="*/ 478 h 512"/>
              <a:gd name="T18" fmla="*/ 237 w 515"/>
              <a:gd name="T19" fmla="*/ 14 h 512"/>
              <a:gd name="T20" fmla="*/ 47 w 515"/>
              <a:gd name="T21" fmla="*/ 499 h 512"/>
              <a:gd name="T22" fmla="*/ 25 w 515"/>
              <a:gd name="T23" fmla="*/ 464 h 512"/>
              <a:gd name="T24" fmla="*/ 489 w 515"/>
              <a:gd name="T25" fmla="*/ 464 h 512"/>
              <a:gd name="T26" fmla="*/ 468 w 515"/>
              <a:gd name="T27" fmla="*/ 499 h 512"/>
              <a:gd name="T28" fmla="*/ 237 w 515"/>
              <a:gd name="T29" fmla="*/ 35 h 512"/>
              <a:gd name="T30" fmla="*/ 280 w 515"/>
              <a:gd name="T31" fmla="*/ 35 h 512"/>
              <a:gd name="T32" fmla="*/ 47 w 515"/>
              <a:gd name="T33" fmla="*/ 49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512">
                <a:moveTo>
                  <a:pt x="237" y="14"/>
                </a:moveTo>
                <a:cubicBezTo>
                  <a:pt x="241" y="6"/>
                  <a:pt x="250" y="0"/>
                  <a:pt x="259" y="0"/>
                </a:cubicBezTo>
                <a:cubicBezTo>
                  <a:pt x="268" y="0"/>
                  <a:pt x="276" y="6"/>
                  <a:pt x="280" y="14"/>
                </a:cubicBezTo>
                <a:lnTo>
                  <a:pt x="511" y="478"/>
                </a:lnTo>
                <a:cubicBezTo>
                  <a:pt x="515" y="485"/>
                  <a:pt x="514" y="494"/>
                  <a:pt x="510" y="501"/>
                </a:cubicBezTo>
                <a:cubicBezTo>
                  <a:pt x="505" y="508"/>
                  <a:pt x="498" y="512"/>
                  <a:pt x="489" y="512"/>
                </a:cubicBezTo>
                <a:lnTo>
                  <a:pt x="25" y="512"/>
                </a:lnTo>
                <a:cubicBezTo>
                  <a:pt x="17" y="512"/>
                  <a:pt x="9" y="508"/>
                  <a:pt x="5" y="501"/>
                </a:cubicBezTo>
                <a:cubicBezTo>
                  <a:pt x="1" y="494"/>
                  <a:pt x="0" y="485"/>
                  <a:pt x="4" y="478"/>
                </a:cubicBezTo>
                <a:lnTo>
                  <a:pt x="237" y="14"/>
                </a:lnTo>
                <a:close/>
                <a:moveTo>
                  <a:pt x="47" y="499"/>
                </a:moveTo>
                <a:lnTo>
                  <a:pt x="25" y="464"/>
                </a:lnTo>
                <a:lnTo>
                  <a:pt x="489" y="464"/>
                </a:lnTo>
                <a:lnTo>
                  <a:pt x="468" y="499"/>
                </a:lnTo>
                <a:lnTo>
                  <a:pt x="237" y="35"/>
                </a:lnTo>
                <a:lnTo>
                  <a:pt x="280" y="35"/>
                </a:lnTo>
                <a:lnTo>
                  <a:pt x="47" y="499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48" name="Freeform 3033"/>
          <p:cNvSpPr>
            <a:spLocks noEditPoints="1"/>
          </p:cNvSpPr>
          <p:nvPr/>
        </p:nvSpPr>
        <p:spPr bwMode="auto">
          <a:xfrm>
            <a:off x="3436938" y="3954463"/>
            <a:ext cx="82550" cy="82550"/>
          </a:xfrm>
          <a:custGeom>
            <a:avLst/>
            <a:gdLst>
              <a:gd name="T0" fmla="*/ 237 w 515"/>
              <a:gd name="T1" fmla="*/ 14 h 512"/>
              <a:gd name="T2" fmla="*/ 259 w 515"/>
              <a:gd name="T3" fmla="*/ 0 h 512"/>
              <a:gd name="T4" fmla="*/ 280 w 515"/>
              <a:gd name="T5" fmla="*/ 14 h 512"/>
              <a:gd name="T6" fmla="*/ 511 w 515"/>
              <a:gd name="T7" fmla="*/ 478 h 512"/>
              <a:gd name="T8" fmla="*/ 510 w 515"/>
              <a:gd name="T9" fmla="*/ 501 h 512"/>
              <a:gd name="T10" fmla="*/ 489 w 515"/>
              <a:gd name="T11" fmla="*/ 512 h 512"/>
              <a:gd name="T12" fmla="*/ 25 w 515"/>
              <a:gd name="T13" fmla="*/ 512 h 512"/>
              <a:gd name="T14" fmla="*/ 5 w 515"/>
              <a:gd name="T15" fmla="*/ 501 h 512"/>
              <a:gd name="T16" fmla="*/ 4 w 515"/>
              <a:gd name="T17" fmla="*/ 478 h 512"/>
              <a:gd name="T18" fmla="*/ 237 w 515"/>
              <a:gd name="T19" fmla="*/ 14 h 512"/>
              <a:gd name="T20" fmla="*/ 47 w 515"/>
              <a:gd name="T21" fmla="*/ 499 h 512"/>
              <a:gd name="T22" fmla="*/ 25 w 515"/>
              <a:gd name="T23" fmla="*/ 464 h 512"/>
              <a:gd name="T24" fmla="*/ 489 w 515"/>
              <a:gd name="T25" fmla="*/ 464 h 512"/>
              <a:gd name="T26" fmla="*/ 468 w 515"/>
              <a:gd name="T27" fmla="*/ 499 h 512"/>
              <a:gd name="T28" fmla="*/ 237 w 515"/>
              <a:gd name="T29" fmla="*/ 35 h 512"/>
              <a:gd name="T30" fmla="*/ 280 w 515"/>
              <a:gd name="T31" fmla="*/ 35 h 512"/>
              <a:gd name="T32" fmla="*/ 47 w 515"/>
              <a:gd name="T33" fmla="*/ 49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512">
                <a:moveTo>
                  <a:pt x="237" y="14"/>
                </a:moveTo>
                <a:cubicBezTo>
                  <a:pt x="241" y="6"/>
                  <a:pt x="250" y="0"/>
                  <a:pt x="259" y="0"/>
                </a:cubicBezTo>
                <a:cubicBezTo>
                  <a:pt x="268" y="0"/>
                  <a:pt x="276" y="6"/>
                  <a:pt x="280" y="14"/>
                </a:cubicBezTo>
                <a:lnTo>
                  <a:pt x="511" y="478"/>
                </a:lnTo>
                <a:cubicBezTo>
                  <a:pt x="515" y="485"/>
                  <a:pt x="514" y="494"/>
                  <a:pt x="510" y="501"/>
                </a:cubicBezTo>
                <a:cubicBezTo>
                  <a:pt x="505" y="508"/>
                  <a:pt x="498" y="512"/>
                  <a:pt x="489" y="512"/>
                </a:cubicBezTo>
                <a:lnTo>
                  <a:pt x="25" y="512"/>
                </a:lnTo>
                <a:cubicBezTo>
                  <a:pt x="17" y="512"/>
                  <a:pt x="9" y="508"/>
                  <a:pt x="5" y="501"/>
                </a:cubicBezTo>
                <a:cubicBezTo>
                  <a:pt x="1" y="494"/>
                  <a:pt x="0" y="485"/>
                  <a:pt x="4" y="478"/>
                </a:cubicBezTo>
                <a:lnTo>
                  <a:pt x="237" y="14"/>
                </a:lnTo>
                <a:close/>
                <a:moveTo>
                  <a:pt x="47" y="499"/>
                </a:moveTo>
                <a:lnTo>
                  <a:pt x="25" y="464"/>
                </a:lnTo>
                <a:lnTo>
                  <a:pt x="489" y="464"/>
                </a:lnTo>
                <a:lnTo>
                  <a:pt x="468" y="499"/>
                </a:lnTo>
                <a:lnTo>
                  <a:pt x="237" y="35"/>
                </a:lnTo>
                <a:lnTo>
                  <a:pt x="280" y="35"/>
                </a:lnTo>
                <a:lnTo>
                  <a:pt x="47" y="499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49" name="Freeform 3034"/>
          <p:cNvSpPr>
            <a:spLocks noEditPoints="1"/>
          </p:cNvSpPr>
          <p:nvPr/>
        </p:nvSpPr>
        <p:spPr bwMode="auto">
          <a:xfrm>
            <a:off x="3952876" y="3870325"/>
            <a:ext cx="82550" cy="82550"/>
          </a:xfrm>
          <a:custGeom>
            <a:avLst/>
            <a:gdLst>
              <a:gd name="T0" fmla="*/ 237 w 515"/>
              <a:gd name="T1" fmla="*/ 14 h 512"/>
              <a:gd name="T2" fmla="*/ 259 w 515"/>
              <a:gd name="T3" fmla="*/ 0 h 512"/>
              <a:gd name="T4" fmla="*/ 280 w 515"/>
              <a:gd name="T5" fmla="*/ 14 h 512"/>
              <a:gd name="T6" fmla="*/ 511 w 515"/>
              <a:gd name="T7" fmla="*/ 478 h 512"/>
              <a:gd name="T8" fmla="*/ 510 w 515"/>
              <a:gd name="T9" fmla="*/ 501 h 512"/>
              <a:gd name="T10" fmla="*/ 489 w 515"/>
              <a:gd name="T11" fmla="*/ 512 h 512"/>
              <a:gd name="T12" fmla="*/ 25 w 515"/>
              <a:gd name="T13" fmla="*/ 512 h 512"/>
              <a:gd name="T14" fmla="*/ 5 w 515"/>
              <a:gd name="T15" fmla="*/ 501 h 512"/>
              <a:gd name="T16" fmla="*/ 4 w 515"/>
              <a:gd name="T17" fmla="*/ 478 h 512"/>
              <a:gd name="T18" fmla="*/ 237 w 515"/>
              <a:gd name="T19" fmla="*/ 14 h 512"/>
              <a:gd name="T20" fmla="*/ 47 w 515"/>
              <a:gd name="T21" fmla="*/ 499 h 512"/>
              <a:gd name="T22" fmla="*/ 25 w 515"/>
              <a:gd name="T23" fmla="*/ 464 h 512"/>
              <a:gd name="T24" fmla="*/ 489 w 515"/>
              <a:gd name="T25" fmla="*/ 464 h 512"/>
              <a:gd name="T26" fmla="*/ 468 w 515"/>
              <a:gd name="T27" fmla="*/ 499 h 512"/>
              <a:gd name="T28" fmla="*/ 237 w 515"/>
              <a:gd name="T29" fmla="*/ 35 h 512"/>
              <a:gd name="T30" fmla="*/ 280 w 515"/>
              <a:gd name="T31" fmla="*/ 35 h 512"/>
              <a:gd name="T32" fmla="*/ 47 w 515"/>
              <a:gd name="T33" fmla="*/ 49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15" h="512">
                <a:moveTo>
                  <a:pt x="237" y="14"/>
                </a:moveTo>
                <a:cubicBezTo>
                  <a:pt x="241" y="6"/>
                  <a:pt x="250" y="0"/>
                  <a:pt x="259" y="0"/>
                </a:cubicBezTo>
                <a:cubicBezTo>
                  <a:pt x="268" y="0"/>
                  <a:pt x="276" y="6"/>
                  <a:pt x="280" y="14"/>
                </a:cubicBezTo>
                <a:lnTo>
                  <a:pt x="511" y="478"/>
                </a:lnTo>
                <a:cubicBezTo>
                  <a:pt x="515" y="485"/>
                  <a:pt x="514" y="494"/>
                  <a:pt x="510" y="501"/>
                </a:cubicBezTo>
                <a:cubicBezTo>
                  <a:pt x="505" y="508"/>
                  <a:pt x="498" y="512"/>
                  <a:pt x="489" y="512"/>
                </a:cubicBezTo>
                <a:lnTo>
                  <a:pt x="25" y="512"/>
                </a:lnTo>
                <a:cubicBezTo>
                  <a:pt x="17" y="512"/>
                  <a:pt x="9" y="508"/>
                  <a:pt x="5" y="501"/>
                </a:cubicBezTo>
                <a:cubicBezTo>
                  <a:pt x="1" y="494"/>
                  <a:pt x="0" y="485"/>
                  <a:pt x="4" y="478"/>
                </a:cubicBezTo>
                <a:lnTo>
                  <a:pt x="237" y="14"/>
                </a:lnTo>
                <a:close/>
                <a:moveTo>
                  <a:pt x="47" y="499"/>
                </a:moveTo>
                <a:lnTo>
                  <a:pt x="25" y="464"/>
                </a:lnTo>
                <a:lnTo>
                  <a:pt x="489" y="464"/>
                </a:lnTo>
                <a:lnTo>
                  <a:pt x="468" y="499"/>
                </a:lnTo>
                <a:lnTo>
                  <a:pt x="237" y="35"/>
                </a:lnTo>
                <a:lnTo>
                  <a:pt x="280" y="35"/>
                </a:lnTo>
                <a:lnTo>
                  <a:pt x="47" y="499"/>
                </a:lnTo>
                <a:close/>
              </a:path>
            </a:pathLst>
          </a:custGeom>
          <a:solidFill>
            <a:srgbClr val="86A44A"/>
          </a:solidFill>
          <a:ln w="0" cap="flat">
            <a:solidFill>
              <a:srgbClr val="86A44A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50" name="Rectangle 3035"/>
          <p:cNvSpPr>
            <a:spLocks noChangeArrowheads="1"/>
          </p:cNvSpPr>
          <p:nvPr/>
        </p:nvSpPr>
        <p:spPr bwMode="auto">
          <a:xfrm>
            <a:off x="738188" y="5975350"/>
            <a:ext cx="3984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1" name="Rectangle 3036"/>
          <p:cNvSpPr>
            <a:spLocks noChangeArrowheads="1"/>
          </p:cNvSpPr>
          <p:nvPr/>
        </p:nvSpPr>
        <p:spPr bwMode="auto">
          <a:xfrm>
            <a:off x="846138" y="4792663"/>
            <a:ext cx="2905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2" name="Rectangle 3037"/>
          <p:cNvSpPr>
            <a:spLocks noChangeArrowheads="1"/>
          </p:cNvSpPr>
          <p:nvPr/>
        </p:nvSpPr>
        <p:spPr bwMode="auto">
          <a:xfrm>
            <a:off x="912813" y="3608388"/>
            <a:ext cx="222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3" name="Rectangle 3038"/>
          <p:cNvSpPr>
            <a:spLocks noChangeArrowheads="1"/>
          </p:cNvSpPr>
          <p:nvPr/>
        </p:nvSpPr>
        <p:spPr bwMode="auto">
          <a:xfrm>
            <a:off x="912813" y="2425700"/>
            <a:ext cx="2222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4" name="Rectangle 3039"/>
          <p:cNvSpPr>
            <a:spLocks noChangeArrowheads="1"/>
          </p:cNvSpPr>
          <p:nvPr/>
        </p:nvSpPr>
        <p:spPr bwMode="auto">
          <a:xfrm>
            <a:off x="803276" y="1243013"/>
            <a:ext cx="3317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5" name="Rectangle 3040"/>
          <p:cNvSpPr>
            <a:spLocks noChangeArrowheads="1"/>
          </p:cNvSpPr>
          <p:nvPr/>
        </p:nvSpPr>
        <p:spPr bwMode="auto">
          <a:xfrm>
            <a:off x="116363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6" name="Rectangle 3041"/>
          <p:cNvSpPr>
            <a:spLocks noChangeArrowheads="1"/>
          </p:cNvSpPr>
          <p:nvPr/>
        </p:nvSpPr>
        <p:spPr bwMode="auto">
          <a:xfrm>
            <a:off x="232886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7" name="Rectangle 3042"/>
          <p:cNvSpPr>
            <a:spLocks noChangeArrowheads="1"/>
          </p:cNvSpPr>
          <p:nvPr/>
        </p:nvSpPr>
        <p:spPr bwMode="auto">
          <a:xfrm>
            <a:off x="349408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8" name="Rectangle 3043"/>
          <p:cNvSpPr>
            <a:spLocks noChangeArrowheads="1"/>
          </p:cNvSpPr>
          <p:nvPr/>
        </p:nvSpPr>
        <p:spPr bwMode="auto">
          <a:xfrm>
            <a:off x="465931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59" name="Rectangle 3044"/>
          <p:cNvSpPr>
            <a:spLocks noChangeArrowheads="1"/>
          </p:cNvSpPr>
          <p:nvPr/>
        </p:nvSpPr>
        <p:spPr bwMode="auto">
          <a:xfrm>
            <a:off x="5824538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0" name="Rectangle 3045"/>
          <p:cNvSpPr>
            <a:spLocks noChangeArrowheads="1"/>
          </p:cNvSpPr>
          <p:nvPr/>
        </p:nvSpPr>
        <p:spPr bwMode="auto">
          <a:xfrm>
            <a:off x="6989763" y="3886200"/>
            <a:ext cx="223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1" name="Freeform 3046"/>
          <p:cNvSpPr>
            <a:spLocks noEditPoints="1"/>
          </p:cNvSpPr>
          <p:nvPr/>
        </p:nvSpPr>
        <p:spPr bwMode="auto">
          <a:xfrm>
            <a:off x="7331076" y="2749550"/>
            <a:ext cx="73025" cy="73025"/>
          </a:xfrm>
          <a:custGeom>
            <a:avLst/>
            <a:gdLst>
              <a:gd name="T0" fmla="*/ 105 w 227"/>
              <a:gd name="T1" fmla="*/ 5 h 227"/>
              <a:gd name="T2" fmla="*/ 122 w 227"/>
              <a:gd name="T3" fmla="*/ 5 h 227"/>
              <a:gd name="T4" fmla="*/ 222 w 227"/>
              <a:gd name="T5" fmla="*/ 105 h 227"/>
              <a:gd name="T6" fmla="*/ 222 w 227"/>
              <a:gd name="T7" fmla="*/ 122 h 227"/>
              <a:gd name="T8" fmla="*/ 122 w 227"/>
              <a:gd name="T9" fmla="*/ 222 h 227"/>
              <a:gd name="T10" fmla="*/ 105 w 227"/>
              <a:gd name="T11" fmla="*/ 222 h 227"/>
              <a:gd name="T12" fmla="*/ 5 w 227"/>
              <a:gd name="T13" fmla="*/ 122 h 227"/>
              <a:gd name="T14" fmla="*/ 5 w 227"/>
              <a:gd name="T15" fmla="*/ 105 h 227"/>
              <a:gd name="T16" fmla="*/ 105 w 227"/>
              <a:gd name="T17" fmla="*/ 5 h 227"/>
              <a:gd name="T18" fmla="*/ 22 w 227"/>
              <a:gd name="T19" fmla="*/ 122 h 227"/>
              <a:gd name="T20" fmla="*/ 22 w 227"/>
              <a:gd name="T21" fmla="*/ 105 h 227"/>
              <a:gd name="T22" fmla="*/ 122 w 227"/>
              <a:gd name="T23" fmla="*/ 205 h 227"/>
              <a:gd name="T24" fmla="*/ 105 w 227"/>
              <a:gd name="T25" fmla="*/ 205 h 227"/>
              <a:gd name="T26" fmla="*/ 205 w 227"/>
              <a:gd name="T27" fmla="*/ 105 h 227"/>
              <a:gd name="T28" fmla="*/ 205 w 227"/>
              <a:gd name="T29" fmla="*/ 122 h 227"/>
              <a:gd name="T30" fmla="*/ 105 w 227"/>
              <a:gd name="T31" fmla="*/ 22 h 227"/>
              <a:gd name="T32" fmla="*/ 122 w 227"/>
              <a:gd name="T33" fmla="*/ 22 h 227"/>
              <a:gd name="T34" fmla="*/ 22 w 227"/>
              <a:gd name="T35" fmla="*/ 122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7" h="227">
                <a:moveTo>
                  <a:pt x="105" y="5"/>
                </a:moveTo>
                <a:cubicBezTo>
                  <a:pt x="110" y="0"/>
                  <a:pt x="117" y="0"/>
                  <a:pt x="122" y="5"/>
                </a:cubicBezTo>
                <a:lnTo>
                  <a:pt x="222" y="105"/>
                </a:lnTo>
                <a:cubicBezTo>
                  <a:pt x="227" y="110"/>
                  <a:pt x="227" y="117"/>
                  <a:pt x="222" y="122"/>
                </a:cubicBezTo>
                <a:lnTo>
                  <a:pt x="122" y="222"/>
                </a:lnTo>
                <a:cubicBezTo>
                  <a:pt x="117" y="227"/>
                  <a:pt x="110" y="227"/>
                  <a:pt x="105" y="222"/>
                </a:cubicBezTo>
                <a:lnTo>
                  <a:pt x="5" y="122"/>
                </a:lnTo>
                <a:cubicBezTo>
                  <a:pt x="0" y="117"/>
                  <a:pt x="0" y="110"/>
                  <a:pt x="5" y="105"/>
                </a:cubicBezTo>
                <a:lnTo>
                  <a:pt x="105" y="5"/>
                </a:lnTo>
                <a:close/>
                <a:moveTo>
                  <a:pt x="22" y="122"/>
                </a:moveTo>
                <a:lnTo>
                  <a:pt x="22" y="105"/>
                </a:lnTo>
                <a:lnTo>
                  <a:pt x="122" y="205"/>
                </a:lnTo>
                <a:lnTo>
                  <a:pt x="105" y="205"/>
                </a:lnTo>
                <a:lnTo>
                  <a:pt x="205" y="105"/>
                </a:lnTo>
                <a:lnTo>
                  <a:pt x="205" y="122"/>
                </a:lnTo>
                <a:lnTo>
                  <a:pt x="105" y="22"/>
                </a:lnTo>
                <a:lnTo>
                  <a:pt x="122" y="22"/>
                </a:lnTo>
                <a:lnTo>
                  <a:pt x="22" y="122"/>
                </a:lnTo>
                <a:close/>
              </a:path>
            </a:pathLst>
          </a:custGeom>
          <a:solidFill>
            <a:srgbClr val="416FA6"/>
          </a:solidFill>
          <a:ln w="1" cap="flat">
            <a:solidFill>
              <a:srgbClr val="416FA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2" name="Rectangle 3047"/>
          <p:cNvSpPr>
            <a:spLocks noChangeArrowheads="1"/>
          </p:cNvSpPr>
          <p:nvPr/>
        </p:nvSpPr>
        <p:spPr bwMode="auto">
          <a:xfrm>
            <a:off x="7491413" y="2714625"/>
            <a:ext cx="145379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Next Observation</a:t>
            </a:r>
            <a:endParaRPr kumimoji="0" lang="en-US" sz="16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3" name="Freeform 3048"/>
          <p:cNvSpPr>
            <a:spLocks noEditPoints="1"/>
          </p:cNvSpPr>
          <p:nvPr/>
        </p:nvSpPr>
        <p:spPr bwMode="auto">
          <a:xfrm>
            <a:off x="7331076" y="2943225"/>
            <a:ext cx="71438" cy="71438"/>
          </a:xfrm>
          <a:custGeom>
            <a:avLst/>
            <a:gdLst>
              <a:gd name="T0" fmla="*/ 0 w 224"/>
              <a:gd name="T1" fmla="*/ 12 h 224"/>
              <a:gd name="T2" fmla="*/ 12 w 224"/>
              <a:gd name="T3" fmla="*/ 0 h 224"/>
              <a:gd name="T4" fmla="*/ 212 w 224"/>
              <a:gd name="T5" fmla="*/ 0 h 224"/>
              <a:gd name="T6" fmla="*/ 224 w 224"/>
              <a:gd name="T7" fmla="*/ 12 h 224"/>
              <a:gd name="T8" fmla="*/ 224 w 224"/>
              <a:gd name="T9" fmla="*/ 212 h 224"/>
              <a:gd name="T10" fmla="*/ 212 w 224"/>
              <a:gd name="T11" fmla="*/ 224 h 224"/>
              <a:gd name="T12" fmla="*/ 12 w 224"/>
              <a:gd name="T13" fmla="*/ 224 h 224"/>
              <a:gd name="T14" fmla="*/ 0 w 224"/>
              <a:gd name="T15" fmla="*/ 212 h 224"/>
              <a:gd name="T16" fmla="*/ 0 w 224"/>
              <a:gd name="T17" fmla="*/ 12 h 224"/>
              <a:gd name="T18" fmla="*/ 24 w 224"/>
              <a:gd name="T19" fmla="*/ 212 h 224"/>
              <a:gd name="T20" fmla="*/ 12 w 224"/>
              <a:gd name="T21" fmla="*/ 200 h 224"/>
              <a:gd name="T22" fmla="*/ 212 w 224"/>
              <a:gd name="T23" fmla="*/ 200 h 224"/>
              <a:gd name="T24" fmla="*/ 200 w 224"/>
              <a:gd name="T25" fmla="*/ 212 h 224"/>
              <a:gd name="T26" fmla="*/ 200 w 224"/>
              <a:gd name="T27" fmla="*/ 12 h 224"/>
              <a:gd name="T28" fmla="*/ 212 w 224"/>
              <a:gd name="T29" fmla="*/ 24 h 224"/>
              <a:gd name="T30" fmla="*/ 12 w 224"/>
              <a:gd name="T31" fmla="*/ 24 h 224"/>
              <a:gd name="T32" fmla="*/ 24 w 224"/>
              <a:gd name="T33" fmla="*/ 12 h 224"/>
              <a:gd name="T34" fmla="*/ 24 w 224"/>
              <a:gd name="T35" fmla="*/ 21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24" h="224">
                <a:moveTo>
                  <a:pt x="0" y="12"/>
                </a:moveTo>
                <a:cubicBezTo>
                  <a:pt x="0" y="6"/>
                  <a:pt x="6" y="0"/>
                  <a:pt x="12" y="0"/>
                </a:cubicBezTo>
                <a:lnTo>
                  <a:pt x="212" y="0"/>
                </a:lnTo>
                <a:cubicBezTo>
                  <a:pt x="219" y="0"/>
                  <a:pt x="224" y="6"/>
                  <a:pt x="224" y="12"/>
                </a:cubicBezTo>
                <a:lnTo>
                  <a:pt x="224" y="212"/>
                </a:lnTo>
                <a:cubicBezTo>
                  <a:pt x="224" y="219"/>
                  <a:pt x="219" y="224"/>
                  <a:pt x="212" y="224"/>
                </a:cubicBezTo>
                <a:lnTo>
                  <a:pt x="12" y="224"/>
                </a:lnTo>
                <a:cubicBezTo>
                  <a:pt x="6" y="224"/>
                  <a:pt x="0" y="219"/>
                  <a:pt x="0" y="212"/>
                </a:cubicBezTo>
                <a:lnTo>
                  <a:pt x="0" y="12"/>
                </a:lnTo>
                <a:close/>
                <a:moveTo>
                  <a:pt x="24" y="212"/>
                </a:moveTo>
                <a:lnTo>
                  <a:pt x="12" y="200"/>
                </a:lnTo>
                <a:lnTo>
                  <a:pt x="212" y="200"/>
                </a:lnTo>
                <a:lnTo>
                  <a:pt x="200" y="212"/>
                </a:lnTo>
                <a:lnTo>
                  <a:pt x="200" y="12"/>
                </a:lnTo>
                <a:lnTo>
                  <a:pt x="212" y="24"/>
                </a:lnTo>
                <a:lnTo>
                  <a:pt x="12" y="24"/>
                </a:lnTo>
                <a:lnTo>
                  <a:pt x="24" y="12"/>
                </a:lnTo>
                <a:lnTo>
                  <a:pt x="24" y="212"/>
                </a:lnTo>
                <a:close/>
              </a:path>
            </a:pathLst>
          </a:custGeom>
          <a:solidFill>
            <a:srgbClr val="A8423F"/>
          </a:solidFill>
          <a:ln w="1" cap="flat">
            <a:solidFill>
              <a:srgbClr val="A8423F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4" name="Rectangle 3049"/>
          <p:cNvSpPr>
            <a:spLocks noChangeArrowheads="1"/>
          </p:cNvSpPr>
          <p:nvPr/>
        </p:nvSpPr>
        <p:spPr bwMode="auto">
          <a:xfrm>
            <a:off x="7491413" y="2908300"/>
            <a:ext cx="133998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Estimated Stdev</a:t>
            </a: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165" name="Freeform 3050"/>
          <p:cNvSpPr>
            <a:spLocks noEditPoints="1"/>
          </p:cNvSpPr>
          <p:nvPr/>
        </p:nvSpPr>
        <p:spPr bwMode="auto">
          <a:xfrm>
            <a:off x="7331076" y="3135313"/>
            <a:ext cx="73025" cy="71438"/>
          </a:xfrm>
          <a:custGeom>
            <a:avLst/>
            <a:gdLst>
              <a:gd name="T0" fmla="*/ 102 w 225"/>
              <a:gd name="T1" fmla="*/ 7 h 224"/>
              <a:gd name="T2" fmla="*/ 113 w 225"/>
              <a:gd name="T3" fmla="*/ 0 h 224"/>
              <a:gd name="T4" fmla="*/ 123 w 225"/>
              <a:gd name="T5" fmla="*/ 7 h 224"/>
              <a:gd name="T6" fmla="*/ 223 w 225"/>
              <a:gd name="T7" fmla="*/ 207 h 224"/>
              <a:gd name="T8" fmla="*/ 223 w 225"/>
              <a:gd name="T9" fmla="*/ 218 h 224"/>
              <a:gd name="T10" fmla="*/ 213 w 225"/>
              <a:gd name="T11" fmla="*/ 224 h 224"/>
              <a:gd name="T12" fmla="*/ 13 w 225"/>
              <a:gd name="T13" fmla="*/ 224 h 224"/>
              <a:gd name="T14" fmla="*/ 2 w 225"/>
              <a:gd name="T15" fmla="*/ 218 h 224"/>
              <a:gd name="T16" fmla="*/ 2 w 225"/>
              <a:gd name="T17" fmla="*/ 207 h 224"/>
              <a:gd name="T18" fmla="*/ 102 w 225"/>
              <a:gd name="T19" fmla="*/ 7 h 224"/>
              <a:gd name="T20" fmla="*/ 23 w 225"/>
              <a:gd name="T21" fmla="*/ 217 h 224"/>
              <a:gd name="T22" fmla="*/ 13 w 225"/>
              <a:gd name="T23" fmla="*/ 200 h 224"/>
              <a:gd name="T24" fmla="*/ 213 w 225"/>
              <a:gd name="T25" fmla="*/ 200 h 224"/>
              <a:gd name="T26" fmla="*/ 202 w 225"/>
              <a:gd name="T27" fmla="*/ 217 h 224"/>
              <a:gd name="T28" fmla="*/ 102 w 225"/>
              <a:gd name="T29" fmla="*/ 17 h 224"/>
              <a:gd name="T30" fmla="*/ 123 w 225"/>
              <a:gd name="T31" fmla="*/ 17 h 224"/>
              <a:gd name="T32" fmla="*/ 23 w 225"/>
              <a:gd name="T33" fmla="*/ 217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5" h="224">
                <a:moveTo>
                  <a:pt x="102" y="7"/>
                </a:moveTo>
                <a:cubicBezTo>
                  <a:pt x="104" y="3"/>
                  <a:pt x="108" y="0"/>
                  <a:pt x="113" y="0"/>
                </a:cubicBezTo>
                <a:cubicBezTo>
                  <a:pt x="117" y="0"/>
                  <a:pt x="121" y="3"/>
                  <a:pt x="123" y="7"/>
                </a:cubicBezTo>
                <a:lnTo>
                  <a:pt x="223" y="207"/>
                </a:lnTo>
                <a:cubicBezTo>
                  <a:pt x="225" y="210"/>
                  <a:pt x="225" y="215"/>
                  <a:pt x="223" y="218"/>
                </a:cubicBezTo>
                <a:cubicBezTo>
                  <a:pt x="221" y="222"/>
                  <a:pt x="217" y="224"/>
                  <a:pt x="213" y="224"/>
                </a:cubicBezTo>
                <a:lnTo>
                  <a:pt x="13" y="224"/>
                </a:lnTo>
                <a:cubicBezTo>
                  <a:pt x="8" y="224"/>
                  <a:pt x="5" y="222"/>
                  <a:pt x="2" y="218"/>
                </a:cubicBezTo>
                <a:cubicBezTo>
                  <a:pt x="0" y="215"/>
                  <a:pt x="0" y="210"/>
                  <a:pt x="2" y="207"/>
                </a:cubicBezTo>
                <a:lnTo>
                  <a:pt x="102" y="7"/>
                </a:lnTo>
                <a:close/>
                <a:moveTo>
                  <a:pt x="23" y="217"/>
                </a:moveTo>
                <a:lnTo>
                  <a:pt x="13" y="200"/>
                </a:lnTo>
                <a:lnTo>
                  <a:pt x="213" y="200"/>
                </a:lnTo>
                <a:lnTo>
                  <a:pt x="202" y="217"/>
                </a:lnTo>
                <a:lnTo>
                  <a:pt x="102" y="17"/>
                </a:lnTo>
                <a:lnTo>
                  <a:pt x="123" y="17"/>
                </a:lnTo>
                <a:lnTo>
                  <a:pt x="23" y="217"/>
                </a:lnTo>
                <a:close/>
              </a:path>
            </a:pathLst>
          </a:custGeom>
          <a:solidFill>
            <a:srgbClr val="86A44A"/>
          </a:solidFill>
          <a:ln w="1" cap="flat">
            <a:solidFill>
              <a:srgbClr val="86A44A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66" name="Rectangle 3051"/>
          <p:cNvSpPr>
            <a:spLocks noChangeArrowheads="1"/>
          </p:cNvSpPr>
          <p:nvPr/>
        </p:nvSpPr>
        <p:spPr bwMode="auto">
          <a:xfrm>
            <a:off x="7491413" y="3101975"/>
            <a:ext cx="85279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Combined</a:t>
            </a: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9184" name="TextBox 9183"/>
          <p:cNvSpPr txBox="1"/>
          <p:nvPr/>
        </p:nvSpPr>
        <p:spPr>
          <a:xfrm>
            <a:off x="272480" y="1412776"/>
            <a:ext cx="461665" cy="182357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GB" dirty="0" smtClean="0"/>
              <a:t>Next observation</a:t>
            </a:r>
            <a:endParaRPr lang="en-GB" dirty="0"/>
          </a:p>
        </p:txBody>
      </p:sp>
      <p:sp>
        <p:nvSpPr>
          <p:cNvPr id="9185" name="TextBox 9184"/>
          <p:cNvSpPr txBox="1"/>
          <p:nvPr/>
        </p:nvSpPr>
        <p:spPr>
          <a:xfrm>
            <a:off x="5601072" y="4149080"/>
            <a:ext cx="18261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Estimated </a:t>
            </a:r>
            <a:r>
              <a:rPr lang="en-GB" dirty="0" err="1" smtClean="0"/>
              <a:t>stdev</a:t>
            </a:r>
            <a:endParaRPr lang="en-GB" dirty="0"/>
          </a:p>
        </p:txBody>
      </p:sp>
      <p:sp>
        <p:nvSpPr>
          <p:cNvPr id="3050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7260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Model Ambiguity:  Noise (N) and Walk (W)</a:t>
            </a:r>
            <a:endParaRPr lang="en-GB" dirty="0"/>
          </a:p>
        </p:txBody>
      </p:sp>
      <p:sp>
        <p:nvSpPr>
          <p:cNvPr id="80904" name="Rectangle 8"/>
          <p:cNvSpPr>
            <a:spLocks noChangeArrowheads="1"/>
          </p:cNvSpPr>
          <p:nvPr/>
        </p:nvSpPr>
        <p:spPr bwMode="auto">
          <a:xfrm>
            <a:off x="1058863" y="1573213"/>
            <a:ext cx="7938" cy="4217988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05" name="Freeform 9"/>
          <p:cNvSpPr>
            <a:spLocks noEditPoints="1"/>
          </p:cNvSpPr>
          <p:nvPr/>
        </p:nvSpPr>
        <p:spPr bwMode="auto">
          <a:xfrm>
            <a:off x="995363" y="1570038"/>
            <a:ext cx="68263" cy="4224338"/>
          </a:xfrm>
          <a:custGeom>
            <a:avLst/>
            <a:gdLst/>
            <a:ahLst/>
            <a:cxnLst>
              <a:cxn ang="0">
                <a:pos x="0" y="2657"/>
              </a:cxn>
              <a:cxn ang="0">
                <a:pos x="43" y="2657"/>
              </a:cxn>
              <a:cxn ang="0">
                <a:pos x="43" y="2661"/>
              </a:cxn>
              <a:cxn ang="0">
                <a:pos x="0" y="2661"/>
              </a:cxn>
              <a:cxn ang="0">
                <a:pos x="0" y="2657"/>
              </a:cxn>
              <a:cxn ang="0">
                <a:pos x="0" y="2323"/>
              </a:cxn>
              <a:cxn ang="0">
                <a:pos x="43" y="2323"/>
              </a:cxn>
              <a:cxn ang="0">
                <a:pos x="43" y="2328"/>
              </a:cxn>
              <a:cxn ang="0">
                <a:pos x="0" y="2328"/>
              </a:cxn>
              <a:cxn ang="0">
                <a:pos x="0" y="2323"/>
              </a:cxn>
              <a:cxn ang="0">
                <a:pos x="0" y="1990"/>
              </a:cxn>
              <a:cxn ang="0">
                <a:pos x="43" y="1990"/>
              </a:cxn>
              <a:cxn ang="0">
                <a:pos x="43" y="1995"/>
              </a:cxn>
              <a:cxn ang="0">
                <a:pos x="0" y="1995"/>
              </a:cxn>
              <a:cxn ang="0">
                <a:pos x="0" y="1990"/>
              </a:cxn>
              <a:cxn ang="0">
                <a:pos x="0" y="1662"/>
              </a:cxn>
              <a:cxn ang="0">
                <a:pos x="43" y="1662"/>
              </a:cxn>
              <a:cxn ang="0">
                <a:pos x="43" y="1666"/>
              </a:cxn>
              <a:cxn ang="0">
                <a:pos x="0" y="1666"/>
              </a:cxn>
              <a:cxn ang="0">
                <a:pos x="0" y="1662"/>
              </a:cxn>
              <a:cxn ang="0">
                <a:pos x="0" y="1328"/>
              </a:cxn>
              <a:cxn ang="0">
                <a:pos x="43" y="1328"/>
              </a:cxn>
              <a:cxn ang="0">
                <a:pos x="43" y="1333"/>
              </a:cxn>
              <a:cxn ang="0">
                <a:pos x="0" y="1333"/>
              </a:cxn>
              <a:cxn ang="0">
                <a:pos x="0" y="1328"/>
              </a:cxn>
              <a:cxn ang="0">
                <a:pos x="0" y="995"/>
              </a:cxn>
              <a:cxn ang="0">
                <a:pos x="43" y="995"/>
              </a:cxn>
              <a:cxn ang="0">
                <a:pos x="43" y="1000"/>
              </a:cxn>
              <a:cxn ang="0">
                <a:pos x="0" y="1000"/>
              </a:cxn>
              <a:cxn ang="0">
                <a:pos x="0" y="995"/>
              </a:cxn>
              <a:cxn ang="0">
                <a:pos x="0" y="667"/>
              </a:cxn>
              <a:cxn ang="0">
                <a:pos x="43" y="667"/>
              </a:cxn>
              <a:cxn ang="0">
                <a:pos x="43" y="671"/>
              </a:cxn>
              <a:cxn ang="0">
                <a:pos x="0" y="671"/>
              </a:cxn>
              <a:cxn ang="0">
                <a:pos x="0" y="667"/>
              </a:cxn>
              <a:cxn ang="0">
                <a:pos x="0" y="333"/>
              </a:cxn>
              <a:cxn ang="0">
                <a:pos x="43" y="333"/>
              </a:cxn>
              <a:cxn ang="0">
                <a:pos x="43" y="338"/>
              </a:cxn>
              <a:cxn ang="0">
                <a:pos x="0" y="338"/>
              </a:cxn>
              <a:cxn ang="0">
                <a:pos x="0" y="333"/>
              </a:cxn>
              <a:cxn ang="0">
                <a:pos x="0" y="0"/>
              </a:cxn>
              <a:cxn ang="0">
                <a:pos x="43" y="0"/>
              </a:cxn>
              <a:cxn ang="0">
                <a:pos x="43" y="5"/>
              </a:cxn>
              <a:cxn ang="0">
                <a:pos x="0" y="5"/>
              </a:cxn>
              <a:cxn ang="0">
                <a:pos x="0" y="0"/>
              </a:cxn>
            </a:cxnLst>
            <a:rect l="0" t="0" r="r" b="b"/>
            <a:pathLst>
              <a:path w="43" h="2661">
                <a:moveTo>
                  <a:pt x="0" y="2657"/>
                </a:moveTo>
                <a:lnTo>
                  <a:pt x="43" y="2657"/>
                </a:lnTo>
                <a:lnTo>
                  <a:pt x="43" y="2661"/>
                </a:lnTo>
                <a:lnTo>
                  <a:pt x="0" y="2661"/>
                </a:lnTo>
                <a:lnTo>
                  <a:pt x="0" y="2657"/>
                </a:lnTo>
                <a:close/>
                <a:moveTo>
                  <a:pt x="0" y="2323"/>
                </a:moveTo>
                <a:lnTo>
                  <a:pt x="43" y="2323"/>
                </a:lnTo>
                <a:lnTo>
                  <a:pt x="43" y="2328"/>
                </a:lnTo>
                <a:lnTo>
                  <a:pt x="0" y="2328"/>
                </a:lnTo>
                <a:lnTo>
                  <a:pt x="0" y="2323"/>
                </a:lnTo>
                <a:close/>
                <a:moveTo>
                  <a:pt x="0" y="1990"/>
                </a:moveTo>
                <a:lnTo>
                  <a:pt x="43" y="1990"/>
                </a:lnTo>
                <a:lnTo>
                  <a:pt x="43" y="1995"/>
                </a:lnTo>
                <a:lnTo>
                  <a:pt x="0" y="1995"/>
                </a:lnTo>
                <a:lnTo>
                  <a:pt x="0" y="1990"/>
                </a:lnTo>
                <a:close/>
                <a:moveTo>
                  <a:pt x="0" y="1662"/>
                </a:moveTo>
                <a:lnTo>
                  <a:pt x="43" y="1662"/>
                </a:lnTo>
                <a:lnTo>
                  <a:pt x="43" y="1666"/>
                </a:lnTo>
                <a:lnTo>
                  <a:pt x="0" y="1666"/>
                </a:lnTo>
                <a:lnTo>
                  <a:pt x="0" y="1662"/>
                </a:lnTo>
                <a:close/>
                <a:moveTo>
                  <a:pt x="0" y="1328"/>
                </a:moveTo>
                <a:lnTo>
                  <a:pt x="43" y="1328"/>
                </a:lnTo>
                <a:lnTo>
                  <a:pt x="43" y="1333"/>
                </a:lnTo>
                <a:lnTo>
                  <a:pt x="0" y="1333"/>
                </a:lnTo>
                <a:lnTo>
                  <a:pt x="0" y="1328"/>
                </a:lnTo>
                <a:close/>
                <a:moveTo>
                  <a:pt x="0" y="995"/>
                </a:moveTo>
                <a:lnTo>
                  <a:pt x="43" y="995"/>
                </a:lnTo>
                <a:lnTo>
                  <a:pt x="43" y="1000"/>
                </a:lnTo>
                <a:lnTo>
                  <a:pt x="0" y="1000"/>
                </a:lnTo>
                <a:lnTo>
                  <a:pt x="0" y="995"/>
                </a:lnTo>
                <a:close/>
                <a:moveTo>
                  <a:pt x="0" y="667"/>
                </a:moveTo>
                <a:lnTo>
                  <a:pt x="43" y="667"/>
                </a:lnTo>
                <a:lnTo>
                  <a:pt x="43" y="671"/>
                </a:lnTo>
                <a:lnTo>
                  <a:pt x="0" y="671"/>
                </a:lnTo>
                <a:lnTo>
                  <a:pt x="0" y="667"/>
                </a:lnTo>
                <a:close/>
                <a:moveTo>
                  <a:pt x="0" y="333"/>
                </a:moveTo>
                <a:lnTo>
                  <a:pt x="43" y="333"/>
                </a:lnTo>
                <a:lnTo>
                  <a:pt x="43" y="338"/>
                </a:lnTo>
                <a:lnTo>
                  <a:pt x="0" y="338"/>
                </a:lnTo>
                <a:lnTo>
                  <a:pt x="0" y="333"/>
                </a:lnTo>
                <a:close/>
                <a:moveTo>
                  <a:pt x="0" y="0"/>
                </a:moveTo>
                <a:lnTo>
                  <a:pt x="43" y="0"/>
                </a:lnTo>
                <a:lnTo>
                  <a:pt x="43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06" name="Rectangle 10"/>
          <p:cNvSpPr>
            <a:spLocks noChangeArrowheads="1"/>
          </p:cNvSpPr>
          <p:nvPr/>
        </p:nvSpPr>
        <p:spPr bwMode="auto">
          <a:xfrm>
            <a:off x="1063625" y="5788025"/>
            <a:ext cx="6492875" cy="6350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07" name="Freeform 11"/>
          <p:cNvSpPr>
            <a:spLocks noEditPoints="1"/>
          </p:cNvSpPr>
          <p:nvPr/>
        </p:nvSpPr>
        <p:spPr bwMode="auto">
          <a:xfrm>
            <a:off x="1058863" y="5791200"/>
            <a:ext cx="6500813" cy="60325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5" y="38"/>
              </a:cxn>
              <a:cxn ang="0">
                <a:pos x="0" y="38"/>
              </a:cxn>
              <a:cxn ang="0">
                <a:pos x="0" y="0"/>
              </a:cxn>
              <a:cxn ang="0">
                <a:pos x="5" y="0"/>
              </a:cxn>
              <a:cxn ang="0">
                <a:pos x="824" y="0"/>
              </a:cxn>
              <a:cxn ang="0">
                <a:pos x="824" y="38"/>
              </a:cxn>
              <a:cxn ang="0">
                <a:pos x="819" y="38"/>
              </a:cxn>
              <a:cxn ang="0">
                <a:pos x="819" y="0"/>
              </a:cxn>
              <a:cxn ang="0">
                <a:pos x="824" y="0"/>
              </a:cxn>
              <a:cxn ang="0">
                <a:pos x="1643" y="0"/>
              </a:cxn>
              <a:cxn ang="0">
                <a:pos x="1643" y="38"/>
              </a:cxn>
              <a:cxn ang="0">
                <a:pos x="1638" y="38"/>
              </a:cxn>
              <a:cxn ang="0">
                <a:pos x="1638" y="0"/>
              </a:cxn>
              <a:cxn ang="0">
                <a:pos x="1643" y="0"/>
              </a:cxn>
              <a:cxn ang="0">
                <a:pos x="2462" y="0"/>
              </a:cxn>
              <a:cxn ang="0">
                <a:pos x="2462" y="38"/>
              </a:cxn>
              <a:cxn ang="0">
                <a:pos x="2457" y="38"/>
              </a:cxn>
              <a:cxn ang="0">
                <a:pos x="2457" y="0"/>
              </a:cxn>
              <a:cxn ang="0">
                <a:pos x="2462" y="0"/>
              </a:cxn>
              <a:cxn ang="0">
                <a:pos x="3281" y="0"/>
              </a:cxn>
              <a:cxn ang="0">
                <a:pos x="3281" y="38"/>
              </a:cxn>
              <a:cxn ang="0">
                <a:pos x="3276" y="38"/>
              </a:cxn>
              <a:cxn ang="0">
                <a:pos x="3276" y="0"/>
              </a:cxn>
              <a:cxn ang="0">
                <a:pos x="3281" y="0"/>
              </a:cxn>
              <a:cxn ang="0">
                <a:pos x="4095" y="0"/>
              </a:cxn>
              <a:cxn ang="0">
                <a:pos x="4095" y="38"/>
              </a:cxn>
              <a:cxn ang="0">
                <a:pos x="4090" y="38"/>
              </a:cxn>
              <a:cxn ang="0">
                <a:pos x="4090" y="0"/>
              </a:cxn>
              <a:cxn ang="0">
                <a:pos x="4095" y="0"/>
              </a:cxn>
            </a:cxnLst>
            <a:rect l="0" t="0" r="r" b="b"/>
            <a:pathLst>
              <a:path w="4095" h="38">
                <a:moveTo>
                  <a:pt x="5" y="0"/>
                </a:moveTo>
                <a:lnTo>
                  <a:pt x="5" y="38"/>
                </a:lnTo>
                <a:lnTo>
                  <a:pt x="0" y="38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824" y="0"/>
                </a:moveTo>
                <a:lnTo>
                  <a:pt x="824" y="38"/>
                </a:lnTo>
                <a:lnTo>
                  <a:pt x="819" y="38"/>
                </a:lnTo>
                <a:lnTo>
                  <a:pt x="819" y="0"/>
                </a:lnTo>
                <a:lnTo>
                  <a:pt x="824" y="0"/>
                </a:lnTo>
                <a:close/>
                <a:moveTo>
                  <a:pt x="1643" y="0"/>
                </a:moveTo>
                <a:lnTo>
                  <a:pt x="1643" y="38"/>
                </a:lnTo>
                <a:lnTo>
                  <a:pt x="1638" y="38"/>
                </a:lnTo>
                <a:lnTo>
                  <a:pt x="1638" y="0"/>
                </a:lnTo>
                <a:lnTo>
                  <a:pt x="1643" y="0"/>
                </a:lnTo>
                <a:close/>
                <a:moveTo>
                  <a:pt x="2462" y="0"/>
                </a:moveTo>
                <a:lnTo>
                  <a:pt x="2462" y="38"/>
                </a:lnTo>
                <a:lnTo>
                  <a:pt x="2457" y="38"/>
                </a:lnTo>
                <a:lnTo>
                  <a:pt x="2457" y="0"/>
                </a:lnTo>
                <a:lnTo>
                  <a:pt x="2462" y="0"/>
                </a:lnTo>
                <a:close/>
                <a:moveTo>
                  <a:pt x="3281" y="0"/>
                </a:moveTo>
                <a:lnTo>
                  <a:pt x="3281" y="38"/>
                </a:lnTo>
                <a:lnTo>
                  <a:pt x="3276" y="38"/>
                </a:lnTo>
                <a:lnTo>
                  <a:pt x="3276" y="0"/>
                </a:lnTo>
                <a:lnTo>
                  <a:pt x="3281" y="0"/>
                </a:lnTo>
                <a:close/>
                <a:moveTo>
                  <a:pt x="4095" y="0"/>
                </a:moveTo>
                <a:lnTo>
                  <a:pt x="4095" y="38"/>
                </a:lnTo>
                <a:lnTo>
                  <a:pt x="4090" y="38"/>
                </a:lnTo>
                <a:lnTo>
                  <a:pt x="4090" y="0"/>
                </a:lnTo>
                <a:lnTo>
                  <a:pt x="4095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08" name="Freeform 12"/>
          <p:cNvSpPr>
            <a:spLocks/>
          </p:cNvSpPr>
          <p:nvPr/>
        </p:nvSpPr>
        <p:spPr bwMode="auto">
          <a:xfrm>
            <a:off x="4951413" y="4033838"/>
            <a:ext cx="2616200" cy="815975"/>
          </a:xfrm>
          <a:custGeom>
            <a:avLst/>
            <a:gdLst/>
            <a:ahLst/>
            <a:cxnLst>
              <a:cxn ang="0">
                <a:pos x="49" y="19"/>
              </a:cxn>
              <a:cxn ang="0">
                <a:pos x="593" y="1699"/>
              </a:cxn>
              <a:cxn ang="0">
                <a:pos x="570" y="1682"/>
              </a:cxn>
              <a:cxn ang="0">
                <a:pos x="1114" y="1682"/>
              </a:cxn>
              <a:cxn ang="0">
                <a:pos x="1674" y="1682"/>
              </a:cxn>
              <a:cxn ang="0">
                <a:pos x="2218" y="1682"/>
              </a:cxn>
              <a:cxn ang="0">
                <a:pos x="2778" y="1682"/>
              </a:cxn>
              <a:cxn ang="0">
                <a:pos x="3322" y="1682"/>
              </a:cxn>
              <a:cxn ang="0">
                <a:pos x="3866" y="1682"/>
              </a:cxn>
              <a:cxn ang="0">
                <a:pos x="4426" y="1682"/>
              </a:cxn>
              <a:cxn ang="0">
                <a:pos x="4970" y="1682"/>
              </a:cxn>
              <a:cxn ang="0">
                <a:pos x="5514" y="1682"/>
              </a:cxn>
              <a:cxn ang="0">
                <a:pos x="5538" y="1706"/>
              </a:cxn>
              <a:cxn ang="0">
                <a:pos x="5514" y="1730"/>
              </a:cxn>
              <a:cxn ang="0">
                <a:pos x="4970" y="1730"/>
              </a:cxn>
              <a:cxn ang="0">
                <a:pos x="4426" y="1730"/>
              </a:cxn>
              <a:cxn ang="0">
                <a:pos x="3866" y="1730"/>
              </a:cxn>
              <a:cxn ang="0">
                <a:pos x="3322" y="1730"/>
              </a:cxn>
              <a:cxn ang="0">
                <a:pos x="2778" y="1730"/>
              </a:cxn>
              <a:cxn ang="0">
                <a:pos x="2218" y="1730"/>
              </a:cxn>
              <a:cxn ang="0">
                <a:pos x="1674" y="1730"/>
              </a:cxn>
              <a:cxn ang="0">
                <a:pos x="1114" y="1730"/>
              </a:cxn>
              <a:cxn ang="0">
                <a:pos x="570" y="1730"/>
              </a:cxn>
              <a:cxn ang="0">
                <a:pos x="548" y="1714"/>
              </a:cxn>
              <a:cxn ang="0">
                <a:pos x="4" y="34"/>
              </a:cxn>
              <a:cxn ang="0">
                <a:pos x="19" y="4"/>
              </a:cxn>
              <a:cxn ang="0">
                <a:pos x="49" y="19"/>
              </a:cxn>
            </a:cxnLst>
            <a:rect l="0" t="0" r="r" b="b"/>
            <a:pathLst>
              <a:path w="5538" h="1730">
                <a:moveTo>
                  <a:pt x="49" y="19"/>
                </a:moveTo>
                <a:lnTo>
                  <a:pt x="593" y="1699"/>
                </a:lnTo>
                <a:lnTo>
                  <a:pt x="570" y="1682"/>
                </a:lnTo>
                <a:lnTo>
                  <a:pt x="1114" y="1682"/>
                </a:lnTo>
                <a:lnTo>
                  <a:pt x="1674" y="1682"/>
                </a:lnTo>
                <a:lnTo>
                  <a:pt x="2218" y="1682"/>
                </a:lnTo>
                <a:lnTo>
                  <a:pt x="2778" y="1682"/>
                </a:lnTo>
                <a:lnTo>
                  <a:pt x="3322" y="1682"/>
                </a:lnTo>
                <a:lnTo>
                  <a:pt x="3866" y="1682"/>
                </a:lnTo>
                <a:lnTo>
                  <a:pt x="4426" y="1682"/>
                </a:lnTo>
                <a:lnTo>
                  <a:pt x="4970" y="1682"/>
                </a:lnTo>
                <a:lnTo>
                  <a:pt x="5514" y="1682"/>
                </a:lnTo>
                <a:cubicBezTo>
                  <a:pt x="5528" y="1682"/>
                  <a:pt x="5538" y="1693"/>
                  <a:pt x="5538" y="1706"/>
                </a:cubicBezTo>
                <a:cubicBezTo>
                  <a:pt x="5538" y="1720"/>
                  <a:pt x="5528" y="1730"/>
                  <a:pt x="5514" y="1730"/>
                </a:cubicBezTo>
                <a:lnTo>
                  <a:pt x="4970" y="1730"/>
                </a:lnTo>
                <a:lnTo>
                  <a:pt x="4426" y="1730"/>
                </a:lnTo>
                <a:lnTo>
                  <a:pt x="3866" y="1730"/>
                </a:lnTo>
                <a:lnTo>
                  <a:pt x="3322" y="1730"/>
                </a:lnTo>
                <a:lnTo>
                  <a:pt x="2778" y="1730"/>
                </a:lnTo>
                <a:lnTo>
                  <a:pt x="2218" y="1730"/>
                </a:lnTo>
                <a:lnTo>
                  <a:pt x="1674" y="1730"/>
                </a:lnTo>
                <a:lnTo>
                  <a:pt x="1114" y="1730"/>
                </a:lnTo>
                <a:lnTo>
                  <a:pt x="570" y="1730"/>
                </a:lnTo>
                <a:cubicBezTo>
                  <a:pt x="560" y="1730"/>
                  <a:pt x="551" y="1724"/>
                  <a:pt x="548" y="1714"/>
                </a:cubicBezTo>
                <a:lnTo>
                  <a:pt x="4" y="34"/>
                </a:lnTo>
                <a:cubicBezTo>
                  <a:pt x="0" y="21"/>
                  <a:pt x="6" y="8"/>
                  <a:pt x="19" y="4"/>
                </a:cubicBezTo>
                <a:cubicBezTo>
                  <a:pt x="32" y="0"/>
                  <a:pt x="45" y="6"/>
                  <a:pt x="49" y="19"/>
                </a:cubicBezTo>
                <a:close/>
              </a:path>
            </a:pathLst>
          </a:custGeom>
          <a:solidFill>
            <a:srgbClr val="7030A0"/>
          </a:solidFill>
          <a:ln w="7938" cap="flat">
            <a:solidFill>
              <a:srgbClr val="7030A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09" name="Freeform 13"/>
          <p:cNvSpPr>
            <a:spLocks/>
          </p:cNvSpPr>
          <p:nvPr/>
        </p:nvSpPr>
        <p:spPr bwMode="auto">
          <a:xfrm>
            <a:off x="4951413" y="3240088"/>
            <a:ext cx="2616200" cy="817563"/>
          </a:xfrm>
          <a:custGeom>
            <a:avLst/>
            <a:gdLst/>
            <a:ahLst/>
            <a:cxnLst>
              <a:cxn ang="0">
                <a:pos x="4" y="1697"/>
              </a:cxn>
              <a:cxn ang="0">
                <a:pos x="548" y="17"/>
              </a:cxn>
              <a:cxn ang="0">
                <a:pos x="570" y="0"/>
              </a:cxn>
              <a:cxn ang="0">
                <a:pos x="1114" y="0"/>
              </a:cxn>
              <a:cxn ang="0">
                <a:pos x="1674" y="0"/>
              </a:cxn>
              <a:cxn ang="0">
                <a:pos x="2218" y="0"/>
              </a:cxn>
              <a:cxn ang="0">
                <a:pos x="2778" y="0"/>
              </a:cxn>
              <a:cxn ang="0">
                <a:pos x="3322" y="0"/>
              </a:cxn>
              <a:cxn ang="0">
                <a:pos x="3866" y="0"/>
              </a:cxn>
              <a:cxn ang="0">
                <a:pos x="4426" y="0"/>
              </a:cxn>
              <a:cxn ang="0">
                <a:pos x="4970" y="0"/>
              </a:cxn>
              <a:cxn ang="0">
                <a:pos x="5514" y="0"/>
              </a:cxn>
              <a:cxn ang="0">
                <a:pos x="5538" y="24"/>
              </a:cxn>
              <a:cxn ang="0">
                <a:pos x="5514" y="48"/>
              </a:cxn>
              <a:cxn ang="0">
                <a:pos x="4970" y="48"/>
              </a:cxn>
              <a:cxn ang="0">
                <a:pos x="4426" y="48"/>
              </a:cxn>
              <a:cxn ang="0">
                <a:pos x="3866" y="48"/>
              </a:cxn>
              <a:cxn ang="0">
                <a:pos x="3322" y="48"/>
              </a:cxn>
              <a:cxn ang="0">
                <a:pos x="2778" y="48"/>
              </a:cxn>
              <a:cxn ang="0">
                <a:pos x="2218" y="48"/>
              </a:cxn>
              <a:cxn ang="0">
                <a:pos x="1674" y="48"/>
              </a:cxn>
              <a:cxn ang="0">
                <a:pos x="1114" y="48"/>
              </a:cxn>
              <a:cxn ang="0">
                <a:pos x="570" y="48"/>
              </a:cxn>
              <a:cxn ang="0">
                <a:pos x="593" y="32"/>
              </a:cxn>
              <a:cxn ang="0">
                <a:pos x="49" y="1712"/>
              </a:cxn>
              <a:cxn ang="0">
                <a:pos x="19" y="1727"/>
              </a:cxn>
              <a:cxn ang="0">
                <a:pos x="4" y="1697"/>
              </a:cxn>
            </a:cxnLst>
            <a:rect l="0" t="0" r="r" b="b"/>
            <a:pathLst>
              <a:path w="5538" h="1731">
                <a:moveTo>
                  <a:pt x="4" y="1697"/>
                </a:moveTo>
                <a:lnTo>
                  <a:pt x="548" y="17"/>
                </a:lnTo>
                <a:cubicBezTo>
                  <a:pt x="551" y="7"/>
                  <a:pt x="560" y="0"/>
                  <a:pt x="570" y="0"/>
                </a:cubicBezTo>
                <a:lnTo>
                  <a:pt x="1114" y="0"/>
                </a:lnTo>
                <a:lnTo>
                  <a:pt x="1674" y="0"/>
                </a:lnTo>
                <a:lnTo>
                  <a:pt x="2218" y="0"/>
                </a:lnTo>
                <a:lnTo>
                  <a:pt x="2778" y="0"/>
                </a:lnTo>
                <a:lnTo>
                  <a:pt x="3322" y="0"/>
                </a:lnTo>
                <a:lnTo>
                  <a:pt x="3866" y="0"/>
                </a:lnTo>
                <a:lnTo>
                  <a:pt x="4426" y="0"/>
                </a:lnTo>
                <a:lnTo>
                  <a:pt x="4970" y="0"/>
                </a:lnTo>
                <a:lnTo>
                  <a:pt x="5514" y="0"/>
                </a:lnTo>
                <a:cubicBezTo>
                  <a:pt x="5528" y="0"/>
                  <a:pt x="5538" y="11"/>
                  <a:pt x="5538" y="24"/>
                </a:cubicBezTo>
                <a:cubicBezTo>
                  <a:pt x="5538" y="38"/>
                  <a:pt x="5528" y="48"/>
                  <a:pt x="5514" y="48"/>
                </a:cubicBezTo>
                <a:lnTo>
                  <a:pt x="4970" y="48"/>
                </a:lnTo>
                <a:lnTo>
                  <a:pt x="4426" y="48"/>
                </a:lnTo>
                <a:lnTo>
                  <a:pt x="3866" y="48"/>
                </a:lnTo>
                <a:lnTo>
                  <a:pt x="3322" y="48"/>
                </a:lnTo>
                <a:lnTo>
                  <a:pt x="2778" y="48"/>
                </a:lnTo>
                <a:lnTo>
                  <a:pt x="2218" y="48"/>
                </a:lnTo>
                <a:lnTo>
                  <a:pt x="1674" y="48"/>
                </a:lnTo>
                <a:lnTo>
                  <a:pt x="1114" y="48"/>
                </a:lnTo>
                <a:lnTo>
                  <a:pt x="570" y="48"/>
                </a:lnTo>
                <a:lnTo>
                  <a:pt x="593" y="32"/>
                </a:lnTo>
                <a:lnTo>
                  <a:pt x="49" y="1712"/>
                </a:lnTo>
                <a:cubicBezTo>
                  <a:pt x="45" y="1724"/>
                  <a:pt x="32" y="1731"/>
                  <a:pt x="19" y="1727"/>
                </a:cubicBezTo>
                <a:cubicBezTo>
                  <a:pt x="6" y="1723"/>
                  <a:pt x="0" y="1710"/>
                  <a:pt x="4" y="1697"/>
                </a:cubicBezTo>
                <a:close/>
              </a:path>
            </a:pathLst>
          </a:custGeom>
          <a:solidFill>
            <a:srgbClr val="7030A0"/>
          </a:solidFill>
          <a:ln w="7938" cap="flat">
            <a:solidFill>
              <a:srgbClr val="7030A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0" name="Freeform 14"/>
          <p:cNvSpPr>
            <a:spLocks noEditPoints="1"/>
          </p:cNvSpPr>
          <p:nvPr/>
        </p:nvSpPr>
        <p:spPr bwMode="auto">
          <a:xfrm>
            <a:off x="4949825" y="3443288"/>
            <a:ext cx="2546350" cy="1849438"/>
          </a:xfrm>
          <a:custGeom>
            <a:avLst/>
            <a:gdLst/>
            <a:ahLst/>
            <a:cxnLst>
              <a:cxn ang="0">
                <a:pos x="95" y="181"/>
              </a:cxn>
              <a:cxn ang="0">
                <a:pos x="18" y="5"/>
              </a:cxn>
              <a:cxn ang="0">
                <a:pos x="241" y="458"/>
              </a:cxn>
              <a:cxn ang="0">
                <a:pos x="140" y="345"/>
              </a:cxn>
              <a:cxn ang="0">
                <a:pos x="318" y="634"/>
              </a:cxn>
              <a:cxn ang="0">
                <a:pos x="332" y="785"/>
              </a:cxn>
              <a:cxn ang="0">
                <a:pos x="318" y="634"/>
              </a:cxn>
              <a:cxn ang="0">
                <a:pos x="497" y="1106"/>
              </a:cxn>
              <a:cxn ang="0">
                <a:pos x="421" y="929"/>
              </a:cxn>
              <a:cxn ang="0">
                <a:pos x="593" y="1266"/>
              </a:cxn>
              <a:cxn ang="0">
                <a:pos x="681" y="1379"/>
              </a:cxn>
              <a:cxn ang="0">
                <a:pos x="549" y="1285"/>
              </a:cxn>
              <a:cxn ang="0">
                <a:pos x="587" y="1250"/>
              </a:cxn>
              <a:cxn ang="0">
                <a:pos x="926" y="1609"/>
              </a:cxn>
              <a:cxn ang="0">
                <a:pos x="786" y="1477"/>
              </a:cxn>
              <a:cxn ang="0">
                <a:pos x="1132" y="1770"/>
              </a:cxn>
              <a:cxn ang="0">
                <a:pos x="1178" y="1830"/>
              </a:cxn>
              <a:cxn ang="0">
                <a:pos x="1099" y="1805"/>
              </a:cxn>
              <a:cxn ang="0">
                <a:pos x="1065" y="1707"/>
              </a:cxn>
              <a:cxn ang="0">
                <a:pos x="1455" y="2020"/>
              </a:cxn>
              <a:cxn ang="0">
                <a:pos x="1297" y="1912"/>
              </a:cxn>
              <a:cxn ang="0">
                <a:pos x="1689" y="2152"/>
              </a:cxn>
              <a:cxn ang="0">
                <a:pos x="1701" y="2215"/>
              </a:cxn>
              <a:cxn ang="0">
                <a:pos x="1574" y="2102"/>
              </a:cxn>
              <a:cxn ang="0">
                <a:pos x="2012" y="2351"/>
              </a:cxn>
              <a:cxn ang="0">
                <a:pos x="1864" y="2316"/>
              </a:cxn>
              <a:cxn ang="0">
                <a:pos x="2175" y="2452"/>
              </a:cxn>
              <a:cxn ang="0">
                <a:pos x="2309" y="2554"/>
              </a:cxn>
              <a:cxn ang="0">
                <a:pos x="2150" y="2493"/>
              </a:cxn>
              <a:cxn ang="0">
                <a:pos x="2470" y="2609"/>
              </a:cxn>
              <a:cxn ang="0">
                <a:pos x="2576" y="2718"/>
              </a:cxn>
              <a:cxn ang="0">
                <a:pos x="2470" y="2609"/>
              </a:cxn>
              <a:cxn ang="0">
                <a:pos x="2897" y="2827"/>
              </a:cxn>
              <a:cxn ang="0">
                <a:pos x="2768" y="2817"/>
              </a:cxn>
              <a:cxn ang="0">
                <a:pos x="2769" y="2763"/>
              </a:cxn>
              <a:cxn ang="0">
                <a:pos x="3208" y="3010"/>
              </a:cxn>
              <a:cxn ang="0">
                <a:pos x="3037" y="2924"/>
              </a:cxn>
              <a:cxn ang="0">
                <a:pos x="3501" y="3119"/>
              </a:cxn>
              <a:cxn ang="0">
                <a:pos x="3350" y="3105"/>
              </a:cxn>
              <a:cxn ang="0">
                <a:pos x="3676" y="3197"/>
              </a:cxn>
              <a:cxn ang="0">
                <a:pos x="3789" y="3299"/>
              </a:cxn>
              <a:cxn ang="0">
                <a:pos x="3676" y="3197"/>
              </a:cxn>
              <a:cxn ang="0">
                <a:pos x="4132" y="3413"/>
              </a:cxn>
              <a:cxn ang="0">
                <a:pos x="3953" y="3342"/>
              </a:cxn>
              <a:cxn ang="0">
                <a:pos x="4430" y="3507"/>
              </a:cxn>
              <a:cxn ang="0">
                <a:pos x="4279" y="3498"/>
              </a:cxn>
              <a:cxn ang="0">
                <a:pos x="4609" y="3575"/>
              </a:cxn>
              <a:cxn ang="0">
                <a:pos x="4727" y="3672"/>
              </a:cxn>
              <a:cxn ang="0">
                <a:pos x="4609" y="3575"/>
              </a:cxn>
              <a:cxn ang="0">
                <a:pos x="5058" y="3747"/>
              </a:cxn>
              <a:cxn ang="0">
                <a:pos x="4963" y="3762"/>
              </a:cxn>
              <a:cxn ang="0">
                <a:pos x="4923" y="3695"/>
              </a:cxn>
              <a:cxn ang="0">
                <a:pos x="5385" y="3898"/>
              </a:cxn>
              <a:cxn ang="0">
                <a:pos x="5206" y="3829"/>
              </a:cxn>
            </a:cxnLst>
            <a:rect l="0" t="0" r="r" b="b"/>
            <a:pathLst>
              <a:path w="5390" h="3916">
                <a:moveTo>
                  <a:pt x="49" y="18"/>
                </a:moveTo>
                <a:lnTo>
                  <a:pt x="107" y="150"/>
                </a:lnTo>
                <a:cubicBezTo>
                  <a:pt x="112" y="162"/>
                  <a:pt x="107" y="176"/>
                  <a:pt x="95" y="181"/>
                </a:cubicBezTo>
                <a:cubicBezTo>
                  <a:pt x="82" y="187"/>
                  <a:pt x="68" y="181"/>
                  <a:pt x="63" y="169"/>
                </a:cubicBezTo>
                <a:lnTo>
                  <a:pt x="5" y="37"/>
                </a:lnTo>
                <a:cubicBezTo>
                  <a:pt x="0" y="25"/>
                  <a:pt x="6" y="11"/>
                  <a:pt x="18" y="5"/>
                </a:cubicBezTo>
                <a:cubicBezTo>
                  <a:pt x="30" y="0"/>
                  <a:pt x="44" y="6"/>
                  <a:pt x="49" y="18"/>
                </a:cubicBezTo>
                <a:close/>
                <a:moveTo>
                  <a:pt x="184" y="326"/>
                </a:moveTo>
                <a:lnTo>
                  <a:pt x="241" y="458"/>
                </a:lnTo>
                <a:cubicBezTo>
                  <a:pt x="247" y="470"/>
                  <a:pt x="241" y="484"/>
                  <a:pt x="229" y="489"/>
                </a:cubicBezTo>
                <a:cubicBezTo>
                  <a:pt x="217" y="495"/>
                  <a:pt x="203" y="489"/>
                  <a:pt x="197" y="477"/>
                </a:cubicBezTo>
                <a:lnTo>
                  <a:pt x="140" y="345"/>
                </a:lnTo>
                <a:cubicBezTo>
                  <a:pt x="134" y="333"/>
                  <a:pt x="140" y="319"/>
                  <a:pt x="152" y="313"/>
                </a:cubicBezTo>
                <a:cubicBezTo>
                  <a:pt x="164" y="308"/>
                  <a:pt x="178" y="314"/>
                  <a:pt x="184" y="326"/>
                </a:cubicBezTo>
                <a:close/>
                <a:moveTo>
                  <a:pt x="318" y="634"/>
                </a:moveTo>
                <a:lnTo>
                  <a:pt x="376" y="766"/>
                </a:lnTo>
                <a:cubicBezTo>
                  <a:pt x="381" y="778"/>
                  <a:pt x="375" y="792"/>
                  <a:pt x="363" y="797"/>
                </a:cubicBezTo>
                <a:cubicBezTo>
                  <a:pt x="351" y="803"/>
                  <a:pt x="337" y="797"/>
                  <a:pt x="332" y="785"/>
                </a:cubicBezTo>
                <a:lnTo>
                  <a:pt x="274" y="653"/>
                </a:lnTo>
                <a:cubicBezTo>
                  <a:pt x="269" y="641"/>
                  <a:pt x="274" y="627"/>
                  <a:pt x="286" y="621"/>
                </a:cubicBezTo>
                <a:cubicBezTo>
                  <a:pt x="299" y="616"/>
                  <a:pt x="313" y="622"/>
                  <a:pt x="318" y="634"/>
                </a:cubicBezTo>
                <a:close/>
                <a:moveTo>
                  <a:pt x="452" y="942"/>
                </a:moveTo>
                <a:lnTo>
                  <a:pt x="510" y="1074"/>
                </a:lnTo>
                <a:cubicBezTo>
                  <a:pt x="515" y="1086"/>
                  <a:pt x="510" y="1100"/>
                  <a:pt x="497" y="1106"/>
                </a:cubicBezTo>
                <a:cubicBezTo>
                  <a:pt x="485" y="1111"/>
                  <a:pt x="471" y="1105"/>
                  <a:pt x="466" y="1093"/>
                </a:cubicBezTo>
                <a:lnTo>
                  <a:pt x="408" y="961"/>
                </a:lnTo>
                <a:cubicBezTo>
                  <a:pt x="403" y="949"/>
                  <a:pt x="409" y="935"/>
                  <a:pt x="421" y="929"/>
                </a:cubicBezTo>
                <a:cubicBezTo>
                  <a:pt x="433" y="924"/>
                  <a:pt x="447" y="930"/>
                  <a:pt x="452" y="942"/>
                </a:cubicBezTo>
                <a:close/>
                <a:moveTo>
                  <a:pt x="587" y="1250"/>
                </a:moveTo>
                <a:lnTo>
                  <a:pt x="593" y="1266"/>
                </a:lnTo>
                <a:lnTo>
                  <a:pt x="588" y="1258"/>
                </a:lnTo>
                <a:lnTo>
                  <a:pt x="680" y="1345"/>
                </a:lnTo>
                <a:cubicBezTo>
                  <a:pt x="690" y="1354"/>
                  <a:pt x="690" y="1369"/>
                  <a:pt x="681" y="1379"/>
                </a:cubicBezTo>
                <a:cubicBezTo>
                  <a:pt x="672" y="1388"/>
                  <a:pt x="657" y="1389"/>
                  <a:pt x="647" y="1380"/>
                </a:cubicBezTo>
                <a:lnTo>
                  <a:pt x="555" y="1293"/>
                </a:lnTo>
                <a:cubicBezTo>
                  <a:pt x="553" y="1291"/>
                  <a:pt x="551" y="1288"/>
                  <a:pt x="549" y="1285"/>
                </a:cubicBezTo>
                <a:lnTo>
                  <a:pt x="543" y="1269"/>
                </a:lnTo>
                <a:cubicBezTo>
                  <a:pt x="537" y="1257"/>
                  <a:pt x="543" y="1243"/>
                  <a:pt x="555" y="1238"/>
                </a:cubicBezTo>
                <a:cubicBezTo>
                  <a:pt x="567" y="1232"/>
                  <a:pt x="581" y="1238"/>
                  <a:pt x="587" y="1250"/>
                </a:cubicBezTo>
                <a:close/>
                <a:moveTo>
                  <a:pt x="820" y="1476"/>
                </a:moveTo>
                <a:lnTo>
                  <a:pt x="925" y="1575"/>
                </a:lnTo>
                <a:cubicBezTo>
                  <a:pt x="934" y="1584"/>
                  <a:pt x="935" y="1599"/>
                  <a:pt x="926" y="1609"/>
                </a:cubicBezTo>
                <a:cubicBezTo>
                  <a:pt x="917" y="1619"/>
                  <a:pt x="902" y="1619"/>
                  <a:pt x="892" y="1610"/>
                </a:cubicBezTo>
                <a:lnTo>
                  <a:pt x="787" y="1511"/>
                </a:lnTo>
                <a:cubicBezTo>
                  <a:pt x="777" y="1502"/>
                  <a:pt x="777" y="1487"/>
                  <a:pt x="786" y="1477"/>
                </a:cubicBezTo>
                <a:cubicBezTo>
                  <a:pt x="795" y="1468"/>
                  <a:pt x="810" y="1467"/>
                  <a:pt x="820" y="1476"/>
                </a:cubicBezTo>
                <a:close/>
                <a:moveTo>
                  <a:pt x="1065" y="1707"/>
                </a:moveTo>
                <a:lnTo>
                  <a:pt x="1132" y="1770"/>
                </a:lnTo>
                <a:lnTo>
                  <a:pt x="1129" y="1768"/>
                </a:lnTo>
                <a:lnTo>
                  <a:pt x="1172" y="1797"/>
                </a:lnTo>
                <a:cubicBezTo>
                  <a:pt x="1182" y="1804"/>
                  <a:pt x="1185" y="1819"/>
                  <a:pt x="1178" y="1830"/>
                </a:cubicBezTo>
                <a:cubicBezTo>
                  <a:pt x="1170" y="1841"/>
                  <a:pt x="1155" y="1844"/>
                  <a:pt x="1144" y="1836"/>
                </a:cubicBezTo>
                <a:lnTo>
                  <a:pt x="1102" y="1807"/>
                </a:lnTo>
                <a:cubicBezTo>
                  <a:pt x="1101" y="1807"/>
                  <a:pt x="1100" y="1806"/>
                  <a:pt x="1099" y="1805"/>
                </a:cubicBezTo>
                <a:lnTo>
                  <a:pt x="1032" y="1742"/>
                </a:lnTo>
                <a:cubicBezTo>
                  <a:pt x="1022" y="1732"/>
                  <a:pt x="1022" y="1717"/>
                  <a:pt x="1031" y="1708"/>
                </a:cubicBezTo>
                <a:cubicBezTo>
                  <a:pt x="1040" y="1698"/>
                  <a:pt x="1055" y="1698"/>
                  <a:pt x="1065" y="1707"/>
                </a:cubicBezTo>
                <a:close/>
                <a:moveTo>
                  <a:pt x="1330" y="1905"/>
                </a:moveTo>
                <a:lnTo>
                  <a:pt x="1449" y="1987"/>
                </a:lnTo>
                <a:cubicBezTo>
                  <a:pt x="1460" y="1994"/>
                  <a:pt x="1462" y="2009"/>
                  <a:pt x="1455" y="2020"/>
                </a:cubicBezTo>
                <a:cubicBezTo>
                  <a:pt x="1447" y="2031"/>
                  <a:pt x="1432" y="2034"/>
                  <a:pt x="1422" y="2026"/>
                </a:cubicBezTo>
                <a:lnTo>
                  <a:pt x="1303" y="1945"/>
                </a:lnTo>
                <a:cubicBezTo>
                  <a:pt x="1292" y="1937"/>
                  <a:pt x="1289" y="1923"/>
                  <a:pt x="1297" y="1912"/>
                </a:cubicBezTo>
                <a:cubicBezTo>
                  <a:pt x="1304" y="1901"/>
                  <a:pt x="1319" y="1898"/>
                  <a:pt x="1330" y="1905"/>
                </a:cubicBezTo>
                <a:close/>
                <a:moveTo>
                  <a:pt x="1607" y="2095"/>
                </a:moveTo>
                <a:lnTo>
                  <a:pt x="1689" y="2152"/>
                </a:lnTo>
                <a:lnTo>
                  <a:pt x="1726" y="2174"/>
                </a:lnTo>
                <a:cubicBezTo>
                  <a:pt x="1737" y="2181"/>
                  <a:pt x="1741" y="2196"/>
                  <a:pt x="1734" y="2207"/>
                </a:cubicBezTo>
                <a:cubicBezTo>
                  <a:pt x="1727" y="2219"/>
                  <a:pt x="1712" y="2222"/>
                  <a:pt x="1701" y="2215"/>
                </a:cubicBezTo>
                <a:lnTo>
                  <a:pt x="1662" y="2191"/>
                </a:lnTo>
                <a:lnTo>
                  <a:pt x="1580" y="2135"/>
                </a:lnTo>
                <a:cubicBezTo>
                  <a:pt x="1569" y="2128"/>
                  <a:pt x="1566" y="2113"/>
                  <a:pt x="1574" y="2102"/>
                </a:cubicBezTo>
                <a:cubicBezTo>
                  <a:pt x="1581" y="2091"/>
                  <a:pt x="1596" y="2088"/>
                  <a:pt x="1607" y="2095"/>
                </a:cubicBezTo>
                <a:close/>
                <a:moveTo>
                  <a:pt x="1889" y="2275"/>
                </a:moveTo>
                <a:lnTo>
                  <a:pt x="2012" y="2351"/>
                </a:lnTo>
                <a:cubicBezTo>
                  <a:pt x="2023" y="2358"/>
                  <a:pt x="2027" y="2373"/>
                  <a:pt x="2020" y="2384"/>
                </a:cubicBezTo>
                <a:cubicBezTo>
                  <a:pt x="2013" y="2395"/>
                  <a:pt x="1998" y="2399"/>
                  <a:pt x="1987" y="2392"/>
                </a:cubicBezTo>
                <a:lnTo>
                  <a:pt x="1864" y="2316"/>
                </a:lnTo>
                <a:cubicBezTo>
                  <a:pt x="1853" y="2309"/>
                  <a:pt x="1849" y="2294"/>
                  <a:pt x="1856" y="2283"/>
                </a:cubicBezTo>
                <a:cubicBezTo>
                  <a:pt x="1863" y="2272"/>
                  <a:pt x="1878" y="2268"/>
                  <a:pt x="1889" y="2275"/>
                </a:cubicBezTo>
                <a:close/>
                <a:moveTo>
                  <a:pt x="2175" y="2452"/>
                </a:moveTo>
                <a:lnTo>
                  <a:pt x="2232" y="2487"/>
                </a:lnTo>
                <a:lnTo>
                  <a:pt x="2299" y="2521"/>
                </a:lnTo>
                <a:cubicBezTo>
                  <a:pt x="2311" y="2527"/>
                  <a:pt x="2315" y="2542"/>
                  <a:pt x="2309" y="2554"/>
                </a:cubicBezTo>
                <a:cubicBezTo>
                  <a:pt x="2303" y="2566"/>
                  <a:pt x="2289" y="2570"/>
                  <a:pt x="2277" y="2564"/>
                </a:cubicBezTo>
                <a:lnTo>
                  <a:pt x="2207" y="2528"/>
                </a:lnTo>
                <a:lnTo>
                  <a:pt x="2150" y="2493"/>
                </a:lnTo>
                <a:cubicBezTo>
                  <a:pt x="2139" y="2486"/>
                  <a:pt x="2135" y="2471"/>
                  <a:pt x="2142" y="2460"/>
                </a:cubicBezTo>
                <a:cubicBezTo>
                  <a:pt x="2149" y="2448"/>
                  <a:pt x="2164" y="2445"/>
                  <a:pt x="2175" y="2452"/>
                </a:cubicBezTo>
                <a:close/>
                <a:moveTo>
                  <a:pt x="2470" y="2609"/>
                </a:moveTo>
                <a:lnTo>
                  <a:pt x="2598" y="2675"/>
                </a:lnTo>
                <a:cubicBezTo>
                  <a:pt x="2610" y="2681"/>
                  <a:pt x="2614" y="2696"/>
                  <a:pt x="2608" y="2707"/>
                </a:cubicBezTo>
                <a:cubicBezTo>
                  <a:pt x="2602" y="2719"/>
                  <a:pt x="2588" y="2724"/>
                  <a:pt x="2576" y="2718"/>
                </a:cubicBezTo>
                <a:lnTo>
                  <a:pt x="2448" y="2652"/>
                </a:lnTo>
                <a:cubicBezTo>
                  <a:pt x="2436" y="2646"/>
                  <a:pt x="2431" y="2631"/>
                  <a:pt x="2437" y="2620"/>
                </a:cubicBezTo>
                <a:cubicBezTo>
                  <a:pt x="2444" y="2608"/>
                  <a:pt x="2458" y="2603"/>
                  <a:pt x="2470" y="2609"/>
                </a:cubicBezTo>
                <a:close/>
                <a:moveTo>
                  <a:pt x="2769" y="2763"/>
                </a:moveTo>
                <a:lnTo>
                  <a:pt x="2790" y="2774"/>
                </a:lnTo>
                <a:lnTo>
                  <a:pt x="2897" y="2827"/>
                </a:lnTo>
                <a:cubicBezTo>
                  <a:pt x="2909" y="2833"/>
                  <a:pt x="2914" y="2848"/>
                  <a:pt x="2908" y="2860"/>
                </a:cubicBezTo>
                <a:cubicBezTo>
                  <a:pt x="2902" y="2871"/>
                  <a:pt x="2887" y="2876"/>
                  <a:pt x="2876" y="2870"/>
                </a:cubicBezTo>
                <a:lnTo>
                  <a:pt x="2768" y="2817"/>
                </a:lnTo>
                <a:lnTo>
                  <a:pt x="2747" y="2806"/>
                </a:lnTo>
                <a:cubicBezTo>
                  <a:pt x="2735" y="2800"/>
                  <a:pt x="2730" y="2785"/>
                  <a:pt x="2736" y="2773"/>
                </a:cubicBezTo>
                <a:cubicBezTo>
                  <a:pt x="2742" y="2761"/>
                  <a:pt x="2757" y="2757"/>
                  <a:pt x="2769" y="2763"/>
                </a:cubicBezTo>
                <a:close/>
                <a:moveTo>
                  <a:pt x="3069" y="2913"/>
                </a:moveTo>
                <a:lnTo>
                  <a:pt x="3198" y="2978"/>
                </a:lnTo>
                <a:cubicBezTo>
                  <a:pt x="3209" y="2984"/>
                  <a:pt x="3214" y="2998"/>
                  <a:pt x="3208" y="3010"/>
                </a:cubicBezTo>
                <a:cubicBezTo>
                  <a:pt x="3202" y="3022"/>
                  <a:pt x="3188" y="3027"/>
                  <a:pt x="3176" y="3021"/>
                </a:cubicBezTo>
                <a:lnTo>
                  <a:pt x="3047" y="2956"/>
                </a:lnTo>
                <a:cubicBezTo>
                  <a:pt x="3035" y="2950"/>
                  <a:pt x="3031" y="2936"/>
                  <a:pt x="3037" y="2924"/>
                </a:cubicBezTo>
                <a:cubicBezTo>
                  <a:pt x="3042" y="2912"/>
                  <a:pt x="3057" y="2907"/>
                  <a:pt x="3069" y="2913"/>
                </a:cubicBezTo>
                <a:close/>
                <a:moveTo>
                  <a:pt x="3369" y="3061"/>
                </a:moveTo>
                <a:lnTo>
                  <a:pt x="3501" y="3119"/>
                </a:lnTo>
                <a:cubicBezTo>
                  <a:pt x="3513" y="3125"/>
                  <a:pt x="3518" y="3139"/>
                  <a:pt x="3513" y="3151"/>
                </a:cubicBezTo>
                <a:cubicBezTo>
                  <a:pt x="3508" y="3163"/>
                  <a:pt x="3494" y="3169"/>
                  <a:pt x="3481" y="3163"/>
                </a:cubicBezTo>
                <a:lnTo>
                  <a:pt x="3350" y="3105"/>
                </a:lnTo>
                <a:cubicBezTo>
                  <a:pt x="3338" y="3100"/>
                  <a:pt x="3332" y="3086"/>
                  <a:pt x="3337" y="3074"/>
                </a:cubicBezTo>
                <a:cubicBezTo>
                  <a:pt x="3343" y="3061"/>
                  <a:pt x="3357" y="3056"/>
                  <a:pt x="3369" y="3061"/>
                </a:cubicBezTo>
                <a:close/>
                <a:moveTo>
                  <a:pt x="3676" y="3197"/>
                </a:moveTo>
                <a:lnTo>
                  <a:pt x="3808" y="3255"/>
                </a:lnTo>
                <a:cubicBezTo>
                  <a:pt x="3820" y="3260"/>
                  <a:pt x="3826" y="3275"/>
                  <a:pt x="3820" y="3287"/>
                </a:cubicBezTo>
                <a:cubicBezTo>
                  <a:pt x="3815" y="3299"/>
                  <a:pt x="3801" y="3304"/>
                  <a:pt x="3789" y="3299"/>
                </a:cubicBezTo>
                <a:lnTo>
                  <a:pt x="3657" y="3241"/>
                </a:lnTo>
                <a:cubicBezTo>
                  <a:pt x="3645" y="3236"/>
                  <a:pt x="3639" y="3221"/>
                  <a:pt x="3645" y="3209"/>
                </a:cubicBezTo>
                <a:cubicBezTo>
                  <a:pt x="3650" y="3197"/>
                  <a:pt x="3664" y="3192"/>
                  <a:pt x="3676" y="3197"/>
                </a:cubicBezTo>
                <a:close/>
                <a:moveTo>
                  <a:pt x="3985" y="3328"/>
                </a:moveTo>
                <a:lnTo>
                  <a:pt x="4118" y="3382"/>
                </a:lnTo>
                <a:cubicBezTo>
                  <a:pt x="4131" y="3387"/>
                  <a:pt x="4137" y="3401"/>
                  <a:pt x="4132" y="3413"/>
                </a:cubicBezTo>
                <a:cubicBezTo>
                  <a:pt x="4127" y="3425"/>
                  <a:pt x="4113" y="3431"/>
                  <a:pt x="4101" y="3427"/>
                </a:cubicBezTo>
                <a:lnTo>
                  <a:pt x="3967" y="3373"/>
                </a:lnTo>
                <a:cubicBezTo>
                  <a:pt x="3955" y="3368"/>
                  <a:pt x="3949" y="3354"/>
                  <a:pt x="3953" y="3342"/>
                </a:cubicBezTo>
                <a:cubicBezTo>
                  <a:pt x="3958" y="3330"/>
                  <a:pt x="3972" y="3324"/>
                  <a:pt x="3985" y="3328"/>
                </a:cubicBezTo>
                <a:close/>
                <a:moveTo>
                  <a:pt x="4297" y="3453"/>
                </a:moveTo>
                <a:lnTo>
                  <a:pt x="4430" y="3507"/>
                </a:lnTo>
                <a:cubicBezTo>
                  <a:pt x="4443" y="3512"/>
                  <a:pt x="4449" y="3526"/>
                  <a:pt x="4444" y="3538"/>
                </a:cubicBezTo>
                <a:cubicBezTo>
                  <a:pt x="4439" y="3550"/>
                  <a:pt x="4425" y="3556"/>
                  <a:pt x="4412" y="3551"/>
                </a:cubicBezTo>
                <a:lnTo>
                  <a:pt x="4279" y="3498"/>
                </a:lnTo>
                <a:cubicBezTo>
                  <a:pt x="4266" y="3493"/>
                  <a:pt x="4261" y="3479"/>
                  <a:pt x="4265" y="3467"/>
                </a:cubicBezTo>
                <a:cubicBezTo>
                  <a:pt x="4270" y="3454"/>
                  <a:pt x="4284" y="3448"/>
                  <a:pt x="4297" y="3453"/>
                </a:cubicBezTo>
                <a:close/>
                <a:moveTo>
                  <a:pt x="4609" y="3575"/>
                </a:moveTo>
                <a:lnTo>
                  <a:pt x="4744" y="3627"/>
                </a:lnTo>
                <a:cubicBezTo>
                  <a:pt x="4756" y="3631"/>
                  <a:pt x="4762" y="3645"/>
                  <a:pt x="4758" y="3658"/>
                </a:cubicBezTo>
                <a:cubicBezTo>
                  <a:pt x="4753" y="3670"/>
                  <a:pt x="4739" y="3676"/>
                  <a:pt x="4727" y="3672"/>
                </a:cubicBezTo>
                <a:lnTo>
                  <a:pt x="4592" y="3620"/>
                </a:lnTo>
                <a:cubicBezTo>
                  <a:pt x="4580" y="3615"/>
                  <a:pt x="4574" y="3602"/>
                  <a:pt x="4578" y="3589"/>
                </a:cubicBezTo>
                <a:cubicBezTo>
                  <a:pt x="4583" y="3577"/>
                  <a:pt x="4597" y="3571"/>
                  <a:pt x="4609" y="3575"/>
                </a:cubicBezTo>
                <a:close/>
                <a:moveTo>
                  <a:pt x="4923" y="3695"/>
                </a:moveTo>
                <a:lnTo>
                  <a:pt x="4980" y="3717"/>
                </a:lnTo>
                <a:lnTo>
                  <a:pt x="5058" y="3747"/>
                </a:lnTo>
                <a:cubicBezTo>
                  <a:pt x="5070" y="3751"/>
                  <a:pt x="5076" y="3765"/>
                  <a:pt x="5071" y="3778"/>
                </a:cubicBezTo>
                <a:cubicBezTo>
                  <a:pt x="5067" y="3790"/>
                  <a:pt x="5053" y="3796"/>
                  <a:pt x="5040" y="3792"/>
                </a:cubicBezTo>
                <a:lnTo>
                  <a:pt x="4963" y="3762"/>
                </a:lnTo>
                <a:lnTo>
                  <a:pt x="4906" y="3740"/>
                </a:lnTo>
                <a:cubicBezTo>
                  <a:pt x="4894" y="3735"/>
                  <a:pt x="4887" y="3722"/>
                  <a:pt x="4892" y="3709"/>
                </a:cubicBezTo>
                <a:cubicBezTo>
                  <a:pt x="4897" y="3697"/>
                  <a:pt x="4911" y="3691"/>
                  <a:pt x="4923" y="3695"/>
                </a:cubicBezTo>
                <a:close/>
                <a:moveTo>
                  <a:pt x="5237" y="3815"/>
                </a:moveTo>
                <a:lnTo>
                  <a:pt x="5371" y="3867"/>
                </a:lnTo>
                <a:cubicBezTo>
                  <a:pt x="5384" y="3871"/>
                  <a:pt x="5390" y="3885"/>
                  <a:pt x="5385" y="3898"/>
                </a:cubicBezTo>
                <a:cubicBezTo>
                  <a:pt x="5381" y="3910"/>
                  <a:pt x="5367" y="3916"/>
                  <a:pt x="5354" y="3912"/>
                </a:cubicBezTo>
                <a:lnTo>
                  <a:pt x="5220" y="3860"/>
                </a:lnTo>
                <a:cubicBezTo>
                  <a:pt x="5207" y="3855"/>
                  <a:pt x="5201" y="3842"/>
                  <a:pt x="5206" y="3829"/>
                </a:cubicBezTo>
                <a:cubicBezTo>
                  <a:pt x="5211" y="3817"/>
                  <a:pt x="5225" y="3811"/>
                  <a:pt x="5237" y="3815"/>
                </a:cubicBezTo>
                <a:close/>
              </a:path>
            </a:pathLst>
          </a:custGeom>
          <a:solidFill>
            <a:srgbClr val="7030A0"/>
          </a:solidFill>
          <a:ln w="7938" cap="flat">
            <a:solidFill>
              <a:srgbClr val="7030A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1" name="Freeform 15"/>
          <p:cNvSpPr>
            <a:spLocks noEditPoints="1"/>
          </p:cNvSpPr>
          <p:nvPr/>
        </p:nvSpPr>
        <p:spPr bwMode="auto">
          <a:xfrm>
            <a:off x="4949825" y="1622425"/>
            <a:ext cx="2552700" cy="1846263"/>
          </a:xfrm>
          <a:custGeom>
            <a:avLst/>
            <a:gdLst/>
            <a:ahLst/>
            <a:cxnLst>
              <a:cxn ang="0">
                <a:pos x="95" y="3728"/>
              </a:cxn>
              <a:cxn ang="0">
                <a:pos x="18" y="3903"/>
              </a:cxn>
              <a:cxn ang="0">
                <a:pos x="199" y="3433"/>
              </a:cxn>
              <a:cxn ang="0">
                <a:pos x="185" y="3584"/>
              </a:cxn>
              <a:cxn ang="0">
                <a:pos x="277" y="3257"/>
              </a:cxn>
              <a:cxn ang="0">
                <a:pos x="379" y="3145"/>
              </a:cxn>
              <a:cxn ang="0">
                <a:pos x="277" y="3257"/>
              </a:cxn>
              <a:cxn ang="0">
                <a:pos x="502" y="2806"/>
              </a:cxn>
              <a:cxn ang="0">
                <a:pos x="425" y="2981"/>
              </a:cxn>
              <a:cxn ang="0">
                <a:pos x="550" y="2640"/>
              </a:cxn>
              <a:cxn ang="0">
                <a:pos x="692" y="2536"/>
              </a:cxn>
              <a:cxn ang="0">
                <a:pos x="593" y="2659"/>
              </a:cxn>
              <a:cxn ang="0">
                <a:pos x="548" y="2642"/>
              </a:cxn>
              <a:cxn ang="0">
                <a:pos x="936" y="2306"/>
              </a:cxn>
              <a:cxn ang="0">
                <a:pos x="797" y="2438"/>
              </a:cxn>
              <a:cxn ang="0">
                <a:pos x="1099" y="2120"/>
              </a:cxn>
              <a:cxn ang="0">
                <a:pos x="1183" y="2119"/>
              </a:cxn>
              <a:cxn ang="0">
                <a:pos x="1041" y="2207"/>
              </a:cxn>
              <a:cxn ang="0">
                <a:pos x="1429" y="1884"/>
              </a:cxn>
              <a:cxn ang="0">
                <a:pos x="1340" y="2007"/>
              </a:cxn>
              <a:cxn ang="0">
                <a:pos x="1585" y="1773"/>
              </a:cxn>
              <a:cxn ang="0">
                <a:pos x="1739" y="1700"/>
              </a:cxn>
              <a:cxn ang="0">
                <a:pos x="1613" y="1812"/>
              </a:cxn>
              <a:cxn ang="0">
                <a:pos x="1872" y="1594"/>
              </a:cxn>
              <a:cxn ang="0">
                <a:pos x="2020" y="1562"/>
              </a:cxn>
              <a:cxn ang="0">
                <a:pos x="1872" y="1594"/>
              </a:cxn>
              <a:cxn ang="0">
                <a:pos x="2289" y="1355"/>
              </a:cxn>
              <a:cxn ang="0">
                <a:pos x="2232" y="1438"/>
              </a:cxn>
              <a:cxn ang="0">
                <a:pos x="2162" y="1424"/>
              </a:cxn>
              <a:cxn ang="0">
                <a:pos x="2620" y="1211"/>
              </a:cxn>
              <a:cxn ang="0">
                <a:pos x="2450" y="1299"/>
              </a:cxn>
              <a:cxn ang="0">
                <a:pos x="2768" y="1108"/>
              </a:cxn>
              <a:cxn ang="0">
                <a:pos x="2909" y="1091"/>
              </a:cxn>
              <a:cxn ang="0">
                <a:pos x="2748" y="1145"/>
              </a:cxn>
              <a:cxn ang="0">
                <a:pos x="3188" y="898"/>
              </a:cxn>
              <a:cxn ang="0">
                <a:pos x="3081" y="1006"/>
              </a:cxn>
              <a:cxn ang="0">
                <a:pos x="3362" y="814"/>
              </a:cxn>
              <a:cxn ang="0">
                <a:pos x="3513" y="800"/>
              </a:cxn>
              <a:cxn ang="0">
                <a:pos x="3362" y="814"/>
              </a:cxn>
              <a:cxn ang="0">
                <a:pos x="3833" y="633"/>
              </a:cxn>
              <a:cxn ang="0">
                <a:pos x="3657" y="710"/>
              </a:cxn>
              <a:cxn ang="0">
                <a:pos x="4113" y="493"/>
              </a:cxn>
              <a:cxn ang="0">
                <a:pos x="3997" y="591"/>
              </a:cxn>
              <a:cxn ang="0">
                <a:pos x="4292" y="422"/>
              </a:cxn>
              <a:cxn ang="0">
                <a:pos x="4456" y="382"/>
              </a:cxn>
              <a:cxn ang="0">
                <a:pos x="4309" y="467"/>
              </a:cxn>
              <a:cxn ang="0">
                <a:pos x="4603" y="295"/>
              </a:cxn>
              <a:cxn ang="0">
                <a:pos x="4754" y="285"/>
              </a:cxn>
              <a:cxn ang="0">
                <a:pos x="4603" y="295"/>
              </a:cxn>
              <a:cxn ang="0">
                <a:pos x="5049" y="117"/>
              </a:cxn>
              <a:cxn ang="0">
                <a:pos x="4981" y="192"/>
              </a:cxn>
              <a:cxn ang="0">
                <a:pos x="4913" y="167"/>
              </a:cxn>
              <a:cxn ang="0">
                <a:pos x="5397" y="19"/>
              </a:cxn>
              <a:cxn ang="0">
                <a:pos x="5216" y="83"/>
              </a:cxn>
            </a:cxnLst>
            <a:rect l="0" t="0" r="r" b="b"/>
            <a:pathLst>
              <a:path w="5401" h="3909">
                <a:moveTo>
                  <a:pt x="6" y="3872"/>
                </a:moveTo>
                <a:lnTo>
                  <a:pt x="64" y="3740"/>
                </a:lnTo>
                <a:cubicBezTo>
                  <a:pt x="69" y="3728"/>
                  <a:pt x="83" y="3722"/>
                  <a:pt x="95" y="3728"/>
                </a:cubicBezTo>
                <a:cubicBezTo>
                  <a:pt x="107" y="3733"/>
                  <a:pt x="113" y="3747"/>
                  <a:pt x="108" y="3759"/>
                </a:cubicBezTo>
                <a:lnTo>
                  <a:pt x="49" y="3891"/>
                </a:lnTo>
                <a:cubicBezTo>
                  <a:pt x="44" y="3903"/>
                  <a:pt x="30" y="3909"/>
                  <a:pt x="18" y="3903"/>
                </a:cubicBezTo>
                <a:cubicBezTo>
                  <a:pt x="6" y="3898"/>
                  <a:pt x="0" y="3884"/>
                  <a:pt x="6" y="3872"/>
                </a:cubicBezTo>
                <a:close/>
                <a:moveTo>
                  <a:pt x="141" y="3564"/>
                </a:moveTo>
                <a:lnTo>
                  <a:pt x="199" y="3433"/>
                </a:lnTo>
                <a:cubicBezTo>
                  <a:pt x="205" y="3421"/>
                  <a:pt x="219" y="3415"/>
                  <a:pt x="231" y="3420"/>
                </a:cubicBezTo>
                <a:cubicBezTo>
                  <a:pt x="243" y="3426"/>
                  <a:pt x="249" y="3440"/>
                  <a:pt x="243" y="3452"/>
                </a:cubicBezTo>
                <a:lnTo>
                  <a:pt x="185" y="3584"/>
                </a:lnTo>
                <a:cubicBezTo>
                  <a:pt x="180" y="3596"/>
                  <a:pt x="166" y="3601"/>
                  <a:pt x="153" y="3596"/>
                </a:cubicBezTo>
                <a:cubicBezTo>
                  <a:pt x="141" y="3591"/>
                  <a:pt x="136" y="3577"/>
                  <a:pt x="141" y="3564"/>
                </a:cubicBezTo>
                <a:close/>
                <a:moveTo>
                  <a:pt x="277" y="3257"/>
                </a:moveTo>
                <a:lnTo>
                  <a:pt x="335" y="3125"/>
                </a:lnTo>
                <a:cubicBezTo>
                  <a:pt x="340" y="3113"/>
                  <a:pt x="355" y="3108"/>
                  <a:pt x="367" y="3113"/>
                </a:cubicBezTo>
                <a:cubicBezTo>
                  <a:pt x="379" y="3118"/>
                  <a:pt x="384" y="3133"/>
                  <a:pt x="379" y="3145"/>
                </a:cubicBezTo>
                <a:lnTo>
                  <a:pt x="321" y="3276"/>
                </a:lnTo>
                <a:cubicBezTo>
                  <a:pt x="316" y="3289"/>
                  <a:pt x="301" y="3294"/>
                  <a:pt x="289" y="3289"/>
                </a:cubicBezTo>
                <a:cubicBezTo>
                  <a:pt x="277" y="3283"/>
                  <a:pt x="272" y="3269"/>
                  <a:pt x="277" y="3257"/>
                </a:cubicBezTo>
                <a:close/>
                <a:moveTo>
                  <a:pt x="413" y="2950"/>
                </a:moveTo>
                <a:lnTo>
                  <a:pt x="471" y="2818"/>
                </a:lnTo>
                <a:cubicBezTo>
                  <a:pt x="476" y="2806"/>
                  <a:pt x="490" y="2800"/>
                  <a:pt x="502" y="2806"/>
                </a:cubicBezTo>
                <a:cubicBezTo>
                  <a:pt x="515" y="2811"/>
                  <a:pt x="520" y="2825"/>
                  <a:pt x="515" y="2837"/>
                </a:cubicBezTo>
                <a:lnTo>
                  <a:pt x="457" y="2969"/>
                </a:lnTo>
                <a:cubicBezTo>
                  <a:pt x="451" y="2981"/>
                  <a:pt x="437" y="2987"/>
                  <a:pt x="425" y="2981"/>
                </a:cubicBezTo>
                <a:cubicBezTo>
                  <a:pt x="413" y="2976"/>
                  <a:pt x="407" y="2962"/>
                  <a:pt x="413" y="2950"/>
                </a:cubicBezTo>
                <a:close/>
                <a:moveTo>
                  <a:pt x="548" y="2642"/>
                </a:moveTo>
                <a:lnTo>
                  <a:pt x="550" y="2640"/>
                </a:lnTo>
                <a:cubicBezTo>
                  <a:pt x="551" y="2637"/>
                  <a:pt x="553" y="2634"/>
                  <a:pt x="555" y="2632"/>
                </a:cubicBezTo>
                <a:lnTo>
                  <a:pt x="658" y="2535"/>
                </a:lnTo>
                <a:cubicBezTo>
                  <a:pt x="668" y="2526"/>
                  <a:pt x="683" y="2527"/>
                  <a:pt x="692" y="2536"/>
                </a:cubicBezTo>
                <a:cubicBezTo>
                  <a:pt x="701" y="2546"/>
                  <a:pt x="700" y="2561"/>
                  <a:pt x="691" y="2570"/>
                </a:cubicBezTo>
                <a:lnTo>
                  <a:pt x="588" y="2667"/>
                </a:lnTo>
                <a:lnTo>
                  <a:pt x="593" y="2659"/>
                </a:lnTo>
                <a:lnTo>
                  <a:pt x="592" y="2662"/>
                </a:lnTo>
                <a:cubicBezTo>
                  <a:pt x="587" y="2674"/>
                  <a:pt x="573" y="2679"/>
                  <a:pt x="561" y="2674"/>
                </a:cubicBezTo>
                <a:cubicBezTo>
                  <a:pt x="549" y="2669"/>
                  <a:pt x="543" y="2654"/>
                  <a:pt x="548" y="2642"/>
                </a:cubicBezTo>
                <a:close/>
                <a:moveTo>
                  <a:pt x="798" y="2404"/>
                </a:moveTo>
                <a:lnTo>
                  <a:pt x="903" y="2305"/>
                </a:lnTo>
                <a:cubicBezTo>
                  <a:pt x="912" y="2296"/>
                  <a:pt x="927" y="2296"/>
                  <a:pt x="936" y="2306"/>
                </a:cubicBezTo>
                <a:cubicBezTo>
                  <a:pt x="946" y="2316"/>
                  <a:pt x="945" y="2331"/>
                  <a:pt x="935" y="2340"/>
                </a:cubicBezTo>
                <a:lnTo>
                  <a:pt x="831" y="2439"/>
                </a:lnTo>
                <a:cubicBezTo>
                  <a:pt x="821" y="2448"/>
                  <a:pt x="806" y="2447"/>
                  <a:pt x="797" y="2438"/>
                </a:cubicBezTo>
                <a:cubicBezTo>
                  <a:pt x="788" y="2428"/>
                  <a:pt x="788" y="2413"/>
                  <a:pt x="798" y="2404"/>
                </a:cubicBezTo>
                <a:close/>
                <a:moveTo>
                  <a:pt x="1042" y="2173"/>
                </a:moveTo>
                <a:lnTo>
                  <a:pt x="1099" y="2120"/>
                </a:lnTo>
                <a:lnTo>
                  <a:pt x="1155" y="2079"/>
                </a:lnTo>
                <a:cubicBezTo>
                  <a:pt x="1166" y="2072"/>
                  <a:pt x="1181" y="2074"/>
                  <a:pt x="1189" y="2085"/>
                </a:cubicBezTo>
                <a:cubicBezTo>
                  <a:pt x="1197" y="2096"/>
                  <a:pt x="1194" y="2111"/>
                  <a:pt x="1183" y="2119"/>
                </a:cubicBezTo>
                <a:lnTo>
                  <a:pt x="1132" y="2155"/>
                </a:lnTo>
                <a:lnTo>
                  <a:pt x="1075" y="2208"/>
                </a:lnTo>
                <a:cubicBezTo>
                  <a:pt x="1066" y="2217"/>
                  <a:pt x="1050" y="2217"/>
                  <a:pt x="1041" y="2207"/>
                </a:cubicBezTo>
                <a:cubicBezTo>
                  <a:pt x="1032" y="2198"/>
                  <a:pt x="1033" y="2182"/>
                  <a:pt x="1042" y="2173"/>
                </a:cubicBezTo>
                <a:close/>
                <a:moveTo>
                  <a:pt x="1312" y="1968"/>
                </a:moveTo>
                <a:lnTo>
                  <a:pt x="1429" y="1884"/>
                </a:lnTo>
                <a:cubicBezTo>
                  <a:pt x="1440" y="1876"/>
                  <a:pt x="1455" y="1879"/>
                  <a:pt x="1462" y="1890"/>
                </a:cubicBezTo>
                <a:cubicBezTo>
                  <a:pt x="1470" y="1901"/>
                  <a:pt x="1467" y="1916"/>
                  <a:pt x="1457" y="1923"/>
                </a:cubicBezTo>
                <a:lnTo>
                  <a:pt x="1340" y="2007"/>
                </a:lnTo>
                <a:cubicBezTo>
                  <a:pt x="1329" y="2015"/>
                  <a:pt x="1314" y="2012"/>
                  <a:pt x="1306" y="2001"/>
                </a:cubicBezTo>
                <a:cubicBezTo>
                  <a:pt x="1298" y="1991"/>
                  <a:pt x="1301" y="1976"/>
                  <a:pt x="1312" y="1968"/>
                </a:cubicBezTo>
                <a:close/>
                <a:moveTo>
                  <a:pt x="1585" y="1773"/>
                </a:moveTo>
                <a:lnTo>
                  <a:pt x="1662" y="1718"/>
                </a:lnTo>
                <a:lnTo>
                  <a:pt x="1706" y="1691"/>
                </a:lnTo>
                <a:cubicBezTo>
                  <a:pt x="1718" y="1685"/>
                  <a:pt x="1733" y="1689"/>
                  <a:pt x="1739" y="1700"/>
                </a:cubicBezTo>
                <a:cubicBezTo>
                  <a:pt x="1746" y="1711"/>
                  <a:pt x="1742" y="1726"/>
                  <a:pt x="1731" y="1733"/>
                </a:cubicBezTo>
                <a:lnTo>
                  <a:pt x="1689" y="1757"/>
                </a:lnTo>
                <a:lnTo>
                  <a:pt x="1613" y="1812"/>
                </a:lnTo>
                <a:cubicBezTo>
                  <a:pt x="1602" y="1819"/>
                  <a:pt x="1587" y="1817"/>
                  <a:pt x="1579" y="1806"/>
                </a:cubicBezTo>
                <a:cubicBezTo>
                  <a:pt x="1572" y="1795"/>
                  <a:pt x="1574" y="1780"/>
                  <a:pt x="1585" y="1773"/>
                </a:cubicBezTo>
                <a:close/>
                <a:moveTo>
                  <a:pt x="1872" y="1594"/>
                </a:moveTo>
                <a:lnTo>
                  <a:pt x="1996" y="1521"/>
                </a:lnTo>
                <a:cubicBezTo>
                  <a:pt x="2007" y="1514"/>
                  <a:pt x="2022" y="1518"/>
                  <a:pt x="2029" y="1530"/>
                </a:cubicBezTo>
                <a:cubicBezTo>
                  <a:pt x="2036" y="1541"/>
                  <a:pt x="2032" y="1556"/>
                  <a:pt x="2020" y="1562"/>
                </a:cubicBezTo>
                <a:lnTo>
                  <a:pt x="1896" y="1635"/>
                </a:lnTo>
                <a:cubicBezTo>
                  <a:pt x="1885" y="1642"/>
                  <a:pt x="1870" y="1638"/>
                  <a:pt x="1863" y="1627"/>
                </a:cubicBezTo>
                <a:cubicBezTo>
                  <a:pt x="1857" y="1616"/>
                  <a:pt x="1860" y="1601"/>
                  <a:pt x="1872" y="1594"/>
                </a:cubicBezTo>
                <a:close/>
                <a:moveTo>
                  <a:pt x="2162" y="1424"/>
                </a:moveTo>
                <a:lnTo>
                  <a:pt x="2207" y="1397"/>
                </a:lnTo>
                <a:lnTo>
                  <a:pt x="2289" y="1355"/>
                </a:lnTo>
                <a:cubicBezTo>
                  <a:pt x="2301" y="1349"/>
                  <a:pt x="2316" y="1353"/>
                  <a:pt x="2322" y="1365"/>
                </a:cubicBezTo>
                <a:cubicBezTo>
                  <a:pt x="2328" y="1377"/>
                  <a:pt x="2323" y="1391"/>
                  <a:pt x="2311" y="1397"/>
                </a:cubicBezTo>
                <a:lnTo>
                  <a:pt x="2232" y="1438"/>
                </a:lnTo>
                <a:lnTo>
                  <a:pt x="2186" y="1465"/>
                </a:lnTo>
                <a:cubicBezTo>
                  <a:pt x="2174" y="1472"/>
                  <a:pt x="2160" y="1468"/>
                  <a:pt x="2153" y="1457"/>
                </a:cubicBezTo>
                <a:cubicBezTo>
                  <a:pt x="2146" y="1445"/>
                  <a:pt x="2150" y="1430"/>
                  <a:pt x="2162" y="1424"/>
                </a:cubicBezTo>
                <a:close/>
                <a:moveTo>
                  <a:pt x="2460" y="1267"/>
                </a:moveTo>
                <a:lnTo>
                  <a:pt x="2588" y="1201"/>
                </a:lnTo>
                <a:cubicBezTo>
                  <a:pt x="2600" y="1195"/>
                  <a:pt x="2614" y="1199"/>
                  <a:pt x="2620" y="1211"/>
                </a:cubicBezTo>
                <a:cubicBezTo>
                  <a:pt x="2626" y="1223"/>
                  <a:pt x="2622" y="1238"/>
                  <a:pt x="2610" y="1244"/>
                </a:cubicBezTo>
                <a:lnTo>
                  <a:pt x="2482" y="1309"/>
                </a:lnTo>
                <a:cubicBezTo>
                  <a:pt x="2470" y="1316"/>
                  <a:pt x="2456" y="1311"/>
                  <a:pt x="2450" y="1299"/>
                </a:cubicBezTo>
                <a:cubicBezTo>
                  <a:pt x="2444" y="1287"/>
                  <a:pt x="2448" y="1273"/>
                  <a:pt x="2460" y="1267"/>
                </a:cubicBezTo>
                <a:close/>
                <a:moveTo>
                  <a:pt x="2759" y="1113"/>
                </a:moveTo>
                <a:lnTo>
                  <a:pt x="2768" y="1108"/>
                </a:lnTo>
                <a:lnTo>
                  <a:pt x="2888" y="1048"/>
                </a:lnTo>
                <a:cubicBezTo>
                  <a:pt x="2900" y="1043"/>
                  <a:pt x="2914" y="1047"/>
                  <a:pt x="2920" y="1059"/>
                </a:cubicBezTo>
                <a:cubicBezTo>
                  <a:pt x="2926" y="1071"/>
                  <a:pt x="2921" y="1085"/>
                  <a:pt x="2909" y="1091"/>
                </a:cubicBezTo>
                <a:lnTo>
                  <a:pt x="2790" y="1151"/>
                </a:lnTo>
                <a:lnTo>
                  <a:pt x="2781" y="1156"/>
                </a:lnTo>
                <a:cubicBezTo>
                  <a:pt x="2769" y="1162"/>
                  <a:pt x="2755" y="1157"/>
                  <a:pt x="2748" y="1145"/>
                </a:cubicBezTo>
                <a:cubicBezTo>
                  <a:pt x="2742" y="1134"/>
                  <a:pt x="2747" y="1119"/>
                  <a:pt x="2759" y="1113"/>
                </a:cubicBezTo>
                <a:close/>
                <a:moveTo>
                  <a:pt x="3060" y="963"/>
                </a:moveTo>
                <a:lnTo>
                  <a:pt x="3188" y="898"/>
                </a:lnTo>
                <a:cubicBezTo>
                  <a:pt x="3200" y="892"/>
                  <a:pt x="3215" y="897"/>
                  <a:pt x="3221" y="909"/>
                </a:cubicBezTo>
                <a:cubicBezTo>
                  <a:pt x="3226" y="921"/>
                  <a:pt x="3222" y="935"/>
                  <a:pt x="3210" y="941"/>
                </a:cubicBezTo>
                <a:lnTo>
                  <a:pt x="3081" y="1006"/>
                </a:lnTo>
                <a:cubicBezTo>
                  <a:pt x="3069" y="1011"/>
                  <a:pt x="3055" y="1007"/>
                  <a:pt x="3049" y="995"/>
                </a:cubicBezTo>
                <a:cubicBezTo>
                  <a:pt x="3043" y="983"/>
                  <a:pt x="3048" y="969"/>
                  <a:pt x="3060" y="963"/>
                </a:cubicBezTo>
                <a:close/>
                <a:moveTo>
                  <a:pt x="3362" y="814"/>
                </a:moveTo>
                <a:lnTo>
                  <a:pt x="3494" y="756"/>
                </a:lnTo>
                <a:cubicBezTo>
                  <a:pt x="3506" y="751"/>
                  <a:pt x="3520" y="756"/>
                  <a:pt x="3526" y="768"/>
                </a:cubicBezTo>
                <a:cubicBezTo>
                  <a:pt x="3531" y="780"/>
                  <a:pt x="3525" y="795"/>
                  <a:pt x="3513" y="800"/>
                </a:cubicBezTo>
                <a:lnTo>
                  <a:pt x="3382" y="858"/>
                </a:lnTo>
                <a:cubicBezTo>
                  <a:pt x="3369" y="863"/>
                  <a:pt x="3355" y="858"/>
                  <a:pt x="3350" y="846"/>
                </a:cubicBezTo>
                <a:cubicBezTo>
                  <a:pt x="3345" y="834"/>
                  <a:pt x="3350" y="819"/>
                  <a:pt x="3362" y="814"/>
                </a:cubicBezTo>
                <a:close/>
                <a:moveTo>
                  <a:pt x="3670" y="679"/>
                </a:moveTo>
                <a:lnTo>
                  <a:pt x="3801" y="620"/>
                </a:lnTo>
                <a:cubicBezTo>
                  <a:pt x="3814" y="615"/>
                  <a:pt x="3828" y="621"/>
                  <a:pt x="3833" y="633"/>
                </a:cubicBezTo>
                <a:cubicBezTo>
                  <a:pt x="3838" y="645"/>
                  <a:pt x="3833" y="659"/>
                  <a:pt x="3821" y="664"/>
                </a:cubicBezTo>
                <a:lnTo>
                  <a:pt x="3689" y="722"/>
                </a:lnTo>
                <a:cubicBezTo>
                  <a:pt x="3677" y="728"/>
                  <a:pt x="3663" y="722"/>
                  <a:pt x="3657" y="710"/>
                </a:cubicBezTo>
                <a:cubicBezTo>
                  <a:pt x="3652" y="698"/>
                  <a:pt x="3658" y="684"/>
                  <a:pt x="3670" y="679"/>
                </a:cubicBezTo>
                <a:close/>
                <a:moveTo>
                  <a:pt x="3980" y="547"/>
                </a:moveTo>
                <a:lnTo>
                  <a:pt x="4113" y="493"/>
                </a:lnTo>
                <a:cubicBezTo>
                  <a:pt x="4126" y="488"/>
                  <a:pt x="4140" y="494"/>
                  <a:pt x="4144" y="507"/>
                </a:cubicBezTo>
                <a:cubicBezTo>
                  <a:pt x="4149" y="519"/>
                  <a:pt x="4143" y="533"/>
                  <a:pt x="4131" y="538"/>
                </a:cubicBezTo>
                <a:lnTo>
                  <a:pt x="3997" y="591"/>
                </a:lnTo>
                <a:cubicBezTo>
                  <a:pt x="3985" y="596"/>
                  <a:pt x="3971" y="590"/>
                  <a:pt x="3966" y="578"/>
                </a:cubicBezTo>
                <a:cubicBezTo>
                  <a:pt x="3961" y="566"/>
                  <a:pt x="3967" y="552"/>
                  <a:pt x="3980" y="547"/>
                </a:cubicBezTo>
                <a:close/>
                <a:moveTo>
                  <a:pt x="4292" y="422"/>
                </a:moveTo>
                <a:lnTo>
                  <a:pt x="4419" y="371"/>
                </a:lnTo>
                <a:lnTo>
                  <a:pt x="4425" y="369"/>
                </a:lnTo>
                <a:cubicBezTo>
                  <a:pt x="4437" y="363"/>
                  <a:pt x="4451" y="369"/>
                  <a:pt x="4456" y="382"/>
                </a:cubicBezTo>
                <a:cubicBezTo>
                  <a:pt x="4461" y="394"/>
                  <a:pt x="4456" y="408"/>
                  <a:pt x="4443" y="413"/>
                </a:cubicBezTo>
                <a:lnTo>
                  <a:pt x="4436" y="416"/>
                </a:lnTo>
                <a:lnTo>
                  <a:pt x="4309" y="467"/>
                </a:lnTo>
                <a:cubicBezTo>
                  <a:pt x="4297" y="471"/>
                  <a:pt x="4283" y="465"/>
                  <a:pt x="4278" y="453"/>
                </a:cubicBezTo>
                <a:cubicBezTo>
                  <a:pt x="4273" y="441"/>
                  <a:pt x="4279" y="427"/>
                  <a:pt x="4292" y="422"/>
                </a:cubicBezTo>
                <a:close/>
                <a:moveTo>
                  <a:pt x="4603" y="295"/>
                </a:moveTo>
                <a:lnTo>
                  <a:pt x="4736" y="241"/>
                </a:lnTo>
                <a:cubicBezTo>
                  <a:pt x="4748" y="236"/>
                  <a:pt x="4762" y="241"/>
                  <a:pt x="4767" y="254"/>
                </a:cubicBezTo>
                <a:cubicBezTo>
                  <a:pt x="4772" y="266"/>
                  <a:pt x="4766" y="280"/>
                  <a:pt x="4754" y="285"/>
                </a:cubicBezTo>
                <a:lnTo>
                  <a:pt x="4621" y="340"/>
                </a:lnTo>
                <a:cubicBezTo>
                  <a:pt x="4609" y="345"/>
                  <a:pt x="4595" y="339"/>
                  <a:pt x="4589" y="327"/>
                </a:cubicBezTo>
                <a:cubicBezTo>
                  <a:pt x="4584" y="314"/>
                  <a:pt x="4590" y="300"/>
                  <a:pt x="4603" y="295"/>
                </a:cubicBezTo>
                <a:close/>
                <a:moveTo>
                  <a:pt x="4913" y="167"/>
                </a:moveTo>
                <a:lnTo>
                  <a:pt x="4962" y="147"/>
                </a:lnTo>
                <a:lnTo>
                  <a:pt x="5049" y="117"/>
                </a:lnTo>
                <a:cubicBezTo>
                  <a:pt x="5062" y="112"/>
                  <a:pt x="5075" y="119"/>
                  <a:pt x="5080" y="131"/>
                </a:cubicBezTo>
                <a:cubicBezTo>
                  <a:pt x="5084" y="144"/>
                  <a:pt x="5078" y="157"/>
                  <a:pt x="5065" y="162"/>
                </a:cubicBezTo>
                <a:lnTo>
                  <a:pt x="4981" y="192"/>
                </a:lnTo>
                <a:lnTo>
                  <a:pt x="4932" y="212"/>
                </a:lnTo>
                <a:cubicBezTo>
                  <a:pt x="4919" y="217"/>
                  <a:pt x="4905" y="211"/>
                  <a:pt x="4900" y="199"/>
                </a:cubicBezTo>
                <a:cubicBezTo>
                  <a:pt x="4895" y="187"/>
                  <a:pt x="4901" y="173"/>
                  <a:pt x="4913" y="167"/>
                </a:cubicBezTo>
                <a:close/>
                <a:moveTo>
                  <a:pt x="5230" y="53"/>
                </a:moveTo>
                <a:lnTo>
                  <a:pt x="5366" y="5"/>
                </a:lnTo>
                <a:cubicBezTo>
                  <a:pt x="5379" y="0"/>
                  <a:pt x="5392" y="7"/>
                  <a:pt x="5397" y="19"/>
                </a:cubicBezTo>
                <a:cubicBezTo>
                  <a:pt x="5401" y="32"/>
                  <a:pt x="5395" y="46"/>
                  <a:pt x="5382" y="50"/>
                </a:cubicBezTo>
                <a:lnTo>
                  <a:pt x="5246" y="98"/>
                </a:lnTo>
                <a:cubicBezTo>
                  <a:pt x="5234" y="102"/>
                  <a:pt x="5220" y="96"/>
                  <a:pt x="5216" y="83"/>
                </a:cubicBezTo>
                <a:cubicBezTo>
                  <a:pt x="5211" y="71"/>
                  <a:pt x="5218" y="57"/>
                  <a:pt x="5230" y="53"/>
                </a:cubicBezTo>
                <a:close/>
              </a:path>
            </a:pathLst>
          </a:custGeom>
          <a:solidFill>
            <a:srgbClr val="7030A0"/>
          </a:solidFill>
          <a:ln w="7938" cap="flat">
            <a:solidFill>
              <a:srgbClr val="7030A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2" name="Oval 16"/>
          <p:cNvSpPr>
            <a:spLocks noChangeArrowheads="1"/>
          </p:cNvSpPr>
          <p:nvPr/>
        </p:nvSpPr>
        <p:spPr bwMode="auto">
          <a:xfrm>
            <a:off x="1792288" y="5437188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3" name="Oval 17"/>
          <p:cNvSpPr>
            <a:spLocks noChangeArrowheads="1"/>
          </p:cNvSpPr>
          <p:nvPr/>
        </p:nvSpPr>
        <p:spPr bwMode="auto">
          <a:xfrm>
            <a:off x="2052638" y="5316538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4" name="Oval 18"/>
          <p:cNvSpPr>
            <a:spLocks noChangeArrowheads="1"/>
          </p:cNvSpPr>
          <p:nvPr/>
        </p:nvSpPr>
        <p:spPr bwMode="auto">
          <a:xfrm>
            <a:off x="2312988" y="4322763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5" name="Oval 19"/>
          <p:cNvSpPr>
            <a:spLocks noChangeArrowheads="1"/>
          </p:cNvSpPr>
          <p:nvPr/>
        </p:nvSpPr>
        <p:spPr bwMode="auto">
          <a:xfrm>
            <a:off x="2573338" y="4021138"/>
            <a:ext cx="96838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6" name="Oval 20"/>
          <p:cNvSpPr>
            <a:spLocks noChangeArrowheads="1"/>
          </p:cNvSpPr>
          <p:nvPr/>
        </p:nvSpPr>
        <p:spPr bwMode="auto">
          <a:xfrm>
            <a:off x="2832100" y="4375150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7" name="Oval 21"/>
          <p:cNvSpPr>
            <a:spLocks noChangeArrowheads="1"/>
          </p:cNvSpPr>
          <p:nvPr/>
        </p:nvSpPr>
        <p:spPr bwMode="auto">
          <a:xfrm>
            <a:off x="3092450" y="3827463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8" name="Oval 22"/>
          <p:cNvSpPr>
            <a:spLocks noChangeArrowheads="1"/>
          </p:cNvSpPr>
          <p:nvPr/>
        </p:nvSpPr>
        <p:spPr bwMode="auto">
          <a:xfrm>
            <a:off x="3352800" y="3638550"/>
            <a:ext cx="96838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19" name="Oval 23"/>
          <p:cNvSpPr>
            <a:spLocks noChangeArrowheads="1"/>
          </p:cNvSpPr>
          <p:nvPr/>
        </p:nvSpPr>
        <p:spPr bwMode="auto">
          <a:xfrm>
            <a:off x="3611563" y="4170363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20" name="Oval 24"/>
          <p:cNvSpPr>
            <a:spLocks noChangeArrowheads="1"/>
          </p:cNvSpPr>
          <p:nvPr/>
        </p:nvSpPr>
        <p:spPr bwMode="auto">
          <a:xfrm>
            <a:off x="3871913" y="3971925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21" name="Oval 25"/>
          <p:cNvSpPr>
            <a:spLocks noChangeArrowheads="1"/>
          </p:cNvSpPr>
          <p:nvPr/>
        </p:nvSpPr>
        <p:spPr bwMode="auto">
          <a:xfrm>
            <a:off x="4132263" y="3733800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22" name="Oval 26"/>
          <p:cNvSpPr>
            <a:spLocks noChangeArrowheads="1"/>
          </p:cNvSpPr>
          <p:nvPr/>
        </p:nvSpPr>
        <p:spPr bwMode="auto">
          <a:xfrm>
            <a:off x="4391025" y="2479675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23" name="Oval 27"/>
          <p:cNvSpPr>
            <a:spLocks noChangeArrowheads="1"/>
          </p:cNvSpPr>
          <p:nvPr/>
        </p:nvSpPr>
        <p:spPr bwMode="auto">
          <a:xfrm>
            <a:off x="4651375" y="3232150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24" name="Oval 28"/>
          <p:cNvSpPr>
            <a:spLocks noChangeArrowheads="1"/>
          </p:cNvSpPr>
          <p:nvPr/>
        </p:nvSpPr>
        <p:spPr bwMode="auto">
          <a:xfrm>
            <a:off x="4911725" y="3409950"/>
            <a:ext cx="98425" cy="98425"/>
          </a:xfrm>
          <a:prstGeom prst="ellipse">
            <a:avLst/>
          </a:prstGeom>
          <a:solidFill>
            <a:srgbClr val="7030A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0925" name="Rectangle 29"/>
          <p:cNvSpPr>
            <a:spLocks noChangeArrowheads="1"/>
          </p:cNvSpPr>
          <p:nvPr/>
        </p:nvSpPr>
        <p:spPr bwMode="auto">
          <a:xfrm>
            <a:off x="558800" y="5649913"/>
            <a:ext cx="180975" cy="31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26" name="Rectangle 30"/>
          <p:cNvSpPr>
            <a:spLocks noChangeArrowheads="1"/>
          </p:cNvSpPr>
          <p:nvPr/>
        </p:nvSpPr>
        <p:spPr bwMode="auto">
          <a:xfrm>
            <a:off x="619125" y="5649913"/>
            <a:ext cx="392113" cy="31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2.3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27" name="Rectangle 31"/>
          <p:cNvSpPr>
            <a:spLocks noChangeArrowheads="1"/>
          </p:cNvSpPr>
          <p:nvPr/>
        </p:nvSpPr>
        <p:spPr bwMode="auto">
          <a:xfrm>
            <a:off x="558800" y="5124450"/>
            <a:ext cx="166688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28" name="Rectangle 32"/>
          <p:cNvSpPr>
            <a:spLocks noChangeArrowheads="1"/>
          </p:cNvSpPr>
          <p:nvPr/>
        </p:nvSpPr>
        <p:spPr bwMode="auto">
          <a:xfrm>
            <a:off x="619125" y="5124450"/>
            <a:ext cx="361950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2.2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29" name="Rectangle 33"/>
          <p:cNvSpPr>
            <a:spLocks noChangeArrowheads="1"/>
          </p:cNvSpPr>
          <p:nvPr/>
        </p:nvSpPr>
        <p:spPr bwMode="auto">
          <a:xfrm>
            <a:off x="558800" y="4597400"/>
            <a:ext cx="180975" cy="31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0" name="Rectangle 34"/>
          <p:cNvSpPr>
            <a:spLocks noChangeArrowheads="1"/>
          </p:cNvSpPr>
          <p:nvPr/>
        </p:nvSpPr>
        <p:spPr bwMode="auto">
          <a:xfrm>
            <a:off x="619125" y="4597400"/>
            <a:ext cx="392113" cy="31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2.1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1" name="Rectangle 35"/>
          <p:cNvSpPr>
            <a:spLocks noChangeArrowheads="1"/>
          </p:cNvSpPr>
          <p:nvPr/>
        </p:nvSpPr>
        <p:spPr bwMode="auto">
          <a:xfrm>
            <a:off x="711200" y="4073525"/>
            <a:ext cx="166688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2" name="Rectangle 36"/>
          <p:cNvSpPr>
            <a:spLocks noChangeArrowheads="1"/>
          </p:cNvSpPr>
          <p:nvPr/>
        </p:nvSpPr>
        <p:spPr bwMode="auto">
          <a:xfrm>
            <a:off x="771525" y="4073525"/>
            <a:ext cx="211138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3" name="Rectangle 37"/>
          <p:cNvSpPr>
            <a:spLocks noChangeArrowheads="1"/>
          </p:cNvSpPr>
          <p:nvPr/>
        </p:nvSpPr>
        <p:spPr bwMode="auto">
          <a:xfrm>
            <a:off x="558800" y="3544888"/>
            <a:ext cx="166688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4" name="Rectangle 38"/>
          <p:cNvSpPr>
            <a:spLocks noChangeArrowheads="1"/>
          </p:cNvSpPr>
          <p:nvPr/>
        </p:nvSpPr>
        <p:spPr bwMode="auto">
          <a:xfrm>
            <a:off x="619125" y="3544888"/>
            <a:ext cx="361950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1.9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5" name="Rectangle 39"/>
          <p:cNvSpPr>
            <a:spLocks noChangeArrowheads="1"/>
          </p:cNvSpPr>
          <p:nvPr/>
        </p:nvSpPr>
        <p:spPr bwMode="auto">
          <a:xfrm>
            <a:off x="558800" y="3017838"/>
            <a:ext cx="180975" cy="31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6" name="Rectangle 40"/>
          <p:cNvSpPr>
            <a:spLocks noChangeArrowheads="1"/>
          </p:cNvSpPr>
          <p:nvPr/>
        </p:nvSpPr>
        <p:spPr bwMode="auto">
          <a:xfrm>
            <a:off x="619125" y="3017838"/>
            <a:ext cx="392113" cy="31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1.8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7" name="Rectangle 41"/>
          <p:cNvSpPr>
            <a:spLocks noChangeArrowheads="1"/>
          </p:cNvSpPr>
          <p:nvPr/>
        </p:nvSpPr>
        <p:spPr bwMode="auto">
          <a:xfrm>
            <a:off x="558800" y="2492375"/>
            <a:ext cx="166688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8" name="Rectangle 42"/>
          <p:cNvSpPr>
            <a:spLocks noChangeArrowheads="1"/>
          </p:cNvSpPr>
          <p:nvPr/>
        </p:nvSpPr>
        <p:spPr bwMode="auto">
          <a:xfrm>
            <a:off x="619125" y="2492375"/>
            <a:ext cx="361950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1.7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39" name="Rectangle 43"/>
          <p:cNvSpPr>
            <a:spLocks noChangeArrowheads="1"/>
          </p:cNvSpPr>
          <p:nvPr/>
        </p:nvSpPr>
        <p:spPr bwMode="auto">
          <a:xfrm>
            <a:off x="558800" y="1965325"/>
            <a:ext cx="180975" cy="31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40" name="Rectangle 44"/>
          <p:cNvSpPr>
            <a:spLocks noChangeArrowheads="1"/>
          </p:cNvSpPr>
          <p:nvPr/>
        </p:nvSpPr>
        <p:spPr bwMode="auto">
          <a:xfrm>
            <a:off x="619125" y="1965325"/>
            <a:ext cx="392113" cy="317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1.6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41" name="Rectangle 45"/>
          <p:cNvSpPr>
            <a:spLocks noChangeArrowheads="1"/>
          </p:cNvSpPr>
          <p:nvPr/>
        </p:nvSpPr>
        <p:spPr bwMode="auto">
          <a:xfrm>
            <a:off x="558800" y="1441450"/>
            <a:ext cx="166688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42" name="Rectangle 46"/>
          <p:cNvSpPr>
            <a:spLocks noChangeArrowheads="1"/>
          </p:cNvSpPr>
          <p:nvPr/>
        </p:nvSpPr>
        <p:spPr bwMode="auto">
          <a:xfrm>
            <a:off x="619125" y="1441450"/>
            <a:ext cx="361950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43" name="Rectangle 47"/>
          <p:cNvSpPr>
            <a:spLocks noChangeArrowheads="1"/>
          </p:cNvSpPr>
          <p:nvPr/>
        </p:nvSpPr>
        <p:spPr bwMode="auto">
          <a:xfrm>
            <a:off x="852488" y="5915025"/>
            <a:ext cx="520700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1995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44" name="Rectangle 48"/>
          <p:cNvSpPr>
            <a:spLocks noChangeArrowheads="1"/>
          </p:cNvSpPr>
          <p:nvPr/>
        </p:nvSpPr>
        <p:spPr bwMode="auto">
          <a:xfrm>
            <a:off x="2151063" y="5915025"/>
            <a:ext cx="522288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2000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45" name="Rectangle 49"/>
          <p:cNvSpPr>
            <a:spLocks noChangeArrowheads="1"/>
          </p:cNvSpPr>
          <p:nvPr/>
        </p:nvSpPr>
        <p:spPr bwMode="auto">
          <a:xfrm>
            <a:off x="3451225" y="5915025"/>
            <a:ext cx="520700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2005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46" name="Rectangle 50"/>
          <p:cNvSpPr>
            <a:spLocks noChangeArrowheads="1"/>
          </p:cNvSpPr>
          <p:nvPr/>
        </p:nvSpPr>
        <p:spPr bwMode="auto">
          <a:xfrm>
            <a:off x="4749800" y="5915025"/>
            <a:ext cx="522288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2010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47" name="Rectangle 51"/>
          <p:cNvSpPr>
            <a:spLocks noChangeArrowheads="1"/>
          </p:cNvSpPr>
          <p:nvPr/>
        </p:nvSpPr>
        <p:spPr bwMode="auto">
          <a:xfrm>
            <a:off x="6049963" y="5915025"/>
            <a:ext cx="520700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2015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0948" name="Rectangle 52"/>
          <p:cNvSpPr>
            <a:spLocks noChangeArrowheads="1"/>
          </p:cNvSpPr>
          <p:nvPr/>
        </p:nvSpPr>
        <p:spPr bwMode="auto">
          <a:xfrm>
            <a:off x="7348538" y="5915025"/>
            <a:ext cx="522288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2020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28464" y="1628800"/>
            <a:ext cx="461665" cy="2131353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GB" dirty="0" smtClean="0"/>
              <a:t>Log[lapse/(1-lapse)]</a:t>
            </a:r>
            <a:endParaRPr lang="en-GB" dirty="0"/>
          </a:p>
        </p:txBody>
      </p:sp>
      <p:sp>
        <p:nvSpPr>
          <p:cNvPr id="59" name="TextBox 58"/>
          <p:cNvSpPr txBox="1"/>
          <p:nvPr/>
        </p:nvSpPr>
        <p:spPr>
          <a:xfrm>
            <a:off x="1568624" y="1556792"/>
            <a:ext cx="34442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Historic data for RP, duration =1</a:t>
            </a:r>
            <a:endParaRPr lang="en-GB" dirty="0"/>
          </a:p>
        </p:txBody>
      </p:sp>
      <p:sp>
        <p:nvSpPr>
          <p:cNvPr id="60" name="Left Brace 59"/>
          <p:cNvSpPr/>
          <p:nvPr/>
        </p:nvSpPr>
        <p:spPr>
          <a:xfrm rot="5400000">
            <a:off x="3152800" y="404664"/>
            <a:ext cx="360040" cy="3672408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1" name="TextBox 60"/>
          <p:cNvSpPr txBox="1"/>
          <p:nvPr/>
        </p:nvSpPr>
        <p:spPr>
          <a:xfrm>
            <a:off x="5555237" y="3236783"/>
            <a:ext cx="314217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Model N (solid line)</a:t>
            </a:r>
          </a:p>
          <a:p>
            <a:r>
              <a:rPr lang="en-GB" dirty="0" smtClean="0"/>
              <a:t>Future observations from </a:t>
            </a:r>
          </a:p>
          <a:p>
            <a:r>
              <a:rPr lang="en-GB" dirty="0" smtClean="0"/>
              <a:t>one fitted distribution</a:t>
            </a:r>
          </a:p>
          <a:p>
            <a:r>
              <a:rPr lang="en-GB" dirty="0" smtClean="0"/>
              <a:t>Chart shows mean ± </a:t>
            </a:r>
            <a:r>
              <a:rPr lang="en-GB" dirty="0" err="1" smtClean="0"/>
              <a:t>stdev</a:t>
            </a:r>
            <a:endParaRPr lang="en-GB" dirty="0"/>
          </a:p>
        </p:txBody>
      </p:sp>
      <p:sp>
        <p:nvSpPr>
          <p:cNvPr id="62" name="TextBox 61"/>
          <p:cNvSpPr txBox="1"/>
          <p:nvPr/>
        </p:nvSpPr>
        <p:spPr>
          <a:xfrm>
            <a:off x="5529064" y="2494637"/>
            <a:ext cx="35283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Model W (dotted line)</a:t>
            </a:r>
          </a:p>
          <a:p>
            <a:r>
              <a:rPr lang="en-GB" dirty="0" smtClean="0"/>
              <a:t>Chart shows latest ± </a:t>
            </a:r>
            <a:r>
              <a:rPr lang="en-GB" dirty="0" err="1" smtClean="0"/>
              <a:t>stdev</a:t>
            </a:r>
            <a:r>
              <a:rPr lang="en-GB" dirty="0" smtClean="0"/>
              <a:t> *√t</a:t>
            </a:r>
          </a:p>
        </p:txBody>
      </p:sp>
      <p:sp>
        <p:nvSpPr>
          <p:cNvPr id="54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1396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5385048" y="3429000"/>
            <a:ext cx="4176464" cy="2088232"/>
          </a:xfrm>
          <a:prstGeom prst="rect">
            <a:avLst/>
          </a:prstGeom>
          <a:solidFill>
            <a:srgbClr val="7CB3E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ectangle 10"/>
          <p:cNvSpPr/>
          <p:nvPr/>
        </p:nvSpPr>
        <p:spPr>
          <a:xfrm>
            <a:off x="5385048" y="548680"/>
            <a:ext cx="4176464" cy="2448272"/>
          </a:xfrm>
          <a:prstGeom prst="rect">
            <a:avLst/>
          </a:prstGeom>
          <a:solidFill>
            <a:srgbClr val="7CB3E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ectangle 9"/>
          <p:cNvSpPr/>
          <p:nvPr/>
        </p:nvSpPr>
        <p:spPr>
          <a:xfrm>
            <a:off x="344488" y="2348880"/>
            <a:ext cx="4176464" cy="2160240"/>
          </a:xfrm>
          <a:prstGeom prst="rect">
            <a:avLst/>
          </a:prstGeom>
          <a:solidFill>
            <a:srgbClr val="7CB3E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Model Formulas</a:t>
            </a:r>
            <a:endParaRPr lang="en-GB" dirty="0"/>
          </a:p>
        </p:txBody>
      </p:sp>
      <p:sp>
        <p:nvSpPr>
          <p:cNvPr id="5" name="TextBox 4"/>
          <p:cNvSpPr txBox="1"/>
          <p:nvPr/>
        </p:nvSpPr>
        <p:spPr>
          <a:xfrm>
            <a:off x="560512" y="2549803"/>
            <a:ext cx="3704860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Historic lapse rates L</a:t>
            </a:r>
            <a:r>
              <a:rPr lang="en-GB" baseline="-25000" dirty="0" smtClean="0"/>
              <a:t>1</a:t>
            </a:r>
            <a:r>
              <a:rPr lang="en-GB" dirty="0" smtClean="0"/>
              <a:t>, L</a:t>
            </a:r>
            <a:r>
              <a:rPr lang="en-GB" baseline="-25000" dirty="0" smtClean="0"/>
              <a:t>2</a:t>
            </a:r>
            <a:r>
              <a:rPr lang="en-GB" dirty="0" smtClean="0"/>
              <a:t>, L</a:t>
            </a:r>
            <a:r>
              <a:rPr lang="en-GB" baseline="-25000" dirty="0" smtClean="0"/>
              <a:t>3</a:t>
            </a:r>
            <a:r>
              <a:rPr lang="en-GB" dirty="0" smtClean="0"/>
              <a:t>, ... </a:t>
            </a:r>
            <a:r>
              <a:rPr lang="en-GB" dirty="0" err="1" smtClean="0"/>
              <a:t>L</a:t>
            </a:r>
            <a:r>
              <a:rPr lang="en-GB" baseline="-25000" dirty="0" err="1" smtClean="0"/>
              <a:t>n</a:t>
            </a:r>
            <a:endParaRPr lang="en-GB" baseline="-25000" dirty="0" smtClean="0"/>
          </a:p>
          <a:p>
            <a:r>
              <a:rPr lang="en-GB" dirty="0" smtClean="0"/>
              <a:t>Future lapse rate L</a:t>
            </a:r>
            <a:r>
              <a:rPr lang="en-GB" baseline="-25000" dirty="0" smtClean="0"/>
              <a:t>n+1</a:t>
            </a:r>
          </a:p>
          <a:p>
            <a:endParaRPr lang="en-GB" dirty="0" smtClean="0"/>
          </a:p>
          <a:p>
            <a:r>
              <a:rPr lang="en-GB" dirty="0" smtClean="0"/>
              <a:t>Feasibility: Lapse rates 0 &lt; L</a:t>
            </a:r>
            <a:r>
              <a:rPr lang="en-GB" baseline="-25000" dirty="0" smtClean="0"/>
              <a:t>t</a:t>
            </a:r>
            <a:r>
              <a:rPr lang="en-GB" dirty="0" smtClean="0"/>
              <a:t> &lt; 1</a:t>
            </a:r>
          </a:p>
          <a:p>
            <a:r>
              <a:rPr lang="en-GB" dirty="0" smtClean="0"/>
              <a:t>Instead model </a:t>
            </a:r>
            <a:r>
              <a:rPr lang="en-GB" dirty="0" err="1" smtClean="0"/>
              <a:t>X</a:t>
            </a:r>
            <a:r>
              <a:rPr lang="en-GB" baseline="-25000" dirty="0" err="1" smtClean="0"/>
              <a:t>t</a:t>
            </a:r>
            <a:r>
              <a:rPr lang="en-GB" dirty="0" smtClean="0"/>
              <a:t> = log[L</a:t>
            </a:r>
            <a:r>
              <a:rPr lang="en-GB" baseline="-25000" dirty="0" smtClean="0"/>
              <a:t>t</a:t>
            </a:r>
            <a:r>
              <a:rPr lang="en-GB" dirty="0" smtClean="0"/>
              <a:t>/(1-L</a:t>
            </a:r>
            <a:r>
              <a:rPr lang="en-GB" baseline="-25000" dirty="0" smtClean="0"/>
              <a:t>t</a:t>
            </a:r>
            <a:r>
              <a:rPr lang="en-GB" dirty="0" smtClean="0"/>
              <a:t>)]</a:t>
            </a:r>
          </a:p>
          <a:p>
            <a:r>
              <a:rPr lang="en-GB" dirty="0" err="1" smtClean="0"/>
              <a:t>X</a:t>
            </a:r>
            <a:r>
              <a:rPr lang="en-GB" baseline="-25000" dirty="0" err="1" smtClean="0"/>
              <a:t>t</a:t>
            </a:r>
            <a:r>
              <a:rPr lang="en-GB" dirty="0" smtClean="0"/>
              <a:t> can take any real value</a:t>
            </a:r>
          </a:p>
          <a:p>
            <a:endParaRPr lang="en-GB" dirty="0" smtClean="0"/>
          </a:p>
          <a:p>
            <a:endParaRPr lang="en-GB" dirty="0"/>
          </a:p>
        </p:txBody>
      </p:sp>
      <p:sp>
        <p:nvSpPr>
          <p:cNvPr id="6" name="TextBox 5"/>
          <p:cNvSpPr txBox="1"/>
          <p:nvPr/>
        </p:nvSpPr>
        <p:spPr>
          <a:xfrm>
            <a:off x="5381831" y="533579"/>
            <a:ext cx="3714478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Random Noise Model “N”</a:t>
            </a:r>
          </a:p>
          <a:p>
            <a:r>
              <a:rPr lang="en-GB" dirty="0" err="1" smtClean="0"/>
              <a:t>X</a:t>
            </a:r>
            <a:r>
              <a:rPr lang="en-GB" baseline="-25000" dirty="0" err="1" smtClean="0"/>
              <a:t>t</a:t>
            </a:r>
            <a:r>
              <a:rPr lang="en-GB" dirty="0" smtClean="0"/>
              <a:t> ~ </a:t>
            </a:r>
            <a:r>
              <a:rPr lang="en-GB" dirty="0" err="1" smtClean="0"/>
              <a:t>iid</a:t>
            </a:r>
            <a:r>
              <a:rPr lang="en-GB" dirty="0" smtClean="0"/>
              <a:t> logistic(mean </a:t>
            </a:r>
            <a:r>
              <a:rPr lang="el-GR" dirty="0" smtClean="0"/>
              <a:t>μ</a:t>
            </a:r>
            <a:r>
              <a:rPr lang="en-GB" dirty="0" smtClean="0"/>
              <a:t>, </a:t>
            </a:r>
            <a:r>
              <a:rPr lang="en-GB" dirty="0" err="1" smtClean="0"/>
              <a:t>stdev</a:t>
            </a:r>
            <a:r>
              <a:rPr lang="en-GB" dirty="0" smtClean="0"/>
              <a:t> </a:t>
            </a:r>
            <a:r>
              <a:rPr lang="el-GR" dirty="0" smtClean="0"/>
              <a:t>σ</a:t>
            </a:r>
            <a:r>
              <a:rPr lang="en-GB" dirty="0" smtClean="0"/>
              <a:t>)</a:t>
            </a:r>
          </a:p>
          <a:p>
            <a:r>
              <a:rPr lang="en-GB" dirty="0" smtClean="0"/>
              <a:t>Estimates:</a:t>
            </a:r>
          </a:p>
          <a:p>
            <a:endParaRPr lang="en-GB" dirty="0" smtClean="0"/>
          </a:p>
          <a:p>
            <a:endParaRPr lang="en-GB" dirty="0" smtClean="0"/>
          </a:p>
          <a:p>
            <a:endParaRPr lang="en-GB" dirty="0" smtClean="0"/>
          </a:p>
          <a:p>
            <a:r>
              <a:rPr lang="en-GB" dirty="0" smtClean="0"/>
              <a:t>Forecast:</a:t>
            </a:r>
          </a:p>
          <a:p>
            <a:r>
              <a:rPr lang="en-GB" dirty="0" smtClean="0"/>
              <a:t>X</a:t>
            </a:r>
            <a:r>
              <a:rPr lang="en-GB" baseline="-25000" dirty="0" smtClean="0"/>
              <a:t>n+1</a:t>
            </a:r>
            <a:r>
              <a:rPr lang="en-GB" dirty="0" smtClean="0"/>
              <a:t> ~ logistic(mean </a:t>
            </a:r>
            <a:r>
              <a:rPr lang="el-GR" dirty="0" smtClean="0"/>
              <a:t>μ</a:t>
            </a:r>
            <a:r>
              <a:rPr lang="en-GB" baseline="-25000" dirty="0" smtClean="0"/>
              <a:t>N</a:t>
            </a:r>
            <a:r>
              <a:rPr lang="en-GB" dirty="0" smtClean="0"/>
              <a:t>, </a:t>
            </a:r>
            <a:r>
              <a:rPr lang="en-GB" dirty="0" err="1" smtClean="0"/>
              <a:t>stdev</a:t>
            </a:r>
            <a:r>
              <a:rPr lang="en-GB" dirty="0" smtClean="0"/>
              <a:t> </a:t>
            </a:r>
            <a:r>
              <a:rPr lang="el-GR" dirty="0" smtClean="0"/>
              <a:t>σ</a:t>
            </a:r>
            <a:r>
              <a:rPr lang="en-GB" baseline="-25000" dirty="0" smtClean="0"/>
              <a:t>N</a:t>
            </a:r>
            <a:r>
              <a:rPr lang="en-GB" dirty="0" smtClean="0"/>
              <a:t>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377608" y="3413899"/>
            <a:ext cx="4046301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Random Walk Model “W”</a:t>
            </a:r>
          </a:p>
          <a:p>
            <a:r>
              <a:rPr lang="en-GB" dirty="0" smtClean="0"/>
              <a:t>X</a:t>
            </a:r>
            <a:r>
              <a:rPr lang="en-GB" baseline="-25000" dirty="0" smtClean="0"/>
              <a:t>t+1</a:t>
            </a:r>
            <a:r>
              <a:rPr lang="en-GB" dirty="0" smtClean="0"/>
              <a:t> –</a:t>
            </a:r>
            <a:r>
              <a:rPr lang="en-GB" dirty="0" err="1" smtClean="0"/>
              <a:t>X</a:t>
            </a:r>
            <a:r>
              <a:rPr lang="en-GB" baseline="-25000" dirty="0" err="1" smtClean="0"/>
              <a:t>t</a:t>
            </a:r>
            <a:r>
              <a:rPr lang="en-GB" dirty="0" smtClean="0"/>
              <a:t> ~ </a:t>
            </a:r>
            <a:r>
              <a:rPr lang="en-GB" dirty="0" err="1" smtClean="0"/>
              <a:t>iid</a:t>
            </a:r>
            <a:r>
              <a:rPr lang="en-GB" dirty="0" smtClean="0"/>
              <a:t> logistic(mean 0, </a:t>
            </a:r>
            <a:r>
              <a:rPr lang="en-GB" dirty="0" err="1" smtClean="0"/>
              <a:t>stdev</a:t>
            </a:r>
            <a:r>
              <a:rPr lang="en-GB" dirty="0" smtClean="0"/>
              <a:t> </a:t>
            </a:r>
            <a:r>
              <a:rPr lang="el-GR" dirty="0" smtClean="0"/>
              <a:t>σ</a:t>
            </a:r>
            <a:r>
              <a:rPr lang="en-GB" dirty="0" smtClean="0"/>
              <a:t>)</a:t>
            </a:r>
          </a:p>
          <a:p>
            <a:r>
              <a:rPr lang="en-GB" dirty="0" smtClean="0"/>
              <a:t>Estimate:</a:t>
            </a:r>
          </a:p>
          <a:p>
            <a:endParaRPr lang="en-GB" dirty="0" smtClean="0"/>
          </a:p>
          <a:p>
            <a:endParaRPr lang="en-GB" dirty="0" smtClean="0"/>
          </a:p>
          <a:p>
            <a:r>
              <a:rPr lang="en-GB" dirty="0" smtClean="0"/>
              <a:t>Forecast:</a:t>
            </a:r>
          </a:p>
          <a:p>
            <a:r>
              <a:rPr lang="en-GB" dirty="0" smtClean="0"/>
              <a:t>X</a:t>
            </a:r>
            <a:r>
              <a:rPr lang="en-GB" baseline="-25000" dirty="0" smtClean="0"/>
              <a:t>n+1</a:t>
            </a:r>
            <a:r>
              <a:rPr lang="en-GB" dirty="0" smtClean="0"/>
              <a:t> ~ logistic(mean </a:t>
            </a:r>
            <a:r>
              <a:rPr lang="el-GR" dirty="0" smtClean="0"/>
              <a:t>μ</a:t>
            </a:r>
            <a:r>
              <a:rPr lang="en-GB" baseline="-25000" dirty="0" smtClean="0"/>
              <a:t>W</a:t>
            </a:r>
            <a:r>
              <a:rPr lang="en-GB" dirty="0" smtClean="0"/>
              <a:t>=</a:t>
            </a:r>
            <a:r>
              <a:rPr lang="en-GB" dirty="0" err="1" smtClean="0"/>
              <a:t>X</a:t>
            </a:r>
            <a:r>
              <a:rPr lang="en-GB" baseline="-25000" dirty="0" err="1" smtClean="0"/>
              <a:t>n</a:t>
            </a:r>
            <a:r>
              <a:rPr lang="en-GB" dirty="0" smtClean="0"/>
              <a:t>, </a:t>
            </a:r>
            <a:r>
              <a:rPr lang="en-GB" dirty="0" err="1" smtClean="0"/>
              <a:t>stdev</a:t>
            </a:r>
            <a:r>
              <a:rPr lang="en-GB" dirty="0" smtClean="0"/>
              <a:t> </a:t>
            </a:r>
            <a:r>
              <a:rPr lang="el-GR" dirty="0" smtClean="0"/>
              <a:t>σ</a:t>
            </a:r>
            <a:r>
              <a:rPr lang="en-GB" baseline="-25000" dirty="0" smtClean="0"/>
              <a:t>W</a:t>
            </a:r>
            <a:r>
              <a:rPr lang="en-GB" dirty="0" smtClean="0"/>
              <a:t>)</a:t>
            </a: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/>
        </p:nvGraphicFramePr>
        <p:xfrm>
          <a:off x="6609184" y="1124744"/>
          <a:ext cx="2232248" cy="123632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14" name="Equation" r:id="rId3" imgW="1651000" imgH="914400" progId="Equation.3">
                  <p:embed/>
                </p:oleObj>
              </mc:Choice>
              <mc:Fallback>
                <p:oleObj name="Equation" r:id="rId3" imgW="1651000" imgH="914400" progId="Equation.3">
                  <p:embed/>
                  <p:pic>
                    <p:nvPicPr>
                      <p:cNvPr id="0" name="Picture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09184" y="1124744"/>
                        <a:ext cx="2232248" cy="123632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8"/>
          <p:cNvGraphicFramePr>
            <a:graphicFrameLocks noChangeAspect="1"/>
          </p:cNvGraphicFramePr>
          <p:nvPr/>
        </p:nvGraphicFramePr>
        <p:xfrm>
          <a:off x="6537325" y="3951139"/>
          <a:ext cx="2251075" cy="1062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15" name="Equation" r:id="rId5" imgW="1727200" imgH="711200" progId="Equation.3">
                  <p:embed/>
                </p:oleObj>
              </mc:Choice>
              <mc:Fallback>
                <p:oleObj name="Equation" r:id="rId5" imgW="1727200" imgH="711200" progId="Equation.3">
                  <p:embed/>
                  <p:pic>
                    <p:nvPicPr>
                      <p:cNvPr id="0" name="Picture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37325" y="3951139"/>
                        <a:ext cx="2251075" cy="10620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ight Arrow 12"/>
          <p:cNvSpPr/>
          <p:nvPr/>
        </p:nvSpPr>
        <p:spPr>
          <a:xfrm>
            <a:off x="4592960" y="2564904"/>
            <a:ext cx="720080" cy="21602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Right Arrow 13"/>
          <p:cNvSpPr/>
          <p:nvPr/>
        </p:nvSpPr>
        <p:spPr>
          <a:xfrm>
            <a:off x="4592960" y="3645024"/>
            <a:ext cx="720080" cy="21602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807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How Different can Fitted Models Be (n=10)?</a:t>
            </a:r>
            <a:endParaRPr lang="en-GB" dirty="0"/>
          </a:p>
        </p:txBody>
      </p:sp>
      <p:graphicFrame>
        <p:nvGraphicFramePr>
          <p:cNvPr id="54" name="Object 5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00318684"/>
              </p:ext>
            </p:extLst>
          </p:nvPr>
        </p:nvGraphicFramePr>
        <p:xfrm>
          <a:off x="6718994" y="3789363"/>
          <a:ext cx="3130550" cy="1079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48" name="Equation" r:id="rId3" imgW="2501640" imgH="863280" progId="Equation.3">
                  <p:embed/>
                </p:oleObj>
              </mc:Choice>
              <mc:Fallback>
                <p:oleObj name="Equation" r:id="rId3" imgW="2501640" imgH="863280" progId="Equation.3">
                  <p:embed/>
                  <p:pic>
                    <p:nvPicPr>
                      <p:cNvPr id="0" name="Picture 2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18994" y="3789363"/>
                        <a:ext cx="3130550" cy="1079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TextBox 54"/>
          <p:cNvSpPr txBox="1"/>
          <p:nvPr/>
        </p:nvSpPr>
        <p:spPr>
          <a:xfrm>
            <a:off x="6975802" y="3356992"/>
            <a:ext cx="24416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Best possible bounds:</a:t>
            </a:r>
            <a:endParaRPr lang="en-GB" dirty="0"/>
          </a:p>
        </p:txBody>
      </p:sp>
      <p:graphicFrame>
        <p:nvGraphicFramePr>
          <p:cNvPr id="66613" name="Object 53"/>
          <p:cNvGraphicFramePr>
            <a:graphicFrameLocks noChangeAspect="1"/>
          </p:cNvGraphicFramePr>
          <p:nvPr/>
        </p:nvGraphicFramePr>
        <p:xfrm>
          <a:off x="5889104" y="5094576"/>
          <a:ext cx="864097" cy="638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49" name="Equation" r:id="rId5" imgW="583947" imgH="431613" progId="Equation.3">
                  <p:embed/>
                </p:oleObj>
              </mc:Choice>
              <mc:Fallback>
                <p:oleObj name="Equation" r:id="rId5" imgW="583947" imgH="431613" progId="Equation.3">
                  <p:embed/>
                  <p:pic>
                    <p:nvPicPr>
                      <p:cNvPr id="0" name="Picture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9104" y="5094576"/>
                        <a:ext cx="864097" cy="63868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614" name="Object 54"/>
          <p:cNvGraphicFramePr>
            <a:graphicFrameLocks noChangeAspect="1"/>
          </p:cNvGraphicFramePr>
          <p:nvPr/>
        </p:nvGraphicFramePr>
        <p:xfrm>
          <a:off x="3728864" y="1628800"/>
          <a:ext cx="400127" cy="64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50" name="Equation" r:id="rId7" imgW="266469" imgH="431425" progId="Equation.3">
                  <p:embed/>
                </p:oleObj>
              </mc:Choice>
              <mc:Fallback>
                <p:oleObj name="Equation" r:id="rId7" imgW="266469" imgH="431425" progId="Equation.3">
                  <p:embed/>
                  <p:pic>
                    <p:nvPicPr>
                      <p:cNvPr id="0" name="Picture 2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28864" y="1628800"/>
                        <a:ext cx="400127" cy="64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9" name="TextBox 58"/>
          <p:cNvSpPr txBox="1"/>
          <p:nvPr/>
        </p:nvSpPr>
        <p:spPr>
          <a:xfrm>
            <a:off x="7141941" y="1484784"/>
            <a:ext cx="23648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FSA persistency data</a:t>
            </a:r>
            <a:endParaRPr lang="en-GB" dirty="0"/>
          </a:p>
        </p:txBody>
      </p:sp>
      <p:sp>
        <p:nvSpPr>
          <p:cNvPr id="60" name="TextBox 59"/>
          <p:cNvSpPr txBox="1"/>
          <p:nvPr/>
        </p:nvSpPr>
        <p:spPr>
          <a:xfrm rot="19376680">
            <a:off x="420169" y="1501320"/>
            <a:ext cx="242245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>
                <a:solidFill>
                  <a:srgbClr val="0070C0"/>
                </a:solidFill>
              </a:rPr>
              <a:t>Boundary of </a:t>
            </a:r>
          </a:p>
          <a:p>
            <a:r>
              <a:rPr lang="en-GB" dirty="0" smtClean="0">
                <a:solidFill>
                  <a:srgbClr val="0070C0"/>
                </a:solidFill>
              </a:rPr>
              <a:t>feasible region (n=10)</a:t>
            </a:r>
            <a:endParaRPr lang="en-GB" dirty="0">
              <a:solidFill>
                <a:srgbClr val="0070C0"/>
              </a:solidFill>
            </a:endParaRPr>
          </a:p>
        </p:txBody>
      </p:sp>
      <p:sp>
        <p:nvSpPr>
          <p:cNvPr id="66621" name="Rectangle 61"/>
          <p:cNvSpPr>
            <a:spLocks noChangeArrowheads="1"/>
          </p:cNvSpPr>
          <p:nvPr/>
        </p:nvSpPr>
        <p:spPr bwMode="auto">
          <a:xfrm>
            <a:off x="3629026" y="1425575"/>
            <a:ext cx="7938" cy="4408488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22" name="Freeform 62"/>
          <p:cNvSpPr>
            <a:spLocks noEditPoints="1"/>
          </p:cNvSpPr>
          <p:nvPr/>
        </p:nvSpPr>
        <p:spPr bwMode="auto">
          <a:xfrm>
            <a:off x="3568701" y="1422400"/>
            <a:ext cx="65088" cy="4416425"/>
          </a:xfrm>
          <a:custGeom>
            <a:avLst/>
            <a:gdLst/>
            <a:ahLst/>
            <a:cxnLst>
              <a:cxn ang="0">
                <a:pos x="0" y="2777"/>
              </a:cxn>
              <a:cxn ang="0">
                <a:pos x="41" y="2777"/>
              </a:cxn>
              <a:cxn ang="0">
                <a:pos x="41" y="2782"/>
              </a:cxn>
              <a:cxn ang="0">
                <a:pos x="0" y="2782"/>
              </a:cxn>
              <a:cxn ang="0">
                <a:pos x="0" y="2777"/>
              </a:cxn>
              <a:cxn ang="0">
                <a:pos x="0" y="2085"/>
              </a:cxn>
              <a:cxn ang="0">
                <a:pos x="41" y="2085"/>
              </a:cxn>
              <a:cxn ang="0">
                <a:pos x="41" y="2090"/>
              </a:cxn>
              <a:cxn ang="0">
                <a:pos x="0" y="2090"/>
              </a:cxn>
              <a:cxn ang="0">
                <a:pos x="0" y="2085"/>
              </a:cxn>
              <a:cxn ang="0">
                <a:pos x="0" y="1388"/>
              </a:cxn>
              <a:cxn ang="0">
                <a:pos x="41" y="1388"/>
              </a:cxn>
              <a:cxn ang="0">
                <a:pos x="41" y="1393"/>
              </a:cxn>
              <a:cxn ang="0">
                <a:pos x="0" y="1393"/>
              </a:cxn>
              <a:cxn ang="0">
                <a:pos x="0" y="1388"/>
              </a:cxn>
              <a:cxn ang="0">
                <a:pos x="0" y="697"/>
              </a:cxn>
              <a:cxn ang="0">
                <a:pos x="41" y="697"/>
              </a:cxn>
              <a:cxn ang="0">
                <a:pos x="41" y="702"/>
              </a:cxn>
              <a:cxn ang="0">
                <a:pos x="0" y="702"/>
              </a:cxn>
              <a:cxn ang="0">
                <a:pos x="0" y="697"/>
              </a:cxn>
              <a:cxn ang="0">
                <a:pos x="0" y="0"/>
              </a:cxn>
              <a:cxn ang="0">
                <a:pos x="41" y="0"/>
              </a:cxn>
              <a:cxn ang="0">
                <a:pos x="41" y="5"/>
              </a:cxn>
              <a:cxn ang="0">
                <a:pos x="0" y="5"/>
              </a:cxn>
              <a:cxn ang="0">
                <a:pos x="0" y="0"/>
              </a:cxn>
            </a:cxnLst>
            <a:rect l="0" t="0" r="r" b="b"/>
            <a:pathLst>
              <a:path w="41" h="2782">
                <a:moveTo>
                  <a:pt x="0" y="2777"/>
                </a:moveTo>
                <a:lnTo>
                  <a:pt x="41" y="2777"/>
                </a:lnTo>
                <a:lnTo>
                  <a:pt x="41" y="2782"/>
                </a:lnTo>
                <a:lnTo>
                  <a:pt x="0" y="2782"/>
                </a:lnTo>
                <a:lnTo>
                  <a:pt x="0" y="2777"/>
                </a:lnTo>
                <a:close/>
                <a:moveTo>
                  <a:pt x="0" y="2085"/>
                </a:moveTo>
                <a:lnTo>
                  <a:pt x="41" y="2085"/>
                </a:lnTo>
                <a:lnTo>
                  <a:pt x="41" y="2090"/>
                </a:lnTo>
                <a:lnTo>
                  <a:pt x="0" y="2090"/>
                </a:lnTo>
                <a:lnTo>
                  <a:pt x="0" y="2085"/>
                </a:lnTo>
                <a:close/>
                <a:moveTo>
                  <a:pt x="0" y="1388"/>
                </a:moveTo>
                <a:lnTo>
                  <a:pt x="41" y="1388"/>
                </a:lnTo>
                <a:lnTo>
                  <a:pt x="41" y="1393"/>
                </a:lnTo>
                <a:lnTo>
                  <a:pt x="0" y="1393"/>
                </a:lnTo>
                <a:lnTo>
                  <a:pt x="0" y="1388"/>
                </a:lnTo>
                <a:close/>
                <a:moveTo>
                  <a:pt x="0" y="697"/>
                </a:moveTo>
                <a:lnTo>
                  <a:pt x="41" y="697"/>
                </a:lnTo>
                <a:lnTo>
                  <a:pt x="41" y="702"/>
                </a:lnTo>
                <a:lnTo>
                  <a:pt x="0" y="702"/>
                </a:lnTo>
                <a:lnTo>
                  <a:pt x="0" y="697"/>
                </a:lnTo>
                <a:close/>
                <a:moveTo>
                  <a:pt x="0" y="0"/>
                </a:moveTo>
                <a:lnTo>
                  <a:pt x="41" y="0"/>
                </a:lnTo>
                <a:lnTo>
                  <a:pt x="41" y="5"/>
                </a:lnTo>
                <a:lnTo>
                  <a:pt x="0" y="5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23" name="Rectangle 63"/>
          <p:cNvSpPr>
            <a:spLocks noChangeArrowheads="1"/>
          </p:cNvSpPr>
          <p:nvPr/>
        </p:nvSpPr>
        <p:spPr bwMode="auto">
          <a:xfrm>
            <a:off x="635001" y="5830888"/>
            <a:ext cx="5995988" cy="7938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24" name="Freeform 64"/>
          <p:cNvSpPr>
            <a:spLocks noEditPoints="1"/>
          </p:cNvSpPr>
          <p:nvPr/>
        </p:nvSpPr>
        <p:spPr bwMode="auto">
          <a:xfrm>
            <a:off x="631826" y="5834063"/>
            <a:ext cx="6003925" cy="71438"/>
          </a:xfrm>
          <a:custGeom>
            <a:avLst/>
            <a:gdLst/>
            <a:ahLst/>
            <a:cxnLst>
              <a:cxn ang="0">
                <a:pos x="5" y="45"/>
              </a:cxn>
              <a:cxn ang="0">
                <a:pos x="0" y="0"/>
              </a:cxn>
              <a:cxn ang="0">
                <a:pos x="275" y="0"/>
              </a:cxn>
              <a:cxn ang="0">
                <a:pos x="269" y="45"/>
              </a:cxn>
              <a:cxn ang="0">
                <a:pos x="275" y="0"/>
              </a:cxn>
              <a:cxn ang="0">
                <a:pos x="544" y="45"/>
              </a:cxn>
              <a:cxn ang="0">
                <a:pos x="539" y="0"/>
              </a:cxn>
              <a:cxn ang="0">
                <a:pos x="814" y="0"/>
              </a:cxn>
              <a:cxn ang="0">
                <a:pos x="809" y="45"/>
              </a:cxn>
              <a:cxn ang="0">
                <a:pos x="814" y="0"/>
              </a:cxn>
              <a:cxn ang="0">
                <a:pos x="1084" y="45"/>
              </a:cxn>
              <a:cxn ang="0">
                <a:pos x="1079" y="0"/>
              </a:cxn>
              <a:cxn ang="0">
                <a:pos x="1354" y="0"/>
              </a:cxn>
              <a:cxn ang="0">
                <a:pos x="1349" y="45"/>
              </a:cxn>
              <a:cxn ang="0">
                <a:pos x="1354" y="0"/>
              </a:cxn>
              <a:cxn ang="0">
                <a:pos x="1623" y="45"/>
              </a:cxn>
              <a:cxn ang="0">
                <a:pos x="1618" y="0"/>
              </a:cxn>
              <a:cxn ang="0">
                <a:pos x="1893" y="0"/>
              </a:cxn>
              <a:cxn ang="0">
                <a:pos x="1888" y="45"/>
              </a:cxn>
              <a:cxn ang="0">
                <a:pos x="1893" y="0"/>
              </a:cxn>
              <a:cxn ang="0">
                <a:pos x="2163" y="45"/>
              </a:cxn>
              <a:cxn ang="0">
                <a:pos x="2158" y="0"/>
              </a:cxn>
              <a:cxn ang="0">
                <a:pos x="2433" y="0"/>
              </a:cxn>
              <a:cxn ang="0">
                <a:pos x="2428" y="45"/>
              </a:cxn>
              <a:cxn ang="0">
                <a:pos x="2433" y="0"/>
              </a:cxn>
              <a:cxn ang="0">
                <a:pos x="2703" y="45"/>
              </a:cxn>
              <a:cxn ang="0">
                <a:pos x="2697" y="0"/>
              </a:cxn>
              <a:cxn ang="0">
                <a:pos x="2972" y="0"/>
              </a:cxn>
              <a:cxn ang="0">
                <a:pos x="2967" y="45"/>
              </a:cxn>
              <a:cxn ang="0">
                <a:pos x="2972" y="0"/>
              </a:cxn>
              <a:cxn ang="0">
                <a:pos x="3242" y="45"/>
              </a:cxn>
              <a:cxn ang="0">
                <a:pos x="3237" y="0"/>
              </a:cxn>
              <a:cxn ang="0">
                <a:pos x="3512" y="0"/>
              </a:cxn>
              <a:cxn ang="0">
                <a:pos x="3507" y="45"/>
              </a:cxn>
              <a:cxn ang="0">
                <a:pos x="3512" y="0"/>
              </a:cxn>
              <a:cxn ang="0">
                <a:pos x="3782" y="45"/>
              </a:cxn>
              <a:cxn ang="0">
                <a:pos x="3777" y="0"/>
              </a:cxn>
            </a:cxnLst>
            <a:rect l="0" t="0" r="r" b="b"/>
            <a:pathLst>
              <a:path w="3782" h="45">
                <a:moveTo>
                  <a:pt x="5" y="0"/>
                </a:moveTo>
                <a:lnTo>
                  <a:pt x="5" y="45"/>
                </a:lnTo>
                <a:lnTo>
                  <a:pt x="0" y="45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275" y="0"/>
                </a:moveTo>
                <a:lnTo>
                  <a:pt x="275" y="45"/>
                </a:lnTo>
                <a:lnTo>
                  <a:pt x="269" y="45"/>
                </a:lnTo>
                <a:lnTo>
                  <a:pt x="269" y="0"/>
                </a:lnTo>
                <a:lnTo>
                  <a:pt x="275" y="0"/>
                </a:lnTo>
                <a:close/>
                <a:moveTo>
                  <a:pt x="544" y="0"/>
                </a:moveTo>
                <a:lnTo>
                  <a:pt x="544" y="45"/>
                </a:lnTo>
                <a:lnTo>
                  <a:pt x="539" y="45"/>
                </a:lnTo>
                <a:lnTo>
                  <a:pt x="539" y="0"/>
                </a:lnTo>
                <a:lnTo>
                  <a:pt x="544" y="0"/>
                </a:lnTo>
                <a:close/>
                <a:moveTo>
                  <a:pt x="814" y="0"/>
                </a:moveTo>
                <a:lnTo>
                  <a:pt x="814" y="45"/>
                </a:lnTo>
                <a:lnTo>
                  <a:pt x="809" y="45"/>
                </a:lnTo>
                <a:lnTo>
                  <a:pt x="809" y="0"/>
                </a:lnTo>
                <a:lnTo>
                  <a:pt x="814" y="0"/>
                </a:lnTo>
                <a:close/>
                <a:moveTo>
                  <a:pt x="1084" y="0"/>
                </a:moveTo>
                <a:lnTo>
                  <a:pt x="1084" y="45"/>
                </a:lnTo>
                <a:lnTo>
                  <a:pt x="1079" y="45"/>
                </a:lnTo>
                <a:lnTo>
                  <a:pt x="1079" y="0"/>
                </a:lnTo>
                <a:lnTo>
                  <a:pt x="1084" y="0"/>
                </a:lnTo>
                <a:close/>
                <a:moveTo>
                  <a:pt x="1354" y="0"/>
                </a:moveTo>
                <a:lnTo>
                  <a:pt x="1354" y="45"/>
                </a:lnTo>
                <a:lnTo>
                  <a:pt x="1349" y="45"/>
                </a:lnTo>
                <a:lnTo>
                  <a:pt x="1349" y="0"/>
                </a:lnTo>
                <a:lnTo>
                  <a:pt x="1354" y="0"/>
                </a:lnTo>
                <a:close/>
                <a:moveTo>
                  <a:pt x="1623" y="0"/>
                </a:moveTo>
                <a:lnTo>
                  <a:pt x="1623" y="45"/>
                </a:lnTo>
                <a:lnTo>
                  <a:pt x="1618" y="45"/>
                </a:lnTo>
                <a:lnTo>
                  <a:pt x="1618" y="0"/>
                </a:lnTo>
                <a:lnTo>
                  <a:pt x="1623" y="0"/>
                </a:lnTo>
                <a:close/>
                <a:moveTo>
                  <a:pt x="1893" y="0"/>
                </a:moveTo>
                <a:lnTo>
                  <a:pt x="1893" y="45"/>
                </a:lnTo>
                <a:lnTo>
                  <a:pt x="1888" y="45"/>
                </a:lnTo>
                <a:lnTo>
                  <a:pt x="1888" y="0"/>
                </a:lnTo>
                <a:lnTo>
                  <a:pt x="1893" y="0"/>
                </a:lnTo>
                <a:close/>
                <a:moveTo>
                  <a:pt x="2163" y="0"/>
                </a:moveTo>
                <a:lnTo>
                  <a:pt x="2163" y="45"/>
                </a:lnTo>
                <a:lnTo>
                  <a:pt x="2158" y="45"/>
                </a:lnTo>
                <a:lnTo>
                  <a:pt x="2158" y="0"/>
                </a:lnTo>
                <a:lnTo>
                  <a:pt x="2163" y="0"/>
                </a:lnTo>
                <a:close/>
                <a:moveTo>
                  <a:pt x="2433" y="0"/>
                </a:moveTo>
                <a:lnTo>
                  <a:pt x="2433" y="45"/>
                </a:lnTo>
                <a:lnTo>
                  <a:pt x="2428" y="45"/>
                </a:lnTo>
                <a:lnTo>
                  <a:pt x="2428" y="0"/>
                </a:lnTo>
                <a:lnTo>
                  <a:pt x="2433" y="0"/>
                </a:lnTo>
                <a:close/>
                <a:moveTo>
                  <a:pt x="2703" y="0"/>
                </a:moveTo>
                <a:lnTo>
                  <a:pt x="2703" y="45"/>
                </a:lnTo>
                <a:lnTo>
                  <a:pt x="2697" y="45"/>
                </a:lnTo>
                <a:lnTo>
                  <a:pt x="2697" y="0"/>
                </a:lnTo>
                <a:lnTo>
                  <a:pt x="2703" y="0"/>
                </a:lnTo>
                <a:close/>
                <a:moveTo>
                  <a:pt x="2972" y="0"/>
                </a:moveTo>
                <a:lnTo>
                  <a:pt x="2972" y="45"/>
                </a:lnTo>
                <a:lnTo>
                  <a:pt x="2967" y="45"/>
                </a:lnTo>
                <a:lnTo>
                  <a:pt x="2967" y="0"/>
                </a:lnTo>
                <a:lnTo>
                  <a:pt x="2972" y="0"/>
                </a:lnTo>
                <a:close/>
                <a:moveTo>
                  <a:pt x="3242" y="0"/>
                </a:moveTo>
                <a:lnTo>
                  <a:pt x="3242" y="45"/>
                </a:lnTo>
                <a:lnTo>
                  <a:pt x="3237" y="45"/>
                </a:lnTo>
                <a:lnTo>
                  <a:pt x="3237" y="0"/>
                </a:lnTo>
                <a:lnTo>
                  <a:pt x="3242" y="0"/>
                </a:lnTo>
                <a:close/>
                <a:moveTo>
                  <a:pt x="3512" y="0"/>
                </a:moveTo>
                <a:lnTo>
                  <a:pt x="3512" y="45"/>
                </a:lnTo>
                <a:lnTo>
                  <a:pt x="3507" y="45"/>
                </a:lnTo>
                <a:lnTo>
                  <a:pt x="3507" y="0"/>
                </a:lnTo>
                <a:lnTo>
                  <a:pt x="3512" y="0"/>
                </a:lnTo>
                <a:close/>
                <a:moveTo>
                  <a:pt x="3782" y="0"/>
                </a:moveTo>
                <a:lnTo>
                  <a:pt x="3782" y="45"/>
                </a:lnTo>
                <a:lnTo>
                  <a:pt x="3777" y="45"/>
                </a:lnTo>
                <a:lnTo>
                  <a:pt x="3777" y="0"/>
                </a:lnTo>
                <a:lnTo>
                  <a:pt x="3782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25" name="Freeform 65"/>
          <p:cNvSpPr>
            <a:spLocks/>
          </p:cNvSpPr>
          <p:nvPr/>
        </p:nvSpPr>
        <p:spPr bwMode="auto">
          <a:xfrm>
            <a:off x="3619501" y="3263900"/>
            <a:ext cx="2433638" cy="1895475"/>
          </a:xfrm>
          <a:custGeom>
            <a:avLst/>
            <a:gdLst/>
            <a:ahLst/>
            <a:cxnLst>
              <a:cxn ang="0">
                <a:pos x="486" y="3283"/>
              </a:cxn>
              <a:cxn ang="0">
                <a:pos x="1108" y="3522"/>
              </a:cxn>
              <a:cxn ang="0">
                <a:pos x="1665" y="3713"/>
              </a:cxn>
              <a:cxn ang="0">
                <a:pos x="1987" y="3778"/>
              </a:cxn>
              <a:cxn ang="0">
                <a:pos x="2283" y="3792"/>
              </a:cxn>
              <a:cxn ang="0">
                <a:pos x="2887" y="3681"/>
              </a:cxn>
              <a:cxn ang="0">
                <a:pos x="3329" y="3443"/>
              </a:cxn>
              <a:cxn ang="0">
                <a:pos x="3546" y="3255"/>
              </a:cxn>
              <a:cxn ang="0">
                <a:pos x="3818" y="2983"/>
              </a:cxn>
              <a:cxn ang="0">
                <a:pos x="3978" y="2775"/>
              </a:cxn>
              <a:cxn ang="0">
                <a:pos x="4102" y="2622"/>
              </a:cxn>
              <a:cxn ang="0">
                <a:pos x="4214" y="2446"/>
              </a:cxn>
              <a:cxn ang="0">
                <a:pos x="4342" y="2206"/>
              </a:cxn>
              <a:cxn ang="0">
                <a:pos x="4406" y="2078"/>
              </a:cxn>
              <a:cxn ang="0">
                <a:pos x="4458" y="1943"/>
              </a:cxn>
              <a:cxn ang="0">
                <a:pos x="4502" y="1838"/>
              </a:cxn>
              <a:cxn ang="0">
                <a:pos x="4554" y="1703"/>
              </a:cxn>
              <a:cxn ang="0">
                <a:pos x="4602" y="1575"/>
              </a:cxn>
              <a:cxn ang="0">
                <a:pos x="4627" y="1480"/>
              </a:cxn>
              <a:cxn ang="0">
                <a:pos x="4659" y="1352"/>
              </a:cxn>
              <a:cxn ang="0">
                <a:pos x="4691" y="1240"/>
              </a:cxn>
              <a:cxn ang="0">
                <a:pos x="4707" y="1080"/>
              </a:cxn>
              <a:cxn ang="0">
                <a:pos x="4746" y="935"/>
              </a:cxn>
              <a:cxn ang="0">
                <a:pos x="4755" y="840"/>
              </a:cxn>
              <a:cxn ang="0">
                <a:pos x="4755" y="664"/>
              </a:cxn>
              <a:cxn ang="0">
                <a:pos x="4771" y="536"/>
              </a:cxn>
              <a:cxn ang="0">
                <a:pos x="4771" y="376"/>
              </a:cxn>
              <a:cxn ang="0">
                <a:pos x="4771" y="216"/>
              </a:cxn>
              <a:cxn ang="0">
                <a:pos x="4755" y="104"/>
              </a:cxn>
              <a:cxn ang="0">
                <a:pos x="4803" y="72"/>
              </a:cxn>
              <a:cxn ang="0">
                <a:pos x="4779" y="192"/>
              </a:cxn>
              <a:cxn ang="0">
                <a:pos x="4819" y="344"/>
              </a:cxn>
              <a:cxn ang="0">
                <a:pos x="4819" y="504"/>
              </a:cxn>
              <a:cxn ang="0">
                <a:pos x="4812" y="665"/>
              </a:cxn>
              <a:cxn ang="0">
                <a:pos x="4803" y="792"/>
              </a:cxn>
              <a:cxn ang="0">
                <a:pos x="4787" y="936"/>
              </a:cxn>
              <a:cxn ang="0">
                <a:pos x="4764" y="1081"/>
              </a:cxn>
              <a:cxn ang="0">
                <a:pos x="4739" y="1208"/>
              </a:cxn>
              <a:cxn ang="0">
                <a:pos x="4707" y="1320"/>
              </a:cxn>
              <a:cxn ang="0">
                <a:pos x="4668" y="1481"/>
              </a:cxn>
              <a:cxn ang="0">
                <a:pos x="4643" y="1576"/>
              </a:cxn>
              <a:cxn ang="0">
                <a:pos x="4611" y="1704"/>
              </a:cxn>
              <a:cxn ang="0">
                <a:pos x="4556" y="1833"/>
              </a:cxn>
              <a:cxn ang="0">
                <a:pos x="4513" y="1955"/>
              </a:cxn>
              <a:cxn ang="0">
                <a:pos x="4467" y="2056"/>
              </a:cxn>
              <a:cxn ang="0">
                <a:pos x="4396" y="2217"/>
              </a:cxn>
              <a:cxn ang="0">
                <a:pos x="4289" y="2403"/>
              </a:cxn>
              <a:cxn ang="0">
                <a:pos x="4177" y="2579"/>
              </a:cxn>
              <a:cxn ang="0">
                <a:pos x="4049" y="2771"/>
              </a:cxn>
              <a:cxn ang="0">
                <a:pos x="3873" y="2979"/>
              </a:cxn>
              <a:cxn ang="0">
                <a:pos x="3660" y="3209"/>
              </a:cxn>
              <a:cxn ang="0">
                <a:pos x="3404" y="3433"/>
              </a:cxn>
              <a:cxn ang="0">
                <a:pos x="2980" y="3695"/>
              </a:cxn>
              <a:cxn ang="0">
                <a:pos x="2383" y="3840"/>
              </a:cxn>
              <a:cxn ang="0">
                <a:pos x="2027" y="3824"/>
              </a:cxn>
              <a:cxn ang="0">
                <a:pos x="1723" y="3760"/>
              </a:cxn>
              <a:cxn ang="0">
                <a:pos x="1251" y="3631"/>
              </a:cxn>
              <a:cxn ang="0">
                <a:pos x="564" y="3359"/>
              </a:cxn>
              <a:cxn ang="0">
                <a:pos x="62" y="3164"/>
              </a:cxn>
            </a:cxnLst>
            <a:rect l="0" t="0" r="r" b="b"/>
            <a:pathLst>
              <a:path w="4819" h="3840">
                <a:moveTo>
                  <a:pt x="41" y="3092"/>
                </a:moveTo>
                <a:lnTo>
                  <a:pt x="89" y="3124"/>
                </a:lnTo>
                <a:lnTo>
                  <a:pt x="82" y="3121"/>
                </a:lnTo>
                <a:lnTo>
                  <a:pt x="194" y="3153"/>
                </a:lnTo>
                <a:cubicBezTo>
                  <a:pt x="195" y="3154"/>
                  <a:pt x="197" y="3154"/>
                  <a:pt x="198" y="3155"/>
                </a:cubicBezTo>
                <a:lnTo>
                  <a:pt x="294" y="3203"/>
                </a:lnTo>
                <a:lnTo>
                  <a:pt x="291" y="3202"/>
                </a:lnTo>
                <a:lnTo>
                  <a:pt x="387" y="3234"/>
                </a:lnTo>
                <a:cubicBezTo>
                  <a:pt x="388" y="3234"/>
                  <a:pt x="389" y="3234"/>
                  <a:pt x="390" y="3235"/>
                </a:cubicBezTo>
                <a:lnTo>
                  <a:pt x="486" y="3283"/>
                </a:lnTo>
                <a:lnTo>
                  <a:pt x="483" y="3282"/>
                </a:lnTo>
                <a:lnTo>
                  <a:pt x="579" y="3314"/>
                </a:lnTo>
                <a:cubicBezTo>
                  <a:pt x="580" y="3314"/>
                  <a:pt x="581" y="3314"/>
                  <a:pt x="582" y="3315"/>
                </a:cubicBezTo>
                <a:lnTo>
                  <a:pt x="678" y="3363"/>
                </a:lnTo>
                <a:lnTo>
                  <a:pt x="675" y="3362"/>
                </a:lnTo>
                <a:lnTo>
                  <a:pt x="771" y="3394"/>
                </a:lnTo>
                <a:lnTo>
                  <a:pt x="852" y="3426"/>
                </a:lnTo>
                <a:lnTo>
                  <a:pt x="947" y="3458"/>
                </a:lnTo>
                <a:lnTo>
                  <a:pt x="1028" y="3490"/>
                </a:lnTo>
                <a:lnTo>
                  <a:pt x="1108" y="3522"/>
                </a:lnTo>
                <a:lnTo>
                  <a:pt x="1188" y="3554"/>
                </a:lnTo>
                <a:lnTo>
                  <a:pt x="1268" y="3586"/>
                </a:lnTo>
                <a:lnTo>
                  <a:pt x="1329" y="3601"/>
                </a:lnTo>
                <a:lnTo>
                  <a:pt x="1412" y="3634"/>
                </a:lnTo>
                <a:lnTo>
                  <a:pt x="1473" y="3649"/>
                </a:lnTo>
                <a:lnTo>
                  <a:pt x="1537" y="3665"/>
                </a:lnTo>
                <a:cubicBezTo>
                  <a:pt x="1539" y="3666"/>
                  <a:pt x="1541" y="3666"/>
                  <a:pt x="1542" y="3667"/>
                </a:cubicBezTo>
                <a:lnTo>
                  <a:pt x="1606" y="3699"/>
                </a:lnTo>
                <a:lnTo>
                  <a:pt x="1601" y="3697"/>
                </a:lnTo>
                <a:lnTo>
                  <a:pt x="1665" y="3713"/>
                </a:lnTo>
                <a:lnTo>
                  <a:pt x="1659" y="3712"/>
                </a:lnTo>
                <a:lnTo>
                  <a:pt x="1723" y="3712"/>
                </a:lnTo>
                <a:cubicBezTo>
                  <a:pt x="1726" y="3712"/>
                  <a:pt x="1729" y="3713"/>
                  <a:pt x="1731" y="3714"/>
                </a:cubicBezTo>
                <a:lnTo>
                  <a:pt x="1779" y="3730"/>
                </a:lnTo>
                <a:lnTo>
                  <a:pt x="1841" y="3745"/>
                </a:lnTo>
                <a:lnTo>
                  <a:pt x="1891" y="3762"/>
                </a:lnTo>
                <a:lnTo>
                  <a:pt x="1883" y="3760"/>
                </a:lnTo>
                <a:lnTo>
                  <a:pt x="1931" y="3760"/>
                </a:lnTo>
                <a:cubicBezTo>
                  <a:pt x="1934" y="3760"/>
                  <a:pt x="1937" y="3761"/>
                  <a:pt x="1939" y="3762"/>
                </a:cubicBezTo>
                <a:lnTo>
                  <a:pt x="1987" y="3778"/>
                </a:lnTo>
                <a:lnTo>
                  <a:pt x="1979" y="3776"/>
                </a:lnTo>
                <a:lnTo>
                  <a:pt x="2027" y="3776"/>
                </a:lnTo>
                <a:lnTo>
                  <a:pt x="2075" y="3776"/>
                </a:lnTo>
                <a:cubicBezTo>
                  <a:pt x="2078" y="3776"/>
                  <a:pt x="2081" y="3777"/>
                  <a:pt x="2083" y="3778"/>
                </a:cubicBezTo>
                <a:lnTo>
                  <a:pt x="2131" y="3794"/>
                </a:lnTo>
                <a:lnTo>
                  <a:pt x="2123" y="3792"/>
                </a:lnTo>
                <a:lnTo>
                  <a:pt x="2155" y="3792"/>
                </a:lnTo>
                <a:lnTo>
                  <a:pt x="2203" y="3792"/>
                </a:lnTo>
                <a:lnTo>
                  <a:pt x="2235" y="3792"/>
                </a:lnTo>
                <a:lnTo>
                  <a:pt x="2283" y="3792"/>
                </a:lnTo>
                <a:lnTo>
                  <a:pt x="2379" y="3792"/>
                </a:lnTo>
                <a:lnTo>
                  <a:pt x="2376" y="3793"/>
                </a:lnTo>
                <a:lnTo>
                  <a:pt x="2472" y="3777"/>
                </a:lnTo>
                <a:lnTo>
                  <a:pt x="2568" y="3761"/>
                </a:lnTo>
                <a:lnTo>
                  <a:pt x="2647" y="3745"/>
                </a:lnTo>
                <a:lnTo>
                  <a:pt x="2727" y="3729"/>
                </a:lnTo>
                <a:lnTo>
                  <a:pt x="2723" y="3730"/>
                </a:lnTo>
                <a:lnTo>
                  <a:pt x="2803" y="3698"/>
                </a:lnTo>
                <a:cubicBezTo>
                  <a:pt x="2804" y="3698"/>
                  <a:pt x="2805" y="3697"/>
                  <a:pt x="2807" y="3697"/>
                </a:cubicBezTo>
                <a:lnTo>
                  <a:pt x="2887" y="3681"/>
                </a:lnTo>
                <a:lnTo>
                  <a:pt x="2883" y="3682"/>
                </a:lnTo>
                <a:lnTo>
                  <a:pt x="2963" y="3650"/>
                </a:lnTo>
                <a:lnTo>
                  <a:pt x="3025" y="3619"/>
                </a:lnTo>
                <a:lnTo>
                  <a:pt x="3089" y="3587"/>
                </a:lnTo>
                <a:lnTo>
                  <a:pt x="3085" y="3589"/>
                </a:lnTo>
                <a:lnTo>
                  <a:pt x="3149" y="3541"/>
                </a:lnTo>
                <a:cubicBezTo>
                  <a:pt x="3150" y="3540"/>
                  <a:pt x="3151" y="3540"/>
                  <a:pt x="3153" y="3539"/>
                </a:cubicBezTo>
                <a:lnTo>
                  <a:pt x="3217" y="3507"/>
                </a:lnTo>
                <a:lnTo>
                  <a:pt x="3262" y="3476"/>
                </a:lnTo>
                <a:lnTo>
                  <a:pt x="3329" y="3443"/>
                </a:lnTo>
                <a:lnTo>
                  <a:pt x="3322" y="3447"/>
                </a:lnTo>
                <a:lnTo>
                  <a:pt x="3370" y="3399"/>
                </a:lnTo>
                <a:cubicBezTo>
                  <a:pt x="3372" y="3398"/>
                  <a:pt x="3373" y="3397"/>
                  <a:pt x="3374" y="3396"/>
                </a:cubicBezTo>
                <a:lnTo>
                  <a:pt x="3422" y="3364"/>
                </a:lnTo>
                <a:lnTo>
                  <a:pt x="3418" y="3367"/>
                </a:lnTo>
                <a:lnTo>
                  <a:pt x="3466" y="3319"/>
                </a:lnTo>
                <a:cubicBezTo>
                  <a:pt x="3468" y="3318"/>
                  <a:pt x="3469" y="3317"/>
                  <a:pt x="3470" y="3316"/>
                </a:cubicBezTo>
                <a:lnTo>
                  <a:pt x="3518" y="3284"/>
                </a:lnTo>
                <a:lnTo>
                  <a:pt x="3514" y="3287"/>
                </a:lnTo>
                <a:lnTo>
                  <a:pt x="3546" y="3255"/>
                </a:lnTo>
                <a:lnTo>
                  <a:pt x="3594" y="3207"/>
                </a:lnTo>
                <a:lnTo>
                  <a:pt x="3626" y="3175"/>
                </a:lnTo>
                <a:cubicBezTo>
                  <a:pt x="3628" y="3174"/>
                  <a:pt x="3629" y="3173"/>
                  <a:pt x="3630" y="3172"/>
                </a:cubicBezTo>
                <a:lnTo>
                  <a:pt x="3678" y="3140"/>
                </a:lnTo>
                <a:lnTo>
                  <a:pt x="3671" y="3147"/>
                </a:lnTo>
                <a:lnTo>
                  <a:pt x="3703" y="3099"/>
                </a:lnTo>
                <a:cubicBezTo>
                  <a:pt x="3704" y="3098"/>
                  <a:pt x="3705" y="3097"/>
                  <a:pt x="3706" y="3095"/>
                </a:cubicBezTo>
                <a:lnTo>
                  <a:pt x="3738" y="3063"/>
                </a:lnTo>
                <a:lnTo>
                  <a:pt x="3770" y="3031"/>
                </a:lnTo>
                <a:lnTo>
                  <a:pt x="3818" y="2983"/>
                </a:lnTo>
                <a:lnTo>
                  <a:pt x="3814" y="2990"/>
                </a:lnTo>
                <a:lnTo>
                  <a:pt x="3830" y="2958"/>
                </a:lnTo>
                <a:cubicBezTo>
                  <a:pt x="3831" y="2955"/>
                  <a:pt x="3833" y="2953"/>
                  <a:pt x="3834" y="2951"/>
                </a:cubicBezTo>
                <a:lnTo>
                  <a:pt x="3866" y="2919"/>
                </a:lnTo>
                <a:lnTo>
                  <a:pt x="3898" y="2887"/>
                </a:lnTo>
                <a:lnTo>
                  <a:pt x="3930" y="2855"/>
                </a:lnTo>
                <a:lnTo>
                  <a:pt x="3927" y="2859"/>
                </a:lnTo>
                <a:lnTo>
                  <a:pt x="3959" y="2811"/>
                </a:lnTo>
                <a:lnTo>
                  <a:pt x="3974" y="2782"/>
                </a:lnTo>
                <a:cubicBezTo>
                  <a:pt x="3975" y="2779"/>
                  <a:pt x="3977" y="2777"/>
                  <a:pt x="3978" y="2775"/>
                </a:cubicBezTo>
                <a:lnTo>
                  <a:pt x="4010" y="2743"/>
                </a:lnTo>
                <a:lnTo>
                  <a:pt x="4006" y="2750"/>
                </a:lnTo>
                <a:lnTo>
                  <a:pt x="4022" y="2718"/>
                </a:lnTo>
                <a:cubicBezTo>
                  <a:pt x="4023" y="2715"/>
                  <a:pt x="4025" y="2713"/>
                  <a:pt x="4026" y="2711"/>
                </a:cubicBezTo>
                <a:lnTo>
                  <a:pt x="4058" y="2679"/>
                </a:lnTo>
                <a:lnTo>
                  <a:pt x="4054" y="2686"/>
                </a:lnTo>
                <a:lnTo>
                  <a:pt x="4070" y="2654"/>
                </a:lnTo>
                <a:cubicBezTo>
                  <a:pt x="4071" y="2651"/>
                  <a:pt x="4073" y="2649"/>
                  <a:pt x="4074" y="2647"/>
                </a:cubicBezTo>
                <a:lnTo>
                  <a:pt x="4106" y="2615"/>
                </a:lnTo>
                <a:lnTo>
                  <a:pt x="4102" y="2622"/>
                </a:lnTo>
                <a:lnTo>
                  <a:pt x="4118" y="2590"/>
                </a:lnTo>
                <a:lnTo>
                  <a:pt x="4134" y="2558"/>
                </a:lnTo>
                <a:lnTo>
                  <a:pt x="4150" y="2526"/>
                </a:lnTo>
                <a:cubicBezTo>
                  <a:pt x="4151" y="2523"/>
                  <a:pt x="4153" y="2521"/>
                  <a:pt x="4154" y="2519"/>
                </a:cubicBezTo>
                <a:lnTo>
                  <a:pt x="4186" y="2487"/>
                </a:lnTo>
                <a:lnTo>
                  <a:pt x="4182" y="2494"/>
                </a:lnTo>
                <a:lnTo>
                  <a:pt x="4198" y="2462"/>
                </a:lnTo>
                <a:cubicBezTo>
                  <a:pt x="4199" y="2459"/>
                  <a:pt x="4201" y="2457"/>
                  <a:pt x="4202" y="2455"/>
                </a:cubicBezTo>
                <a:lnTo>
                  <a:pt x="4218" y="2439"/>
                </a:lnTo>
                <a:lnTo>
                  <a:pt x="4214" y="2446"/>
                </a:lnTo>
                <a:lnTo>
                  <a:pt x="4230" y="2414"/>
                </a:lnTo>
                <a:lnTo>
                  <a:pt x="4246" y="2382"/>
                </a:lnTo>
                <a:lnTo>
                  <a:pt x="4262" y="2350"/>
                </a:lnTo>
                <a:lnTo>
                  <a:pt x="4278" y="2318"/>
                </a:lnTo>
                <a:cubicBezTo>
                  <a:pt x="4279" y="2315"/>
                  <a:pt x="4281" y="2313"/>
                  <a:pt x="4282" y="2311"/>
                </a:cubicBezTo>
                <a:lnTo>
                  <a:pt x="4298" y="2295"/>
                </a:lnTo>
                <a:lnTo>
                  <a:pt x="4294" y="2302"/>
                </a:lnTo>
                <a:lnTo>
                  <a:pt x="4310" y="2270"/>
                </a:lnTo>
                <a:lnTo>
                  <a:pt x="4326" y="2238"/>
                </a:lnTo>
                <a:lnTo>
                  <a:pt x="4342" y="2206"/>
                </a:lnTo>
                <a:cubicBezTo>
                  <a:pt x="4343" y="2203"/>
                  <a:pt x="4345" y="2201"/>
                  <a:pt x="4346" y="2199"/>
                </a:cubicBezTo>
                <a:lnTo>
                  <a:pt x="4362" y="2183"/>
                </a:lnTo>
                <a:lnTo>
                  <a:pt x="4355" y="2200"/>
                </a:lnTo>
                <a:lnTo>
                  <a:pt x="4355" y="2168"/>
                </a:lnTo>
                <a:cubicBezTo>
                  <a:pt x="4355" y="2165"/>
                  <a:pt x="4356" y="2161"/>
                  <a:pt x="4358" y="2158"/>
                </a:cubicBezTo>
                <a:lnTo>
                  <a:pt x="4374" y="2126"/>
                </a:lnTo>
                <a:cubicBezTo>
                  <a:pt x="4375" y="2123"/>
                  <a:pt x="4377" y="2121"/>
                  <a:pt x="4378" y="2119"/>
                </a:cubicBezTo>
                <a:lnTo>
                  <a:pt x="4394" y="2103"/>
                </a:lnTo>
                <a:lnTo>
                  <a:pt x="4390" y="2110"/>
                </a:lnTo>
                <a:lnTo>
                  <a:pt x="4406" y="2078"/>
                </a:lnTo>
                <a:lnTo>
                  <a:pt x="4422" y="2046"/>
                </a:lnTo>
                <a:lnTo>
                  <a:pt x="4419" y="2056"/>
                </a:lnTo>
                <a:lnTo>
                  <a:pt x="4419" y="2040"/>
                </a:lnTo>
                <a:cubicBezTo>
                  <a:pt x="4419" y="2037"/>
                  <a:pt x="4420" y="2033"/>
                  <a:pt x="4422" y="2030"/>
                </a:cubicBezTo>
                <a:lnTo>
                  <a:pt x="4438" y="1998"/>
                </a:lnTo>
                <a:cubicBezTo>
                  <a:pt x="4439" y="1995"/>
                  <a:pt x="4441" y="1993"/>
                  <a:pt x="4442" y="1991"/>
                </a:cubicBezTo>
                <a:lnTo>
                  <a:pt x="4458" y="1975"/>
                </a:lnTo>
                <a:lnTo>
                  <a:pt x="4451" y="1992"/>
                </a:lnTo>
                <a:lnTo>
                  <a:pt x="4451" y="1960"/>
                </a:lnTo>
                <a:cubicBezTo>
                  <a:pt x="4451" y="1954"/>
                  <a:pt x="4454" y="1948"/>
                  <a:pt x="4458" y="1943"/>
                </a:cubicBezTo>
                <a:lnTo>
                  <a:pt x="4474" y="1927"/>
                </a:lnTo>
                <a:lnTo>
                  <a:pt x="4470" y="1934"/>
                </a:lnTo>
                <a:lnTo>
                  <a:pt x="4486" y="1902"/>
                </a:lnTo>
                <a:lnTo>
                  <a:pt x="4483" y="1912"/>
                </a:lnTo>
                <a:lnTo>
                  <a:pt x="4483" y="1896"/>
                </a:lnTo>
                <a:cubicBezTo>
                  <a:pt x="4483" y="1893"/>
                  <a:pt x="4484" y="1889"/>
                  <a:pt x="4486" y="1886"/>
                </a:cubicBezTo>
                <a:lnTo>
                  <a:pt x="4502" y="1854"/>
                </a:lnTo>
                <a:lnTo>
                  <a:pt x="4499" y="1864"/>
                </a:lnTo>
                <a:lnTo>
                  <a:pt x="4499" y="1848"/>
                </a:lnTo>
                <a:cubicBezTo>
                  <a:pt x="4499" y="1845"/>
                  <a:pt x="4500" y="1841"/>
                  <a:pt x="4502" y="1838"/>
                </a:cubicBezTo>
                <a:lnTo>
                  <a:pt x="4518" y="1806"/>
                </a:lnTo>
                <a:cubicBezTo>
                  <a:pt x="4519" y="1803"/>
                  <a:pt x="4521" y="1801"/>
                  <a:pt x="4522" y="1799"/>
                </a:cubicBezTo>
                <a:lnTo>
                  <a:pt x="4538" y="1783"/>
                </a:lnTo>
                <a:lnTo>
                  <a:pt x="4531" y="1800"/>
                </a:lnTo>
                <a:lnTo>
                  <a:pt x="4531" y="1768"/>
                </a:lnTo>
                <a:cubicBezTo>
                  <a:pt x="4531" y="1762"/>
                  <a:pt x="4534" y="1756"/>
                  <a:pt x="4538" y="1751"/>
                </a:cubicBezTo>
                <a:lnTo>
                  <a:pt x="4554" y="1735"/>
                </a:lnTo>
                <a:lnTo>
                  <a:pt x="4547" y="1752"/>
                </a:lnTo>
                <a:lnTo>
                  <a:pt x="4547" y="1720"/>
                </a:lnTo>
                <a:cubicBezTo>
                  <a:pt x="4547" y="1714"/>
                  <a:pt x="4550" y="1708"/>
                  <a:pt x="4554" y="1703"/>
                </a:cubicBezTo>
                <a:lnTo>
                  <a:pt x="4570" y="1687"/>
                </a:lnTo>
                <a:lnTo>
                  <a:pt x="4563" y="1704"/>
                </a:lnTo>
                <a:lnTo>
                  <a:pt x="4563" y="1672"/>
                </a:lnTo>
                <a:cubicBezTo>
                  <a:pt x="4563" y="1666"/>
                  <a:pt x="4566" y="1660"/>
                  <a:pt x="4570" y="1655"/>
                </a:cubicBezTo>
                <a:lnTo>
                  <a:pt x="4586" y="1639"/>
                </a:lnTo>
                <a:lnTo>
                  <a:pt x="4579" y="1656"/>
                </a:lnTo>
                <a:lnTo>
                  <a:pt x="4579" y="1640"/>
                </a:lnTo>
                <a:lnTo>
                  <a:pt x="4579" y="1608"/>
                </a:lnTo>
                <a:cubicBezTo>
                  <a:pt x="4579" y="1602"/>
                  <a:pt x="4582" y="1596"/>
                  <a:pt x="4586" y="1591"/>
                </a:cubicBezTo>
                <a:lnTo>
                  <a:pt x="4602" y="1575"/>
                </a:lnTo>
                <a:lnTo>
                  <a:pt x="4595" y="1592"/>
                </a:lnTo>
                <a:lnTo>
                  <a:pt x="4595" y="1576"/>
                </a:lnTo>
                <a:cubicBezTo>
                  <a:pt x="4595" y="1573"/>
                  <a:pt x="4596" y="1569"/>
                  <a:pt x="4598" y="1566"/>
                </a:cubicBezTo>
                <a:lnTo>
                  <a:pt x="4614" y="1534"/>
                </a:lnTo>
                <a:lnTo>
                  <a:pt x="4611" y="1544"/>
                </a:lnTo>
                <a:lnTo>
                  <a:pt x="4611" y="1528"/>
                </a:lnTo>
                <a:lnTo>
                  <a:pt x="4611" y="1496"/>
                </a:lnTo>
                <a:cubicBezTo>
                  <a:pt x="4611" y="1490"/>
                  <a:pt x="4614" y="1484"/>
                  <a:pt x="4618" y="1479"/>
                </a:cubicBezTo>
                <a:lnTo>
                  <a:pt x="4634" y="1463"/>
                </a:lnTo>
                <a:lnTo>
                  <a:pt x="4627" y="1480"/>
                </a:lnTo>
                <a:lnTo>
                  <a:pt x="4627" y="1464"/>
                </a:lnTo>
                <a:cubicBezTo>
                  <a:pt x="4627" y="1458"/>
                  <a:pt x="4630" y="1452"/>
                  <a:pt x="4634" y="1447"/>
                </a:cubicBezTo>
                <a:lnTo>
                  <a:pt x="4650" y="1431"/>
                </a:lnTo>
                <a:lnTo>
                  <a:pt x="4643" y="1448"/>
                </a:lnTo>
                <a:lnTo>
                  <a:pt x="4643" y="1416"/>
                </a:lnTo>
                <a:lnTo>
                  <a:pt x="4643" y="1400"/>
                </a:lnTo>
                <a:cubicBezTo>
                  <a:pt x="4643" y="1394"/>
                  <a:pt x="4646" y="1388"/>
                  <a:pt x="4650" y="1383"/>
                </a:cubicBezTo>
                <a:lnTo>
                  <a:pt x="4666" y="1367"/>
                </a:lnTo>
                <a:lnTo>
                  <a:pt x="4659" y="1384"/>
                </a:lnTo>
                <a:lnTo>
                  <a:pt x="4659" y="1352"/>
                </a:lnTo>
                <a:lnTo>
                  <a:pt x="4659" y="1336"/>
                </a:lnTo>
                <a:lnTo>
                  <a:pt x="4659" y="1320"/>
                </a:lnTo>
                <a:cubicBezTo>
                  <a:pt x="4659" y="1314"/>
                  <a:pt x="4662" y="1308"/>
                  <a:pt x="4666" y="1303"/>
                </a:cubicBezTo>
                <a:lnTo>
                  <a:pt x="4682" y="1287"/>
                </a:lnTo>
                <a:lnTo>
                  <a:pt x="4675" y="1304"/>
                </a:lnTo>
                <a:lnTo>
                  <a:pt x="4675" y="1272"/>
                </a:lnTo>
                <a:lnTo>
                  <a:pt x="4675" y="1256"/>
                </a:lnTo>
                <a:cubicBezTo>
                  <a:pt x="4675" y="1250"/>
                  <a:pt x="4678" y="1244"/>
                  <a:pt x="4682" y="1239"/>
                </a:cubicBezTo>
                <a:lnTo>
                  <a:pt x="4698" y="1223"/>
                </a:lnTo>
                <a:lnTo>
                  <a:pt x="4691" y="1240"/>
                </a:lnTo>
                <a:lnTo>
                  <a:pt x="4691" y="1224"/>
                </a:lnTo>
                <a:lnTo>
                  <a:pt x="4691" y="1208"/>
                </a:lnTo>
                <a:lnTo>
                  <a:pt x="4691" y="1176"/>
                </a:lnTo>
                <a:cubicBezTo>
                  <a:pt x="4691" y="1170"/>
                  <a:pt x="4694" y="1164"/>
                  <a:pt x="4698" y="1159"/>
                </a:cubicBezTo>
                <a:lnTo>
                  <a:pt x="4714" y="1143"/>
                </a:lnTo>
                <a:lnTo>
                  <a:pt x="4707" y="1160"/>
                </a:lnTo>
                <a:lnTo>
                  <a:pt x="4707" y="1144"/>
                </a:lnTo>
                <a:lnTo>
                  <a:pt x="4707" y="1128"/>
                </a:lnTo>
                <a:lnTo>
                  <a:pt x="4707" y="1112"/>
                </a:lnTo>
                <a:lnTo>
                  <a:pt x="4707" y="1080"/>
                </a:lnTo>
                <a:cubicBezTo>
                  <a:pt x="4707" y="1074"/>
                  <a:pt x="4710" y="1068"/>
                  <a:pt x="4714" y="1063"/>
                </a:cubicBezTo>
                <a:lnTo>
                  <a:pt x="4730" y="1047"/>
                </a:lnTo>
                <a:lnTo>
                  <a:pt x="4723" y="1064"/>
                </a:lnTo>
                <a:lnTo>
                  <a:pt x="4723" y="1048"/>
                </a:lnTo>
                <a:lnTo>
                  <a:pt x="4723" y="1032"/>
                </a:lnTo>
                <a:lnTo>
                  <a:pt x="4723" y="1016"/>
                </a:lnTo>
                <a:lnTo>
                  <a:pt x="4723" y="1000"/>
                </a:lnTo>
                <a:lnTo>
                  <a:pt x="4723" y="968"/>
                </a:lnTo>
                <a:cubicBezTo>
                  <a:pt x="4723" y="962"/>
                  <a:pt x="4726" y="956"/>
                  <a:pt x="4730" y="951"/>
                </a:cubicBezTo>
                <a:lnTo>
                  <a:pt x="4746" y="935"/>
                </a:lnTo>
                <a:lnTo>
                  <a:pt x="4739" y="952"/>
                </a:lnTo>
                <a:lnTo>
                  <a:pt x="4739" y="936"/>
                </a:lnTo>
                <a:lnTo>
                  <a:pt x="4739" y="920"/>
                </a:lnTo>
                <a:lnTo>
                  <a:pt x="4739" y="904"/>
                </a:lnTo>
                <a:lnTo>
                  <a:pt x="4739" y="888"/>
                </a:lnTo>
                <a:lnTo>
                  <a:pt x="4739" y="872"/>
                </a:lnTo>
                <a:lnTo>
                  <a:pt x="4739" y="856"/>
                </a:lnTo>
                <a:cubicBezTo>
                  <a:pt x="4739" y="850"/>
                  <a:pt x="4742" y="844"/>
                  <a:pt x="4746" y="839"/>
                </a:cubicBezTo>
                <a:lnTo>
                  <a:pt x="4762" y="823"/>
                </a:lnTo>
                <a:lnTo>
                  <a:pt x="4755" y="840"/>
                </a:lnTo>
                <a:lnTo>
                  <a:pt x="4755" y="824"/>
                </a:lnTo>
                <a:lnTo>
                  <a:pt x="4755" y="792"/>
                </a:lnTo>
                <a:lnTo>
                  <a:pt x="4755" y="776"/>
                </a:lnTo>
                <a:lnTo>
                  <a:pt x="4755" y="760"/>
                </a:lnTo>
                <a:lnTo>
                  <a:pt x="4755" y="744"/>
                </a:lnTo>
                <a:lnTo>
                  <a:pt x="4755" y="728"/>
                </a:lnTo>
                <a:lnTo>
                  <a:pt x="4755" y="712"/>
                </a:lnTo>
                <a:lnTo>
                  <a:pt x="4755" y="696"/>
                </a:lnTo>
                <a:lnTo>
                  <a:pt x="4755" y="680"/>
                </a:lnTo>
                <a:lnTo>
                  <a:pt x="4755" y="664"/>
                </a:lnTo>
                <a:cubicBezTo>
                  <a:pt x="4755" y="658"/>
                  <a:pt x="4758" y="652"/>
                  <a:pt x="4762" y="647"/>
                </a:cubicBezTo>
                <a:lnTo>
                  <a:pt x="4778" y="631"/>
                </a:lnTo>
                <a:lnTo>
                  <a:pt x="4771" y="648"/>
                </a:lnTo>
                <a:lnTo>
                  <a:pt x="4771" y="632"/>
                </a:lnTo>
                <a:lnTo>
                  <a:pt x="4771" y="616"/>
                </a:lnTo>
                <a:lnTo>
                  <a:pt x="4771" y="600"/>
                </a:lnTo>
                <a:lnTo>
                  <a:pt x="4771" y="584"/>
                </a:lnTo>
                <a:lnTo>
                  <a:pt x="4771" y="568"/>
                </a:lnTo>
                <a:lnTo>
                  <a:pt x="4771" y="552"/>
                </a:lnTo>
                <a:lnTo>
                  <a:pt x="4771" y="536"/>
                </a:lnTo>
                <a:lnTo>
                  <a:pt x="4771" y="520"/>
                </a:lnTo>
                <a:lnTo>
                  <a:pt x="4771" y="504"/>
                </a:lnTo>
                <a:lnTo>
                  <a:pt x="4771" y="488"/>
                </a:lnTo>
                <a:lnTo>
                  <a:pt x="4771" y="472"/>
                </a:lnTo>
                <a:lnTo>
                  <a:pt x="4771" y="456"/>
                </a:lnTo>
                <a:lnTo>
                  <a:pt x="4771" y="440"/>
                </a:lnTo>
                <a:lnTo>
                  <a:pt x="4771" y="424"/>
                </a:lnTo>
                <a:lnTo>
                  <a:pt x="4771" y="408"/>
                </a:lnTo>
                <a:lnTo>
                  <a:pt x="4771" y="392"/>
                </a:lnTo>
                <a:lnTo>
                  <a:pt x="4771" y="376"/>
                </a:lnTo>
                <a:lnTo>
                  <a:pt x="4771" y="360"/>
                </a:lnTo>
                <a:lnTo>
                  <a:pt x="4771" y="344"/>
                </a:lnTo>
                <a:lnTo>
                  <a:pt x="4771" y="328"/>
                </a:lnTo>
                <a:lnTo>
                  <a:pt x="4771" y="312"/>
                </a:lnTo>
                <a:lnTo>
                  <a:pt x="4771" y="296"/>
                </a:lnTo>
                <a:lnTo>
                  <a:pt x="4771" y="280"/>
                </a:lnTo>
                <a:lnTo>
                  <a:pt x="4771" y="264"/>
                </a:lnTo>
                <a:lnTo>
                  <a:pt x="4771" y="248"/>
                </a:lnTo>
                <a:lnTo>
                  <a:pt x="4771" y="232"/>
                </a:lnTo>
                <a:lnTo>
                  <a:pt x="4771" y="216"/>
                </a:lnTo>
                <a:lnTo>
                  <a:pt x="4795" y="240"/>
                </a:lnTo>
                <a:lnTo>
                  <a:pt x="4779" y="240"/>
                </a:lnTo>
                <a:cubicBezTo>
                  <a:pt x="4766" y="240"/>
                  <a:pt x="4755" y="230"/>
                  <a:pt x="4755" y="216"/>
                </a:cubicBezTo>
                <a:lnTo>
                  <a:pt x="4755" y="200"/>
                </a:lnTo>
                <a:lnTo>
                  <a:pt x="4755" y="184"/>
                </a:lnTo>
                <a:lnTo>
                  <a:pt x="4755" y="168"/>
                </a:lnTo>
                <a:lnTo>
                  <a:pt x="4755" y="152"/>
                </a:lnTo>
                <a:lnTo>
                  <a:pt x="4755" y="136"/>
                </a:lnTo>
                <a:lnTo>
                  <a:pt x="4755" y="120"/>
                </a:lnTo>
                <a:lnTo>
                  <a:pt x="4755" y="104"/>
                </a:lnTo>
                <a:lnTo>
                  <a:pt x="4755" y="88"/>
                </a:lnTo>
                <a:lnTo>
                  <a:pt x="4755" y="72"/>
                </a:lnTo>
                <a:lnTo>
                  <a:pt x="4755" y="56"/>
                </a:lnTo>
                <a:lnTo>
                  <a:pt x="4755" y="40"/>
                </a:lnTo>
                <a:lnTo>
                  <a:pt x="4755" y="24"/>
                </a:lnTo>
                <a:cubicBezTo>
                  <a:pt x="4755" y="11"/>
                  <a:pt x="4766" y="0"/>
                  <a:pt x="4779" y="0"/>
                </a:cubicBezTo>
                <a:cubicBezTo>
                  <a:pt x="4793" y="0"/>
                  <a:pt x="4803" y="11"/>
                  <a:pt x="4803" y="24"/>
                </a:cubicBezTo>
                <a:lnTo>
                  <a:pt x="4803" y="40"/>
                </a:lnTo>
                <a:lnTo>
                  <a:pt x="4803" y="56"/>
                </a:lnTo>
                <a:lnTo>
                  <a:pt x="4803" y="72"/>
                </a:lnTo>
                <a:lnTo>
                  <a:pt x="4803" y="88"/>
                </a:lnTo>
                <a:lnTo>
                  <a:pt x="4803" y="104"/>
                </a:lnTo>
                <a:lnTo>
                  <a:pt x="4803" y="120"/>
                </a:lnTo>
                <a:lnTo>
                  <a:pt x="4803" y="136"/>
                </a:lnTo>
                <a:lnTo>
                  <a:pt x="4803" y="152"/>
                </a:lnTo>
                <a:lnTo>
                  <a:pt x="4803" y="168"/>
                </a:lnTo>
                <a:lnTo>
                  <a:pt x="4803" y="184"/>
                </a:lnTo>
                <a:lnTo>
                  <a:pt x="4803" y="200"/>
                </a:lnTo>
                <a:lnTo>
                  <a:pt x="4803" y="216"/>
                </a:lnTo>
                <a:lnTo>
                  <a:pt x="4779" y="192"/>
                </a:lnTo>
                <a:lnTo>
                  <a:pt x="4795" y="192"/>
                </a:lnTo>
                <a:cubicBezTo>
                  <a:pt x="4809" y="192"/>
                  <a:pt x="4819" y="203"/>
                  <a:pt x="4819" y="216"/>
                </a:cubicBezTo>
                <a:lnTo>
                  <a:pt x="4819" y="232"/>
                </a:lnTo>
                <a:lnTo>
                  <a:pt x="4819" y="248"/>
                </a:lnTo>
                <a:lnTo>
                  <a:pt x="4819" y="264"/>
                </a:lnTo>
                <a:lnTo>
                  <a:pt x="4819" y="280"/>
                </a:lnTo>
                <a:lnTo>
                  <a:pt x="4819" y="296"/>
                </a:lnTo>
                <a:lnTo>
                  <a:pt x="4819" y="312"/>
                </a:lnTo>
                <a:lnTo>
                  <a:pt x="4819" y="328"/>
                </a:lnTo>
                <a:lnTo>
                  <a:pt x="4819" y="344"/>
                </a:lnTo>
                <a:lnTo>
                  <a:pt x="4819" y="360"/>
                </a:lnTo>
                <a:lnTo>
                  <a:pt x="4819" y="376"/>
                </a:lnTo>
                <a:lnTo>
                  <a:pt x="4819" y="392"/>
                </a:lnTo>
                <a:lnTo>
                  <a:pt x="4819" y="408"/>
                </a:lnTo>
                <a:lnTo>
                  <a:pt x="4819" y="424"/>
                </a:lnTo>
                <a:lnTo>
                  <a:pt x="4819" y="440"/>
                </a:lnTo>
                <a:lnTo>
                  <a:pt x="4819" y="456"/>
                </a:lnTo>
                <a:lnTo>
                  <a:pt x="4819" y="472"/>
                </a:lnTo>
                <a:lnTo>
                  <a:pt x="4819" y="488"/>
                </a:lnTo>
                <a:lnTo>
                  <a:pt x="4819" y="504"/>
                </a:lnTo>
                <a:lnTo>
                  <a:pt x="4819" y="520"/>
                </a:lnTo>
                <a:lnTo>
                  <a:pt x="4819" y="536"/>
                </a:lnTo>
                <a:lnTo>
                  <a:pt x="4819" y="552"/>
                </a:lnTo>
                <a:lnTo>
                  <a:pt x="4819" y="568"/>
                </a:lnTo>
                <a:lnTo>
                  <a:pt x="4819" y="584"/>
                </a:lnTo>
                <a:lnTo>
                  <a:pt x="4819" y="600"/>
                </a:lnTo>
                <a:lnTo>
                  <a:pt x="4819" y="616"/>
                </a:lnTo>
                <a:lnTo>
                  <a:pt x="4819" y="632"/>
                </a:lnTo>
                <a:lnTo>
                  <a:pt x="4819" y="648"/>
                </a:lnTo>
                <a:cubicBezTo>
                  <a:pt x="4819" y="655"/>
                  <a:pt x="4817" y="661"/>
                  <a:pt x="4812" y="665"/>
                </a:cubicBezTo>
                <a:lnTo>
                  <a:pt x="4796" y="681"/>
                </a:lnTo>
                <a:lnTo>
                  <a:pt x="4803" y="664"/>
                </a:lnTo>
                <a:lnTo>
                  <a:pt x="4803" y="680"/>
                </a:lnTo>
                <a:lnTo>
                  <a:pt x="4803" y="696"/>
                </a:lnTo>
                <a:lnTo>
                  <a:pt x="4803" y="712"/>
                </a:lnTo>
                <a:lnTo>
                  <a:pt x="4803" y="728"/>
                </a:lnTo>
                <a:lnTo>
                  <a:pt x="4803" y="744"/>
                </a:lnTo>
                <a:lnTo>
                  <a:pt x="4803" y="760"/>
                </a:lnTo>
                <a:lnTo>
                  <a:pt x="4803" y="776"/>
                </a:lnTo>
                <a:lnTo>
                  <a:pt x="4803" y="792"/>
                </a:lnTo>
                <a:lnTo>
                  <a:pt x="4803" y="824"/>
                </a:lnTo>
                <a:lnTo>
                  <a:pt x="4803" y="840"/>
                </a:lnTo>
                <a:cubicBezTo>
                  <a:pt x="4803" y="847"/>
                  <a:pt x="4801" y="853"/>
                  <a:pt x="4796" y="857"/>
                </a:cubicBezTo>
                <a:lnTo>
                  <a:pt x="4780" y="873"/>
                </a:lnTo>
                <a:lnTo>
                  <a:pt x="4787" y="856"/>
                </a:lnTo>
                <a:lnTo>
                  <a:pt x="4787" y="872"/>
                </a:lnTo>
                <a:lnTo>
                  <a:pt x="4787" y="888"/>
                </a:lnTo>
                <a:lnTo>
                  <a:pt x="4787" y="904"/>
                </a:lnTo>
                <a:lnTo>
                  <a:pt x="4787" y="920"/>
                </a:lnTo>
                <a:lnTo>
                  <a:pt x="4787" y="936"/>
                </a:lnTo>
                <a:lnTo>
                  <a:pt x="4787" y="952"/>
                </a:lnTo>
                <a:cubicBezTo>
                  <a:pt x="4787" y="959"/>
                  <a:pt x="4785" y="965"/>
                  <a:pt x="4780" y="969"/>
                </a:cubicBezTo>
                <a:lnTo>
                  <a:pt x="4764" y="985"/>
                </a:lnTo>
                <a:lnTo>
                  <a:pt x="4771" y="968"/>
                </a:lnTo>
                <a:lnTo>
                  <a:pt x="4771" y="1000"/>
                </a:lnTo>
                <a:lnTo>
                  <a:pt x="4771" y="1016"/>
                </a:lnTo>
                <a:lnTo>
                  <a:pt x="4771" y="1032"/>
                </a:lnTo>
                <a:lnTo>
                  <a:pt x="4771" y="1048"/>
                </a:lnTo>
                <a:lnTo>
                  <a:pt x="4771" y="1064"/>
                </a:lnTo>
                <a:cubicBezTo>
                  <a:pt x="4771" y="1071"/>
                  <a:pt x="4769" y="1077"/>
                  <a:pt x="4764" y="1081"/>
                </a:cubicBezTo>
                <a:lnTo>
                  <a:pt x="4748" y="1097"/>
                </a:lnTo>
                <a:lnTo>
                  <a:pt x="4755" y="1080"/>
                </a:lnTo>
                <a:lnTo>
                  <a:pt x="4755" y="1112"/>
                </a:lnTo>
                <a:lnTo>
                  <a:pt x="4755" y="1128"/>
                </a:lnTo>
                <a:lnTo>
                  <a:pt x="4755" y="1144"/>
                </a:lnTo>
                <a:lnTo>
                  <a:pt x="4755" y="1160"/>
                </a:lnTo>
                <a:cubicBezTo>
                  <a:pt x="4755" y="1167"/>
                  <a:pt x="4753" y="1173"/>
                  <a:pt x="4748" y="1177"/>
                </a:cubicBezTo>
                <a:lnTo>
                  <a:pt x="4732" y="1193"/>
                </a:lnTo>
                <a:lnTo>
                  <a:pt x="4739" y="1176"/>
                </a:lnTo>
                <a:lnTo>
                  <a:pt x="4739" y="1208"/>
                </a:lnTo>
                <a:lnTo>
                  <a:pt x="4739" y="1224"/>
                </a:lnTo>
                <a:lnTo>
                  <a:pt x="4739" y="1240"/>
                </a:lnTo>
                <a:cubicBezTo>
                  <a:pt x="4739" y="1247"/>
                  <a:pt x="4737" y="1253"/>
                  <a:pt x="4732" y="1257"/>
                </a:cubicBezTo>
                <a:lnTo>
                  <a:pt x="4716" y="1273"/>
                </a:lnTo>
                <a:lnTo>
                  <a:pt x="4723" y="1256"/>
                </a:lnTo>
                <a:lnTo>
                  <a:pt x="4723" y="1272"/>
                </a:lnTo>
                <a:lnTo>
                  <a:pt x="4723" y="1304"/>
                </a:lnTo>
                <a:cubicBezTo>
                  <a:pt x="4723" y="1311"/>
                  <a:pt x="4721" y="1317"/>
                  <a:pt x="4716" y="1321"/>
                </a:cubicBezTo>
                <a:lnTo>
                  <a:pt x="4700" y="1337"/>
                </a:lnTo>
                <a:lnTo>
                  <a:pt x="4707" y="1320"/>
                </a:lnTo>
                <a:lnTo>
                  <a:pt x="4707" y="1336"/>
                </a:lnTo>
                <a:lnTo>
                  <a:pt x="4707" y="1352"/>
                </a:lnTo>
                <a:lnTo>
                  <a:pt x="4707" y="1384"/>
                </a:lnTo>
                <a:cubicBezTo>
                  <a:pt x="4707" y="1391"/>
                  <a:pt x="4705" y="1397"/>
                  <a:pt x="4700" y="1401"/>
                </a:cubicBezTo>
                <a:lnTo>
                  <a:pt x="4684" y="1417"/>
                </a:lnTo>
                <a:lnTo>
                  <a:pt x="4691" y="1400"/>
                </a:lnTo>
                <a:lnTo>
                  <a:pt x="4691" y="1416"/>
                </a:lnTo>
                <a:lnTo>
                  <a:pt x="4691" y="1448"/>
                </a:lnTo>
                <a:cubicBezTo>
                  <a:pt x="4691" y="1455"/>
                  <a:pt x="4689" y="1461"/>
                  <a:pt x="4684" y="1465"/>
                </a:cubicBezTo>
                <a:lnTo>
                  <a:pt x="4668" y="1481"/>
                </a:lnTo>
                <a:lnTo>
                  <a:pt x="4675" y="1464"/>
                </a:lnTo>
                <a:lnTo>
                  <a:pt x="4675" y="1480"/>
                </a:lnTo>
                <a:cubicBezTo>
                  <a:pt x="4675" y="1487"/>
                  <a:pt x="4673" y="1493"/>
                  <a:pt x="4668" y="1497"/>
                </a:cubicBezTo>
                <a:lnTo>
                  <a:pt x="4652" y="1513"/>
                </a:lnTo>
                <a:lnTo>
                  <a:pt x="4659" y="1496"/>
                </a:lnTo>
                <a:lnTo>
                  <a:pt x="4659" y="1528"/>
                </a:lnTo>
                <a:lnTo>
                  <a:pt x="4659" y="1544"/>
                </a:lnTo>
                <a:cubicBezTo>
                  <a:pt x="4659" y="1548"/>
                  <a:pt x="4659" y="1552"/>
                  <a:pt x="4657" y="1555"/>
                </a:cubicBezTo>
                <a:lnTo>
                  <a:pt x="4641" y="1587"/>
                </a:lnTo>
                <a:lnTo>
                  <a:pt x="4643" y="1576"/>
                </a:lnTo>
                <a:lnTo>
                  <a:pt x="4643" y="1592"/>
                </a:lnTo>
                <a:cubicBezTo>
                  <a:pt x="4643" y="1599"/>
                  <a:pt x="4641" y="1605"/>
                  <a:pt x="4636" y="1609"/>
                </a:cubicBezTo>
                <a:lnTo>
                  <a:pt x="4620" y="1625"/>
                </a:lnTo>
                <a:lnTo>
                  <a:pt x="4627" y="1608"/>
                </a:lnTo>
                <a:lnTo>
                  <a:pt x="4627" y="1640"/>
                </a:lnTo>
                <a:lnTo>
                  <a:pt x="4627" y="1656"/>
                </a:lnTo>
                <a:cubicBezTo>
                  <a:pt x="4627" y="1663"/>
                  <a:pt x="4625" y="1669"/>
                  <a:pt x="4620" y="1673"/>
                </a:cubicBezTo>
                <a:lnTo>
                  <a:pt x="4604" y="1689"/>
                </a:lnTo>
                <a:lnTo>
                  <a:pt x="4611" y="1672"/>
                </a:lnTo>
                <a:lnTo>
                  <a:pt x="4611" y="1704"/>
                </a:lnTo>
                <a:cubicBezTo>
                  <a:pt x="4611" y="1711"/>
                  <a:pt x="4609" y="1717"/>
                  <a:pt x="4604" y="1721"/>
                </a:cubicBezTo>
                <a:lnTo>
                  <a:pt x="4588" y="1737"/>
                </a:lnTo>
                <a:lnTo>
                  <a:pt x="4595" y="1720"/>
                </a:lnTo>
                <a:lnTo>
                  <a:pt x="4595" y="1752"/>
                </a:lnTo>
                <a:cubicBezTo>
                  <a:pt x="4595" y="1759"/>
                  <a:pt x="4593" y="1765"/>
                  <a:pt x="4588" y="1769"/>
                </a:cubicBezTo>
                <a:lnTo>
                  <a:pt x="4572" y="1785"/>
                </a:lnTo>
                <a:lnTo>
                  <a:pt x="4579" y="1768"/>
                </a:lnTo>
                <a:lnTo>
                  <a:pt x="4579" y="1800"/>
                </a:lnTo>
                <a:cubicBezTo>
                  <a:pt x="4579" y="1807"/>
                  <a:pt x="4577" y="1813"/>
                  <a:pt x="4572" y="1817"/>
                </a:cubicBezTo>
                <a:lnTo>
                  <a:pt x="4556" y="1833"/>
                </a:lnTo>
                <a:lnTo>
                  <a:pt x="4561" y="1827"/>
                </a:lnTo>
                <a:lnTo>
                  <a:pt x="4545" y="1859"/>
                </a:lnTo>
                <a:lnTo>
                  <a:pt x="4547" y="1848"/>
                </a:lnTo>
                <a:lnTo>
                  <a:pt x="4547" y="1864"/>
                </a:lnTo>
                <a:cubicBezTo>
                  <a:pt x="4547" y="1868"/>
                  <a:pt x="4547" y="1872"/>
                  <a:pt x="4545" y="1875"/>
                </a:cubicBezTo>
                <a:lnTo>
                  <a:pt x="4529" y="1907"/>
                </a:lnTo>
                <a:lnTo>
                  <a:pt x="4531" y="1896"/>
                </a:lnTo>
                <a:lnTo>
                  <a:pt x="4531" y="1912"/>
                </a:lnTo>
                <a:cubicBezTo>
                  <a:pt x="4531" y="1916"/>
                  <a:pt x="4531" y="1920"/>
                  <a:pt x="4529" y="1923"/>
                </a:cubicBezTo>
                <a:lnTo>
                  <a:pt x="4513" y="1955"/>
                </a:lnTo>
                <a:cubicBezTo>
                  <a:pt x="4512" y="1958"/>
                  <a:pt x="4510" y="1960"/>
                  <a:pt x="4508" y="1961"/>
                </a:cubicBezTo>
                <a:lnTo>
                  <a:pt x="4492" y="1977"/>
                </a:lnTo>
                <a:lnTo>
                  <a:pt x="4499" y="1960"/>
                </a:lnTo>
                <a:lnTo>
                  <a:pt x="4499" y="1992"/>
                </a:lnTo>
                <a:cubicBezTo>
                  <a:pt x="4499" y="1999"/>
                  <a:pt x="4497" y="2005"/>
                  <a:pt x="4492" y="2009"/>
                </a:cubicBezTo>
                <a:lnTo>
                  <a:pt x="4476" y="2025"/>
                </a:lnTo>
                <a:lnTo>
                  <a:pt x="4481" y="2019"/>
                </a:lnTo>
                <a:lnTo>
                  <a:pt x="4465" y="2051"/>
                </a:lnTo>
                <a:lnTo>
                  <a:pt x="4467" y="2040"/>
                </a:lnTo>
                <a:lnTo>
                  <a:pt x="4467" y="2056"/>
                </a:lnTo>
                <a:cubicBezTo>
                  <a:pt x="4467" y="2060"/>
                  <a:pt x="4467" y="2064"/>
                  <a:pt x="4465" y="2067"/>
                </a:cubicBezTo>
                <a:lnTo>
                  <a:pt x="4449" y="2099"/>
                </a:lnTo>
                <a:lnTo>
                  <a:pt x="4433" y="2131"/>
                </a:lnTo>
                <a:cubicBezTo>
                  <a:pt x="4432" y="2134"/>
                  <a:pt x="4430" y="2136"/>
                  <a:pt x="4428" y="2137"/>
                </a:cubicBezTo>
                <a:lnTo>
                  <a:pt x="4412" y="2153"/>
                </a:lnTo>
                <a:lnTo>
                  <a:pt x="4417" y="2147"/>
                </a:lnTo>
                <a:lnTo>
                  <a:pt x="4401" y="2179"/>
                </a:lnTo>
                <a:lnTo>
                  <a:pt x="4403" y="2168"/>
                </a:lnTo>
                <a:lnTo>
                  <a:pt x="4403" y="2200"/>
                </a:lnTo>
                <a:cubicBezTo>
                  <a:pt x="4403" y="2207"/>
                  <a:pt x="4401" y="2213"/>
                  <a:pt x="4396" y="2217"/>
                </a:cubicBezTo>
                <a:lnTo>
                  <a:pt x="4380" y="2233"/>
                </a:lnTo>
                <a:lnTo>
                  <a:pt x="4385" y="2227"/>
                </a:lnTo>
                <a:lnTo>
                  <a:pt x="4369" y="2259"/>
                </a:lnTo>
                <a:lnTo>
                  <a:pt x="4353" y="2291"/>
                </a:lnTo>
                <a:lnTo>
                  <a:pt x="4337" y="2323"/>
                </a:lnTo>
                <a:cubicBezTo>
                  <a:pt x="4336" y="2326"/>
                  <a:pt x="4334" y="2328"/>
                  <a:pt x="4332" y="2329"/>
                </a:cubicBezTo>
                <a:lnTo>
                  <a:pt x="4316" y="2345"/>
                </a:lnTo>
                <a:lnTo>
                  <a:pt x="4321" y="2339"/>
                </a:lnTo>
                <a:lnTo>
                  <a:pt x="4305" y="2371"/>
                </a:lnTo>
                <a:lnTo>
                  <a:pt x="4289" y="2403"/>
                </a:lnTo>
                <a:lnTo>
                  <a:pt x="4273" y="2435"/>
                </a:lnTo>
                <a:lnTo>
                  <a:pt x="4257" y="2467"/>
                </a:lnTo>
                <a:cubicBezTo>
                  <a:pt x="4256" y="2470"/>
                  <a:pt x="4254" y="2472"/>
                  <a:pt x="4252" y="2473"/>
                </a:cubicBezTo>
                <a:lnTo>
                  <a:pt x="4236" y="2489"/>
                </a:lnTo>
                <a:lnTo>
                  <a:pt x="4241" y="2483"/>
                </a:lnTo>
                <a:lnTo>
                  <a:pt x="4225" y="2515"/>
                </a:lnTo>
                <a:cubicBezTo>
                  <a:pt x="4224" y="2518"/>
                  <a:pt x="4222" y="2520"/>
                  <a:pt x="4220" y="2521"/>
                </a:cubicBezTo>
                <a:lnTo>
                  <a:pt x="4188" y="2553"/>
                </a:lnTo>
                <a:lnTo>
                  <a:pt x="4193" y="2547"/>
                </a:lnTo>
                <a:lnTo>
                  <a:pt x="4177" y="2579"/>
                </a:lnTo>
                <a:lnTo>
                  <a:pt x="4161" y="2611"/>
                </a:lnTo>
                <a:lnTo>
                  <a:pt x="4145" y="2643"/>
                </a:lnTo>
                <a:cubicBezTo>
                  <a:pt x="4144" y="2646"/>
                  <a:pt x="4142" y="2648"/>
                  <a:pt x="4140" y="2649"/>
                </a:cubicBezTo>
                <a:lnTo>
                  <a:pt x="4108" y="2681"/>
                </a:lnTo>
                <a:lnTo>
                  <a:pt x="4113" y="2675"/>
                </a:lnTo>
                <a:lnTo>
                  <a:pt x="4097" y="2707"/>
                </a:lnTo>
                <a:cubicBezTo>
                  <a:pt x="4096" y="2710"/>
                  <a:pt x="4094" y="2712"/>
                  <a:pt x="4092" y="2713"/>
                </a:cubicBezTo>
                <a:lnTo>
                  <a:pt x="4060" y="2745"/>
                </a:lnTo>
                <a:lnTo>
                  <a:pt x="4065" y="2739"/>
                </a:lnTo>
                <a:lnTo>
                  <a:pt x="4049" y="2771"/>
                </a:lnTo>
                <a:cubicBezTo>
                  <a:pt x="4048" y="2774"/>
                  <a:pt x="4046" y="2776"/>
                  <a:pt x="4044" y="2777"/>
                </a:cubicBezTo>
                <a:lnTo>
                  <a:pt x="4012" y="2809"/>
                </a:lnTo>
                <a:lnTo>
                  <a:pt x="4017" y="2803"/>
                </a:lnTo>
                <a:lnTo>
                  <a:pt x="3999" y="2838"/>
                </a:lnTo>
                <a:lnTo>
                  <a:pt x="3967" y="2886"/>
                </a:lnTo>
                <a:cubicBezTo>
                  <a:pt x="3967" y="2887"/>
                  <a:pt x="3966" y="2888"/>
                  <a:pt x="3964" y="2889"/>
                </a:cubicBezTo>
                <a:lnTo>
                  <a:pt x="3932" y="2921"/>
                </a:lnTo>
                <a:lnTo>
                  <a:pt x="3900" y="2953"/>
                </a:lnTo>
                <a:lnTo>
                  <a:pt x="3868" y="2985"/>
                </a:lnTo>
                <a:lnTo>
                  <a:pt x="3873" y="2979"/>
                </a:lnTo>
                <a:lnTo>
                  <a:pt x="3857" y="3011"/>
                </a:lnTo>
                <a:cubicBezTo>
                  <a:pt x="3856" y="3014"/>
                  <a:pt x="3854" y="3016"/>
                  <a:pt x="3852" y="3017"/>
                </a:cubicBezTo>
                <a:lnTo>
                  <a:pt x="3804" y="3065"/>
                </a:lnTo>
                <a:lnTo>
                  <a:pt x="3772" y="3097"/>
                </a:lnTo>
                <a:lnTo>
                  <a:pt x="3740" y="3129"/>
                </a:lnTo>
                <a:lnTo>
                  <a:pt x="3743" y="3126"/>
                </a:lnTo>
                <a:lnTo>
                  <a:pt x="3711" y="3174"/>
                </a:lnTo>
                <a:cubicBezTo>
                  <a:pt x="3710" y="3176"/>
                  <a:pt x="3707" y="3179"/>
                  <a:pt x="3705" y="3180"/>
                </a:cubicBezTo>
                <a:lnTo>
                  <a:pt x="3657" y="3212"/>
                </a:lnTo>
                <a:lnTo>
                  <a:pt x="3660" y="3209"/>
                </a:lnTo>
                <a:lnTo>
                  <a:pt x="3628" y="3241"/>
                </a:lnTo>
                <a:lnTo>
                  <a:pt x="3580" y="3289"/>
                </a:lnTo>
                <a:lnTo>
                  <a:pt x="3548" y="3321"/>
                </a:lnTo>
                <a:cubicBezTo>
                  <a:pt x="3547" y="3323"/>
                  <a:pt x="3546" y="3324"/>
                  <a:pt x="3545" y="3324"/>
                </a:cubicBezTo>
                <a:lnTo>
                  <a:pt x="3497" y="3356"/>
                </a:lnTo>
                <a:lnTo>
                  <a:pt x="3500" y="3353"/>
                </a:lnTo>
                <a:lnTo>
                  <a:pt x="3452" y="3401"/>
                </a:lnTo>
                <a:cubicBezTo>
                  <a:pt x="3451" y="3403"/>
                  <a:pt x="3450" y="3404"/>
                  <a:pt x="3449" y="3404"/>
                </a:cubicBezTo>
                <a:lnTo>
                  <a:pt x="3401" y="3436"/>
                </a:lnTo>
                <a:lnTo>
                  <a:pt x="3404" y="3433"/>
                </a:lnTo>
                <a:lnTo>
                  <a:pt x="3356" y="3481"/>
                </a:lnTo>
                <a:cubicBezTo>
                  <a:pt x="3355" y="3483"/>
                  <a:pt x="3353" y="3485"/>
                  <a:pt x="3350" y="3486"/>
                </a:cubicBezTo>
                <a:lnTo>
                  <a:pt x="3289" y="3516"/>
                </a:lnTo>
                <a:lnTo>
                  <a:pt x="3238" y="3550"/>
                </a:lnTo>
                <a:lnTo>
                  <a:pt x="3174" y="3582"/>
                </a:lnTo>
                <a:lnTo>
                  <a:pt x="3178" y="3580"/>
                </a:lnTo>
                <a:lnTo>
                  <a:pt x="3114" y="3628"/>
                </a:lnTo>
                <a:cubicBezTo>
                  <a:pt x="3113" y="3629"/>
                  <a:pt x="3111" y="3629"/>
                  <a:pt x="3110" y="3630"/>
                </a:cubicBezTo>
                <a:lnTo>
                  <a:pt x="3046" y="3662"/>
                </a:lnTo>
                <a:lnTo>
                  <a:pt x="2980" y="3695"/>
                </a:lnTo>
                <a:lnTo>
                  <a:pt x="2900" y="3727"/>
                </a:lnTo>
                <a:cubicBezTo>
                  <a:pt x="2899" y="3727"/>
                  <a:pt x="2898" y="3728"/>
                  <a:pt x="2896" y="3728"/>
                </a:cubicBezTo>
                <a:lnTo>
                  <a:pt x="2816" y="3744"/>
                </a:lnTo>
                <a:lnTo>
                  <a:pt x="2820" y="3743"/>
                </a:lnTo>
                <a:lnTo>
                  <a:pt x="2740" y="3775"/>
                </a:lnTo>
                <a:cubicBezTo>
                  <a:pt x="2739" y="3775"/>
                  <a:pt x="2738" y="3776"/>
                  <a:pt x="2736" y="3776"/>
                </a:cubicBezTo>
                <a:lnTo>
                  <a:pt x="2656" y="3792"/>
                </a:lnTo>
                <a:lnTo>
                  <a:pt x="2575" y="3808"/>
                </a:lnTo>
                <a:lnTo>
                  <a:pt x="2479" y="3824"/>
                </a:lnTo>
                <a:lnTo>
                  <a:pt x="2383" y="3840"/>
                </a:lnTo>
                <a:cubicBezTo>
                  <a:pt x="2382" y="3840"/>
                  <a:pt x="2381" y="3840"/>
                  <a:pt x="2379" y="3840"/>
                </a:cubicBezTo>
                <a:lnTo>
                  <a:pt x="2283" y="3840"/>
                </a:lnTo>
                <a:lnTo>
                  <a:pt x="2235" y="3840"/>
                </a:lnTo>
                <a:lnTo>
                  <a:pt x="2203" y="3840"/>
                </a:lnTo>
                <a:lnTo>
                  <a:pt x="2155" y="3840"/>
                </a:lnTo>
                <a:lnTo>
                  <a:pt x="2123" y="3840"/>
                </a:lnTo>
                <a:cubicBezTo>
                  <a:pt x="2121" y="3840"/>
                  <a:pt x="2118" y="3840"/>
                  <a:pt x="2116" y="3839"/>
                </a:cubicBezTo>
                <a:lnTo>
                  <a:pt x="2068" y="3823"/>
                </a:lnTo>
                <a:lnTo>
                  <a:pt x="2075" y="3824"/>
                </a:lnTo>
                <a:lnTo>
                  <a:pt x="2027" y="3824"/>
                </a:lnTo>
                <a:lnTo>
                  <a:pt x="1979" y="3824"/>
                </a:lnTo>
                <a:cubicBezTo>
                  <a:pt x="1977" y="3824"/>
                  <a:pt x="1974" y="3824"/>
                  <a:pt x="1972" y="3823"/>
                </a:cubicBezTo>
                <a:lnTo>
                  <a:pt x="1924" y="3807"/>
                </a:lnTo>
                <a:lnTo>
                  <a:pt x="1931" y="3808"/>
                </a:lnTo>
                <a:lnTo>
                  <a:pt x="1883" y="3808"/>
                </a:lnTo>
                <a:cubicBezTo>
                  <a:pt x="1881" y="3808"/>
                  <a:pt x="1878" y="3808"/>
                  <a:pt x="1876" y="3807"/>
                </a:cubicBezTo>
                <a:lnTo>
                  <a:pt x="1830" y="3792"/>
                </a:lnTo>
                <a:lnTo>
                  <a:pt x="1764" y="3775"/>
                </a:lnTo>
                <a:lnTo>
                  <a:pt x="1716" y="3759"/>
                </a:lnTo>
                <a:lnTo>
                  <a:pt x="1723" y="3760"/>
                </a:lnTo>
                <a:lnTo>
                  <a:pt x="1659" y="3760"/>
                </a:lnTo>
                <a:cubicBezTo>
                  <a:pt x="1658" y="3760"/>
                  <a:pt x="1656" y="3760"/>
                  <a:pt x="1654" y="3760"/>
                </a:cubicBezTo>
                <a:lnTo>
                  <a:pt x="1590" y="3744"/>
                </a:lnTo>
                <a:cubicBezTo>
                  <a:pt x="1588" y="3743"/>
                  <a:pt x="1586" y="3743"/>
                  <a:pt x="1585" y="3742"/>
                </a:cubicBezTo>
                <a:lnTo>
                  <a:pt x="1521" y="3710"/>
                </a:lnTo>
                <a:lnTo>
                  <a:pt x="1526" y="3712"/>
                </a:lnTo>
                <a:lnTo>
                  <a:pt x="1462" y="3696"/>
                </a:lnTo>
                <a:lnTo>
                  <a:pt x="1395" y="3679"/>
                </a:lnTo>
                <a:lnTo>
                  <a:pt x="1318" y="3648"/>
                </a:lnTo>
                <a:lnTo>
                  <a:pt x="1251" y="3631"/>
                </a:lnTo>
                <a:lnTo>
                  <a:pt x="1171" y="3599"/>
                </a:lnTo>
                <a:lnTo>
                  <a:pt x="1091" y="3567"/>
                </a:lnTo>
                <a:lnTo>
                  <a:pt x="1011" y="3535"/>
                </a:lnTo>
                <a:lnTo>
                  <a:pt x="932" y="3503"/>
                </a:lnTo>
                <a:lnTo>
                  <a:pt x="835" y="3471"/>
                </a:lnTo>
                <a:lnTo>
                  <a:pt x="756" y="3439"/>
                </a:lnTo>
                <a:lnTo>
                  <a:pt x="660" y="3407"/>
                </a:lnTo>
                <a:cubicBezTo>
                  <a:pt x="659" y="3407"/>
                  <a:pt x="658" y="3406"/>
                  <a:pt x="657" y="3406"/>
                </a:cubicBezTo>
                <a:lnTo>
                  <a:pt x="561" y="3358"/>
                </a:lnTo>
                <a:lnTo>
                  <a:pt x="564" y="3359"/>
                </a:lnTo>
                <a:lnTo>
                  <a:pt x="468" y="3327"/>
                </a:lnTo>
                <a:cubicBezTo>
                  <a:pt x="467" y="3327"/>
                  <a:pt x="466" y="3326"/>
                  <a:pt x="465" y="3326"/>
                </a:cubicBezTo>
                <a:lnTo>
                  <a:pt x="369" y="3278"/>
                </a:lnTo>
                <a:lnTo>
                  <a:pt x="372" y="3279"/>
                </a:lnTo>
                <a:lnTo>
                  <a:pt x="276" y="3247"/>
                </a:lnTo>
                <a:cubicBezTo>
                  <a:pt x="275" y="3247"/>
                  <a:pt x="274" y="3246"/>
                  <a:pt x="273" y="3246"/>
                </a:cubicBezTo>
                <a:lnTo>
                  <a:pt x="177" y="3198"/>
                </a:lnTo>
                <a:lnTo>
                  <a:pt x="181" y="3200"/>
                </a:lnTo>
                <a:lnTo>
                  <a:pt x="69" y="3168"/>
                </a:lnTo>
                <a:cubicBezTo>
                  <a:pt x="66" y="3167"/>
                  <a:pt x="64" y="3166"/>
                  <a:pt x="62" y="3164"/>
                </a:cubicBezTo>
                <a:lnTo>
                  <a:pt x="14" y="3132"/>
                </a:lnTo>
                <a:cubicBezTo>
                  <a:pt x="3" y="3125"/>
                  <a:pt x="0" y="3110"/>
                  <a:pt x="7" y="3099"/>
                </a:cubicBezTo>
                <a:cubicBezTo>
                  <a:pt x="15" y="3088"/>
                  <a:pt x="30" y="3085"/>
                  <a:pt x="41" y="3092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26" name="Freeform 66"/>
          <p:cNvSpPr>
            <a:spLocks/>
          </p:cNvSpPr>
          <p:nvPr/>
        </p:nvSpPr>
        <p:spPr bwMode="auto">
          <a:xfrm>
            <a:off x="5245101" y="1951038"/>
            <a:ext cx="801688" cy="1336675"/>
          </a:xfrm>
          <a:custGeom>
            <a:avLst/>
            <a:gdLst/>
            <a:ahLst/>
            <a:cxnLst>
              <a:cxn ang="0">
                <a:pos x="1527" y="2569"/>
              </a:cxn>
              <a:cxn ang="0">
                <a:pos x="1488" y="2424"/>
              </a:cxn>
              <a:cxn ang="0">
                <a:pos x="1472" y="2280"/>
              </a:cxn>
              <a:cxn ang="0">
                <a:pos x="1440" y="2168"/>
              </a:cxn>
              <a:cxn ang="0">
                <a:pos x="1408" y="2056"/>
              </a:cxn>
              <a:cxn ang="0">
                <a:pos x="1376" y="1944"/>
              </a:cxn>
              <a:cxn ang="0">
                <a:pos x="1344" y="1832"/>
              </a:cxn>
              <a:cxn ang="0">
                <a:pos x="1312" y="1736"/>
              </a:cxn>
              <a:cxn ang="0">
                <a:pos x="1280" y="1656"/>
              </a:cxn>
              <a:cxn ang="0">
                <a:pos x="1239" y="1593"/>
              </a:cxn>
              <a:cxn ang="0">
                <a:pos x="1200" y="1480"/>
              </a:cxn>
              <a:cxn ang="0">
                <a:pos x="1176" y="1440"/>
              </a:cxn>
              <a:cxn ang="0">
                <a:pos x="1120" y="1320"/>
              </a:cxn>
              <a:cxn ang="0">
                <a:pos x="1072" y="1224"/>
              </a:cxn>
              <a:cxn ang="0">
                <a:pos x="1015" y="1161"/>
              </a:cxn>
              <a:cxn ang="0">
                <a:pos x="976" y="1064"/>
              </a:cxn>
              <a:cxn ang="0">
                <a:pos x="936" y="1024"/>
              </a:cxn>
              <a:cxn ang="0">
                <a:pos x="864" y="920"/>
              </a:cxn>
              <a:cxn ang="0">
                <a:pos x="823" y="857"/>
              </a:cxn>
              <a:cxn ang="0">
                <a:pos x="743" y="761"/>
              </a:cxn>
              <a:cxn ang="0">
                <a:pos x="663" y="665"/>
              </a:cxn>
              <a:cxn ang="0">
                <a:pos x="631" y="617"/>
              </a:cxn>
              <a:cxn ang="0">
                <a:pos x="568" y="528"/>
              </a:cxn>
              <a:cxn ang="0">
                <a:pos x="487" y="457"/>
              </a:cxn>
              <a:cxn ang="0">
                <a:pos x="456" y="416"/>
              </a:cxn>
              <a:cxn ang="0">
                <a:pos x="392" y="368"/>
              </a:cxn>
              <a:cxn ang="0">
                <a:pos x="344" y="304"/>
              </a:cxn>
              <a:cxn ang="0">
                <a:pos x="231" y="217"/>
              </a:cxn>
              <a:cxn ang="0">
                <a:pos x="151" y="153"/>
              </a:cxn>
              <a:cxn ang="0">
                <a:pos x="55" y="73"/>
              </a:cxn>
              <a:cxn ang="0">
                <a:pos x="40" y="0"/>
              </a:cxn>
              <a:cxn ang="0">
                <a:pos x="120" y="64"/>
              </a:cxn>
              <a:cxn ang="0">
                <a:pos x="217" y="135"/>
              </a:cxn>
              <a:cxn ang="0">
                <a:pos x="264" y="192"/>
              </a:cxn>
              <a:cxn ang="0">
                <a:pos x="384" y="312"/>
              </a:cxn>
              <a:cxn ang="0">
                <a:pos x="408" y="336"/>
              </a:cxn>
              <a:cxn ang="0">
                <a:pos x="496" y="424"/>
              </a:cxn>
              <a:cxn ang="0">
                <a:pos x="520" y="448"/>
              </a:cxn>
              <a:cxn ang="0">
                <a:pos x="584" y="496"/>
              </a:cxn>
              <a:cxn ang="0">
                <a:pos x="664" y="592"/>
              </a:cxn>
              <a:cxn ang="0">
                <a:pos x="761" y="695"/>
              </a:cxn>
              <a:cxn ang="0">
                <a:pos x="832" y="792"/>
              </a:cxn>
              <a:cxn ang="0">
                <a:pos x="873" y="855"/>
              </a:cxn>
              <a:cxn ang="0">
                <a:pos x="944" y="952"/>
              </a:cxn>
              <a:cxn ang="0">
                <a:pos x="969" y="999"/>
              </a:cxn>
              <a:cxn ang="0">
                <a:pos x="1016" y="1072"/>
              </a:cxn>
              <a:cxn ang="0">
                <a:pos x="1088" y="1192"/>
              </a:cxn>
              <a:cxn ang="0">
                <a:pos x="1112" y="1232"/>
              </a:cxn>
              <a:cxn ang="0">
                <a:pos x="1184" y="1352"/>
              </a:cxn>
              <a:cxn ang="0">
                <a:pos x="1216" y="1448"/>
              </a:cxn>
              <a:cxn ang="0">
                <a:pos x="1264" y="1512"/>
              </a:cxn>
              <a:cxn ang="0">
                <a:pos x="1289" y="1591"/>
              </a:cxn>
              <a:cxn ang="0">
                <a:pos x="1304" y="1680"/>
              </a:cxn>
              <a:cxn ang="0">
                <a:pos x="1336" y="1760"/>
              </a:cxn>
              <a:cxn ang="0">
                <a:pos x="1401" y="1863"/>
              </a:cxn>
              <a:cxn ang="0">
                <a:pos x="1440" y="1976"/>
              </a:cxn>
              <a:cxn ang="0">
                <a:pos x="1472" y="2088"/>
              </a:cxn>
              <a:cxn ang="0">
                <a:pos x="1497" y="2199"/>
              </a:cxn>
              <a:cxn ang="0">
                <a:pos x="1520" y="2344"/>
              </a:cxn>
              <a:cxn ang="0">
                <a:pos x="1552" y="2456"/>
              </a:cxn>
              <a:cxn ang="0">
                <a:pos x="1568" y="2600"/>
              </a:cxn>
            </a:cxnLst>
            <a:rect l="0" t="0" r="r" b="b"/>
            <a:pathLst>
              <a:path w="1587" h="2707">
                <a:moveTo>
                  <a:pt x="1543" y="2697"/>
                </a:moveTo>
                <a:lnTo>
                  <a:pt x="1527" y="2681"/>
                </a:lnTo>
                <a:cubicBezTo>
                  <a:pt x="1523" y="2677"/>
                  <a:pt x="1520" y="2671"/>
                  <a:pt x="1520" y="2664"/>
                </a:cubicBezTo>
                <a:lnTo>
                  <a:pt x="1520" y="2648"/>
                </a:lnTo>
                <a:lnTo>
                  <a:pt x="1520" y="2632"/>
                </a:lnTo>
                <a:lnTo>
                  <a:pt x="1520" y="2616"/>
                </a:lnTo>
                <a:lnTo>
                  <a:pt x="1520" y="2600"/>
                </a:lnTo>
                <a:lnTo>
                  <a:pt x="1520" y="2584"/>
                </a:lnTo>
                <a:lnTo>
                  <a:pt x="1520" y="2568"/>
                </a:lnTo>
                <a:lnTo>
                  <a:pt x="1520" y="2552"/>
                </a:lnTo>
                <a:lnTo>
                  <a:pt x="1527" y="2569"/>
                </a:lnTo>
                <a:lnTo>
                  <a:pt x="1511" y="2553"/>
                </a:lnTo>
                <a:cubicBezTo>
                  <a:pt x="1507" y="2549"/>
                  <a:pt x="1504" y="2543"/>
                  <a:pt x="1504" y="2536"/>
                </a:cubicBezTo>
                <a:lnTo>
                  <a:pt x="1504" y="2520"/>
                </a:lnTo>
                <a:lnTo>
                  <a:pt x="1504" y="2504"/>
                </a:lnTo>
                <a:lnTo>
                  <a:pt x="1504" y="2488"/>
                </a:lnTo>
                <a:lnTo>
                  <a:pt x="1504" y="2472"/>
                </a:lnTo>
                <a:lnTo>
                  <a:pt x="1504" y="2456"/>
                </a:lnTo>
                <a:lnTo>
                  <a:pt x="1511" y="2473"/>
                </a:lnTo>
                <a:lnTo>
                  <a:pt x="1495" y="2457"/>
                </a:lnTo>
                <a:cubicBezTo>
                  <a:pt x="1491" y="2453"/>
                  <a:pt x="1488" y="2447"/>
                  <a:pt x="1488" y="2440"/>
                </a:cubicBezTo>
                <a:lnTo>
                  <a:pt x="1488" y="2424"/>
                </a:lnTo>
                <a:lnTo>
                  <a:pt x="1488" y="2408"/>
                </a:lnTo>
                <a:lnTo>
                  <a:pt x="1488" y="2392"/>
                </a:lnTo>
                <a:lnTo>
                  <a:pt x="1488" y="2376"/>
                </a:lnTo>
                <a:lnTo>
                  <a:pt x="1488" y="2360"/>
                </a:lnTo>
                <a:lnTo>
                  <a:pt x="1495" y="2377"/>
                </a:lnTo>
                <a:lnTo>
                  <a:pt x="1479" y="2361"/>
                </a:lnTo>
                <a:cubicBezTo>
                  <a:pt x="1475" y="2357"/>
                  <a:pt x="1472" y="2351"/>
                  <a:pt x="1472" y="2344"/>
                </a:cubicBezTo>
                <a:lnTo>
                  <a:pt x="1472" y="2328"/>
                </a:lnTo>
                <a:lnTo>
                  <a:pt x="1472" y="2312"/>
                </a:lnTo>
                <a:lnTo>
                  <a:pt x="1472" y="2296"/>
                </a:lnTo>
                <a:lnTo>
                  <a:pt x="1472" y="2280"/>
                </a:lnTo>
                <a:lnTo>
                  <a:pt x="1479" y="2297"/>
                </a:lnTo>
                <a:lnTo>
                  <a:pt x="1463" y="2281"/>
                </a:lnTo>
                <a:cubicBezTo>
                  <a:pt x="1459" y="2277"/>
                  <a:pt x="1456" y="2271"/>
                  <a:pt x="1456" y="2264"/>
                </a:cubicBezTo>
                <a:lnTo>
                  <a:pt x="1456" y="2248"/>
                </a:lnTo>
                <a:lnTo>
                  <a:pt x="1456" y="2232"/>
                </a:lnTo>
                <a:lnTo>
                  <a:pt x="1456" y="2216"/>
                </a:lnTo>
                <a:lnTo>
                  <a:pt x="1463" y="2233"/>
                </a:lnTo>
                <a:lnTo>
                  <a:pt x="1447" y="2217"/>
                </a:lnTo>
                <a:cubicBezTo>
                  <a:pt x="1443" y="2213"/>
                  <a:pt x="1440" y="2207"/>
                  <a:pt x="1440" y="2200"/>
                </a:cubicBezTo>
                <a:lnTo>
                  <a:pt x="1440" y="2184"/>
                </a:lnTo>
                <a:lnTo>
                  <a:pt x="1440" y="2168"/>
                </a:lnTo>
                <a:lnTo>
                  <a:pt x="1440" y="2152"/>
                </a:lnTo>
                <a:lnTo>
                  <a:pt x="1447" y="2169"/>
                </a:lnTo>
                <a:lnTo>
                  <a:pt x="1431" y="2153"/>
                </a:lnTo>
                <a:cubicBezTo>
                  <a:pt x="1427" y="2149"/>
                  <a:pt x="1424" y="2143"/>
                  <a:pt x="1424" y="2136"/>
                </a:cubicBezTo>
                <a:lnTo>
                  <a:pt x="1424" y="2120"/>
                </a:lnTo>
                <a:lnTo>
                  <a:pt x="1424" y="2104"/>
                </a:lnTo>
                <a:lnTo>
                  <a:pt x="1424" y="2088"/>
                </a:lnTo>
                <a:lnTo>
                  <a:pt x="1431" y="2105"/>
                </a:lnTo>
                <a:lnTo>
                  <a:pt x="1415" y="2089"/>
                </a:lnTo>
                <a:cubicBezTo>
                  <a:pt x="1411" y="2085"/>
                  <a:pt x="1408" y="2079"/>
                  <a:pt x="1408" y="2072"/>
                </a:cubicBezTo>
                <a:lnTo>
                  <a:pt x="1408" y="2056"/>
                </a:lnTo>
                <a:lnTo>
                  <a:pt x="1408" y="2040"/>
                </a:lnTo>
                <a:lnTo>
                  <a:pt x="1415" y="2057"/>
                </a:lnTo>
                <a:lnTo>
                  <a:pt x="1399" y="2041"/>
                </a:lnTo>
                <a:cubicBezTo>
                  <a:pt x="1395" y="2037"/>
                  <a:pt x="1392" y="2031"/>
                  <a:pt x="1392" y="2024"/>
                </a:cubicBezTo>
                <a:lnTo>
                  <a:pt x="1392" y="2008"/>
                </a:lnTo>
                <a:lnTo>
                  <a:pt x="1392" y="1992"/>
                </a:lnTo>
                <a:lnTo>
                  <a:pt x="1392" y="1976"/>
                </a:lnTo>
                <a:lnTo>
                  <a:pt x="1399" y="1993"/>
                </a:lnTo>
                <a:lnTo>
                  <a:pt x="1383" y="1977"/>
                </a:lnTo>
                <a:cubicBezTo>
                  <a:pt x="1379" y="1973"/>
                  <a:pt x="1376" y="1967"/>
                  <a:pt x="1376" y="1960"/>
                </a:cubicBezTo>
                <a:lnTo>
                  <a:pt x="1376" y="1944"/>
                </a:lnTo>
                <a:lnTo>
                  <a:pt x="1376" y="1928"/>
                </a:lnTo>
                <a:lnTo>
                  <a:pt x="1383" y="1945"/>
                </a:lnTo>
                <a:lnTo>
                  <a:pt x="1367" y="1929"/>
                </a:lnTo>
                <a:cubicBezTo>
                  <a:pt x="1363" y="1925"/>
                  <a:pt x="1360" y="1919"/>
                  <a:pt x="1360" y="1912"/>
                </a:cubicBezTo>
                <a:lnTo>
                  <a:pt x="1360" y="1896"/>
                </a:lnTo>
                <a:lnTo>
                  <a:pt x="1360" y="1880"/>
                </a:lnTo>
                <a:lnTo>
                  <a:pt x="1367" y="1897"/>
                </a:lnTo>
                <a:lnTo>
                  <a:pt x="1351" y="1881"/>
                </a:lnTo>
                <a:cubicBezTo>
                  <a:pt x="1347" y="1877"/>
                  <a:pt x="1344" y="1871"/>
                  <a:pt x="1344" y="1864"/>
                </a:cubicBezTo>
                <a:lnTo>
                  <a:pt x="1344" y="1848"/>
                </a:lnTo>
                <a:lnTo>
                  <a:pt x="1344" y="1832"/>
                </a:lnTo>
                <a:lnTo>
                  <a:pt x="1351" y="1849"/>
                </a:lnTo>
                <a:lnTo>
                  <a:pt x="1335" y="1833"/>
                </a:lnTo>
                <a:cubicBezTo>
                  <a:pt x="1331" y="1829"/>
                  <a:pt x="1328" y="1823"/>
                  <a:pt x="1328" y="1816"/>
                </a:cubicBezTo>
                <a:lnTo>
                  <a:pt x="1328" y="1800"/>
                </a:lnTo>
                <a:lnTo>
                  <a:pt x="1328" y="1784"/>
                </a:lnTo>
                <a:lnTo>
                  <a:pt x="1352" y="1808"/>
                </a:lnTo>
                <a:lnTo>
                  <a:pt x="1336" y="1808"/>
                </a:lnTo>
                <a:cubicBezTo>
                  <a:pt x="1323" y="1808"/>
                  <a:pt x="1312" y="1798"/>
                  <a:pt x="1312" y="1784"/>
                </a:cubicBezTo>
                <a:lnTo>
                  <a:pt x="1312" y="1768"/>
                </a:lnTo>
                <a:lnTo>
                  <a:pt x="1312" y="1752"/>
                </a:lnTo>
                <a:lnTo>
                  <a:pt x="1312" y="1736"/>
                </a:lnTo>
                <a:lnTo>
                  <a:pt x="1336" y="1760"/>
                </a:lnTo>
                <a:lnTo>
                  <a:pt x="1320" y="1760"/>
                </a:lnTo>
                <a:cubicBezTo>
                  <a:pt x="1307" y="1760"/>
                  <a:pt x="1296" y="1750"/>
                  <a:pt x="1296" y="1736"/>
                </a:cubicBezTo>
                <a:lnTo>
                  <a:pt x="1296" y="1720"/>
                </a:lnTo>
                <a:lnTo>
                  <a:pt x="1296" y="1704"/>
                </a:lnTo>
                <a:lnTo>
                  <a:pt x="1320" y="1728"/>
                </a:lnTo>
                <a:lnTo>
                  <a:pt x="1304" y="1728"/>
                </a:lnTo>
                <a:cubicBezTo>
                  <a:pt x="1291" y="1728"/>
                  <a:pt x="1280" y="1718"/>
                  <a:pt x="1280" y="1704"/>
                </a:cubicBezTo>
                <a:lnTo>
                  <a:pt x="1280" y="1688"/>
                </a:lnTo>
                <a:lnTo>
                  <a:pt x="1280" y="1672"/>
                </a:lnTo>
                <a:lnTo>
                  <a:pt x="1280" y="1656"/>
                </a:lnTo>
                <a:lnTo>
                  <a:pt x="1304" y="1680"/>
                </a:lnTo>
                <a:lnTo>
                  <a:pt x="1288" y="1680"/>
                </a:lnTo>
                <a:cubicBezTo>
                  <a:pt x="1275" y="1680"/>
                  <a:pt x="1264" y="1670"/>
                  <a:pt x="1264" y="1656"/>
                </a:cubicBezTo>
                <a:lnTo>
                  <a:pt x="1264" y="1640"/>
                </a:lnTo>
                <a:lnTo>
                  <a:pt x="1264" y="1624"/>
                </a:lnTo>
                <a:lnTo>
                  <a:pt x="1271" y="1641"/>
                </a:lnTo>
                <a:lnTo>
                  <a:pt x="1255" y="1625"/>
                </a:lnTo>
                <a:cubicBezTo>
                  <a:pt x="1251" y="1621"/>
                  <a:pt x="1248" y="1615"/>
                  <a:pt x="1248" y="1608"/>
                </a:cubicBezTo>
                <a:lnTo>
                  <a:pt x="1248" y="1592"/>
                </a:lnTo>
                <a:lnTo>
                  <a:pt x="1255" y="1609"/>
                </a:lnTo>
                <a:lnTo>
                  <a:pt x="1239" y="1593"/>
                </a:lnTo>
                <a:cubicBezTo>
                  <a:pt x="1235" y="1589"/>
                  <a:pt x="1232" y="1583"/>
                  <a:pt x="1232" y="1576"/>
                </a:cubicBezTo>
                <a:lnTo>
                  <a:pt x="1232" y="1560"/>
                </a:lnTo>
                <a:lnTo>
                  <a:pt x="1239" y="1577"/>
                </a:lnTo>
                <a:lnTo>
                  <a:pt x="1223" y="1561"/>
                </a:lnTo>
                <a:cubicBezTo>
                  <a:pt x="1219" y="1557"/>
                  <a:pt x="1216" y="1551"/>
                  <a:pt x="1216" y="1544"/>
                </a:cubicBezTo>
                <a:lnTo>
                  <a:pt x="1216" y="1528"/>
                </a:lnTo>
                <a:lnTo>
                  <a:pt x="1216" y="1512"/>
                </a:lnTo>
                <a:lnTo>
                  <a:pt x="1223" y="1529"/>
                </a:lnTo>
                <a:lnTo>
                  <a:pt x="1207" y="1513"/>
                </a:lnTo>
                <a:cubicBezTo>
                  <a:pt x="1203" y="1509"/>
                  <a:pt x="1200" y="1503"/>
                  <a:pt x="1200" y="1496"/>
                </a:cubicBezTo>
                <a:lnTo>
                  <a:pt x="1200" y="1480"/>
                </a:lnTo>
                <a:lnTo>
                  <a:pt x="1207" y="1497"/>
                </a:lnTo>
                <a:lnTo>
                  <a:pt x="1191" y="1481"/>
                </a:lnTo>
                <a:cubicBezTo>
                  <a:pt x="1187" y="1477"/>
                  <a:pt x="1184" y="1471"/>
                  <a:pt x="1184" y="1464"/>
                </a:cubicBezTo>
                <a:lnTo>
                  <a:pt x="1184" y="1448"/>
                </a:lnTo>
                <a:lnTo>
                  <a:pt x="1208" y="1472"/>
                </a:lnTo>
                <a:lnTo>
                  <a:pt x="1192" y="1472"/>
                </a:lnTo>
                <a:cubicBezTo>
                  <a:pt x="1179" y="1472"/>
                  <a:pt x="1168" y="1462"/>
                  <a:pt x="1168" y="1448"/>
                </a:cubicBezTo>
                <a:lnTo>
                  <a:pt x="1168" y="1432"/>
                </a:lnTo>
                <a:lnTo>
                  <a:pt x="1168" y="1416"/>
                </a:lnTo>
                <a:lnTo>
                  <a:pt x="1192" y="1440"/>
                </a:lnTo>
                <a:lnTo>
                  <a:pt x="1176" y="1440"/>
                </a:lnTo>
                <a:cubicBezTo>
                  <a:pt x="1163" y="1440"/>
                  <a:pt x="1152" y="1430"/>
                  <a:pt x="1152" y="1416"/>
                </a:cubicBezTo>
                <a:lnTo>
                  <a:pt x="1152" y="1400"/>
                </a:lnTo>
                <a:lnTo>
                  <a:pt x="1152" y="1384"/>
                </a:lnTo>
                <a:lnTo>
                  <a:pt x="1159" y="1401"/>
                </a:lnTo>
                <a:lnTo>
                  <a:pt x="1143" y="1385"/>
                </a:lnTo>
                <a:cubicBezTo>
                  <a:pt x="1139" y="1381"/>
                  <a:pt x="1136" y="1375"/>
                  <a:pt x="1136" y="1368"/>
                </a:cubicBezTo>
                <a:lnTo>
                  <a:pt x="1136" y="1352"/>
                </a:lnTo>
                <a:lnTo>
                  <a:pt x="1143" y="1369"/>
                </a:lnTo>
                <a:lnTo>
                  <a:pt x="1127" y="1353"/>
                </a:lnTo>
                <a:cubicBezTo>
                  <a:pt x="1123" y="1349"/>
                  <a:pt x="1120" y="1343"/>
                  <a:pt x="1120" y="1336"/>
                </a:cubicBezTo>
                <a:lnTo>
                  <a:pt x="1120" y="1320"/>
                </a:lnTo>
                <a:lnTo>
                  <a:pt x="1127" y="1337"/>
                </a:lnTo>
                <a:lnTo>
                  <a:pt x="1111" y="1321"/>
                </a:lnTo>
                <a:lnTo>
                  <a:pt x="1095" y="1305"/>
                </a:lnTo>
                <a:cubicBezTo>
                  <a:pt x="1091" y="1301"/>
                  <a:pt x="1088" y="1295"/>
                  <a:pt x="1088" y="1288"/>
                </a:cubicBezTo>
                <a:lnTo>
                  <a:pt x="1088" y="1272"/>
                </a:lnTo>
                <a:lnTo>
                  <a:pt x="1088" y="1256"/>
                </a:lnTo>
                <a:lnTo>
                  <a:pt x="1112" y="1280"/>
                </a:lnTo>
                <a:lnTo>
                  <a:pt x="1096" y="1280"/>
                </a:lnTo>
                <a:cubicBezTo>
                  <a:pt x="1083" y="1280"/>
                  <a:pt x="1072" y="1270"/>
                  <a:pt x="1072" y="1256"/>
                </a:cubicBezTo>
                <a:lnTo>
                  <a:pt x="1072" y="1240"/>
                </a:lnTo>
                <a:lnTo>
                  <a:pt x="1072" y="1224"/>
                </a:lnTo>
                <a:lnTo>
                  <a:pt x="1096" y="1248"/>
                </a:lnTo>
                <a:lnTo>
                  <a:pt x="1080" y="1248"/>
                </a:lnTo>
                <a:cubicBezTo>
                  <a:pt x="1067" y="1248"/>
                  <a:pt x="1056" y="1238"/>
                  <a:pt x="1056" y="1224"/>
                </a:cubicBezTo>
                <a:lnTo>
                  <a:pt x="1056" y="1208"/>
                </a:lnTo>
                <a:lnTo>
                  <a:pt x="1063" y="1225"/>
                </a:lnTo>
                <a:lnTo>
                  <a:pt x="1047" y="1209"/>
                </a:lnTo>
                <a:cubicBezTo>
                  <a:pt x="1043" y="1205"/>
                  <a:pt x="1040" y="1199"/>
                  <a:pt x="1040" y="1192"/>
                </a:cubicBezTo>
                <a:lnTo>
                  <a:pt x="1040" y="1176"/>
                </a:lnTo>
                <a:lnTo>
                  <a:pt x="1047" y="1193"/>
                </a:lnTo>
                <a:lnTo>
                  <a:pt x="1031" y="1177"/>
                </a:lnTo>
                <a:lnTo>
                  <a:pt x="1015" y="1161"/>
                </a:lnTo>
                <a:cubicBezTo>
                  <a:pt x="1011" y="1157"/>
                  <a:pt x="1008" y="1151"/>
                  <a:pt x="1008" y="1144"/>
                </a:cubicBezTo>
                <a:lnTo>
                  <a:pt x="1008" y="1128"/>
                </a:lnTo>
                <a:lnTo>
                  <a:pt x="1015" y="1145"/>
                </a:lnTo>
                <a:lnTo>
                  <a:pt x="999" y="1129"/>
                </a:lnTo>
                <a:cubicBezTo>
                  <a:pt x="995" y="1125"/>
                  <a:pt x="992" y="1119"/>
                  <a:pt x="992" y="1112"/>
                </a:cubicBezTo>
                <a:lnTo>
                  <a:pt x="992" y="1096"/>
                </a:lnTo>
                <a:lnTo>
                  <a:pt x="1016" y="1120"/>
                </a:lnTo>
                <a:lnTo>
                  <a:pt x="1000" y="1120"/>
                </a:lnTo>
                <a:cubicBezTo>
                  <a:pt x="987" y="1120"/>
                  <a:pt x="976" y="1110"/>
                  <a:pt x="976" y="1096"/>
                </a:cubicBezTo>
                <a:lnTo>
                  <a:pt x="976" y="1080"/>
                </a:lnTo>
                <a:lnTo>
                  <a:pt x="976" y="1064"/>
                </a:lnTo>
                <a:lnTo>
                  <a:pt x="1000" y="1088"/>
                </a:lnTo>
                <a:lnTo>
                  <a:pt x="984" y="1088"/>
                </a:lnTo>
                <a:cubicBezTo>
                  <a:pt x="971" y="1088"/>
                  <a:pt x="960" y="1078"/>
                  <a:pt x="960" y="1064"/>
                </a:cubicBezTo>
                <a:lnTo>
                  <a:pt x="960" y="1048"/>
                </a:lnTo>
                <a:lnTo>
                  <a:pt x="967" y="1065"/>
                </a:lnTo>
                <a:lnTo>
                  <a:pt x="951" y="1049"/>
                </a:lnTo>
                <a:lnTo>
                  <a:pt x="935" y="1033"/>
                </a:lnTo>
                <a:cubicBezTo>
                  <a:pt x="931" y="1029"/>
                  <a:pt x="928" y="1023"/>
                  <a:pt x="928" y="1016"/>
                </a:cubicBezTo>
                <a:lnTo>
                  <a:pt x="928" y="1000"/>
                </a:lnTo>
                <a:lnTo>
                  <a:pt x="952" y="1024"/>
                </a:lnTo>
                <a:lnTo>
                  <a:pt x="936" y="1024"/>
                </a:lnTo>
                <a:cubicBezTo>
                  <a:pt x="923" y="1024"/>
                  <a:pt x="912" y="1014"/>
                  <a:pt x="912" y="1000"/>
                </a:cubicBezTo>
                <a:lnTo>
                  <a:pt x="912" y="984"/>
                </a:lnTo>
                <a:lnTo>
                  <a:pt x="912" y="968"/>
                </a:lnTo>
                <a:lnTo>
                  <a:pt x="936" y="992"/>
                </a:lnTo>
                <a:lnTo>
                  <a:pt x="920" y="992"/>
                </a:lnTo>
                <a:cubicBezTo>
                  <a:pt x="907" y="992"/>
                  <a:pt x="896" y="982"/>
                  <a:pt x="896" y="968"/>
                </a:cubicBezTo>
                <a:lnTo>
                  <a:pt x="896" y="952"/>
                </a:lnTo>
                <a:lnTo>
                  <a:pt x="903" y="969"/>
                </a:lnTo>
                <a:lnTo>
                  <a:pt x="887" y="953"/>
                </a:lnTo>
                <a:lnTo>
                  <a:pt x="871" y="937"/>
                </a:lnTo>
                <a:cubicBezTo>
                  <a:pt x="867" y="933"/>
                  <a:pt x="864" y="927"/>
                  <a:pt x="864" y="920"/>
                </a:cubicBezTo>
                <a:lnTo>
                  <a:pt x="864" y="904"/>
                </a:lnTo>
                <a:lnTo>
                  <a:pt x="888" y="928"/>
                </a:lnTo>
                <a:lnTo>
                  <a:pt x="872" y="928"/>
                </a:lnTo>
                <a:cubicBezTo>
                  <a:pt x="859" y="928"/>
                  <a:pt x="848" y="918"/>
                  <a:pt x="848" y="904"/>
                </a:cubicBezTo>
                <a:lnTo>
                  <a:pt x="848" y="888"/>
                </a:lnTo>
                <a:lnTo>
                  <a:pt x="855" y="905"/>
                </a:lnTo>
                <a:lnTo>
                  <a:pt x="839" y="889"/>
                </a:lnTo>
                <a:cubicBezTo>
                  <a:pt x="835" y="885"/>
                  <a:pt x="832" y="879"/>
                  <a:pt x="832" y="872"/>
                </a:cubicBezTo>
                <a:lnTo>
                  <a:pt x="832" y="856"/>
                </a:lnTo>
                <a:lnTo>
                  <a:pt x="839" y="873"/>
                </a:lnTo>
                <a:lnTo>
                  <a:pt x="823" y="857"/>
                </a:lnTo>
                <a:lnTo>
                  <a:pt x="807" y="841"/>
                </a:lnTo>
                <a:cubicBezTo>
                  <a:pt x="803" y="837"/>
                  <a:pt x="800" y="831"/>
                  <a:pt x="800" y="824"/>
                </a:cubicBezTo>
                <a:lnTo>
                  <a:pt x="800" y="808"/>
                </a:lnTo>
                <a:lnTo>
                  <a:pt x="824" y="832"/>
                </a:lnTo>
                <a:lnTo>
                  <a:pt x="808" y="832"/>
                </a:lnTo>
                <a:cubicBezTo>
                  <a:pt x="795" y="832"/>
                  <a:pt x="784" y="822"/>
                  <a:pt x="784" y="808"/>
                </a:cubicBezTo>
                <a:lnTo>
                  <a:pt x="784" y="792"/>
                </a:lnTo>
                <a:lnTo>
                  <a:pt x="791" y="809"/>
                </a:lnTo>
                <a:lnTo>
                  <a:pt x="775" y="793"/>
                </a:lnTo>
                <a:lnTo>
                  <a:pt x="759" y="777"/>
                </a:lnTo>
                <a:lnTo>
                  <a:pt x="743" y="761"/>
                </a:lnTo>
                <a:cubicBezTo>
                  <a:pt x="739" y="757"/>
                  <a:pt x="736" y="751"/>
                  <a:pt x="736" y="744"/>
                </a:cubicBezTo>
                <a:lnTo>
                  <a:pt x="736" y="728"/>
                </a:lnTo>
                <a:lnTo>
                  <a:pt x="760" y="752"/>
                </a:lnTo>
                <a:lnTo>
                  <a:pt x="744" y="752"/>
                </a:lnTo>
                <a:cubicBezTo>
                  <a:pt x="731" y="752"/>
                  <a:pt x="720" y="742"/>
                  <a:pt x="720" y="728"/>
                </a:cubicBezTo>
                <a:lnTo>
                  <a:pt x="720" y="712"/>
                </a:lnTo>
                <a:lnTo>
                  <a:pt x="727" y="729"/>
                </a:lnTo>
                <a:lnTo>
                  <a:pt x="711" y="713"/>
                </a:lnTo>
                <a:lnTo>
                  <a:pt x="695" y="697"/>
                </a:lnTo>
                <a:lnTo>
                  <a:pt x="679" y="681"/>
                </a:lnTo>
                <a:lnTo>
                  <a:pt x="663" y="665"/>
                </a:lnTo>
                <a:cubicBezTo>
                  <a:pt x="659" y="661"/>
                  <a:pt x="656" y="655"/>
                  <a:pt x="656" y="648"/>
                </a:cubicBezTo>
                <a:lnTo>
                  <a:pt x="656" y="632"/>
                </a:lnTo>
                <a:lnTo>
                  <a:pt x="680" y="656"/>
                </a:lnTo>
                <a:lnTo>
                  <a:pt x="664" y="656"/>
                </a:lnTo>
                <a:cubicBezTo>
                  <a:pt x="651" y="656"/>
                  <a:pt x="640" y="646"/>
                  <a:pt x="640" y="632"/>
                </a:cubicBezTo>
                <a:lnTo>
                  <a:pt x="640" y="616"/>
                </a:lnTo>
                <a:lnTo>
                  <a:pt x="664" y="640"/>
                </a:lnTo>
                <a:lnTo>
                  <a:pt x="648" y="640"/>
                </a:lnTo>
                <a:cubicBezTo>
                  <a:pt x="635" y="640"/>
                  <a:pt x="624" y="630"/>
                  <a:pt x="624" y="616"/>
                </a:cubicBezTo>
                <a:lnTo>
                  <a:pt x="624" y="600"/>
                </a:lnTo>
                <a:lnTo>
                  <a:pt x="631" y="617"/>
                </a:lnTo>
                <a:lnTo>
                  <a:pt x="615" y="601"/>
                </a:lnTo>
                <a:lnTo>
                  <a:pt x="599" y="585"/>
                </a:lnTo>
                <a:lnTo>
                  <a:pt x="583" y="569"/>
                </a:lnTo>
                <a:lnTo>
                  <a:pt x="567" y="553"/>
                </a:lnTo>
                <a:cubicBezTo>
                  <a:pt x="563" y="549"/>
                  <a:pt x="560" y="543"/>
                  <a:pt x="560" y="536"/>
                </a:cubicBezTo>
                <a:lnTo>
                  <a:pt x="560" y="520"/>
                </a:lnTo>
                <a:lnTo>
                  <a:pt x="584" y="544"/>
                </a:lnTo>
                <a:lnTo>
                  <a:pt x="568" y="544"/>
                </a:lnTo>
                <a:cubicBezTo>
                  <a:pt x="555" y="544"/>
                  <a:pt x="544" y="534"/>
                  <a:pt x="544" y="520"/>
                </a:cubicBezTo>
                <a:lnTo>
                  <a:pt x="544" y="504"/>
                </a:lnTo>
                <a:lnTo>
                  <a:pt x="568" y="528"/>
                </a:lnTo>
                <a:lnTo>
                  <a:pt x="552" y="528"/>
                </a:lnTo>
                <a:cubicBezTo>
                  <a:pt x="546" y="528"/>
                  <a:pt x="540" y="526"/>
                  <a:pt x="535" y="521"/>
                </a:cubicBezTo>
                <a:lnTo>
                  <a:pt x="519" y="505"/>
                </a:lnTo>
                <a:cubicBezTo>
                  <a:pt x="515" y="501"/>
                  <a:pt x="512" y="495"/>
                  <a:pt x="512" y="488"/>
                </a:cubicBezTo>
                <a:lnTo>
                  <a:pt x="512" y="472"/>
                </a:lnTo>
                <a:lnTo>
                  <a:pt x="536" y="496"/>
                </a:lnTo>
                <a:lnTo>
                  <a:pt x="520" y="496"/>
                </a:lnTo>
                <a:cubicBezTo>
                  <a:pt x="507" y="496"/>
                  <a:pt x="496" y="486"/>
                  <a:pt x="496" y="472"/>
                </a:cubicBezTo>
                <a:lnTo>
                  <a:pt x="496" y="456"/>
                </a:lnTo>
                <a:lnTo>
                  <a:pt x="503" y="473"/>
                </a:lnTo>
                <a:lnTo>
                  <a:pt x="487" y="457"/>
                </a:lnTo>
                <a:lnTo>
                  <a:pt x="504" y="464"/>
                </a:lnTo>
                <a:lnTo>
                  <a:pt x="488" y="464"/>
                </a:lnTo>
                <a:cubicBezTo>
                  <a:pt x="475" y="464"/>
                  <a:pt x="464" y="454"/>
                  <a:pt x="464" y="440"/>
                </a:cubicBezTo>
                <a:lnTo>
                  <a:pt x="464" y="424"/>
                </a:lnTo>
                <a:lnTo>
                  <a:pt x="488" y="448"/>
                </a:lnTo>
                <a:lnTo>
                  <a:pt x="472" y="448"/>
                </a:lnTo>
                <a:cubicBezTo>
                  <a:pt x="459" y="448"/>
                  <a:pt x="448" y="438"/>
                  <a:pt x="448" y="424"/>
                </a:cubicBezTo>
                <a:lnTo>
                  <a:pt x="448" y="408"/>
                </a:lnTo>
                <a:lnTo>
                  <a:pt x="455" y="425"/>
                </a:lnTo>
                <a:lnTo>
                  <a:pt x="439" y="409"/>
                </a:lnTo>
                <a:lnTo>
                  <a:pt x="456" y="416"/>
                </a:lnTo>
                <a:lnTo>
                  <a:pt x="440" y="416"/>
                </a:lnTo>
                <a:cubicBezTo>
                  <a:pt x="427" y="416"/>
                  <a:pt x="416" y="406"/>
                  <a:pt x="416" y="392"/>
                </a:cubicBezTo>
                <a:lnTo>
                  <a:pt x="416" y="376"/>
                </a:lnTo>
                <a:lnTo>
                  <a:pt x="423" y="393"/>
                </a:lnTo>
                <a:lnTo>
                  <a:pt x="407" y="377"/>
                </a:lnTo>
                <a:lnTo>
                  <a:pt x="424" y="384"/>
                </a:lnTo>
                <a:lnTo>
                  <a:pt x="408" y="384"/>
                </a:lnTo>
                <a:cubicBezTo>
                  <a:pt x="395" y="384"/>
                  <a:pt x="384" y="374"/>
                  <a:pt x="384" y="360"/>
                </a:cubicBezTo>
                <a:lnTo>
                  <a:pt x="384" y="344"/>
                </a:lnTo>
                <a:lnTo>
                  <a:pt x="408" y="368"/>
                </a:lnTo>
                <a:lnTo>
                  <a:pt x="392" y="368"/>
                </a:lnTo>
                <a:cubicBezTo>
                  <a:pt x="386" y="368"/>
                  <a:pt x="380" y="366"/>
                  <a:pt x="375" y="361"/>
                </a:cubicBezTo>
                <a:lnTo>
                  <a:pt x="359" y="345"/>
                </a:lnTo>
                <a:cubicBezTo>
                  <a:pt x="355" y="341"/>
                  <a:pt x="352" y="335"/>
                  <a:pt x="352" y="328"/>
                </a:cubicBezTo>
                <a:lnTo>
                  <a:pt x="352" y="312"/>
                </a:lnTo>
                <a:lnTo>
                  <a:pt x="376" y="336"/>
                </a:lnTo>
                <a:lnTo>
                  <a:pt x="360" y="336"/>
                </a:lnTo>
                <a:cubicBezTo>
                  <a:pt x="347" y="336"/>
                  <a:pt x="336" y="326"/>
                  <a:pt x="336" y="312"/>
                </a:cubicBezTo>
                <a:lnTo>
                  <a:pt x="336" y="296"/>
                </a:lnTo>
                <a:lnTo>
                  <a:pt x="343" y="313"/>
                </a:lnTo>
                <a:lnTo>
                  <a:pt x="327" y="297"/>
                </a:lnTo>
                <a:lnTo>
                  <a:pt x="344" y="304"/>
                </a:lnTo>
                <a:lnTo>
                  <a:pt x="328" y="304"/>
                </a:lnTo>
                <a:cubicBezTo>
                  <a:pt x="322" y="304"/>
                  <a:pt x="316" y="302"/>
                  <a:pt x="311" y="297"/>
                </a:cubicBezTo>
                <a:lnTo>
                  <a:pt x="295" y="281"/>
                </a:lnTo>
                <a:lnTo>
                  <a:pt x="279" y="265"/>
                </a:lnTo>
                <a:lnTo>
                  <a:pt x="263" y="249"/>
                </a:lnTo>
                <a:lnTo>
                  <a:pt x="247" y="233"/>
                </a:lnTo>
                <a:lnTo>
                  <a:pt x="264" y="240"/>
                </a:lnTo>
                <a:lnTo>
                  <a:pt x="248" y="240"/>
                </a:lnTo>
                <a:cubicBezTo>
                  <a:pt x="235" y="240"/>
                  <a:pt x="224" y="230"/>
                  <a:pt x="224" y="216"/>
                </a:cubicBezTo>
                <a:lnTo>
                  <a:pt x="224" y="200"/>
                </a:lnTo>
                <a:lnTo>
                  <a:pt x="231" y="217"/>
                </a:lnTo>
                <a:lnTo>
                  <a:pt x="215" y="201"/>
                </a:lnTo>
                <a:lnTo>
                  <a:pt x="232" y="208"/>
                </a:lnTo>
                <a:lnTo>
                  <a:pt x="216" y="208"/>
                </a:lnTo>
                <a:cubicBezTo>
                  <a:pt x="203" y="208"/>
                  <a:pt x="192" y="198"/>
                  <a:pt x="192" y="184"/>
                </a:cubicBezTo>
                <a:lnTo>
                  <a:pt x="192" y="168"/>
                </a:lnTo>
                <a:lnTo>
                  <a:pt x="199" y="185"/>
                </a:lnTo>
                <a:lnTo>
                  <a:pt x="183" y="169"/>
                </a:lnTo>
                <a:lnTo>
                  <a:pt x="200" y="176"/>
                </a:lnTo>
                <a:lnTo>
                  <a:pt x="184" y="176"/>
                </a:lnTo>
                <a:cubicBezTo>
                  <a:pt x="178" y="176"/>
                  <a:pt x="172" y="174"/>
                  <a:pt x="167" y="169"/>
                </a:cubicBezTo>
                <a:lnTo>
                  <a:pt x="151" y="153"/>
                </a:lnTo>
                <a:lnTo>
                  <a:pt x="135" y="137"/>
                </a:lnTo>
                <a:lnTo>
                  <a:pt x="119" y="121"/>
                </a:lnTo>
                <a:lnTo>
                  <a:pt x="136" y="128"/>
                </a:lnTo>
                <a:lnTo>
                  <a:pt x="120" y="128"/>
                </a:lnTo>
                <a:cubicBezTo>
                  <a:pt x="107" y="128"/>
                  <a:pt x="96" y="118"/>
                  <a:pt x="96" y="104"/>
                </a:cubicBezTo>
                <a:lnTo>
                  <a:pt x="96" y="88"/>
                </a:lnTo>
                <a:lnTo>
                  <a:pt x="120" y="112"/>
                </a:lnTo>
                <a:lnTo>
                  <a:pt x="104" y="112"/>
                </a:lnTo>
                <a:cubicBezTo>
                  <a:pt x="98" y="112"/>
                  <a:pt x="92" y="110"/>
                  <a:pt x="87" y="105"/>
                </a:cubicBezTo>
                <a:lnTo>
                  <a:pt x="71" y="89"/>
                </a:lnTo>
                <a:lnTo>
                  <a:pt x="55" y="73"/>
                </a:lnTo>
                <a:lnTo>
                  <a:pt x="72" y="80"/>
                </a:lnTo>
                <a:lnTo>
                  <a:pt x="56" y="80"/>
                </a:lnTo>
                <a:cubicBezTo>
                  <a:pt x="43" y="80"/>
                  <a:pt x="32" y="70"/>
                  <a:pt x="32" y="56"/>
                </a:cubicBezTo>
                <a:lnTo>
                  <a:pt x="32" y="40"/>
                </a:lnTo>
                <a:lnTo>
                  <a:pt x="39" y="57"/>
                </a:lnTo>
                <a:lnTo>
                  <a:pt x="23" y="41"/>
                </a:lnTo>
                <a:lnTo>
                  <a:pt x="40" y="48"/>
                </a:lnTo>
                <a:lnTo>
                  <a:pt x="24" y="48"/>
                </a:lnTo>
                <a:cubicBezTo>
                  <a:pt x="11" y="48"/>
                  <a:pt x="0" y="38"/>
                  <a:pt x="0" y="24"/>
                </a:cubicBezTo>
                <a:cubicBezTo>
                  <a:pt x="0" y="11"/>
                  <a:pt x="11" y="0"/>
                  <a:pt x="24" y="0"/>
                </a:cubicBezTo>
                <a:lnTo>
                  <a:pt x="40" y="0"/>
                </a:lnTo>
                <a:cubicBezTo>
                  <a:pt x="47" y="0"/>
                  <a:pt x="53" y="3"/>
                  <a:pt x="57" y="7"/>
                </a:cubicBezTo>
                <a:lnTo>
                  <a:pt x="73" y="23"/>
                </a:lnTo>
                <a:cubicBezTo>
                  <a:pt x="78" y="28"/>
                  <a:pt x="80" y="34"/>
                  <a:pt x="80" y="40"/>
                </a:cubicBezTo>
                <a:lnTo>
                  <a:pt x="80" y="56"/>
                </a:lnTo>
                <a:lnTo>
                  <a:pt x="56" y="32"/>
                </a:lnTo>
                <a:lnTo>
                  <a:pt x="72" y="32"/>
                </a:lnTo>
                <a:cubicBezTo>
                  <a:pt x="79" y="32"/>
                  <a:pt x="85" y="35"/>
                  <a:pt x="89" y="39"/>
                </a:cubicBezTo>
                <a:lnTo>
                  <a:pt x="105" y="55"/>
                </a:lnTo>
                <a:lnTo>
                  <a:pt x="121" y="71"/>
                </a:lnTo>
                <a:lnTo>
                  <a:pt x="104" y="64"/>
                </a:lnTo>
                <a:lnTo>
                  <a:pt x="120" y="64"/>
                </a:lnTo>
                <a:cubicBezTo>
                  <a:pt x="134" y="64"/>
                  <a:pt x="144" y="75"/>
                  <a:pt x="144" y="88"/>
                </a:cubicBezTo>
                <a:lnTo>
                  <a:pt x="144" y="104"/>
                </a:lnTo>
                <a:lnTo>
                  <a:pt x="120" y="80"/>
                </a:lnTo>
                <a:lnTo>
                  <a:pt x="136" y="80"/>
                </a:lnTo>
                <a:cubicBezTo>
                  <a:pt x="143" y="80"/>
                  <a:pt x="149" y="83"/>
                  <a:pt x="153" y="87"/>
                </a:cubicBezTo>
                <a:lnTo>
                  <a:pt x="169" y="103"/>
                </a:lnTo>
                <a:lnTo>
                  <a:pt x="185" y="119"/>
                </a:lnTo>
                <a:lnTo>
                  <a:pt x="201" y="135"/>
                </a:lnTo>
                <a:lnTo>
                  <a:pt x="184" y="128"/>
                </a:lnTo>
                <a:lnTo>
                  <a:pt x="200" y="128"/>
                </a:lnTo>
                <a:cubicBezTo>
                  <a:pt x="207" y="128"/>
                  <a:pt x="213" y="131"/>
                  <a:pt x="217" y="135"/>
                </a:cubicBezTo>
                <a:lnTo>
                  <a:pt x="233" y="151"/>
                </a:lnTo>
                <a:cubicBezTo>
                  <a:pt x="238" y="156"/>
                  <a:pt x="240" y="162"/>
                  <a:pt x="240" y="168"/>
                </a:cubicBezTo>
                <a:lnTo>
                  <a:pt x="240" y="184"/>
                </a:lnTo>
                <a:lnTo>
                  <a:pt x="216" y="160"/>
                </a:lnTo>
                <a:lnTo>
                  <a:pt x="232" y="160"/>
                </a:lnTo>
                <a:cubicBezTo>
                  <a:pt x="239" y="160"/>
                  <a:pt x="245" y="163"/>
                  <a:pt x="249" y="167"/>
                </a:cubicBezTo>
                <a:lnTo>
                  <a:pt x="265" y="183"/>
                </a:lnTo>
                <a:cubicBezTo>
                  <a:pt x="270" y="188"/>
                  <a:pt x="272" y="194"/>
                  <a:pt x="272" y="200"/>
                </a:cubicBezTo>
                <a:lnTo>
                  <a:pt x="272" y="216"/>
                </a:lnTo>
                <a:lnTo>
                  <a:pt x="248" y="192"/>
                </a:lnTo>
                <a:lnTo>
                  <a:pt x="264" y="192"/>
                </a:lnTo>
                <a:cubicBezTo>
                  <a:pt x="271" y="192"/>
                  <a:pt x="277" y="195"/>
                  <a:pt x="281" y="199"/>
                </a:cubicBezTo>
                <a:lnTo>
                  <a:pt x="297" y="215"/>
                </a:lnTo>
                <a:lnTo>
                  <a:pt x="313" y="231"/>
                </a:lnTo>
                <a:lnTo>
                  <a:pt x="329" y="247"/>
                </a:lnTo>
                <a:lnTo>
                  <a:pt x="345" y="263"/>
                </a:lnTo>
                <a:lnTo>
                  <a:pt x="328" y="256"/>
                </a:lnTo>
                <a:lnTo>
                  <a:pt x="344" y="256"/>
                </a:lnTo>
                <a:cubicBezTo>
                  <a:pt x="351" y="256"/>
                  <a:pt x="357" y="259"/>
                  <a:pt x="361" y="263"/>
                </a:cubicBezTo>
                <a:lnTo>
                  <a:pt x="377" y="279"/>
                </a:lnTo>
                <a:cubicBezTo>
                  <a:pt x="382" y="284"/>
                  <a:pt x="384" y="290"/>
                  <a:pt x="384" y="296"/>
                </a:cubicBezTo>
                <a:lnTo>
                  <a:pt x="384" y="312"/>
                </a:lnTo>
                <a:lnTo>
                  <a:pt x="360" y="288"/>
                </a:lnTo>
                <a:lnTo>
                  <a:pt x="376" y="288"/>
                </a:lnTo>
                <a:cubicBezTo>
                  <a:pt x="390" y="288"/>
                  <a:pt x="400" y="299"/>
                  <a:pt x="400" y="312"/>
                </a:cubicBezTo>
                <a:lnTo>
                  <a:pt x="400" y="328"/>
                </a:lnTo>
                <a:lnTo>
                  <a:pt x="393" y="311"/>
                </a:lnTo>
                <a:lnTo>
                  <a:pt x="409" y="327"/>
                </a:lnTo>
                <a:lnTo>
                  <a:pt x="392" y="320"/>
                </a:lnTo>
                <a:lnTo>
                  <a:pt x="408" y="320"/>
                </a:lnTo>
                <a:cubicBezTo>
                  <a:pt x="422" y="320"/>
                  <a:pt x="432" y="331"/>
                  <a:pt x="432" y="344"/>
                </a:cubicBezTo>
                <a:lnTo>
                  <a:pt x="432" y="360"/>
                </a:lnTo>
                <a:lnTo>
                  <a:pt x="408" y="336"/>
                </a:lnTo>
                <a:lnTo>
                  <a:pt x="424" y="336"/>
                </a:lnTo>
                <a:cubicBezTo>
                  <a:pt x="431" y="336"/>
                  <a:pt x="437" y="339"/>
                  <a:pt x="441" y="343"/>
                </a:cubicBezTo>
                <a:lnTo>
                  <a:pt x="457" y="359"/>
                </a:lnTo>
                <a:cubicBezTo>
                  <a:pt x="462" y="364"/>
                  <a:pt x="464" y="370"/>
                  <a:pt x="464" y="376"/>
                </a:cubicBezTo>
                <a:lnTo>
                  <a:pt x="464" y="392"/>
                </a:lnTo>
                <a:lnTo>
                  <a:pt x="440" y="368"/>
                </a:lnTo>
                <a:lnTo>
                  <a:pt x="456" y="368"/>
                </a:lnTo>
                <a:cubicBezTo>
                  <a:pt x="463" y="368"/>
                  <a:pt x="469" y="371"/>
                  <a:pt x="473" y="375"/>
                </a:cubicBezTo>
                <a:lnTo>
                  <a:pt x="489" y="391"/>
                </a:lnTo>
                <a:cubicBezTo>
                  <a:pt x="494" y="396"/>
                  <a:pt x="496" y="402"/>
                  <a:pt x="496" y="408"/>
                </a:cubicBezTo>
                <a:lnTo>
                  <a:pt x="496" y="424"/>
                </a:lnTo>
                <a:lnTo>
                  <a:pt x="472" y="400"/>
                </a:lnTo>
                <a:lnTo>
                  <a:pt x="488" y="400"/>
                </a:lnTo>
                <a:cubicBezTo>
                  <a:pt x="502" y="400"/>
                  <a:pt x="512" y="411"/>
                  <a:pt x="512" y="424"/>
                </a:cubicBezTo>
                <a:lnTo>
                  <a:pt x="512" y="440"/>
                </a:lnTo>
                <a:lnTo>
                  <a:pt x="488" y="416"/>
                </a:lnTo>
                <a:lnTo>
                  <a:pt x="504" y="416"/>
                </a:lnTo>
                <a:cubicBezTo>
                  <a:pt x="511" y="416"/>
                  <a:pt x="517" y="419"/>
                  <a:pt x="521" y="423"/>
                </a:cubicBezTo>
                <a:lnTo>
                  <a:pt x="537" y="439"/>
                </a:lnTo>
                <a:cubicBezTo>
                  <a:pt x="542" y="444"/>
                  <a:pt x="544" y="450"/>
                  <a:pt x="544" y="456"/>
                </a:cubicBezTo>
                <a:lnTo>
                  <a:pt x="544" y="472"/>
                </a:lnTo>
                <a:lnTo>
                  <a:pt x="520" y="448"/>
                </a:lnTo>
                <a:lnTo>
                  <a:pt x="536" y="448"/>
                </a:lnTo>
                <a:cubicBezTo>
                  <a:pt x="550" y="448"/>
                  <a:pt x="560" y="459"/>
                  <a:pt x="560" y="472"/>
                </a:cubicBezTo>
                <a:lnTo>
                  <a:pt x="560" y="488"/>
                </a:lnTo>
                <a:lnTo>
                  <a:pt x="553" y="471"/>
                </a:lnTo>
                <a:lnTo>
                  <a:pt x="569" y="487"/>
                </a:lnTo>
                <a:lnTo>
                  <a:pt x="552" y="480"/>
                </a:lnTo>
                <a:lnTo>
                  <a:pt x="568" y="480"/>
                </a:lnTo>
                <a:cubicBezTo>
                  <a:pt x="582" y="480"/>
                  <a:pt x="592" y="491"/>
                  <a:pt x="592" y="504"/>
                </a:cubicBezTo>
                <a:lnTo>
                  <a:pt x="592" y="520"/>
                </a:lnTo>
                <a:lnTo>
                  <a:pt x="568" y="496"/>
                </a:lnTo>
                <a:lnTo>
                  <a:pt x="584" y="496"/>
                </a:lnTo>
                <a:cubicBezTo>
                  <a:pt x="598" y="496"/>
                  <a:pt x="608" y="507"/>
                  <a:pt x="608" y="520"/>
                </a:cubicBezTo>
                <a:lnTo>
                  <a:pt x="608" y="536"/>
                </a:lnTo>
                <a:lnTo>
                  <a:pt x="601" y="519"/>
                </a:lnTo>
                <a:lnTo>
                  <a:pt x="617" y="535"/>
                </a:lnTo>
                <a:lnTo>
                  <a:pt x="633" y="551"/>
                </a:lnTo>
                <a:lnTo>
                  <a:pt x="649" y="567"/>
                </a:lnTo>
                <a:lnTo>
                  <a:pt x="665" y="583"/>
                </a:lnTo>
                <a:cubicBezTo>
                  <a:pt x="670" y="588"/>
                  <a:pt x="672" y="594"/>
                  <a:pt x="672" y="600"/>
                </a:cubicBezTo>
                <a:lnTo>
                  <a:pt x="672" y="616"/>
                </a:lnTo>
                <a:lnTo>
                  <a:pt x="648" y="592"/>
                </a:lnTo>
                <a:lnTo>
                  <a:pt x="664" y="592"/>
                </a:lnTo>
                <a:cubicBezTo>
                  <a:pt x="678" y="592"/>
                  <a:pt x="688" y="603"/>
                  <a:pt x="688" y="616"/>
                </a:cubicBezTo>
                <a:lnTo>
                  <a:pt x="688" y="632"/>
                </a:lnTo>
                <a:lnTo>
                  <a:pt x="664" y="608"/>
                </a:lnTo>
                <a:lnTo>
                  <a:pt x="680" y="608"/>
                </a:lnTo>
                <a:cubicBezTo>
                  <a:pt x="694" y="608"/>
                  <a:pt x="704" y="619"/>
                  <a:pt x="704" y="632"/>
                </a:cubicBezTo>
                <a:lnTo>
                  <a:pt x="704" y="648"/>
                </a:lnTo>
                <a:lnTo>
                  <a:pt x="697" y="631"/>
                </a:lnTo>
                <a:lnTo>
                  <a:pt x="713" y="647"/>
                </a:lnTo>
                <a:lnTo>
                  <a:pt x="729" y="663"/>
                </a:lnTo>
                <a:lnTo>
                  <a:pt x="745" y="679"/>
                </a:lnTo>
                <a:lnTo>
                  <a:pt x="761" y="695"/>
                </a:lnTo>
                <a:cubicBezTo>
                  <a:pt x="766" y="700"/>
                  <a:pt x="768" y="706"/>
                  <a:pt x="768" y="712"/>
                </a:cubicBezTo>
                <a:lnTo>
                  <a:pt x="768" y="728"/>
                </a:lnTo>
                <a:lnTo>
                  <a:pt x="744" y="704"/>
                </a:lnTo>
                <a:lnTo>
                  <a:pt x="760" y="704"/>
                </a:lnTo>
                <a:cubicBezTo>
                  <a:pt x="774" y="704"/>
                  <a:pt x="784" y="715"/>
                  <a:pt x="784" y="728"/>
                </a:cubicBezTo>
                <a:lnTo>
                  <a:pt x="784" y="744"/>
                </a:lnTo>
                <a:lnTo>
                  <a:pt x="777" y="727"/>
                </a:lnTo>
                <a:lnTo>
                  <a:pt x="793" y="743"/>
                </a:lnTo>
                <a:lnTo>
                  <a:pt x="809" y="759"/>
                </a:lnTo>
                <a:lnTo>
                  <a:pt x="825" y="775"/>
                </a:lnTo>
                <a:cubicBezTo>
                  <a:pt x="830" y="780"/>
                  <a:pt x="832" y="786"/>
                  <a:pt x="832" y="792"/>
                </a:cubicBezTo>
                <a:lnTo>
                  <a:pt x="832" y="808"/>
                </a:lnTo>
                <a:lnTo>
                  <a:pt x="808" y="784"/>
                </a:lnTo>
                <a:lnTo>
                  <a:pt x="824" y="784"/>
                </a:lnTo>
                <a:cubicBezTo>
                  <a:pt x="838" y="784"/>
                  <a:pt x="848" y="795"/>
                  <a:pt x="848" y="808"/>
                </a:cubicBezTo>
                <a:lnTo>
                  <a:pt x="848" y="824"/>
                </a:lnTo>
                <a:lnTo>
                  <a:pt x="841" y="807"/>
                </a:lnTo>
                <a:lnTo>
                  <a:pt x="857" y="823"/>
                </a:lnTo>
                <a:lnTo>
                  <a:pt x="873" y="839"/>
                </a:lnTo>
                <a:cubicBezTo>
                  <a:pt x="878" y="844"/>
                  <a:pt x="880" y="850"/>
                  <a:pt x="880" y="856"/>
                </a:cubicBezTo>
                <a:lnTo>
                  <a:pt x="880" y="872"/>
                </a:lnTo>
                <a:lnTo>
                  <a:pt x="873" y="855"/>
                </a:lnTo>
                <a:lnTo>
                  <a:pt x="889" y="871"/>
                </a:lnTo>
                <a:cubicBezTo>
                  <a:pt x="894" y="876"/>
                  <a:pt x="896" y="882"/>
                  <a:pt x="896" y="888"/>
                </a:cubicBezTo>
                <a:lnTo>
                  <a:pt x="896" y="904"/>
                </a:lnTo>
                <a:lnTo>
                  <a:pt x="872" y="880"/>
                </a:lnTo>
                <a:lnTo>
                  <a:pt x="888" y="880"/>
                </a:lnTo>
                <a:cubicBezTo>
                  <a:pt x="902" y="880"/>
                  <a:pt x="912" y="891"/>
                  <a:pt x="912" y="904"/>
                </a:cubicBezTo>
                <a:lnTo>
                  <a:pt x="912" y="920"/>
                </a:lnTo>
                <a:lnTo>
                  <a:pt x="905" y="903"/>
                </a:lnTo>
                <a:lnTo>
                  <a:pt x="921" y="919"/>
                </a:lnTo>
                <a:lnTo>
                  <a:pt x="937" y="935"/>
                </a:lnTo>
                <a:cubicBezTo>
                  <a:pt x="942" y="940"/>
                  <a:pt x="944" y="946"/>
                  <a:pt x="944" y="952"/>
                </a:cubicBezTo>
                <a:lnTo>
                  <a:pt x="944" y="968"/>
                </a:lnTo>
                <a:lnTo>
                  <a:pt x="920" y="944"/>
                </a:lnTo>
                <a:lnTo>
                  <a:pt x="936" y="944"/>
                </a:lnTo>
                <a:cubicBezTo>
                  <a:pt x="950" y="944"/>
                  <a:pt x="960" y="955"/>
                  <a:pt x="960" y="968"/>
                </a:cubicBezTo>
                <a:lnTo>
                  <a:pt x="960" y="984"/>
                </a:lnTo>
                <a:lnTo>
                  <a:pt x="960" y="1000"/>
                </a:lnTo>
                <a:lnTo>
                  <a:pt x="936" y="976"/>
                </a:lnTo>
                <a:lnTo>
                  <a:pt x="952" y="976"/>
                </a:lnTo>
                <a:cubicBezTo>
                  <a:pt x="966" y="976"/>
                  <a:pt x="976" y="987"/>
                  <a:pt x="976" y="1000"/>
                </a:cubicBezTo>
                <a:lnTo>
                  <a:pt x="976" y="1016"/>
                </a:lnTo>
                <a:lnTo>
                  <a:pt x="969" y="999"/>
                </a:lnTo>
                <a:lnTo>
                  <a:pt x="985" y="1015"/>
                </a:lnTo>
                <a:lnTo>
                  <a:pt x="1001" y="1031"/>
                </a:lnTo>
                <a:cubicBezTo>
                  <a:pt x="1006" y="1036"/>
                  <a:pt x="1008" y="1042"/>
                  <a:pt x="1008" y="1048"/>
                </a:cubicBezTo>
                <a:lnTo>
                  <a:pt x="1008" y="1064"/>
                </a:lnTo>
                <a:lnTo>
                  <a:pt x="984" y="1040"/>
                </a:lnTo>
                <a:lnTo>
                  <a:pt x="1000" y="1040"/>
                </a:lnTo>
                <a:cubicBezTo>
                  <a:pt x="1014" y="1040"/>
                  <a:pt x="1024" y="1051"/>
                  <a:pt x="1024" y="1064"/>
                </a:cubicBezTo>
                <a:lnTo>
                  <a:pt x="1024" y="1080"/>
                </a:lnTo>
                <a:lnTo>
                  <a:pt x="1024" y="1096"/>
                </a:lnTo>
                <a:lnTo>
                  <a:pt x="1000" y="1072"/>
                </a:lnTo>
                <a:lnTo>
                  <a:pt x="1016" y="1072"/>
                </a:lnTo>
                <a:cubicBezTo>
                  <a:pt x="1030" y="1072"/>
                  <a:pt x="1040" y="1083"/>
                  <a:pt x="1040" y="1096"/>
                </a:cubicBezTo>
                <a:lnTo>
                  <a:pt x="1040" y="1112"/>
                </a:lnTo>
                <a:lnTo>
                  <a:pt x="1033" y="1095"/>
                </a:lnTo>
                <a:lnTo>
                  <a:pt x="1049" y="1111"/>
                </a:lnTo>
                <a:cubicBezTo>
                  <a:pt x="1054" y="1116"/>
                  <a:pt x="1056" y="1122"/>
                  <a:pt x="1056" y="1128"/>
                </a:cubicBezTo>
                <a:lnTo>
                  <a:pt x="1056" y="1144"/>
                </a:lnTo>
                <a:lnTo>
                  <a:pt x="1049" y="1127"/>
                </a:lnTo>
                <a:lnTo>
                  <a:pt x="1065" y="1143"/>
                </a:lnTo>
                <a:lnTo>
                  <a:pt x="1081" y="1159"/>
                </a:lnTo>
                <a:cubicBezTo>
                  <a:pt x="1086" y="1164"/>
                  <a:pt x="1088" y="1170"/>
                  <a:pt x="1088" y="1176"/>
                </a:cubicBezTo>
                <a:lnTo>
                  <a:pt x="1088" y="1192"/>
                </a:lnTo>
                <a:lnTo>
                  <a:pt x="1081" y="1175"/>
                </a:lnTo>
                <a:lnTo>
                  <a:pt x="1097" y="1191"/>
                </a:lnTo>
                <a:cubicBezTo>
                  <a:pt x="1102" y="1196"/>
                  <a:pt x="1104" y="1202"/>
                  <a:pt x="1104" y="1208"/>
                </a:cubicBezTo>
                <a:lnTo>
                  <a:pt x="1104" y="1224"/>
                </a:lnTo>
                <a:lnTo>
                  <a:pt x="1080" y="1200"/>
                </a:lnTo>
                <a:lnTo>
                  <a:pt x="1096" y="1200"/>
                </a:lnTo>
                <a:cubicBezTo>
                  <a:pt x="1110" y="1200"/>
                  <a:pt x="1120" y="1211"/>
                  <a:pt x="1120" y="1224"/>
                </a:cubicBezTo>
                <a:lnTo>
                  <a:pt x="1120" y="1240"/>
                </a:lnTo>
                <a:lnTo>
                  <a:pt x="1120" y="1256"/>
                </a:lnTo>
                <a:lnTo>
                  <a:pt x="1096" y="1232"/>
                </a:lnTo>
                <a:lnTo>
                  <a:pt x="1112" y="1232"/>
                </a:lnTo>
                <a:cubicBezTo>
                  <a:pt x="1126" y="1232"/>
                  <a:pt x="1136" y="1243"/>
                  <a:pt x="1136" y="1256"/>
                </a:cubicBezTo>
                <a:lnTo>
                  <a:pt x="1136" y="1272"/>
                </a:lnTo>
                <a:lnTo>
                  <a:pt x="1136" y="1288"/>
                </a:lnTo>
                <a:lnTo>
                  <a:pt x="1129" y="1271"/>
                </a:lnTo>
                <a:lnTo>
                  <a:pt x="1145" y="1287"/>
                </a:lnTo>
                <a:lnTo>
                  <a:pt x="1161" y="1303"/>
                </a:lnTo>
                <a:cubicBezTo>
                  <a:pt x="1166" y="1308"/>
                  <a:pt x="1168" y="1314"/>
                  <a:pt x="1168" y="1320"/>
                </a:cubicBezTo>
                <a:lnTo>
                  <a:pt x="1168" y="1336"/>
                </a:lnTo>
                <a:lnTo>
                  <a:pt x="1161" y="1319"/>
                </a:lnTo>
                <a:lnTo>
                  <a:pt x="1177" y="1335"/>
                </a:lnTo>
                <a:cubicBezTo>
                  <a:pt x="1182" y="1340"/>
                  <a:pt x="1184" y="1346"/>
                  <a:pt x="1184" y="1352"/>
                </a:cubicBezTo>
                <a:lnTo>
                  <a:pt x="1184" y="1368"/>
                </a:lnTo>
                <a:lnTo>
                  <a:pt x="1177" y="1351"/>
                </a:lnTo>
                <a:lnTo>
                  <a:pt x="1193" y="1367"/>
                </a:lnTo>
                <a:cubicBezTo>
                  <a:pt x="1198" y="1372"/>
                  <a:pt x="1200" y="1378"/>
                  <a:pt x="1200" y="1384"/>
                </a:cubicBezTo>
                <a:lnTo>
                  <a:pt x="1200" y="1400"/>
                </a:lnTo>
                <a:lnTo>
                  <a:pt x="1200" y="1416"/>
                </a:lnTo>
                <a:lnTo>
                  <a:pt x="1176" y="1392"/>
                </a:lnTo>
                <a:lnTo>
                  <a:pt x="1192" y="1392"/>
                </a:lnTo>
                <a:cubicBezTo>
                  <a:pt x="1206" y="1392"/>
                  <a:pt x="1216" y="1403"/>
                  <a:pt x="1216" y="1416"/>
                </a:cubicBezTo>
                <a:lnTo>
                  <a:pt x="1216" y="1432"/>
                </a:lnTo>
                <a:lnTo>
                  <a:pt x="1216" y="1448"/>
                </a:lnTo>
                <a:lnTo>
                  <a:pt x="1192" y="1424"/>
                </a:lnTo>
                <a:lnTo>
                  <a:pt x="1208" y="1424"/>
                </a:lnTo>
                <a:cubicBezTo>
                  <a:pt x="1222" y="1424"/>
                  <a:pt x="1232" y="1435"/>
                  <a:pt x="1232" y="1448"/>
                </a:cubicBezTo>
                <a:lnTo>
                  <a:pt x="1232" y="1464"/>
                </a:lnTo>
                <a:lnTo>
                  <a:pt x="1225" y="1447"/>
                </a:lnTo>
                <a:lnTo>
                  <a:pt x="1241" y="1463"/>
                </a:lnTo>
                <a:cubicBezTo>
                  <a:pt x="1246" y="1468"/>
                  <a:pt x="1248" y="1474"/>
                  <a:pt x="1248" y="1480"/>
                </a:cubicBezTo>
                <a:lnTo>
                  <a:pt x="1248" y="1496"/>
                </a:lnTo>
                <a:lnTo>
                  <a:pt x="1241" y="1479"/>
                </a:lnTo>
                <a:lnTo>
                  <a:pt x="1257" y="1495"/>
                </a:lnTo>
                <a:cubicBezTo>
                  <a:pt x="1262" y="1500"/>
                  <a:pt x="1264" y="1506"/>
                  <a:pt x="1264" y="1512"/>
                </a:cubicBezTo>
                <a:lnTo>
                  <a:pt x="1264" y="1528"/>
                </a:lnTo>
                <a:lnTo>
                  <a:pt x="1264" y="1544"/>
                </a:lnTo>
                <a:lnTo>
                  <a:pt x="1257" y="1527"/>
                </a:lnTo>
                <a:lnTo>
                  <a:pt x="1273" y="1543"/>
                </a:lnTo>
                <a:cubicBezTo>
                  <a:pt x="1278" y="1548"/>
                  <a:pt x="1280" y="1554"/>
                  <a:pt x="1280" y="1560"/>
                </a:cubicBezTo>
                <a:lnTo>
                  <a:pt x="1280" y="1576"/>
                </a:lnTo>
                <a:lnTo>
                  <a:pt x="1273" y="1559"/>
                </a:lnTo>
                <a:lnTo>
                  <a:pt x="1289" y="1575"/>
                </a:lnTo>
                <a:cubicBezTo>
                  <a:pt x="1294" y="1580"/>
                  <a:pt x="1296" y="1586"/>
                  <a:pt x="1296" y="1592"/>
                </a:cubicBezTo>
                <a:lnTo>
                  <a:pt x="1296" y="1608"/>
                </a:lnTo>
                <a:lnTo>
                  <a:pt x="1289" y="1591"/>
                </a:lnTo>
                <a:lnTo>
                  <a:pt x="1305" y="1607"/>
                </a:lnTo>
                <a:cubicBezTo>
                  <a:pt x="1310" y="1612"/>
                  <a:pt x="1312" y="1618"/>
                  <a:pt x="1312" y="1624"/>
                </a:cubicBezTo>
                <a:lnTo>
                  <a:pt x="1312" y="1640"/>
                </a:lnTo>
                <a:lnTo>
                  <a:pt x="1312" y="1656"/>
                </a:lnTo>
                <a:lnTo>
                  <a:pt x="1288" y="1632"/>
                </a:lnTo>
                <a:lnTo>
                  <a:pt x="1304" y="1632"/>
                </a:lnTo>
                <a:cubicBezTo>
                  <a:pt x="1318" y="1632"/>
                  <a:pt x="1328" y="1643"/>
                  <a:pt x="1328" y="1656"/>
                </a:cubicBezTo>
                <a:lnTo>
                  <a:pt x="1328" y="1672"/>
                </a:lnTo>
                <a:lnTo>
                  <a:pt x="1328" y="1688"/>
                </a:lnTo>
                <a:lnTo>
                  <a:pt x="1328" y="1704"/>
                </a:lnTo>
                <a:lnTo>
                  <a:pt x="1304" y="1680"/>
                </a:lnTo>
                <a:lnTo>
                  <a:pt x="1320" y="1680"/>
                </a:lnTo>
                <a:cubicBezTo>
                  <a:pt x="1334" y="1680"/>
                  <a:pt x="1344" y="1691"/>
                  <a:pt x="1344" y="1704"/>
                </a:cubicBezTo>
                <a:lnTo>
                  <a:pt x="1344" y="1720"/>
                </a:lnTo>
                <a:lnTo>
                  <a:pt x="1344" y="1736"/>
                </a:lnTo>
                <a:lnTo>
                  <a:pt x="1320" y="1712"/>
                </a:lnTo>
                <a:lnTo>
                  <a:pt x="1336" y="1712"/>
                </a:lnTo>
                <a:cubicBezTo>
                  <a:pt x="1350" y="1712"/>
                  <a:pt x="1360" y="1723"/>
                  <a:pt x="1360" y="1736"/>
                </a:cubicBezTo>
                <a:lnTo>
                  <a:pt x="1360" y="1752"/>
                </a:lnTo>
                <a:lnTo>
                  <a:pt x="1360" y="1768"/>
                </a:lnTo>
                <a:lnTo>
                  <a:pt x="1360" y="1784"/>
                </a:lnTo>
                <a:lnTo>
                  <a:pt x="1336" y="1760"/>
                </a:lnTo>
                <a:lnTo>
                  <a:pt x="1352" y="1760"/>
                </a:lnTo>
                <a:cubicBezTo>
                  <a:pt x="1366" y="1760"/>
                  <a:pt x="1376" y="1771"/>
                  <a:pt x="1376" y="1784"/>
                </a:cubicBezTo>
                <a:lnTo>
                  <a:pt x="1376" y="1800"/>
                </a:lnTo>
                <a:lnTo>
                  <a:pt x="1376" y="1816"/>
                </a:lnTo>
                <a:lnTo>
                  <a:pt x="1369" y="1799"/>
                </a:lnTo>
                <a:lnTo>
                  <a:pt x="1385" y="1815"/>
                </a:lnTo>
                <a:cubicBezTo>
                  <a:pt x="1390" y="1820"/>
                  <a:pt x="1392" y="1826"/>
                  <a:pt x="1392" y="1832"/>
                </a:cubicBezTo>
                <a:lnTo>
                  <a:pt x="1392" y="1848"/>
                </a:lnTo>
                <a:lnTo>
                  <a:pt x="1392" y="1864"/>
                </a:lnTo>
                <a:lnTo>
                  <a:pt x="1385" y="1847"/>
                </a:lnTo>
                <a:lnTo>
                  <a:pt x="1401" y="1863"/>
                </a:lnTo>
                <a:cubicBezTo>
                  <a:pt x="1406" y="1868"/>
                  <a:pt x="1408" y="1874"/>
                  <a:pt x="1408" y="1880"/>
                </a:cubicBezTo>
                <a:lnTo>
                  <a:pt x="1408" y="1896"/>
                </a:lnTo>
                <a:lnTo>
                  <a:pt x="1408" y="1912"/>
                </a:lnTo>
                <a:lnTo>
                  <a:pt x="1401" y="1895"/>
                </a:lnTo>
                <a:lnTo>
                  <a:pt x="1417" y="1911"/>
                </a:lnTo>
                <a:cubicBezTo>
                  <a:pt x="1422" y="1916"/>
                  <a:pt x="1424" y="1922"/>
                  <a:pt x="1424" y="1928"/>
                </a:cubicBezTo>
                <a:lnTo>
                  <a:pt x="1424" y="1944"/>
                </a:lnTo>
                <a:lnTo>
                  <a:pt x="1424" y="1960"/>
                </a:lnTo>
                <a:lnTo>
                  <a:pt x="1417" y="1943"/>
                </a:lnTo>
                <a:lnTo>
                  <a:pt x="1433" y="1959"/>
                </a:lnTo>
                <a:cubicBezTo>
                  <a:pt x="1438" y="1964"/>
                  <a:pt x="1440" y="1970"/>
                  <a:pt x="1440" y="1976"/>
                </a:cubicBezTo>
                <a:lnTo>
                  <a:pt x="1440" y="1992"/>
                </a:lnTo>
                <a:lnTo>
                  <a:pt x="1440" y="2008"/>
                </a:lnTo>
                <a:lnTo>
                  <a:pt x="1440" y="2024"/>
                </a:lnTo>
                <a:lnTo>
                  <a:pt x="1433" y="2007"/>
                </a:lnTo>
                <a:lnTo>
                  <a:pt x="1449" y="2023"/>
                </a:lnTo>
                <a:cubicBezTo>
                  <a:pt x="1454" y="2028"/>
                  <a:pt x="1456" y="2034"/>
                  <a:pt x="1456" y="2040"/>
                </a:cubicBezTo>
                <a:lnTo>
                  <a:pt x="1456" y="2056"/>
                </a:lnTo>
                <a:lnTo>
                  <a:pt x="1456" y="2072"/>
                </a:lnTo>
                <a:lnTo>
                  <a:pt x="1449" y="2055"/>
                </a:lnTo>
                <a:lnTo>
                  <a:pt x="1465" y="2071"/>
                </a:lnTo>
                <a:cubicBezTo>
                  <a:pt x="1470" y="2076"/>
                  <a:pt x="1472" y="2082"/>
                  <a:pt x="1472" y="2088"/>
                </a:cubicBezTo>
                <a:lnTo>
                  <a:pt x="1472" y="2104"/>
                </a:lnTo>
                <a:lnTo>
                  <a:pt x="1472" y="2120"/>
                </a:lnTo>
                <a:lnTo>
                  <a:pt x="1472" y="2136"/>
                </a:lnTo>
                <a:lnTo>
                  <a:pt x="1465" y="2119"/>
                </a:lnTo>
                <a:lnTo>
                  <a:pt x="1481" y="2135"/>
                </a:lnTo>
                <a:cubicBezTo>
                  <a:pt x="1486" y="2140"/>
                  <a:pt x="1488" y="2146"/>
                  <a:pt x="1488" y="2152"/>
                </a:cubicBezTo>
                <a:lnTo>
                  <a:pt x="1488" y="2168"/>
                </a:lnTo>
                <a:lnTo>
                  <a:pt x="1488" y="2184"/>
                </a:lnTo>
                <a:lnTo>
                  <a:pt x="1488" y="2200"/>
                </a:lnTo>
                <a:lnTo>
                  <a:pt x="1481" y="2183"/>
                </a:lnTo>
                <a:lnTo>
                  <a:pt x="1497" y="2199"/>
                </a:lnTo>
                <a:cubicBezTo>
                  <a:pt x="1502" y="2204"/>
                  <a:pt x="1504" y="2210"/>
                  <a:pt x="1504" y="2216"/>
                </a:cubicBezTo>
                <a:lnTo>
                  <a:pt x="1504" y="2232"/>
                </a:lnTo>
                <a:lnTo>
                  <a:pt x="1504" y="2248"/>
                </a:lnTo>
                <a:lnTo>
                  <a:pt x="1504" y="2264"/>
                </a:lnTo>
                <a:lnTo>
                  <a:pt x="1497" y="2247"/>
                </a:lnTo>
                <a:lnTo>
                  <a:pt x="1513" y="2263"/>
                </a:lnTo>
                <a:cubicBezTo>
                  <a:pt x="1518" y="2268"/>
                  <a:pt x="1520" y="2274"/>
                  <a:pt x="1520" y="2280"/>
                </a:cubicBezTo>
                <a:lnTo>
                  <a:pt x="1520" y="2296"/>
                </a:lnTo>
                <a:lnTo>
                  <a:pt x="1520" y="2312"/>
                </a:lnTo>
                <a:lnTo>
                  <a:pt x="1520" y="2328"/>
                </a:lnTo>
                <a:lnTo>
                  <a:pt x="1520" y="2344"/>
                </a:lnTo>
                <a:lnTo>
                  <a:pt x="1513" y="2327"/>
                </a:lnTo>
                <a:lnTo>
                  <a:pt x="1529" y="2343"/>
                </a:lnTo>
                <a:cubicBezTo>
                  <a:pt x="1534" y="2348"/>
                  <a:pt x="1536" y="2354"/>
                  <a:pt x="1536" y="2360"/>
                </a:cubicBezTo>
                <a:lnTo>
                  <a:pt x="1536" y="2376"/>
                </a:lnTo>
                <a:lnTo>
                  <a:pt x="1536" y="2392"/>
                </a:lnTo>
                <a:lnTo>
                  <a:pt x="1536" y="2408"/>
                </a:lnTo>
                <a:lnTo>
                  <a:pt x="1536" y="2424"/>
                </a:lnTo>
                <a:lnTo>
                  <a:pt x="1536" y="2440"/>
                </a:lnTo>
                <a:lnTo>
                  <a:pt x="1529" y="2423"/>
                </a:lnTo>
                <a:lnTo>
                  <a:pt x="1545" y="2439"/>
                </a:lnTo>
                <a:cubicBezTo>
                  <a:pt x="1550" y="2444"/>
                  <a:pt x="1552" y="2450"/>
                  <a:pt x="1552" y="2456"/>
                </a:cubicBezTo>
                <a:lnTo>
                  <a:pt x="1552" y="2472"/>
                </a:lnTo>
                <a:lnTo>
                  <a:pt x="1552" y="2488"/>
                </a:lnTo>
                <a:lnTo>
                  <a:pt x="1552" y="2504"/>
                </a:lnTo>
                <a:lnTo>
                  <a:pt x="1552" y="2520"/>
                </a:lnTo>
                <a:lnTo>
                  <a:pt x="1552" y="2536"/>
                </a:lnTo>
                <a:lnTo>
                  <a:pt x="1545" y="2519"/>
                </a:lnTo>
                <a:lnTo>
                  <a:pt x="1561" y="2535"/>
                </a:lnTo>
                <a:cubicBezTo>
                  <a:pt x="1566" y="2540"/>
                  <a:pt x="1568" y="2546"/>
                  <a:pt x="1568" y="2552"/>
                </a:cubicBezTo>
                <a:lnTo>
                  <a:pt x="1568" y="2568"/>
                </a:lnTo>
                <a:lnTo>
                  <a:pt x="1568" y="2584"/>
                </a:lnTo>
                <a:lnTo>
                  <a:pt x="1568" y="2600"/>
                </a:lnTo>
                <a:lnTo>
                  <a:pt x="1568" y="2616"/>
                </a:lnTo>
                <a:lnTo>
                  <a:pt x="1568" y="2632"/>
                </a:lnTo>
                <a:lnTo>
                  <a:pt x="1568" y="2648"/>
                </a:lnTo>
                <a:lnTo>
                  <a:pt x="1568" y="2664"/>
                </a:lnTo>
                <a:lnTo>
                  <a:pt x="1561" y="2647"/>
                </a:lnTo>
                <a:lnTo>
                  <a:pt x="1577" y="2663"/>
                </a:lnTo>
                <a:cubicBezTo>
                  <a:pt x="1587" y="2673"/>
                  <a:pt x="1587" y="2688"/>
                  <a:pt x="1577" y="2697"/>
                </a:cubicBezTo>
                <a:cubicBezTo>
                  <a:pt x="1568" y="2707"/>
                  <a:pt x="1553" y="2707"/>
                  <a:pt x="1543" y="2697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27" name="Freeform 67"/>
          <p:cNvSpPr>
            <a:spLocks/>
          </p:cNvSpPr>
          <p:nvPr/>
        </p:nvSpPr>
        <p:spPr bwMode="auto">
          <a:xfrm>
            <a:off x="3621088" y="1470025"/>
            <a:ext cx="1649413" cy="506413"/>
          </a:xfrm>
          <a:custGeom>
            <a:avLst/>
            <a:gdLst/>
            <a:ahLst/>
            <a:cxnLst>
              <a:cxn ang="0">
                <a:pos x="3191" y="985"/>
              </a:cxn>
              <a:cxn ang="0">
                <a:pos x="3144" y="960"/>
              </a:cxn>
              <a:cxn ang="0">
                <a:pos x="3095" y="921"/>
              </a:cxn>
              <a:cxn ang="0">
                <a:pos x="3048" y="880"/>
              </a:cxn>
              <a:cxn ang="0">
                <a:pos x="2968" y="832"/>
              </a:cxn>
              <a:cxn ang="0">
                <a:pos x="2887" y="777"/>
              </a:cxn>
              <a:cxn ang="0">
                <a:pos x="2840" y="752"/>
              </a:cxn>
              <a:cxn ang="0">
                <a:pos x="2759" y="697"/>
              </a:cxn>
              <a:cxn ang="0">
                <a:pos x="2711" y="681"/>
              </a:cxn>
              <a:cxn ang="0">
                <a:pos x="2648" y="640"/>
              </a:cxn>
              <a:cxn ang="0">
                <a:pos x="2567" y="601"/>
              </a:cxn>
              <a:cxn ang="0">
                <a:pos x="2504" y="560"/>
              </a:cxn>
              <a:cxn ang="0">
                <a:pos x="2407" y="521"/>
              </a:cxn>
              <a:cxn ang="0">
                <a:pos x="2344" y="480"/>
              </a:cxn>
              <a:cxn ang="0">
                <a:pos x="2238" y="446"/>
              </a:cxn>
              <a:cxn ang="0">
                <a:pos x="2184" y="416"/>
              </a:cxn>
              <a:cxn ang="0">
                <a:pos x="2088" y="384"/>
              </a:cxn>
              <a:cxn ang="0">
                <a:pos x="1966" y="334"/>
              </a:cxn>
              <a:cxn ang="0">
                <a:pos x="1886" y="318"/>
              </a:cxn>
              <a:cxn ang="0">
                <a:pos x="1774" y="270"/>
              </a:cxn>
              <a:cxn ang="0">
                <a:pos x="1656" y="240"/>
              </a:cxn>
              <a:cxn ang="0">
                <a:pos x="1560" y="208"/>
              </a:cxn>
              <a:cxn ang="0">
                <a:pos x="1416" y="176"/>
              </a:cxn>
              <a:cxn ang="0">
                <a:pos x="1304" y="144"/>
              </a:cxn>
              <a:cxn ang="0">
                <a:pos x="1121" y="111"/>
              </a:cxn>
              <a:cxn ang="0">
                <a:pos x="936" y="96"/>
              </a:cxn>
              <a:cxn ang="0">
                <a:pos x="723" y="64"/>
              </a:cxn>
              <a:cxn ang="0">
                <a:pos x="504" y="48"/>
              </a:cxn>
              <a:cxn ang="0">
                <a:pos x="88" y="64"/>
              </a:cxn>
              <a:cxn ang="0">
                <a:pos x="277" y="1"/>
              </a:cxn>
              <a:cxn ang="0">
                <a:pos x="568" y="16"/>
              </a:cxn>
              <a:cxn ang="0">
                <a:pos x="840" y="32"/>
              </a:cxn>
              <a:cxn ang="0">
                <a:pos x="1040" y="50"/>
              </a:cxn>
              <a:cxn ang="0">
                <a:pos x="1208" y="80"/>
              </a:cxn>
              <a:cxn ang="0">
                <a:pos x="1336" y="112"/>
              </a:cxn>
              <a:cxn ang="0">
                <a:pos x="1491" y="147"/>
              </a:cxn>
              <a:cxn ang="0">
                <a:pos x="1592" y="176"/>
              </a:cxn>
              <a:cxn ang="0">
                <a:pos x="1731" y="211"/>
              </a:cxn>
              <a:cxn ang="0">
                <a:pos x="1848" y="240"/>
              </a:cxn>
              <a:cxn ang="0">
                <a:pos x="1939" y="275"/>
              </a:cxn>
              <a:cxn ang="0">
                <a:pos x="2040" y="320"/>
              </a:cxn>
              <a:cxn ang="0">
                <a:pos x="2147" y="355"/>
              </a:cxn>
              <a:cxn ang="0">
                <a:pos x="2200" y="384"/>
              </a:cxn>
              <a:cxn ang="0">
                <a:pos x="2296" y="416"/>
              </a:cxn>
              <a:cxn ang="0">
                <a:pos x="2393" y="471"/>
              </a:cxn>
              <a:cxn ang="0">
                <a:pos x="2456" y="496"/>
              </a:cxn>
              <a:cxn ang="0">
                <a:pos x="2553" y="551"/>
              </a:cxn>
              <a:cxn ang="0">
                <a:pos x="2617" y="567"/>
              </a:cxn>
              <a:cxn ang="0">
                <a:pos x="2664" y="608"/>
              </a:cxn>
              <a:cxn ang="0">
                <a:pos x="2761" y="647"/>
              </a:cxn>
              <a:cxn ang="0">
                <a:pos x="2808" y="688"/>
              </a:cxn>
              <a:cxn ang="0">
                <a:pos x="2889" y="727"/>
              </a:cxn>
              <a:cxn ang="0">
                <a:pos x="2936" y="752"/>
              </a:cxn>
              <a:cxn ang="0">
                <a:pos x="3017" y="807"/>
              </a:cxn>
              <a:cxn ang="0">
                <a:pos x="3097" y="871"/>
              </a:cxn>
              <a:cxn ang="0">
                <a:pos x="3152" y="904"/>
              </a:cxn>
              <a:cxn ang="0">
                <a:pos x="3193" y="935"/>
              </a:cxn>
              <a:cxn ang="0">
                <a:pos x="3208" y="960"/>
              </a:cxn>
            </a:cxnLst>
            <a:rect l="0" t="0" r="r" b="b"/>
            <a:pathLst>
              <a:path w="3267" h="1027">
                <a:moveTo>
                  <a:pt x="3223" y="1017"/>
                </a:moveTo>
                <a:lnTo>
                  <a:pt x="3207" y="1001"/>
                </a:lnTo>
                <a:lnTo>
                  <a:pt x="3224" y="1008"/>
                </a:lnTo>
                <a:lnTo>
                  <a:pt x="3208" y="1008"/>
                </a:lnTo>
                <a:cubicBezTo>
                  <a:pt x="3195" y="1008"/>
                  <a:pt x="3184" y="998"/>
                  <a:pt x="3184" y="984"/>
                </a:cubicBezTo>
                <a:lnTo>
                  <a:pt x="3184" y="968"/>
                </a:lnTo>
                <a:lnTo>
                  <a:pt x="3191" y="985"/>
                </a:lnTo>
                <a:lnTo>
                  <a:pt x="3175" y="969"/>
                </a:lnTo>
                <a:lnTo>
                  <a:pt x="3192" y="976"/>
                </a:lnTo>
                <a:lnTo>
                  <a:pt x="3176" y="976"/>
                </a:lnTo>
                <a:cubicBezTo>
                  <a:pt x="3170" y="976"/>
                  <a:pt x="3164" y="974"/>
                  <a:pt x="3159" y="969"/>
                </a:cubicBezTo>
                <a:lnTo>
                  <a:pt x="3143" y="953"/>
                </a:lnTo>
                <a:lnTo>
                  <a:pt x="3160" y="960"/>
                </a:lnTo>
                <a:lnTo>
                  <a:pt x="3144" y="960"/>
                </a:lnTo>
                <a:cubicBezTo>
                  <a:pt x="3138" y="960"/>
                  <a:pt x="3132" y="958"/>
                  <a:pt x="3127" y="953"/>
                </a:cubicBezTo>
                <a:lnTo>
                  <a:pt x="3111" y="937"/>
                </a:lnTo>
                <a:cubicBezTo>
                  <a:pt x="3107" y="933"/>
                  <a:pt x="3104" y="927"/>
                  <a:pt x="3104" y="920"/>
                </a:cubicBezTo>
                <a:lnTo>
                  <a:pt x="3104" y="904"/>
                </a:lnTo>
                <a:lnTo>
                  <a:pt x="3128" y="928"/>
                </a:lnTo>
                <a:lnTo>
                  <a:pt x="3112" y="928"/>
                </a:lnTo>
                <a:cubicBezTo>
                  <a:pt x="3106" y="928"/>
                  <a:pt x="3100" y="926"/>
                  <a:pt x="3095" y="921"/>
                </a:cubicBezTo>
                <a:lnTo>
                  <a:pt x="3079" y="905"/>
                </a:lnTo>
                <a:lnTo>
                  <a:pt x="3096" y="912"/>
                </a:lnTo>
                <a:lnTo>
                  <a:pt x="3080" y="912"/>
                </a:lnTo>
                <a:cubicBezTo>
                  <a:pt x="3074" y="912"/>
                  <a:pt x="3068" y="910"/>
                  <a:pt x="3063" y="905"/>
                </a:cubicBezTo>
                <a:lnTo>
                  <a:pt x="3047" y="889"/>
                </a:lnTo>
                <a:lnTo>
                  <a:pt x="3031" y="873"/>
                </a:lnTo>
                <a:lnTo>
                  <a:pt x="3048" y="880"/>
                </a:lnTo>
                <a:lnTo>
                  <a:pt x="3032" y="880"/>
                </a:lnTo>
                <a:cubicBezTo>
                  <a:pt x="3026" y="880"/>
                  <a:pt x="3020" y="878"/>
                  <a:pt x="3015" y="873"/>
                </a:cubicBezTo>
                <a:lnTo>
                  <a:pt x="2999" y="857"/>
                </a:lnTo>
                <a:lnTo>
                  <a:pt x="2983" y="841"/>
                </a:lnTo>
                <a:lnTo>
                  <a:pt x="2967" y="825"/>
                </a:lnTo>
                <a:lnTo>
                  <a:pt x="2984" y="832"/>
                </a:lnTo>
                <a:lnTo>
                  <a:pt x="2968" y="832"/>
                </a:lnTo>
                <a:cubicBezTo>
                  <a:pt x="2962" y="832"/>
                  <a:pt x="2956" y="830"/>
                  <a:pt x="2951" y="825"/>
                </a:cubicBezTo>
                <a:lnTo>
                  <a:pt x="2935" y="809"/>
                </a:lnTo>
                <a:lnTo>
                  <a:pt x="2919" y="793"/>
                </a:lnTo>
                <a:lnTo>
                  <a:pt x="2936" y="800"/>
                </a:lnTo>
                <a:lnTo>
                  <a:pt x="2920" y="800"/>
                </a:lnTo>
                <a:cubicBezTo>
                  <a:pt x="2914" y="800"/>
                  <a:pt x="2908" y="798"/>
                  <a:pt x="2903" y="793"/>
                </a:cubicBezTo>
                <a:lnTo>
                  <a:pt x="2887" y="777"/>
                </a:lnTo>
                <a:lnTo>
                  <a:pt x="2904" y="784"/>
                </a:lnTo>
                <a:lnTo>
                  <a:pt x="2888" y="784"/>
                </a:lnTo>
                <a:cubicBezTo>
                  <a:pt x="2882" y="784"/>
                  <a:pt x="2876" y="782"/>
                  <a:pt x="2871" y="777"/>
                </a:cubicBezTo>
                <a:lnTo>
                  <a:pt x="2855" y="761"/>
                </a:lnTo>
                <a:lnTo>
                  <a:pt x="2839" y="745"/>
                </a:lnTo>
                <a:lnTo>
                  <a:pt x="2856" y="752"/>
                </a:lnTo>
                <a:lnTo>
                  <a:pt x="2840" y="752"/>
                </a:lnTo>
                <a:cubicBezTo>
                  <a:pt x="2834" y="752"/>
                  <a:pt x="2828" y="750"/>
                  <a:pt x="2823" y="745"/>
                </a:cubicBezTo>
                <a:lnTo>
                  <a:pt x="2807" y="729"/>
                </a:lnTo>
                <a:lnTo>
                  <a:pt x="2824" y="736"/>
                </a:lnTo>
                <a:lnTo>
                  <a:pt x="2808" y="736"/>
                </a:lnTo>
                <a:cubicBezTo>
                  <a:pt x="2802" y="736"/>
                  <a:pt x="2796" y="734"/>
                  <a:pt x="2791" y="729"/>
                </a:cubicBezTo>
                <a:lnTo>
                  <a:pt x="2775" y="713"/>
                </a:lnTo>
                <a:lnTo>
                  <a:pt x="2759" y="697"/>
                </a:lnTo>
                <a:lnTo>
                  <a:pt x="2776" y="704"/>
                </a:lnTo>
                <a:lnTo>
                  <a:pt x="2760" y="704"/>
                </a:lnTo>
                <a:cubicBezTo>
                  <a:pt x="2754" y="704"/>
                  <a:pt x="2748" y="702"/>
                  <a:pt x="2743" y="697"/>
                </a:cubicBezTo>
                <a:lnTo>
                  <a:pt x="2727" y="681"/>
                </a:lnTo>
                <a:lnTo>
                  <a:pt x="2744" y="688"/>
                </a:lnTo>
                <a:lnTo>
                  <a:pt x="2728" y="688"/>
                </a:lnTo>
                <a:cubicBezTo>
                  <a:pt x="2722" y="688"/>
                  <a:pt x="2716" y="686"/>
                  <a:pt x="2711" y="681"/>
                </a:cubicBezTo>
                <a:lnTo>
                  <a:pt x="2695" y="665"/>
                </a:lnTo>
                <a:lnTo>
                  <a:pt x="2679" y="649"/>
                </a:lnTo>
                <a:lnTo>
                  <a:pt x="2696" y="656"/>
                </a:lnTo>
                <a:lnTo>
                  <a:pt x="2664" y="656"/>
                </a:lnTo>
                <a:cubicBezTo>
                  <a:pt x="2658" y="656"/>
                  <a:pt x="2652" y="654"/>
                  <a:pt x="2647" y="649"/>
                </a:cubicBezTo>
                <a:lnTo>
                  <a:pt x="2631" y="633"/>
                </a:lnTo>
                <a:lnTo>
                  <a:pt x="2648" y="640"/>
                </a:lnTo>
                <a:lnTo>
                  <a:pt x="2632" y="640"/>
                </a:lnTo>
                <a:cubicBezTo>
                  <a:pt x="2626" y="640"/>
                  <a:pt x="2620" y="638"/>
                  <a:pt x="2615" y="633"/>
                </a:cubicBezTo>
                <a:lnTo>
                  <a:pt x="2599" y="617"/>
                </a:lnTo>
                <a:lnTo>
                  <a:pt x="2583" y="601"/>
                </a:lnTo>
                <a:lnTo>
                  <a:pt x="2600" y="608"/>
                </a:lnTo>
                <a:lnTo>
                  <a:pt x="2584" y="608"/>
                </a:lnTo>
                <a:cubicBezTo>
                  <a:pt x="2578" y="608"/>
                  <a:pt x="2572" y="606"/>
                  <a:pt x="2567" y="601"/>
                </a:cubicBezTo>
                <a:lnTo>
                  <a:pt x="2551" y="585"/>
                </a:lnTo>
                <a:lnTo>
                  <a:pt x="2568" y="592"/>
                </a:lnTo>
                <a:lnTo>
                  <a:pt x="2536" y="592"/>
                </a:lnTo>
                <a:cubicBezTo>
                  <a:pt x="2530" y="592"/>
                  <a:pt x="2524" y="590"/>
                  <a:pt x="2519" y="585"/>
                </a:cubicBezTo>
                <a:lnTo>
                  <a:pt x="2503" y="569"/>
                </a:lnTo>
                <a:lnTo>
                  <a:pt x="2487" y="553"/>
                </a:lnTo>
                <a:lnTo>
                  <a:pt x="2504" y="560"/>
                </a:lnTo>
                <a:lnTo>
                  <a:pt x="2488" y="560"/>
                </a:lnTo>
                <a:cubicBezTo>
                  <a:pt x="2485" y="560"/>
                  <a:pt x="2481" y="560"/>
                  <a:pt x="2478" y="558"/>
                </a:cubicBezTo>
                <a:lnTo>
                  <a:pt x="2446" y="542"/>
                </a:lnTo>
                <a:lnTo>
                  <a:pt x="2456" y="544"/>
                </a:lnTo>
                <a:lnTo>
                  <a:pt x="2440" y="544"/>
                </a:lnTo>
                <a:cubicBezTo>
                  <a:pt x="2434" y="544"/>
                  <a:pt x="2428" y="542"/>
                  <a:pt x="2423" y="537"/>
                </a:cubicBezTo>
                <a:lnTo>
                  <a:pt x="2407" y="521"/>
                </a:lnTo>
                <a:lnTo>
                  <a:pt x="2391" y="505"/>
                </a:lnTo>
                <a:lnTo>
                  <a:pt x="2408" y="512"/>
                </a:lnTo>
                <a:lnTo>
                  <a:pt x="2376" y="512"/>
                </a:lnTo>
                <a:cubicBezTo>
                  <a:pt x="2370" y="512"/>
                  <a:pt x="2364" y="510"/>
                  <a:pt x="2359" y="505"/>
                </a:cubicBezTo>
                <a:lnTo>
                  <a:pt x="2343" y="489"/>
                </a:lnTo>
                <a:lnTo>
                  <a:pt x="2327" y="473"/>
                </a:lnTo>
                <a:lnTo>
                  <a:pt x="2344" y="480"/>
                </a:lnTo>
                <a:lnTo>
                  <a:pt x="2312" y="480"/>
                </a:lnTo>
                <a:cubicBezTo>
                  <a:pt x="2306" y="480"/>
                  <a:pt x="2300" y="478"/>
                  <a:pt x="2295" y="473"/>
                </a:cubicBezTo>
                <a:lnTo>
                  <a:pt x="2279" y="457"/>
                </a:lnTo>
                <a:lnTo>
                  <a:pt x="2296" y="464"/>
                </a:lnTo>
                <a:lnTo>
                  <a:pt x="2280" y="464"/>
                </a:lnTo>
                <a:cubicBezTo>
                  <a:pt x="2277" y="464"/>
                  <a:pt x="2273" y="464"/>
                  <a:pt x="2270" y="462"/>
                </a:cubicBezTo>
                <a:lnTo>
                  <a:pt x="2238" y="446"/>
                </a:lnTo>
                <a:cubicBezTo>
                  <a:pt x="2235" y="445"/>
                  <a:pt x="2233" y="443"/>
                  <a:pt x="2231" y="441"/>
                </a:cubicBezTo>
                <a:lnTo>
                  <a:pt x="2215" y="425"/>
                </a:lnTo>
                <a:lnTo>
                  <a:pt x="2232" y="432"/>
                </a:lnTo>
                <a:lnTo>
                  <a:pt x="2200" y="432"/>
                </a:lnTo>
                <a:cubicBezTo>
                  <a:pt x="2194" y="432"/>
                  <a:pt x="2188" y="430"/>
                  <a:pt x="2183" y="425"/>
                </a:cubicBezTo>
                <a:lnTo>
                  <a:pt x="2167" y="409"/>
                </a:lnTo>
                <a:lnTo>
                  <a:pt x="2184" y="416"/>
                </a:lnTo>
                <a:lnTo>
                  <a:pt x="2152" y="416"/>
                </a:lnTo>
                <a:cubicBezTo>
                  <a:pt x="2146" y="416"/>
                  <a:pt x="2140" y="414"/>
                  <a:pt x="2135" y="409"/>
                </a:cubicBezTo>
                <a:lnTo>
                  <a:pt x="2119" y="393"/>
                </a:lnTo>
                <a:lnTo>
                  <a:pt x="2126" y="398"/>
                </a:lnTo>
                <a:lnTo>
                  <a:pt x="2094" y="382"/>
                </a:lnTo>
                <a:lnTo>
                  <a:pt x="2104" y="384"/>
                </a:lnTo>
                <a:lnTo>
                  <a:pt x="2088" y="384"/>
                </a:lnTo>
                <a:cubicBezTo>
                  <a:pt x="2085" y="384"/>
                  <a:pt x="2081" y="384"/>
                  <a:pt x="2078" y="382"/>
                </a:cubicBezTo>
                <a:lnTo>
                  <a:pt x="2046" y="366"/>
                </a:lnTo>
                <a:lnTo>
                  <a:pt x="2056" y="368"/>
                </a:lnTo>
                <a:lnTo>
                  <a:pt x="2040" y="368"/>
                </a:lnTo>
                <a:cubicBezTo>
                  <a:pt x="2037" y="368"/>
                  <a:pt x="2033" y="368"/>
                  <a:pt x="2030" y="366"/>
                </a:cubicBezTo>
                <a:lnTo>
                  <a:pt x="1998" y="350"/>
                </a:lnTo>
                <a:lnTo>
                  <a:pt x="1966" y="334"/>
                </a:lnTo>
                <a:lnTo>
                  <a:pt x="1976" y="336"/>
                </a:lnTo>
                <a:lnTo>
                  <a:pt x="1960" y="336"/>
                </a:lnTo>
                <a:cubicBezTo>
                  <a:pt x="1957" y="336"/>
                  <a:pt x="1953" y="336"/>
                  <a:pt x="1950" y="334"/>
                </a:cubicBezTo>
                <a:lnTo>
                  <a:pt x="1918" y="318"/>
                </a:lnTo>
                <a:lnTo>
                  <a:pt x="1928" y="320"/>
                </a:lnTo>
                <a:lnTo>
                  <a:pt x="1896" y="320"/>
                </a:lnTo>
                <a:cubicBezTo>
                  <a:pt x="1893" y="320"/>
                  <a:pt x="1889" y="320"/>
                  <a:pt x="1886" y="318"/>
                </a:cubicBezTo>
                <a:lnTo>
                  <a:pt x="1854" y="302"/>
                </a:lnTo>
                <a:cubicBezTo>
                  <a:pt x="1851" y="301"/>
                  <a:pt x="1849" y="299"/>
                  <a:pt x="1847" y="297"/>
                </a:cubicBezTo>
                <a:lnTo>
                  <a:pt x="1831" y="281"/>
                </a:lnTo>
                <a:lnTo>
                  <a:pt x="1848" y="288"/>
                </a:lnTo>
                <a:lnTo>
                  <a:pt x="1816" y="288"/>
                </a:lnTo>
                <a:cubicBezTo>
                  <a:pt x="1813" y="288"/>
                  <a:pt x="1809" y="288"/>
                  <a:pt x="1806" y="286"/>
                </a:cubicBezTo>
                <a:lnTo>
                  <a:pt x="1774" y="270"/>
                </a:lnTo>
                <a:lnTo>
                  <a:pt x="1784" y="272"/>
                </a:lnTo>
                <a:lnTo>
                  <a:pt x="1752" y="272"/>
                </a:lnTo>
                <a:cubicBezTo>
                  <a:pt x="1749" y="272"/>
                  <a:pt x="1745" y="272"/>
                  <a:pt x="1742" y="270"/>
                </a:cubicBezTo>
                <a:lnTo>
                  <a:pt x="1710" y="254"/>
                </a:lnTo>
                <a:lnTo>
                  <a:pt x="1678" y="238"/>
                </a:lnTo>
                <a:lnTo>
                  <a:pt x="1688" y="240"/>
                </a:lnTo>
                <a:lnTo>
                  <a:pt x="1656" y="240"/>
                </a:lnTo>
                <a:cubicBezTo>
                  <a:pt x="1653" y="240"/>
                  <a:pt x="1649" y="240"/>
                  <a:pt x="1646" y="238"/>
                </a:cubicBezTo>
                <a:lnTo>
                  <a:pt x="1614" y="222"/>
                </a:lnTo>
                <a:lnTo>
                  <a:pt x="1624" y="224"/>
                </a:lnTo>
                <a:lnTo>
                  <a:pt x="1592" y="224"/>
                </a:lnTo>
                <a:cubicBezTo>
                  <a:pt x="1589" y="224"/>
                  <a:pt x="1585" y="224"/>
                  <a:pt x="1582" y="222"/>
                </a:cubicBezTo>
                <a:lnTo>
                  <a:pt x="1550" y="206"/>
                </a:lnTo>
                <a:lnTo>
                  <a:pt x="1560" y="208"/>
                </a:lnTo>
                <a:lnTo>
                  <a:pt x="1528" y="208"/>
                </a:lnTo>
                <a:cubicBezTo>
                  <a:pt x="1526" y="208"/>
                  <a:pt x="1523" y="208"/>
                  <a:pt x="1521" y="207"/>
                </a:cubicBezTo>
                <a:lnTo>
                  <a:pt x="1473" y="191"/>
                </a:lnTo>
                <a:cubicBezTo>
                  <a:pt x="1472" y="191"/>
                  <a:pt x="1471" y="190"/>
                  <a:pt x="1470" y="190"/>
                </a:cubicBezTo>
                <a:lnTo>
                  <a:pt x="1438" y="174"/>
                </a:lnTo>
                <a:lnTo>
                  <a:pt x="1448" y="176"/>
                </a:lnTo>
                <a:lnTo>
                  <a:pt x="1416" y="176"/>
                </a:lnTo>
                <a:cubicBezTo>
                  <a:pt x="1414" y="176"/>
                  <a:pt x="1411" y="176"/>
                  <a:pt x="1409" y="175"/>
                </a:cubicBezTo>
                <a:lnTo>
                  <a:pt x="1361" y="159"/>
                </a:lnTo>
                <a:lnTo>
                  <a:pt x="1368" y="160"/>
                </a:lnTo>
                <a:lnTo>
                  <a:pt x="1336" y="160"/>
                </a:lnTo>
                <a:cubicBezTo>
                  <a:pt x="1333" y="160"/>
                  <a:pt x="1329" y="160"/>
                  <a:pt x="1326" y="158"/>
                </a:cubicBezTo>
                <a:lnTo>
                  <a:pt x="1294" y="142"/>
                </a:lnTo>
                <a:lnTo>
                  <a:pt x="1304" y="144"/>
                </a:lnTo>
                <a:lnTo>
                  <a:pt x="1256" y="144"/>
                </a:lnTo>
                <a:cubicBezTo>
                  <a:pt x="1254" y="144"/>
                  <a:pt x="1251" y="144"/>
                  <a:pt x="1249" y="143"/>
                </a:cubicBezTo>
                <a:lnTo>
                  <a:pt x="1201" y="127"/>
                </a:lnTo>
                <a:lnTo>
                  <a:pt x="1208" y="128"/>
                </a:lnTo>
                <a:lnTo>
                  <a:pt x="1176" y="128"/>
                </a:lnTo>
                <a:cubicBezTo>
                  <a:pt x="1174" y="128"/>
                  <a:pt x="1171" y="128"/>
                  <a:pt x="1169" y="127"/>
                </a:cubicBezTo>
                <a:lnTo>
                  <a:pt x="1121" y="111"/>
                </a:lnTo>
                <a:lnTo>
                  <a:pt x="1128" y="112"/>
                </a:lnTo>
                <a:lnTo>
                  <a:pt x="1080" y="112"/>
                </a:lnTo>
                <a:cubicBezTo>
                  <a:pt x="1078" y="112"/>
                  <a:pt x="1075" y="112"/>
                  <a:pt x="1073" y="111"/>
                </a:cubicBezTo>
                <a:lnTo>
                  <a:pt x="1025" y="95"/>
                </a:lnTo>
                <a:lnTo>
                  <a:pt x="1032" y="96"/>
                </a:lnTo>
                <a:lnTo>
                  <a:pt x="984" y="96"/>
                </a:lnTo>
                <a:lnTo>
                  <a:pt x="936" y="96"/>
                </a:lnTo>
                <a:cubicBezTo>
                  <a:pt x="934" y="96"/>
                  <a:pt x="931" y="96"/>
                  <a:pt x="929" y="95"/>
                </a:cubicBezTo>
                <a:lnTo>
                  <a:pt x="881" y="79"/>
                </a:lnTo>
                <a:lnTo>
                  <a:pt x="888" y="80"/>
                </a:lnTo>
                <a:lnTo>
                  <a:pt x="840" y="80"/>
                </a:lnTo>
                <a:lnTo>
                  <a:pt x="792" y="80"/>
                </a:lnTo>
                <a:cubicBezTo>
                  <a:pt x="791" y="80"/>
                  <a:pt x="789" y="80"/>
                  <a:pt x="787" y="80"/>
                </a:cubicBezTo>
                <a:lnTo>
                  <a:pt x="723" y="64"/>
                </a:lnTo>
                <a:lnTo>
                  <a:pt x="728" y="64"/>
                </a:lnTo>
                <a:lnTo>
                  <a:pt x="680" y="64"/>
                </a:lnTo>
                <a:lnTo>
                  <a:pt x="616" y="64"/>
                </a:lnTo>
                <a:lnTo>
                  <a:pt x="568" y="64"/>
                </a:lnTo>
                <a:cubicBezTo>
                  <a:pt x="567" y="64"/>
                  <a:pt x="565" y="64"/>
                  <a:pt x="563" y="64"/>
                </a:cubicBezTo>
                <a:lnTo>
                  <a:pt x="499" y="48"/>
                </a:lnTo>
                <a:lnTo>
                  <a:pt x="504" y="48"/>
                </a:lnTo>
                <a:lnTo>
                  <a:pt x="440" y="48"/>
                </a:lnTo>
                <a:lnTo>
                  <a:pt x="392" y="48"/>
                </a:lnTo>
                <a:lnTo>
                  <a:pt x="280" y="48"/>
                </a:lnTo>
                <a:lnTo>
                  <a:pt x="284" y="48"/>
                </a:lnTo>
                <a:lnTo>
                  <a:pt x="188" y="64"/>
                </a:lnTo>
                <a:cubicBezTo>
                  <a:pt x="187" y="64"/>
                  <a:pt x="186" y="64"/>
                  <a:pt x="184" y="64"/>
                </a:cubicBezTo>
                <a:lnTo>
                  <a:pt x="88" y="64"/>
                </a:lnTo>
                <a:lnTo>
                  <a:pt x="24" y="64"/>
                </a:lnTo>
                <a:cubicBezTo>
                  <a:pt x="11" y="64"/>
                  <a:pt x="0" y="54"/>
                  <a:pt x="0" y="40"/>
                </a:cubicBezTo>
                <a:cubicBezTo>
                  <a:pt x="0" y="27"/>
                  <a:pt x="11" y="16"/>
                  <a:pt x="24" y="16"/>
                </a:cubicBezTo>
                <a:lnTo>
                  <a:pt x="88" y="16"/>
                </a:lnTo>
                <a:lnTo>
                  <a:pt x="184" y="16"/>
                </a:lnTo>
                <a:lnTo>
                  <a:pt x="181" y="17"/>
                </a:lnTo>
                <a:lnTo>
                  <a:pt x="277" y="1"/>
                </a:lnTo>
                <a:cubicBezTo>
                  <a:pt x="278" y="1"/>
                  <a:pt x="279" y="0"/>
                  <a:pt x="280" y="0"/>
                </a:cubicBezTo>
                <a:lnTo>
                  <a:pt x="392" y="0"/>
                </a:lnTo>
                <a:lnTo>
                  <a:pt x="440" y="0"/>
                </a:lnTo>
                <a:lnTo>
                  <a:pt x="504" y="0"/>
                </a:lnTo>
                <a:cubicBezTo>
                  <a:pt x="506" y="0"/>
                  <a:pt x="508" y="1"/>
                  <a:pt x="510" y="1"/>
                </a:cubicBezTo>
                <a:lnTo>
                  <a:pt x="574" y="17"/>
                </a:lnTo>
                <a:lnTo>
                  <a:pt x="568" y="16"/>
                </a:lnTo>
                <a:lnTo>
                  <a:pt x="616" y="16"/>
                </a:lnTo>
                <a:lnTo>
                  <a:pt x="680" y="16"/>
                </a:lnTo>
                <a:lnTo>
                  <a:pt x="728" y="16"/>
                </a:lnTo>
                <a:cubicBezTo>
                  <a:pt x="730" y="16"/>
                  <a:pt x="732" y="17"/>
                  <a:pt x="734" y="17"/>
                </a:cubicBezTo>
                <a:lnTo>
                  <a:pt x="798" y="33"/>
                </a:lnTo>
                <a:lnTo>
                  <a:pt x="792" y="32"/>
                </a:lnTo>
                <a:lnTo>
                  <a:pt x="840" y="32"/>
                </a:lnTo>
                <a:lnTo>
                  <a:pt x="888" y="32"/>
                </a:lnTo>
                <a:cubicBezTo>
                  <a:pt x="891" y="32"/>
                  <a:pt x="894" y="33"/>
                  <a:pt x="896" y="34"/>
                </a:cubicBezTo>
                <a:lnTo>
                  <a:pt x="944" y="50"/>
                </a:lnTo>
                <a:lnTo>
                  <a:pt x="936" y="48"/>
                </a:lnTo>
                <a:lnTo>
                  <a:pt x="984" y="48"/>
                </a:lnTo>
                <a:lnTo>
                  <a:pt x="1032" y="48"/>
                </a:lnTo>
                <a:cubicBezTo>
                  <a:pt x="1035" y="48"/>
                  <a:pt x="1038" y="49"/>
                  <a:pt x="1040" y="50"/>
                </a:cubicBezTo>
                <a:lnTo>
                  <a:pt x="1088" y="66"/>
                </a:lnTo>
                <a:lnTo>
                  <a:pt x="1080" y="64"/>
                </a:lnTo>
                <a:lnTo>
                  <a:pt x="1128" y="64"/>
                </a:lnTo>
                <a:cubicBezTo>
                  <a:pt x="1131" y="64"/>
                  <a:pt x="1134" y="65"/>
                  <a:pt x="1136" y="66"/>
                </a:cubicBezTo>
                <a:lnTo>
                  <a:pt x="1184" y="82"/>
                </a:lnTo>
                <a:lnTo>
                  <a:pt x="1176" y="80"/>
                </a:lnTo>
                <a:lnTo>
                  <a:pt x="1208" y="80"/>
                </a:lnTo>
                <a:cubicBezTo>
                  <a:pt x="1211" y="80"/>
                  <a:pt x="1214" y="81"/>
                  <a:pt x="1216" y="82"/>
                </a:cubicBezTo>
                <a:lnTo>
                  <a:pt x="1264" y="98"/>
                </a:lnTo>
                <a:lnTo>
                  <a:pt x="1256" y="96"/>
                </a:lnTo>
                <a:lnTo>
                  <a:pt x="1304" y="96"/>
                </a:lnTo>
                <a:cubicBezTo>
                  <a:pt x="1308" y="96"/>
                  <a:pt x="1312" y="97"/>
                  <a:pt x="1315" y="99"/>
                </a:cubicBezTo>
                <a:lnTo>
                  <a:pt x="1347" y="115"/>
                </a:lnTo>
                <a:lnTo>
                  <a:pt x="1336" y="112"/>
                </a:lnTo>
                <a:lnTo>
                  <a:pt x="1368" y="112"/>
                </a:lnTo>
                <a:cubicBezTo>
                  <a:pt x="1371" y="112"/>
                  <a:pt x="1374" y="113"/>
                  <a:pt x="1376" y="114"/>
                </a:cubicBezTo>
                <a:lnTo>
                  <a:pt x="1424" y="130"/>
                </a:lnTo>
                <a:lnTo>
                  <a:pt x="1416" y="128"/>
                </a:lnTo>
                <a:lnTo>
                  <a:pt x="1448" y="128"/>
                </a:lnTo>
                <a:cubicBezTo>
                  <a:pt x="1452" y="128"/>
                  <a:pt x="1456" y="129"/>
                  <a:pt x="1459" y="131"/>
                </a:cubicBezTo>
                <a:lnTo>
                  <a:pt x="1491" y="147"/>
                </a:lnTo>
                <a:lnTo>
                  <a:pt x="1488" y="146"/>
                </a:lnTo>
                <a:lnTo>
                  <a:pt x="1536" y="162"/>
                </a:lnTo>
                <a:lnTo>
                  <a:pt x="1528" y="160"/>
                </a:lnTo>
                <a:lnTo>
                  <a:pt x="1560" y="160"/>
                </a:lnTo>
                <a:cubicBezTo>
                  <a:pt x="1564" y="160"/>
                  <a:pt x="1568" y="161"/>
                  <a:pt x="1571" y="163"/>
                </a:cubicBezTo>
                <a:lnTo>
                  <a:pt x="1603" y="179"/>
                </a:lnTo>
                <a:lnTo>
                  <a:pt x="1592" y="176"/>
                </a:lnTo>
                <a:lnTo>
                  <a:pt x="1624" y="176"/>
                </a:lnTo>
                <a:cubicBezTo>
                  <a:pt x="1628" y="176"/>
                  <a:pt x="1632" y="177"/>
                  <a:pt x="1635" y="179"/>
                </a:cubicBezTo>
                <a:lnTo>
                  <a:pt x="1667" y="195"/>
                </a:lnTo>
                <a:lnTo>
                  <a:pt x="1656" y="192"/>
                </a:lnTo>
                <a:lnTo>
                  <a:pt x="1688" y="192"/>
                </a:lnTo>
                <a:cubicBezTo>
                  <a:pt x="1692" y="192"/>
                  <a:pt x="1696" y="193"/>
                  <a:pt x="1699" y="195"/>
                </a:cubicBezTo>
                <a:lnTo>
                  <a:pt x="1731" y="211"/>
                </a:lnTo>
                <a:lnTo>
                  <a:pt x="1763" y="227"/>
                </a:lnTo>
                <a:lnTo>
                  <a:pt x="1752" y="224"/>
                </a:lnTo>
                <a:lnTo>
                  <a:pt x="1784" y="224"/>
                </a:lnTo>
                <a:cubicBezTo>
                  <a:pt x="1788" y="224"/>
                  <a:pt x="1792" y="225"/>
                  <a:pt x="1795" y="227"/>
                </a:cubicBezTo>
                <a:lnTo>
                  <a:pt x="1827" y="243"/>
                </a:lnTo>
                <a:lnTo>
                  <a:pt x="1816" y="240"/>
                </a:lnTo>
                <a:lnTo>
                  <a:pt x="1848" y="240"/>
                </a:lnTo>
                <a:cubicBezTo>
                  <a:pt x="1855" y="240"/>
                  <a:pt x="1861" y="243"/>
                  <a:pt x="1865" y="247"/>
                </a:cubicBezTo>
                <a:lnTo>
                  <a:pt x="1881" y="263"/>
                </a:lnTo>
                <a:lnTo>
                  <a:pt x="1875" y="259"/>
                </a:lnTo>
                <a:lnTo>
                  <a:pt x="1907" y="275"/>
                </a:lnTo>
                <a:lnTo>
                  <a:pt x="1896" y="272"/>
                </a:lnTo>
                <a:lnTo>
                  <a:pt x="1928" y="272"/>
                </a:lnTo>
                <a:cubicBezTo>
                  <a:pt x="1932" y="272"/>
                  <a:pt x="1936" y="273"/>
                  <a:pt x="1939" y="275"/>
                </a:cubicBezTo>
                <a:lnTo>
                  <a:pt x="1971" y="291"/>
                </a:lnTo>
                <a:lnTo>
                  <a:pt x="1960" y="288"/>
                </a:lnTo>
                <a:lnTo>
                  <a:pt x="1976" y="288"/>
                </a:lnTo>
                <a:cubicBezTo>
                  <a:pt x="1980" y="288"/>
                  <a:pt x="1984" y="289"/>
                  <a:pt x="1987" y="291"/>
                </a:cubicBezTo>
                <a:lnTo>
                  <a:pt x="2019" y="307"/>
                </a:lnTo>
                <a:lnTo>
                  <a:pt x="2051" y="323"/>
                </a:lnTo>
                <a:lnTo>
                  <a:pt x="2040" y="320"/>
                </a:lnTo>
                <a:lnTo>
                  <a:pt x="2056" y="320"/>
                </a:lnTo>
                <a:cubicBezTo>
                  <a:pt x="2060" y="320"/>
                  <a:pt x="2064" y="321"/>
                  <a:pt x="2067" y="323"/>
                </a:cubicBezTo>
                <a:lnTo>
                  <a:pt x="2099" y="339"/>
                </a:lnTo>
                <a:lnTo>
                  <a:pt x="2088" y="336"/>
                </a:lnTo>
                <a:lnTo>
                  <a:pt x="2104" y="336"/>
                </a:lnTo>
                <a:cubicBezTo>
                  <a:pt x="2108" y="336"/>
                  <a:pt x="2112" y="337"/>
                  <a:pt x="2115" y="339"/>
                </a:cubicBezTo>
                <a:lnTo>
                  <a:pt x="2147" y="355"/>
                </a:lnTo>
                <a:cubicBezTo>
                  <a:pt x="2150" y="356"/>
                  <a:pt x="2152" y="358"/>
                  <a:pt x="2153" y="359"/>
                </a:cubicBezTo>
                <a:lnTo>
                  <a:pt x="2169" y="375"/>
                </a:lnTo>
                <a:lnTo>
                  <a:pt x="2152" y="368"/>
                </a:lnTo>
                <a:lnTo>
                  <a:pt x="2184" y="368"/>
                </a:lnTo>
                <a:cubicBezTo>
                  <a:pt x="2191" y="368"/>
                  <a:pt x="2197" y="371"/>
                  <a:pt x="2201" y="375"/>
                </a:cubicBezTo>
                <a:lnTo>
                  <a:pt x="2217" y="391"/>
                </a:lnTo>
                <a:lnTo>
                  <a:pt x="2200" y="384"/>
                </a:lnTo>
                <a:lnTo>
                  <a:pt x="2232" y="384"/>
                </a:lnTo>
                <a:cubicBezTo>
                  <a:pt x="2239" y="384"/>
                  <a:pt x="2245" y="387"/>
                  <a:pt x="2249" y="391"/>
                </a:cubicBezTo>
                <a:lnTo>
                  <a:pt x="2265" y="407"/>
                </a:lnTo>
                <a:lnTo>
                  <a:pt x="2259" y="403"/>
                </a:lnTo>
                <a:lnTo>
                  <a:pt x="2291" y="419"/>
                </a:lnTo>
                <a:lnTo>
                  <a:pt x="2280" y="416"/>
                </a:lnTo>
                <a:lnTo>
                  <a:pt x="2296" y="416"/>
                </a:lnTo>
                <a:cubicBezTo>
                  <a:pt x="2303" y="416"/>
                  <a:pt x="2309" y="419"/>
                  <a:pt x="2313" y="423"/>
                </a:cubicBezTo>
                <a:lnTo>
                  <a:pt x="2329" y="439"/>
                </a:lnTo>
                <a:lnTo>
                  <a:pt x="2312" y="432"/>
                </a:lnTo>
                <a:lnTo>
                  <a:pt x="2344" y="432"/>
                </a:lnTo>
                <a:cubicBezTo>
                  <a:pt x="2351" y="432"/>
                  <a:pt x="2357" y="435"/>
                  <a:pt x="2361" y="439"/>
                </a:cubicBezTo>
                <a:lnTo>
                  <a:pt x="2377" y="455"/>
                </a:lnTo>
                <a:lnTo>
                  <a:pt x="2393" y="471"/>
                </a:lnTo>
                <a:lnTo>
                  <a:pt x="2376" y="464"/>
                </a:lnTo>
                <a:lnTo>
                  <a:pt x="2408" y="464"/>
                </a:lnTo>
                <a:cubicBezTo>
                  <a:pt x="2415" y="464"/>
                  <a:pt x="2421" y="467"/>
                  <a:pt x="2425" y="471"/>
                </a:cubicBezTo>
                <a:lnTo>
                  <a:pt x="2441" y="487"/>
                </a:lnTo>
                <a:lnTo>
                  <a:pt x="2457" y="503"/>
                </a:lnTo>
                <a:lnTo>
                  <a:pt x="2440" y="496"/>
                </a:lnTo>
                <a:lnTo>
                  <a:pt x="2456" y="496"/>
                </a:lnTo>
                <a:cubicBezTo>
                  <a:pt x="2460" y="496"/>
                  <a:pt x="2464" y="497"/>
                  <a:pt x="2467" y="499"/>
                </a:cubicBezTo>
                <a:lnTo>
                  <a:pt x="2499" y="515"/>
                </a:lnTo>
                <a:lnTo>
                  <a:pt x="2488" y="512"/>
                </a:lnTo>
                <a:lnTo>
                  <a:pt x="2504" y="512"/>
                </a:lnTo>
                <a:cubicBezTo>
                  <a:pt x="2511" y="512"/>
                  <a:pt x="2517" y="515"/>
                  <a:pt x="2521" y="519"/>
                </a:cubicBezTo>
                <a:lnTo>
                  <a:pt x="2537" y="535"/>
                </a:lnTo>
                <a:lnTo>
                  <a:pt x="2553" y="551"/>
                </a:lnTo>
                <a:lnTo>
                  <a:pt x="2536" y="544"/>
                </a:lnTo>
                <a:lnTo>
                  <a:pt x="2568" y="544"/>
                </a:lnTo>
                <a:cubicBezTo>
                  <a:pt x="2575" y="544"/>
                  <a:pt x="2581" y="547"/>
                  <a:pt x="2585" y="551"/>
                </a:cubicBezTo>
                <a:lnTo>
                  <a:pt x="2601" y="567"/>
                </a:lnTo>
                <a:lnTo>
                  <a:pt x="2584" y="560"/>
                </a:lnTo>
                <a:lnTo>
                  <a:pt x="2600" y="560"/>
                </a:lnTo>
                <a:cubicBezTo>
                  <a:pt x="2607" y="560"/>
                  <a:pt x="2613" y="563"/>
                  <a:pt x="2617" y="567"/>
                </a:cubicBezTo>
                <a:lnTo>
                  <a:pt x="2633" y="583"/>
                </a:lnTo>
                <a:lnTo>
                  <a:pt x="2649" y="599"/>
                </a:lnTo>
                <a:lnTo>
                  <a:pt x="2632" y="592"/>
                </a:lnTo>
                <a:lnTo>
                  <a:pt x="2648" y="592"/>
                </a:lnTo>
                <a:cubicBezTo>
                  <a:pt x="2655" y="592"/>
                  <a:pt x="2661" y="595"/>
                  <a:pt x="2665" y="599"/>
                </a:cubicBezTo>
                <a:lnTo>
                  <a:pt x="2681" y="615"/>
                </a:lnTo>
                <a:lnTo>
                  <a:pt x="2664" y="608"/>
                </a:lnTo>
                <a:lnTo>
                  <a:pt x="2696" y="608"/>
                </a:lnTo>
                <a:cubicBezTo>
                  <a:pt x="2703" y="608"/>
                  <a:pt x="2709" y="611"/>
                  <a:pt x="2713" y="615"/>
                </a:cubicBezTo>
                <a:lnTo>
                  <a:pt x="2729" y="631"/>
                </a:lnTo>
                <a:lnTo>
                  <a:pt x="2745" y="647"/>
                </a:lnTo>
                <a:lnTo>
                  <a:pt x="2728" y="640"/>
                </a:lnTo>
                <a:lnTo>
                  <a:pt x="2744" y="640"/>
                </a:lnTo>
                <a:cubicBezTo>
                  <a:pt x="2751" y="640"/>
                  <a:pt x="2757" y="643"/>
                  <a:pt x="2761" y="647"/>
                </a:cubicBezTo>
                <a:lnTo>
                  <a:pt x="2777" y="663"/>
                </a:lnTo>
                <a:lnTo>
                  <a:pt x="2760" y="656"/>
                </a:lnTo>
                <a:lnTo>
                  <a:pt x="2776" y="656"/>
                </a:lnTo>
                <a:cubicBezTo>
                  <a:pt x="2783" y="656"/>
                  <a:pt x="2789" y="659"/>
                  <a:pt x="2793" y="663"/>
                </a:cubicBezTo>
                <a:lnTo>
                  <a:pt x="2809" y="679"/>
                </a:lnTo>
                <a:lnTo>
                  <a:pt x="2825" y="695"/>
                </a:lnTo>
                <a:lnTo>
                  <a:pt x="2808" y="688"/>
                </a:lnTo>
                <a:lnTo>
                  <a:pt x="2824" y="688"/>
                </a:lnTo>
                <a:cubicBezTo>
                  <a:pt x="2831" y="688"/>
                  <a:pt x="2837" y="691"/>
                  <a:pt x="2841" y="695"/>
                </a:cubicBezTo>
                <a:lnTo>
                  <a:pt x="2857" y="711"/>
                </a:lnTo>
                <a:lnTo>
                  <a:pt x="2840" y="704"/>
                </a:lnTo>
                <a:lnTo>
                  <a:pt x="2856" y="704"/>
                </a:lnTo>
                <a:cubicBezTo>
                  <a:pt x="2863" y="704"/>
                  <a:pt x="2869" y="707"/>
                  <a:pt x="2873" y="711"/>
                </a:cubicBezTo>
                <a:lnTo>
                  <a:pt x="2889" y="727"/>
                </a:lnTo>
                <a:lnTo>
                  <a:pt x="2905" y="743"/>
                </a:lnTo>
                <a:lnTo>
                  <a:pt x="2888" y="736"/>
                </a:lnTo>
                <a:lnTo>
                  <a:pt x="2904" y="736"/>
                </a:lnTo>
                <a:cubicBezTo>
                  <a:pt x="2911" y="736"/>
                  <a:pt x="2917" y="739"/>
                  <a:pt x="2921" y="743"/>
                </a:cubicBezTo>
                <a:lnTo>
                  <a:pt x="2937" y="759"/>
                </a:lnTo>
                <a:lnTo>
                  <a:pt x="2920" y="752"/>
                </a:lnTo>
                <a:lnTo>
                  <a:pt x="2936" y="752"/>
                </a:lnTo>
                <a:cubicBezTo>
                  <a:pt x="2943" y="752"/>
                  <a:pt x="2949" y="755"/>
                  <a:pt x="2953" y="759"/>
                </a:cubicBezTo>
                <a:lnTo>
                  <a:pt x="2969" y="775"/>
                </a:lnTo>
                <a:lnTo>
                  <a:pt x="2985" y="791"/>
                </a:lnTo>
                <a:lnTo>
                  <a:pt x="2968" y="784"/>
                </a:lnTo>
                <a:lnTo>
                  <a:pt x="2984" y="784"/>
                </a:lnTo>
                <a:cubicBezTo>
                  <a:pt x="2991" y="784"/>
                  <a:pt x="2997" y="787"/>
                  <a:pt x="3001" y="791"/>
                </a:cubicBezTo>
                <a:lnTo>
                  <a:pt x="3017" y="807"/>
                </a:lnTo>
                <a:lnTo>
                  <a:pt x="3033" y="823"/>
                </a:lnTo>
                <a:lnTo>
                  <a:pt x="3049" y="839"/>
                </a:lnTo>
                <a:lnTo>
                  <a:pt x="3032" y="832"/>
                </a:lnTo>
                <a:lnTo>
                  <a:pt x="3048" y="832"/>
                </a:lnTo>
                <a:cubicBezTo>
                  <a:pt x="3055" y="832"/>
                  <a:pt x="3061" y="835"/>
                  <a:pt x="3065" y="839"/>
                </a:cubicBezTo>
                <a:lnTo>
                  <a:pt x="3081" y="855"/>
                </a:lnTo>
                <a:lnTo>
                  <a:pt x="3097" y="871"/>
                </a:lnTo>
                <a:lnTo>
                  <a:pt x="3080" y="864"/>
                </a:lnTo>
                <a:lnTo>
                  <a:pt x="3096" y="864"/>
                </a:lnTo>
                <a:cubicBezTo>
                  <a:pt x="3103" y="864"/>
                  <a:pt x="3109" y="867"/>
                  <a:pt x="3113" y="871"/>
                </a:cubicBezTo>
                <a:lnTo>
                  <a:pt x="3129" y="887"/>
                </a:lnTo>
                <a:lnTo>
                  <a:pt x="3112" y="880"/>
                </a:lnTo>
                <a:lnTo>
                  <a:pt x="3128" y="880"/>
                </a:lnTo>
                <a:cubicBezTo>
                  <a:pt x="3142" y="880"/>
                  <a:pt x="3152" y="891"/>
                  <a:pt x="3152" y="904"/>
                </a:cubicBezTo>
                <a:lnTo>
                  <a:pt x="3152" y="920"/>
                </a:lnTo>
                <a:lnTo>
                  <a:pt x="3145" y="903"/>
                </a:lnTo>
                <a:lnTo>
                  <a:pt x="3161" y="919"/>
                </a:lnTo>
                <a:lnTo>
                  <a:pt x="3144" y="912"/>
                </a:lnTo>
                <a:lnTo>
                  <a:pt x="3160" y="912"/>
                </a:lnTo>
                <a:cubicBezTo>
                  <a:pt x="3167" y="912"/>
                  <a:pt x="3173" y="915"/>
                  <a:pt x="3177" y="919"/>
                </a:cubicBezTo>
                <a:lnTo>
                  <a:pt x="3193" y="935"/>
                </a:lnTo>
                <a:lnTo>
                  <a:pt x="3176" y="928"/>
                </a:lnTo>
                <a:lnTo>
                  <a:pt x="3192" y="928"/>
                </a:lnTo>
                <a:cubicBezTo>
                  <a:pt x="3199" y="928"/>
                  <a:pt x="3205" y="931"/>
                  <a:pt x="3209" y="935"/>
                </a:cubicBezTo>
                <a:lnTo>
                  <a:pt x="3225" y="951"/>
                </a:lnTo>
                <a:cubicBezTo>
                  <a:pt x="3230" y="956"/>
                  <a:pt x="3232" y="962"/>
                  <a:pt x="3232" y="968"/>
                </a:cubicBezTo>
                <a:lnTo>
                  <a:pt x="3232" y="984"/>
                </a:lnTo>
                <a:lnTo>
                  <a:pt x="3208" y="960"/>
                </a:lnTo>
                <a:lnTo>
                  <a:pt x="3224" y="960"/>
                </a:lnTo>
                <a:cubicBezTo>
                  <a:pt x="3231" y="960"/>
                  <a:pt x="3237" y="963"/>
                  <a:pt x="3241" y="967"/>
                </a:cubicBezTo>
                <a:lnTo>
                  <a:pt x="3257" y="983"/>
                </a:lnTo>
                <a:cubicBezTo>
                  <a:pt x="3267" y="993"/>
                  <a:pt x="3267" y="1008"/>
                  <a:pt x="3257" y="1017"/>
                </a:cubicBezTo>
                <a:cubicBezTo>
                  <a:pt x="3248" y="1027"/>
                  <a:pt x="3233" y="1027"/>
                  <a:pt x="3223" y="1017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28" name="Freeform 68"/>
          <p:cNvSpPr>
            <a:spLocks/>
          </p:cNvSpPr>
          <p:nvPr/>
        </p:nvSpPr>
        <p:spPr bwMode="auto">
          <a:xfrm>
            <a:off x="1220788" y="3255963"/>
            <a:ext cx="2427288" cy="1903413"/>
          </a:xfrm>
          <a:custGeom>
            <a:avLst/>
            <a:gdLst/>
            <a:ahLst/>
            <a:cxnLst>
              <a:cxn ang="0">
                <a:pos x="4339" y="3342"/>
              </a:cxn>
              <a:cxn ang="0">
                <a:pos x="3729" y="3583"/>
              </a:cxn>
              <a:cxn ang="0">
                <a:pos x="3283" y="3726"/>
              </a:cxn>
              <a:cxn ang="0">
                <a:pos x="2936" y="3824"/>
              </a:cxn>
              <a:cxn ang="0">
                <a:pos x="2648" y="3856"/>
              </a:cxn>
              <a:cxn ang="0">
                <a:pos x="2064" y="3791"/>
              </a:cxn>
              <a:cxn ang="0">
                <a:pos x="1646" y="3598"/>
              </a:cxn>
              <a:cxn ang="0">
                <a:pos x="1323" y="3372"/>
              </a:cxn>
              <a:cxn ang="0">
                <a:pos x="1031" y="3113"/>
              </a:cxn>
              <a:cxn ang="0">
                <a:pos x="820" y="2854"/>
              </a:cxn>
              <a:cxn ang="0">
                <a:pos x="695" y="2697"/>
              </a:cxn>
              <a:cxn ang="0">
                <a:pos x="583" y="2505"/>
              </a:cxn>
              <a:cxn ang="0">
                <a:pos x="451" y="2307"/>
              </a:cxn>
              <a:cxn ang="0">
                <a:pos x="391" y="2169"/>
              </a:cxn>
              <a:cxn ang="0">
                <a:pos x="320" y="2024"/>
              </a:cxn>
              <a:cxn ang="0">
                <a:pos x="272" y="1912"/>
              </a:cxn>
              <a:cxn ang="0">
                <a:pos x="224" y="1784"/>
              </a:cxn>
              <a:cxn ang="0">
                <a:pos x="199" y="1689"/>
              </a:cxn>
              <a:cxn ang="0">
                <a:pos x="151" y="1561"/>
              </a:cxn>
              <a:cxn ang="0">
                <a:pos x="119" y="1433"/>
              </a:cxn>
              <a:cxn ang="0">
                <a:pos x="83" y="1299"/>
              </a:cxn>
              <a:cxn ang="0">
                <a:pos x="64" y="1160"/>
              </a:cxn>
              <a:cxn ang="0">
                <a:pos x="39" y="1049"/>
              </a:cxn>
              <a:cxn ang="0">
                <a:pos x="16" y="904"/>
              </a:cxn>
              <a:cxn ang="0">
                <a:pos x="0" y="760"/>
              </a:cxn>
              <a:cxn ang="0">
                <a:pos x="0" y="600"/>
              </a:cxn>
              <a:cxn ang="0">
                <a:pos x="0" y="440"/>
              </a:cxn>
              <a:cxn ang="0">
                <a:pos x="0" y="280"/>
              </a:cxn>
              <a:cxn ang="0">
                <a:pos x="0" y="120"/>
              </a:cxn>
              <a:cxn ang="0">
                <a:pos x="64" y="24"/>
              </a:cxn>
              <a:cxn ang="0">
                <a:pos x="48" y="152"/>
              </a:cxn>
              <a:cxn ang="0">
                <a:pos x="48" y="312"/>
              </a:cxn>
              <a:cxn ang="0">
                <a:pos x="48" y="472"/>
              </a:cxn>
              <a:cxn ang="0">
                <a:pos x="48" y="632"/>
              </a:cxn>
              <a:cxn ang="0">
                <a:pos x="57" y="759"/>
              </a:cxn>
              <a:cxn ang="0">
                <a:pos x="57" y="903"/>
              </a:cxn>
              <a:cxn ang="0">
                <a:pos x="96" y="1048"/>
              </a:cxn>
              <a:cxn ang="0">
                <a:pos x="112" y="1192"/>
              </a:cxn>
              <a:cxn ang="0">
                <a:pos x="144" y="1320"/>
              </a:cxn>
              <a:cxn ang="0">
                <a:pos x="176" y="1432"/>
              </a:cxn>
              <a:cxn ang="0">
                <a:pos x="208" y="1560"/>
              </a:cxn>
              <a:cxn ang="0">
                <a:pos x="240" y="1688"/>
              </a:cxn>
              <a:cxn ang="0">
                <a:pos x="286" y="1806"/>
              </a:cxn>
              <a:cxn ang="0">
                <a:pos x="329" y="1911"/>
              </a:cxn>
              <a:cxn ang="0">
                <a:pos x="382" y="2046"/>
              </a:cxn>
              <a:cxn ang="0">
                <a:pos x="446" y="2174"/>
              </a:cxn>
              <a:cxn ang="0">
                <a:pos x="505" y="2311"/>
              </a:cxn>
              <a:cxn ang="0">
                <a:pos x="638" y="2510"/>
              </a:cxn>
              <a:cxn ang="0">
                <a:pos x="766" y="2702"/>
              </a:cxn>
              <a:cxn ang="0">
                <a:pos x="910" y="2910"/>
              </a:cxn>
              <a:cxn ang="0">
                <a:pos x="1145" y="3159"/>
              </a:cxn>
              <a:cxn ang="0">
                <a:pos x="1401" y="3383"/>
              </a:cxn>
              <a:cxn ang="0">
                <a:pos x="1735" y="3605"/>
              </a:cxn>
              <a:cxn ang="0">
                <a:pos x="2156" y="3761"/>
              </a:cxn>
              <a:cxn ang="0">
                <a:pos x="2686" y="3811"/>
              </a:cxn>
              <a:cxn ang="0">
                <a:pos x="2977" y="3762"/>
              </a:cxn>
              <a:cxn ang="0">
                <a:pos x="3347" y="3665"/>
              </a:cxn>
              <a:cxn ang="0">
                <a:pos x="3872" y="3474"/>
              </a:cxn>
              <a:cxn ang="0">
                <a:pos x="4418" y="3249"/>
              </a:cxn>
            </a:cxnLst>
            <a:rect l="0" t="0" r="r" b="b"/>
            <a:pathLst>
              <a:path w="4804" h="3856">
                <a:moveTo>
                  <a:pt x="4790" y="3148"/>
                </a:moveTo>
                <a:lnTo>
                  <a:pt x="4742" y="3180"/>
                </a:lnTo>
                <a:cubicBezTo>
                  <a:pt x="4740" y="3182"/>
                  <a:pt x="4738" y="3183"/>
                  <a:pt x="4736" y="3183"/>
                </a:cubicBezTo>
                <a:lnTo>
                  <a:pt x="4640" y="3215"/>
                </a:lnTo>
                <a:lnTo>
                  <a:pt x="4643" y="3214"/>
                </a:lnTo>
                <a:lnTo>
                  <a:pt x="4547" y="3262"/>
                </a:lnTo>
                <a:cubicBezTo>
                  <a:pt x="4546" y="3263"/>
                  <a:pt x="4544" y="3263"/>
                  <a:pt x="4543" y="3264"/>
                </a:cubicBezTo>
                <a:lnTo>
                  <a:pt x="4431" y="3296"/>
                </a:lnTo>
                <a:lnTo>
                  <a:pt x="4435" y="3294"/>
                </a:lnTo>
                <a:lnTo>
                  <a:pt x="4339" y="3342"/>
                </a:lnTo>
                <a:cubicBezTo>
                  <a:pt x="4338" y="3342"/>
                  <a:pt x="4337" y="3343"/>
                  <a:pt x="4336" y="3343"/>
                </a:cubicBezTo>
                <a:lnTo>
                  <a:pt x="4240" y="3375"/>
                </a:lnTo>
                <a:lnTo>
                  <a:pt x="4245" y="3373"/>
                </a:lnTo>
                <a:lnTo>
                  <a:pt x="4165" y="3421"/>
                </a:lnTo>
                <a:cubicBezTo>
                  <a:pt x="4163" y="3422"/>
                  <a:pt x="4162" y="3423"/>
                  <a:pt x="4160" y="3423"/>
                </a:cubicBezTo>
                <a:lnTo>
                  <a:pt x="4064" y="3455"/>
                </a:lnTo>
                <a:lnTo>
                  <a:pt x="3968" y="3487"/>
                </a:lnTo>
                <a:lnTo>
                  <a:pt x="3889" y="3519"/>
                </a:lnTo>
                <a:lnTo>
                  <a:pt x="3809" y="3551"/>
                </a:lnTo>
                <a:lnTo>
                  <a:pt x="3729" y="3583"/>
                </a:lnTo>
                <a:lnTo>
                  <a:pt x="3649" y="3615"/>
                </a:lnTo>
                <a:lnTo>
                  <a:pt x="3569" y="3647"/>
                </a:lnTo>
                <a:cubicBezTo>
                  <a:pt x="3568" y="3647"/>
                  <a:pt x="3567" y="3648"/>
                  <a:pt x="3565" y="3648"/>
                </a:cubicBezTo>
                <a:lnTo>
                  <a:pt x="3485" y="3664"/>
                </a:lnTo>
                <a:lnTo>
                  <a:pt x="3491" y="3662"/>
                </a:lnTo>
                <a:lnTo>
                  <a:pt x="3427" y="3694"/>
                </a:lnTo>
                <a:cubicBezTo>
                  <a:pt x="3426" y="3695"/>
                  <a:pt x="3424" y="3695"/>
                  <a:pt x="3422" y="3696"/>
                </a:cubicBezTo>
                <a:lnTo>
                  <a:pt x="3358" y="3712"/>
                </a:lnTo>
                <a:lnTo>
                  <a:pt x="3277" y="3728"/>
                </a:lnTo>
                <a:lnTo>
                  <a:pt x="3283" y="3726"/>
                </a:lnTo>
                <a:lnTo>
                  <a:pt x="3219" y="3758"/>
                </a:lnTo>
                <a:cubicBezTo>
                  <a:pt x="3218" y="3758"/>
                  <a:pt x="3217" y="3759"/>
                  <a:pt x="3216" y="3759"/>
                </a:cubicBezTo>
                <a:lnTo>
                  <a:pt x="3168" y="3775"/>
                </a:lnTo>
                <a:cubicBezTo>
                  <a:pt x="3166" y="3776"/>
                  <a:pt x="3163" y="3776"/>
                  <a:pt x="3160" y="3776"/>
                </a:cubicBezTo>
                <a:lnTo>
                  <a:pt x="3096" y="3776"/>
                </a:lnTo>
                <a:lnTo>
                  <a:pt x="3102" y="3776"/>
                </a:lnTo>
                <a:lnTo>
                  <a:pt x="3038" y="3792"/>
                </a:lnTo>
                <a:lnTo>
                  <a:pt x="2992" y="3807"/>
                </a:lnTo>
                <a:lnTo>
                  <a:pt x="2944" y="3823"/>
                </a:lnTo>
                <a:cubicBezTo>
                  <a:pt x="2942" y="3824"/>
                  <a:pt x="2939" y="3824"/>
                  <a:pt x="2936" y="3824"/>
                </a:cubicBezTo>
                <a:lnTo>
                  <a:pt x="2872" y="3824"/>
                </a:lnTo>
                <a:lnTo>
                  <a:pt x="2880" y="3823"/>
                </a:lnTo>
                <a:lnTo>
                  <a:pt x="2832" y="3839"/>
                </a:lnTo>
                <a:cubicBezTo>
                  <a:pt x="2830" y="3840"/>
                  <a:pt x="2827" y="3840"/>
                  <a:pt x="2824" y="3840"/>
                </a:cubicBezTo>
                <a:lnTo>
                  <a:pt x="2776" y="3840"/>
                </a:lnTo>
                <a:lnTo>
                  <a:pt x="2728" y="3840"/>
                </a:lnTo>
                <a:lnTo>
                  <a:pt x="2739" y="3838"/>
                </a:lnTo>
                <a:lnTo>
                  <a:pt x="2707" y="3854"/>
                </a:lnTo>
                <a:cubicBezTo>
                  <a:pt x="2704" y="3856"/>
                  <a:pt x="2700" y="3856"/>
                  <a:pt x="2696" y="3856"/>
                </a:cubicBezTo>
                <a:lnTo>
                  <a:pt x="2648" y="3856"/>
                </a:lnTo>
                <a:lnTo>
                  <a:pt x="2616" y="3856"/>
                </a:lnTo>
                <a:lnTo>
                  <a:pt x="2568" y="3856"/>
                </a:lnTo>
                <a:lnTo>
                  <a:pt x="2536" y="3856"/>
                </a:lnTo>
                <a:lnTo>
                  <a:pt x="2424" y="3856"/>
                </a:lnTo>
                <a:cubicBezTo>
                  <a:pt x="2423" y="3856"/>
                  <a:pt x="2422" y="3856"/>
                  <a:pt x="2421" y="3856"/>
                </a:cubicBezTo>
                <a:lnTo>
                  <a:pt x="2325" y="3840"/>
                </a:lnTo>
                <a:lnTo>
                  <a:pt x="2244" y="3824"/>
                </a:lnTo>
                <a:lnTo>
                  <a:pt x="2149" y="3808"/>
                </a:lnTo>
                <a:lnTo>
                  <a:pt x="2068" y="3792"/>
                </a:lnTo>
                <a:cubicBezTo>
                  <a:pt x="2066" y="3792"/>
                  <a:pt x="2065" y="3791"/>
                  <a:pt x="2064" y="3791"/>
                </a:cubicBezTo>
                <a:lnTo>
                  <a:pt x="1984" y="3759"/>
                </a:lnTo>
                <a:lnTo>
                  <a:pt x="1988" y="3760"/>
                </a:lnTo>
                <a:lnTo>
                  <a:pt x="1908" y="3744"/>
                </a:lnTo>
                <a:cubicBezTo>
                  <a:pt x="1906" y="3744"/>
                  <a:pt x="1904" y="3743"/>
                  <a:pt x="1902" y="3742"/>
                </a:cubicBezTo>
                <a:lnTo>
                  <a:pt x="1838" y="3710"/>
                </a:lnTo>
                <a:lnTo>
                  <a:pt x="1774" y="3678"/>
                </a:lnTo>
                <a:lnTo>
                  <a:pt x="1710" y="3646"/>
                </a:lnTo>
                <a:cubicBezTo>
                  <a:pt x="1708" y="3645"/>
                  <a:pt x="1707" y="3645"/>
                  <a:pt x="1706" y="3644"/>
                </a:cubicBezTo>
                <a:lnTo>
                  <a:pt x="1642" y="3596"/>
                </a:lnTo>
                <a:lnTo>
                  <a:pt x="1646" y="3598"/>
                </a:lnTo>
                <a:lnTo>
                  <a:pt x="1582" y="3566"/>
                </a:lnTo>
                <a:lnTo>
                  <a:pt x="1518" y="3534"/>
                </a:lnTo>
                <a:lnTo>
                  <a:pt x="1467" y="3500"/>
                </a:lnTo>
                <a:cubicBezTo>
                  <a:pt x="1466" y="3500"/>
                  <a:pt x="1465" y="3499"/>
                  <a:pt x="1463" y="3497"/>
                </a:cubicBezTo>
                <a:lnTo>
                  <a:pt x="1415" y="3449"/>
                </a:lnTo>
                <a:lnTo>
                  <a:pt x="1419" y="3452"/>
                </a:lnTo>
                <a:lnTo>
                  <a:pt x="1371" y="3420"/>
                </a:lnTo>
                <a:cubicBezTo>
                  <a:pt x="1370" y="3420"/>
                  <a:pt x="1369" y="3419"/>
                  <a:pt x="1367" y="3417"/>
                </a:cubicBezTo>
                <a:lnTo>
                  <a:pt x="1319" y="3369"/>
                </a:lnTo>
                <a:lnTo>
                  <a:pt x="1323" y="3372"/>
                </a:lnTo>
                <a:lnTo>
                  <a:pt x="1275" y="3340"/>
                </a:lnTo>
                <a:lnTo>
                  <a:pt x="1227" y="3308"/>
                </a:lnTo>
                <a:cubicBezTo>
                  <a:pt x="1225" y="3307"/>
                  <a:pt x="1222" y="3304"/>
                  <a:pt x="1220" y="3302"/>
                </a:cubicBezTo>
                <a:lnTo>
                  <a:pt x="1188" y="3254"/>
                </a:lnTo>
                <a:lnTo>
                  <a:pt x="1195" y="3260"/>
                </a:lnTo>
                <a:lnTo>
                  <a:pt x="1147" y="3228"/>
                </a:lnTo>
                <a:cubicBezTo>
                  <a:pt x="1146" y="3228"/>
                  <a:pt x="1145" y="3227"/>
                  <a:pt x="1143" y="3225"/>
                </a:cubicBezTo>
                <a:lnTo>
                  <a:pt x="1111" y="3193"/>
                </a:lnTo>
                <a:lnTo>
                  <a:pt x="1063" y="3145"/>
                </a:lnTo>
                <a:lnTo>
                  <a:pt x="1031" y="3113"/>
                </a:lnTo>
                <a:lnTo>
                  <a:pt x="999" y="3081"/>
                </a:lnTo>
                <a:cubicBezTo>
                  <a:pt x="998" y="3080"/>
                  <a:pt x="997" y="3079"/>
                  <a:pt x="996" y="3078"/>
                </a:cubicBezTo>
                <a:lnTo>
                  <a:pt x="964" y="3030"/>
                </a:lnTo>
                <a:lnTo>
                  <a:pt x="967" y="3033"/>
                </a:lnTo>
                <a:lnTo>
                  <a:pt x="935" y="3001"/>
                </a:lnTo>
                <a:lnTo>
                  <a:pt x="903" y="2969"/>
                </a:lnTo>
                <a:lnTo>
                  <a:pt x="871" y="2937"/>
                </a:lnTo>
                <a:cubicBezTo>
                  <a:pt x="870" y="2936"/>
                  <a:pt x="868" y="2934"/>
                  <a:pt x="867" y="2931"/>
                </a:cubicBezTo>
                <a:lnTo>
                  <a:pt x="851" y="2899"/>
                </a:lnTo>
                <a:lnTo>
                  <a:pt x="820" y="2854"/>
                </a:lnTo>
                <a:lnTo>
                  <a:pt x="823" y="2857"/>
                </a:lnTo>
                <a:lnTo>
                  <a:pt x="791" y="2825"/>
                </a:lnTo>
                <a:cubicBezTo>
                  <a:pt x="790" y="2824"/>
                  <a:pt x="788" y="2822"/>
                  <a:pt x="787" y="2819"/>
                </a:cubicBezTo>
                <a:lnTo>
                  <a:pt x="771" y="2787"/>
                </a:lnTo>
                <a:lnTo>
                  <a:pt x="775" y="2793"/>
                </a:lnTo>
                <a:lnTo>
                  <a:pt x="743" y="2761"/>
                </a:lnTo>
                <a:cubicBezTo>
                  <a:pt x="742" y="2760"/>
                  <a:pt x="740" y="2758"/>
                  <a:pt x="739" y="2755"/>
                </a:cubicBezTo>
                <a:lnTo>
                  <a:pt x="723" y="2723"/>
                </a:lnTo>
                <a:lnTo>
                  <a:pt x="727" y="2729"/>
                </a:lnTo>
                <a:lnTo>
                  <a:pt x="695" y="2697"/>
                </a:lnTo>
                <a:cubicBezTo>
                  <a:pt x="694" y="2696"/>
                  <a:pt x="692" y="2694"/>
                  <a:pt x="691" y="2691"/>
                </a:cubicBezTo>
                <a:lnTo>
                  <a:pt x="675" y="2659"/>
                </a:lnTo>
                <a:lnTo>
                  <a:pt x="659" y="2627"/>
                </a:lnTo>
                <a:lnTo>
                  <a:pt x="663" y="2633"/>
                </a:lnTo>
                <a:lnTo>
                  <a:pt x="631" y="2601"/>
                </a:lnTo>
                <a:cubicBezTo>
                  <a:pt x="630" y="2600"/>
                  <a:pt x="628" y="2598"/>
                  <a:pt x="627" y="2595"/>
                </a:cubicBezTo>
                <a:lnTo>
                  <a:pt x="611" y="2563"/>
                </a:lnTo>
                <a:lnTo>
                  <a:pt x="595" y="2531"/>
                </a:lnTo>
                <a:lnTo>
                  <a:pt x="579" y="2499"/>
                </a:lnTo>
                <a:lnTo>
                  <a:pt x="583" y="2505"/>
                </a:lnTo>
                <a:lnTo>
                  <a:pt x="567" y="2489"/>
                </a:lnTo>
                <a:lnTo>
                  <a:pt x="535" y="2457"/>
                </a:lnTo>
                <a:cubicBezTo>
                  <a:pt x="534" y="2456"/>
                  <a:pt x="532" y="2454"/>
                  <a:pt x="531" y="2451"/>
                </a:cubicBezTo>
                <a:lnTo>
                  <a:pt x="515" y="2419"/>
                </a:lnTo>
                <a:lnTo>
                  <a:pt x="499" y="2387"/>
                </a:lnTo>
                <a:lnTo>
                  <a:pt x="483" y="2355"/>
                </a:lnTo>
                <a:lnTo>
                  <a:pt x="487" y="2361"/>
                </a:lnTo>
                <a:lnTo>
                  <a:pt x="471" y="2345"/>
                </a:lnTo>
                <a:cubicBezTo>
                  <a:pt x="470" y="2344"/>
                  <a:pt x="468" y="2342"/>
                  <a:pt x="467" y="2339"/>
                </a:cubicBezTo>
                <a:lnTo>
                  <a:pt x="451" y="2307"/>
                </a:lnTo>
                <a:cubicBezTo>
                  <a:pt x="449" y="2304"/>
                  <a:pt x="448" y="2300"/>
                  <a:pt x="448" y="2296"/>
                </a:cubicBezTo>
                <a:lnTo>
                  <a:pt x="448" y="2264"/>
                </a:lnTo>
                <a:lnTo>
                  <a:pt x="451" y="2275"/>
                </a:lnTo>
                <a:lnTo>
                  <a:pt x="435" y="2243"/>
                </a:lnTo>
                <a:lnTo>
                  <a:pt x="439" y="2249"/>
                </a:lnTo>
                <a:lnTo>
                  <a:pt x="423" y="2233"/>
                </a:lnTo>
                <a:cubicBezTo>
                  <a:pt x="422" y="2232"/>
                  <a:pt x="420" y="2230"/>
                  <a:pt x="419" y="2227"/>
                </a:cubicBezTo>
                <a:lnTo>
                  <a:pt x="403" y="2195"/>
                </a:lnTo>
                <a:lnTo>
                  <a:pt x="387" y="2163"/>
                </a:lnTo>
                <a:lnTo>
                  <a:pt x="391" y="2169"/>
                </a:lnTo>
                <a:lnTo>
                  <a:pt x="375" y="2153"/>
                </a:lnTo>
                <a:cubicBezTo>
                  <a:pt x="371" y="2149"/>
                  <a:pt x="368" y="2143"/>
                  <a:pt x="368" y="2136"/>
                </a:cubicBezTo>
                <a:lnTo>
                  <a:pt x="368" y="2104"/>
                </a:lnTo>
                <a:lnTo>
                  <a:pt x="371" y="2115"/>
                </a:lnTo>
                <a:lnTo>
                  <a:pt x="355" y="2083"/>
                </a:lnTo>
                <a:lnTo>
                  <a:pt x="359" y="2089"/>
                </a:lnTo>
                <a:lnTo>
                  <a:pt x="343" y="2073"/>
                </a:lnTo>
                <a:cubicBezTo>
                  <a:pt x="342" y="2072"/>
                  <a:pt x="340" y="2070"/>
                  <a:pt x="339" y="2067"/>
                </a:cubicBezTo>
                <a:lnTo>
                  <a:pt x="323" y="2035"/>
                </a:lnTo>
                <a:cubicBezTo>
                  <a:pt x="321" y="2032"/>
                  <a:pt x="320" y="2028"/>
                  <a:pt x="320" y="2024"/>
                </a:cubicBezTo>
                <a:lnTo>
                  <a:pt x="320" y="2008"/>
                </a:lnTo>
                <a:lnTo>
                  <a:pt x="323" y="2019"/>
                </a:lnTo>
                <a:lnTo>
                  <a:pt x="307" y="1987"/>
                </a:lnTo>
                <a:lnTo>
                  <a:pt x="311" y="1993"/>
                </a:lnTo>
                <a:lnTo>
                  <a:pt x="295" y="1977"/>
                </a:lnTo>
                <a:cubicBezTo>
                  <a:pt x="291" y="1973"/>
                  <a:pt x="288" y="1967"/>
                  <a:pt x="288" y="1960"/>
                </a:cubicBezTo>
                <a:lnTo>
                  <a:pt x="288" y="1928"/>
                </a:lnTo>
                <a:lnTo>
                  <a:pt x="295" y="1945"/>
                </a:lnTo>
                <a:lnTo>
                  <a:pt x="279" y="1929"/>
                </a:lnTo>
                <a:cubicBezTo>
                  <a:pt x="275" y="1925"/>
                  <a:pt x="272" y="1919"/>
                  <a:pt x="272" y="1912"/>
                </a:cubicBezTo>
                <a:lnTo>
                  <a:pt x="272" y="1880"/>
                </a:lnTo>
                <a:lnTo>
                  <a:pt x="279" y="1897"/>
                </a:lnTo>
                <a:lnTo>
                  <a:pt x="263" y="1881"/>
                </a:lnTo>
                <a:cubicBezTo>
                  <a:pt x="262" y="1880"/>
                  <a:pt x="260" y="1878"/>
                  <a:pt x="259" y="1875"/>
                </a:cubicBezTo>
                <a:lnTo>
                  <a:pt x="243" y="1843"/>
                </a:lnTo>
                <a:cubicBezTo>
                  <a:pt x="241" y="1840"/>
                  <a:pt x="240" y="1836"/>
                  <a:pt x="240" y="1832"/>
                </a:cubicBezTo>
                <a:lnTo>
                  <a:pt x="240" y="1816"/>
                </a:lnTo>
                <a:lnTo>
                  <a:pt x="243" y="1827"/>
                </a:lnTo>
                <a:lnTo>
                  <a:pt x="227" y="1795"/>
                </a:lnTo>
                <a:cubicBezTo>
                  <a:pt x="225" y="1792"/>
                  <a:pt x="224" y="1788"/>
                  <a:pt x="224" y="1784"/>
                </a:cubicBezTo>
                <a:lnTo>
                  <a:pt x="224" y="1768"/>
                </a:lnTo>
                <a:lnTo>
                  <a:pt x="227" y="1779"/>
                </a:lnTo>
                <a:lnTo>
                  <a:pt x="211" y="1747"/>
                </a:lnTo>
                <a:cubicBezTo>
                  <a:pt x="209" y="1744"/>
                  <a:pt x="208" y="1740"/>
                  <a:pt x="208" y="1736"/>
                </a:cubicBezTo>
                <a:lnTo>
                  <a:pt x="208" y="1720"/>
                </a:lnTo>
                <a:lnTo>
                  <a:pt x="211" y="1731"/>
                </a:lnTo>
                <a:lnTo>
                  <a:pt x="195" y="1699"/>
                </a:lnTo>
                <a:cubicBezTo>
                  <a:pt x="193" y="1696"/>
                  <a:pt x="192" y="1692"/>
                  <a:pt x="192" y="1688"/>
                </a:cubicBezTo>
                <a:lnTo>
                  <a:pt x="192" y="1672"/>
                </a:lnTo>
                <a:lnTo>
                  <a:pt x="199" y="1689"/>
                </a:lnTo>
                <a:lnTo>
                  <a:pt x="183" y="1673"/>
                </a:lnTo>
                <a:cubicBezTo>
                  <a:pt x="179" y="1669"/>
                  <a:pt x="176" y="1663"/>
                  <a:pt x="176" y="1656"/>
                </a:cubicBezTo>
                <a:lnTo>
                  <a:pt x="176" y="1624"/>
                </a:lnTo>
                <a:lnTo>
                  <a:pt x="176" y="1608"/>
                </a:lnTo>
                <a:lnTo>
                  <a:pt x="183" y="1625"/>
                </a:lnTo>
                <a:lnTo>
                  <a:pt x="167" y="1609"/>
                </a:lnTo>
                <a:cubicBezTo>
                  <a:pt x="163" y="1605"/>
                  <a:pt x="160" y="1599"/>
                  <a:pt x="160" y="1592"/>
                </a:cubicBezTo>
                <a:lnTo>
                  <a:pt x="160" y="1560"/>
                </a:lnTo>
                <a:lnTo>
                  <a:pt x="167" y="1577"/>
                </a:lnTo>
                <a:lnTo>
                  <a:pt x="151" y="1561"/>
                </a:lnTo>
                <a:cubicBezTo>
                  <a:pt x="147" y="1557"/>
                  <a:pt x="144" y="1551"/>
                  <a:pt x="144" y="1544"/>
                </a:cubicBezTo>
                <a:lnTo>
                  <a:pt x="144" y="1512"/>
                </a:lnTo>
                <a:lnTo>
                  <a:pt x="144" y="1496"/>
                </a:lnTo>
                <a:lnTo>
                  <a:pt x="151" y="1513"/>
                </a:lnTo>
                <a:lnTo>
                  <a:pt x="135" y="1497"/>
                </a:lnTo>
                <a:cubicBezTo>
                  <a:pt x="131" y="1493"/>
                  <a:pt x="128" y="1487"/>
                  <a:pt x="128" y="1480"/>
                </a:cubicBezTo>
                <a:lnTo>
                  <a:pt x="128" y="1464"/>
                </a:lnTo>
                <a:lnTo>
                  <a:pt x="128" y="1432"/>
                </a:lnTo>
                <a:lnTo>
                  <a:pt x="135" y="1449"/>
                </a:lnTo>
                <a:lnTo>
                  <a:pt x="119" y="1433"/>
                </a:lnTo>
                <a:cubicBezTo>
                  <a:pt x="115" y="1429"/>
                  <a:pt x="112" y="1423"/>
                  <a:pt x="112" y="1416"/>
                </a:cubicBezTo>
                <a:lnTo>
                  <a:pt x="112" y="1400"/>
                </a:lnTo>
                <a:lnTo>
                  <a:pt x="112" y="1368"/>
                </a:lnTo>
                <a:lnTo>
                  <a:pt x="119" y="1385"/>
                </a:lnTo>
                <a:lnTo>
                  <a:pt x="103" y="1369"/>
                </a:lnTo>
                <a:cubicBezTo>
                  <a:pt x="99" y="1365"/>
                  <a:pt x="96" y="1359"/>
                  <a:pt x="96" y="1352"/>
                </a:cubicBezTo>
                <a:lnTo>
                  <a:pt x="96" y="1336"/>
                </a:lnTo>
                <a:lnTo>
                  <a:pt x="96" y="1320"/>
                </a:lnTo>
                <a:lnTo>
                  <a:pt x="99" y="1331"/>
                </a:lnTo>
                <a:lnTo>
                  <a:pt x="83" y="1299"/>
                </a:lnTo>
                <a:cubicBezTo>
                  <a:pt x="81" y="1296"/>
                  <a:pt x="80" y="1292"/>
                  <a:pt x="80" y="1288"/>
                </a:cubicBezTo>
                <a:lnTo>
                  <a:pt x="80" y="1272"/>
                </a:lnTo>
                <a:lnTo>
                  <a:pt x="80" y="1256"/>
                </a:lnTo>
                <a:lnTo>
                  <a:pt x="80" y="1240"/>
                </a:lnTo>
                <a:lnTo>
                  <a:pt x="87" y="1257"/>
                </a:lnTo>
                <a:lnTo>
                  <a:pt x="71" y="1241"/>
                </a:lnTo>
                <a:cubicBezTo>
                  <a:pt x="67" y="1237"/>
                  <a:pt x="64" y="1231"/>
                  <a:pt x="64" y="1224"/>
                </a:cubicBezTo>
                <a:lnTo>
                  <a:pt x="64" y="1192"/>
                </a:lnTo>
                <a:lnTo>
                  <a:pt x="64" y="1176"/>
                </a:lnTo>
                <a:lnTo>
                  <a:pt x="64" y="1160"/>
                </a:lnTo>
                <a:lnTo>
                  <a:pt x="64" y="1144"/>
                </a:lnTo>
                <a:lnTo>
                  <a:pt x="71" y="1161"/>
                </a:lnTo>
                <a:lnTo>
                  <a:pt x="55" y="1145"/>
                </a:lnTo>
                <a:cubicBezTo>
                  <a:pt x="51" y="1141"/>
                  <a:pt x="48" y="1135"/>
                  <a:pt x="48" y="1128"/>
                </a:cubicBezTo>
                <a:lnTo>
                  <a:pt x="48" y="1096"/>
                </a:lnTo>
                <a:lnTo>
                  <a:pt x="48" y="1080"/>
                </a:lnTo>
                <a:lnTo>
                  <a:pt x="48" y="1064"/>
                </a:lnTo>
                <a:lnTo>
                  <a:pt x="48" y="1048"/>
                </a:lnTo>
                <a:lnTo>
                  <a:pt x="55" y="1065"/>
                </a:lnTo>
                <a:lnTo>
                  <a:pt x="39" y="1049"/>
                </a:lnTo>
                <a:cubicBezTo>
                  <a:pt x="35" y="1045"/>
                  <a:pt x="32" y="1039"/>
                  <a:pt x="32" y="1032"/>
                </a:cubicBezTo>
                <a:lnTo>
                  <a:pt x="32" y="1016"/>
                </a:lnTo>
                <a:lnTo>
                  <a:pt x="32" y="984"/>
                </a:lnTo>
                <a:lnTo>
                  <a:pt x="32" y="968"/>
                </a:lnTo>
                <a:lnTo>
                  <a:pt x="32" y="952"/>
                </a:lnTo>
                <a:lnTo>
                  <a:pt x="32" y="936"/>
                </a:lnTo>
                <a:lnTo>
                  <a:pt x="39" y="953"/>
                </a:lnTo>
                <a:lnTo>
                  <a:pt x="23" y="937"/>
                </a:lnTo>
                <a:cubicBezTo>
                  <a:pt x="19" y="933"/>
                  <a:pt x="16" y="927"/>
                  <a:pt x="16" y="920"/>
                </a:cubicBezTo>
                <a:lnTo>
                  <a:pt x="16" y="904"/>
                </a:lnTo>
                <a:lnTo>
                  <a:pt x="16" y="888"/>
                </a:lnTo>
                <a:lnTo>
                  <a:pt x="16" y="872"/>
                </a:lnTo>
                <a:lnTo>
                  <a:pt x="16" y="856"/>
                </a:lnTo>
                <a:lnTo>
                  <a:pt x="16" y="840"/>
                </a:lnTo>
                <a:lnTo>
                  <a:pt x="16" y="808"/>
                </a:lnTo>
                <a:lnTo>
                  <a:pt x="16" y="792"/>
                </a:lnTo>
                <a:lnTo>
                  <a:pt x="16" y="776"/>
                </a:lnTo>
                <a:lnTo>
                  <a:pt x="23" y="793"/>
                </a:lnTo>
                <a:lnTo>
                  <a:pt x="7" y="777"/>
                </a:lnTo>
                <a:cubicBezTo>
                  <a:pt x="3" y="773"/>
                  <a:pt x="0" y="767"/>
                  <a:pt x="0" y="760"/>
                </a:cubicBezTo>
                <a:lnTo>
                  <a:pt x="0" y="744"/>
                </a:lnTo>
                <a:lnTo>
                  <a:pt x="0" y="728"/>
                </a:lnTo>
                <a:lnTo>
                  <a:pt x="0" y="712"/>
                </a:lnTo>
                <a:lnTo>
                  <a:pt x="0" y="696"/>
                </a:lnTo>
                <a:lnTo>
                  <a:pt x="0" y="680"/>
                </a:lnTo>
                <a:lnTo>
                  <a:pt x="0" y="664"/>
                </a:lnTo>
                <a:lnTo>
                  <a:pt x="0" y="648"/>
                </a:lnTo>
                <a:lnTo>
                  <a:pt x="0" y="632"/>
                </a:lnTo>
                <a:lnTo>
                  <a:pt x="0" y="616"/>
                </a:lnTo>
                <a:lnTo>
                  <a:pt x="0" y="600"/>
                </a:lnTo>
                <a:lnTo>
                  <a:pt x="0" y="584"/>
                </a:lnTo>
                <a:lnTo>
                  <a:pt x="0" y="568"/>
                </a:lnTo>
                <a:lnTo>
                  <a:pt x="0" y="552"/>
                </a:lnTo>
                <a:lnTo>
                  <a:pt x="0" y="536"/>
                </a:lnTo>
                <a:lnTo>
                  <a:pt x="0" y="520"/>
                </a:lnTo>
                <a:lnTo>
                  <a:pt x="0" y="504"/>
                </a:lnTo>
                <a:lnTo>
                  <a:pt x="0" y="488"/>
                </a:lnTo>
                <a:lnTo>
                  <a:pt x="0" y="472"/>
                </a:lnTo>
                <a:lnTo>
                  <a:pt x="0" y="456"/>
                </a:lnTo>
                <a:lnTo>
                  <a:pt x="0" y="440"/>
                </a:lnTo>
                <a:lnTo>
                  <a:pt x="0" y="424"/>
                </a:lnTo>
                <a:lnTo>
                  <a:pt x="0" y="408"/>
                </a:lnTo>
                <a:lnTo>
                  <a:pt x="0" y="392"/>
                </a:lnTo>
                <a:lnTo>
                  <a:pt x="0" y="376"/>
                </a:lnTo>
                <a:lnTo>
                  <a:pt x="0" y="360"/>
                </a:lnTo>
                <a:lnTo>
                  <a:pt x="0" y="344"/>
                </a:lnTo>
                <a:lnTo>
                  <a:pt x="0" y="328"/>
                </a:lnTo>
                <a:lnTo>
                  <a:pt x="0" y="312"/>
                </a:lnTo>
                <a:lnTo>
                  <a:pt x="0" y="296"/>
                </a:lnTo>
                <a:lnTo>
                  <a:pt x="0" y="280"/>
                </a:lnTo>
                <a:lnTo>
                  <a:pt x="0" y="264"/>
                </a:lnTo>
                <a:lnTo>
                  <a:pt x="0" y="248"/>
                </a:lnTo>
                <a:lnTo>
                  <a:pt x="0" y="232"/>
                </a:lnTo>
                <a:lnTo>
                  <a:pt x="0" y="216"/>
                </a:lnTo>
                <a:lnTo>
                  <a:pt x="0" y="200"/>
                </a:lnTo>
                <a:lnTo>
                  <a:pt x="0" y="184"/>
                </a:lnTo>
                <a:lnTo>
                  <a:pt x="0" y="168"/>
                </a:lnTo>
                <a:lnTo>
                  <a:pt x="0" y="152"/>
                </a:lnTo>
                <a:lnTo>
                  <a:pt x="0" y="136"/>
                </a:lnTo>
                <a:lnTo>
                  <a:pt x="0" y="120"/>
                </a:lnTo>
                <a:cubicBezTo>
                  <a:pt x="0" y="114"/>
                  <a:pt x="3" y="108"/>
                  <a:pt x="7" y="103"/>
                </a:cubicBezTo>
                <a:lnTo>
                  <a:pt x="23" y="87"/>
                </a:lnTo>
                <a:lnTo>
                  <a:pt x="16" y="104"/>
                </a:lnTo>
                <a:lnTo>
                  <a:pt x="16" y="88"/>
                </a:lnTo>
                <a:lnTo>
                  <a:pt x="16" y="72"/>
                </a:lnTo>
                <a:lnTo>
                  <a:pt x="16" y="56"/>
                </a:lnTo>
                <a:lnTo>
                  <a:pt x="16" y="40"/>
                </a:lnTo>
                <a:lnTo>
                  <a:pt x="16" y="24"/>
                </a:lnTo>
                <a:cubicBezTo>
                  <a:pt x="16" y="11"/>
                  <a:pt x="27" y="0"/>
                  <a:pt x="40" y="0"/>
                </a:cubicBezTo>
                <a:cubicBezTo>
                  <a:pt x="54" y="0"/>
                  <a:pt x="64" y="11"/>
                  <a:pt x="64" y="24"/>
                </a:cubicBezTo>
                <a:lnTo>
                  <a:pt x="64" y="40"/>
                </a:lnTo>
                <a:lnTo>
                  <a:pt x="64" y="56"/>
                </a:lnTo>
                <a:lnTo>
                  <a:pt x="64" y="72"/>
                </a:lnTo>
                <a:lnTo>
                  <a:pt x="64" y="88"/>
                </a:lnTo>
                <a:lnTo>
                  <a:pt x="64" y="104"/>
                </a:lnTo>
                <a:cubicBezTo>
                  <a:pt x="64" y="111"/>
                  <a:pt x="62" y="117"/>
                  <a:pt x="57" y="121"/>
                </a:cubicBezTo>
                <a:lnTo>
                  <a:pt x="41" y="137"/>
                </a:lnTo>
                <a:lnTo>
                  <a:pt x="48" y="120"/>
                </a:lnTo>
                <a:lnTo>
                  <a:pt x="48" y="136"/>
                </a:lnTo>
                <a:lnTo>
                  <a:pt x="48" y="152"/>
                </a:lnTo>
                <a:lnTo>
                  <a:pt x="48" y="168"/>
                </a:lnTo>
                <a:lnTo>
                  <a:pt x="48" y="184"/>
                </a:lnTo>
                <a:lnTo>
                  <a:pt x="48" y="200"/>
                </a:lnTo>
                <a:lnTo>
                  <a:pt x="48" y="216"/>
                </a:lnTo>
                <a:lnTo>
                  <a:pt x="48" y="232"/>
                </a:lnTo>
                <a:lnTo>
                  <a:pt x="48" y="248"/>
                </a:lnTo>
                <a:lnTo>
                  <a:pt x="48" y="264"/>
                </a:lnTo>
                <a:lnTo>
                  <a:pt x="48" y="280"/>
                </a:lnTo>
                <a:lnTo>
                  <a:pt x="48" y="296"/>
                </a:lnTo>
                <a:lnTo>
                  <a:pt x="48" y="312"/>
                </a:lnTo>
                <a:lnTo>
                  <a:pt x="48" y="328"/>
                </a:lnTo>
                <a:lnTo>
                  <a:pt x="48" y="344"/>
                </a:lnTo>
                <a:lnTo>
                  <a:pt x="48" y="360"/>
                </a:lnTo>
                <a:lnTo>
                  <a:pt x="48" y="376"/>
                </a:lnTo>
                <a:lnTo>
                  <a:pt x="48" y="392"/>
                </a:lnTo>
                <a:lnTo>
                  <a:pt x="48" y="408"/>
                </a:lnTo>
                <a:lnTo>
                  <a:pt x="48" y="424"/>
                </a:lnTo>
                <a:lnTo>
                  <a:pt x="48" y="440"/>
                </a:lnTo>
                <a:lnTo>
                  <a:pt x="48" y="456"/>
                </a:lnTo>
                <a:lnTo>
                  <a:pt x="48" y="472"/>
                </a:lnTo>
                <a:lnTo>
                  <a:pt x="48" y="488"/>
                </a:lnTo>
                <a:lnTo>
                  <a:pt x="48" y="504"/>
                </a:lnTo>
                <a:lnTo>
                  <a:pt x="48" y="520"/>
                </a:lnTo>
                <a:lnTo>
                  <a:pt x="48" y="536"/>
                </a:lnTo>
                <a:lnTo>
                  <a:pt x="48" y="552"/>
                </a:lnTo>
                <a:lnTo>
                  <a:pt x="48" y="568"/>
                </a:lnTo>
                <a:lnTo>
                  <a:pt x="48" y="584"/>
                </a:lnTo>
                <a:lnTo>
                  <a:pt x="48" y="600"/>
                </a:lnTo>
                <a:lnTo>
                  <a:pt x="48" y="616"/>
                </a:lnTo>
                <a:lnTo>
                  <a:pt x="48" y="632"/>
                </a:lnTo>
                <a:lnTo>
                  <a:pt x="48" y="648"/>
                </a:lnTo>
                <a:lnTo>
                  <a:pt x="48" y="664"/>
                </a:lnTo>
                <a:lnTo>
                  <a:pt x="48" y="680"/>
                </a:lnTo>
                <a:lnTo>
                  <a:pt x="48" y="696"/>
                </a:lnTo>
                <a:lnTo>
                  <a:pt x="48" y="712"/>
                </a:lnTo>
                <a:lnTo>
                  <a:pt x="48" y="728"/>
                </a:lnTo>
                <a:lnTo>
                  <a:pt x="48" y="744"/>
                </a:lnTo>
                <a:lnTo>
                  <a:pt x="48" y="760"/>
                </a:lnTo>
                <a:lnTo>
                  <a:pt x="41" y="743"/>
                </a:lnTo>
                <a:lnTo>
                  <a:pt x="57" y="759"/>
                </a:lnTo>
                <a:cubicBezTo>
                  <a:pt x="62" y="764"/>
                  <a:pt x="64" y="770"/>
                  <a:pt x="64" y="776"/>
                </a:cubicBezTo>
                <a:lnTo>
                  <a:pt x="64" y="792"/>
                </a:lnTo>
                <a:lnTo>
                  <a:pt x="64" y="808"/>
                </a:lnTo>
                <a:lnTo>
                  <a:pt x="64" y="840"/>
                </a:lnTo>
                <a:lnTo>
                  <a:pt x="64" y="856"/>
                </a:lnTo>
                <a:lnTo>
                  <a:pt x="64" y="872"/>
                </a:lnTo>
                <a:lnTo>
                  <a:pt x="64" y="888"/>
                </a:lnTo>
                <a:lnTo>
                  <a:pt x="64" y="904"/>
                </a:lnTo>
                <a:lnTo>
                  <a:pt x="64" y="920"/>
                </a:lnTo>
                <a:lnTo>
                  <a:pt x="57" y="903"/>
                </a:lnTo>
                <a:lnTo>
                  <a:pt x="73" y="919"/>
                </a:lnTo>
                <a:cubicBezTo>
                  <a:pt x="78" y="924"/>
                  <a:pt x="80" y="930"/>
                  <a:pt x="80" y="936"/>
                </a:cubicBezTo>
                <a:lnTo>
                  <a:pt x="80" y="952"/>
                </a:lnTo>
                <a:lnTo>
                  <a:pt x="80" y="968"/>
                </a:lnTo>
                <a:lnTo>
                  <a:pt x="80" y="984"/>
                </a:lnTo>
                <a:lnTo>
                  <a:pt x="80" y="1016"/>
                </a:lnTo>
                <a:lnTo>
                  <a:pt x="80" y="1032"/>
                </a:lnTo>
                <a:lnTo>
                  <a:pt x="73" y="1015"/>
                </a:lnTo>
                <a:lnTo>
                  <a:pt x="89" y="1031"/>
                </a:lnTo>
                <a:cubicBezTo>
                  <a:pt x="94" y="1036"/>
                  <a:pt x="96" y="1042"/>
                  <a:pt x="96" y="1048"/>
                </a:cubicBezTo>
                <a:lnTo>
                  <a:pt x="96" y="1064"/>
                </a:lnTo>
                <a:lnTo>
                  <a:pt x="96" y="1080"/>
                </a:lnTo>
                <a:lnTo>
                  <a:pt x="96" y="1096"/>
                </a:lnTo>
                <a:lnTo>
                  <a:pt x="96" y="1128"/>
                </a:lnTo>
                <a:lnTo>
                  <a:pt x="89" y="1111"/>
                </a:lnTo>
                <a:lnTo>
                  <a:pt x="105" y="1127"/>
                </a:lnTo>
                <a:cubicBezTo>
                  <a:pt x="110" y="1132"/>
                  <a:pt x="112" y="1138"/>
                  <a:pt x="112" y="1144"/>
                </a:cubicBezTo>
                <a:lnTo>
                  <a:pt x="112" y="1160"/>
                </a:lnTo>
                <a:lnTo>
                  <a:pt x="112" y="1176"/>
                </a:lnTo>
                <a:lnTo>
                  <a:pt x="112" y="1192"/>
                </a:lnTo>
                <a:lnTo>
                  <a:pt x="112" y="1224"/>
                </a:lnTo>
                <a:lnTo>
                  <a:pt x="105" y="1207"/>
                </a:lnTo>
                <a:lnTo>
                  <a:pt x="121" y="1223"/>
                </a:lnTo>
                <a:cubicBezTo>
                  <a:pt x="126" y="1228"/>
                  <a:pt x="128" y="1234"/>
                  <a:pt x="128" y="1240"/>
                </a:cubicBezTo>
                <a:lnTo>
                  <a:pt x="128" y="1256"/>
                </a:lnTo>
                <a:lnTo>
                  <a:pt x="128" y="1272"/>
                </a:lnTo>
                <a:lnTo>
                  <a:pt x="128" y="1288"/>
                </a:lnTo>
                <a:lnTo>
                  <a:pt x="126" y="1278"/>
                </a:lnTo>
                <a:lnTo>
                  <a:pt x="142" y="1310"/>
                </a:lnTo>
                <a:cubicBezTo>
                  <a:pt x="144" y="1313"/>
                  <a:pt x="144" y="1317"/>
                  <a:pt x="144" y="1320"/>
                </a:cubicBezTo>
                <a:lnTo>
                  <a:pt x="144" y="1336"/>
                </a:lnTo>
                <a:lnTo>
                  <a:pt x="144" y="1352"/>
                </a:lnTo>
                <a:lnTo>
                  <a:pt x="137" y="1335"/>
                </a:lnTo>
                <a:lnTo>
                  <a:pt x="153" y="1351"/>
                </a:lnTo>
                <a:cubicBezTo>
                  <a:pt x="158" y="1356"/>
                  <a:pt x="160" y="1362"/>
                  <a:pt x="160" y="1368"/>
                </a:cubicBezTo>
                <a:lnTo>
                  <a:pt x="160" y="1400"/>
                </a:lnTo>
                <a:lnTo>
                  <a:pt x="160" y="1416"/>
                </a:lnTo>
                <a:lnTo>
                  <a:pt x="153" y="1399"/>
                </a:lnTo>
                <a:lnTo>
                  <a:pt x="169" y="1415"/>
                </a:lnTo>
                <a:cubicBezTo>
                  <a:pt x="174" y="1420"/>
                  <a:pt x="176" y="1426"/>
                  <a:pt x="176" y="1432"/>
                </a:cubicBezTo>
                <a:lnTo>
                  <a:pt x="176" y="1464"/>
                </a:lnTo>
                <a:lnTo>
                  <a:pt x="176" y="1480"/>
                </a:lnTo>
                <a:lnTo>
                  <a:pt x="169" y="1463"/>
                </a:lnTo>
                <a:lnTo>
                  <a:pt x="185" y="1479"/>
                </a:lnTo>
                <a:cubicBezTo>
                  <a:pt x="190" y="1484"/>
                  <a:pt x="192" y="1490"/>
                  <a:pt x="192" y="1496"/>
                </a:cubicBezTo>
                <a:lnTo>
                  <a:pt x="192" y="1512"/>
                </a:lnTo>
                <a:lnTo>
                  <a:pt x="192" y="1544"/>
                </a:lnTo>
                <a:lnTo>
                  <a:pt x="185" y="1527"/>
                </a:lnTo>
                <a:lnTo>
                  <a:pt x="201" y="1543"/>
                </a:lnTo>
                <a:cubicBezTo>
                  <a:pt x="206" y="1548"/>
                  <a:pt x="208" y="1554"/>
                  <a:pt x="208" y="1560"/>
                </a:cubicBezTo>
                <a:lnTo>
                  <a:pt x="208" y="1592"/>
                </a:lnTo>
                <a:lnTo>
                  <a:pt x="201" y="1575"/>
                </a:lnTo>
                <a:lnTo>
                  <a:pt x="217" y="1591"/>
                </a:lnTo>
                <a:cubicBezTo>
                  <a:pt x="222" y="1596"/>
                  <a:pt x="224" y="1602"/>
                  <a:pt x="224" y="1608"/>
                </a:cubicBezTo>
                <a:lnTo>
                  <a:pt x="224" y="1624"/>
                </a:lnTo>
                <a:lnTo>
                  <a:pt x="224" y="1656"/>
                </a:lnTo>
                <a:lnTo>
                  <a:pt x="217" y="1639"/>
                </a:lnTo>
                <a:lnTo>
                  <a:pt x="233" y="1655"/>
                </a:lnTo>
                <a:cubicBezTo>
                  <a:pt x="238" y="1660"/>
                  <a:pt x="240" y="1666"/>
                  <a:pt x="240" y="1672"/>
                </a:cubicBezTo>
                <a:lnTo>
                  <a:pt x="240" y="1688"/>
                </a:lnTo>
                <a:lnTo>
                  <a:pt x="238" y="1678"/>
                </a:lnTo>
                <a:lnTo>
                  <a:pt x="254" y="1710"/>
                </a:lnTo>
                <a:cubicBezTo>
                  <a:pt x="256" y="1713"/>
                  <a:pt x="256" y="1717"/>
                  <a:pt x="256" y="1720"/>
                </a:cubicBezTo>
                <a:lnTo>
                  <a:pt x="256" y="1736"/>
                </a:lnTo>
                <a:lnTo>
                  <a:pt x="254" y="1726"/>
                </a:lnTo>
                <a:lnTo>
                  <a:pt x="270" y="1758"/>
                </a:lnTo>
                <a:cubicBezTo>
                  <a:pt x="272" y="1761"/>
                  <a:pt x="272" y="1765"/>
                  <a:pt x="272" y="1768"/>
                </a:cubicBezTo>
                <a:lnTo>
                  <a:pt x="272" y="1784"/>
                </a:lnTo>
                <a:lnTo>
                  <a:pt x="270" y="1774"/>
                </a:lnTo>
                <a:lnTo>
                  <a:pt x="286" y="1806"/>
                </a:lnTo>
                <a:cubicBezTo>
                  <a:pt x="288" y="1809"/>
                  <a:pt x="288" y="1813"/>
                  <a:pt x="288" y="1816"/>
                </a:cubicBezTo>
                <a:lnTo>
                  <a:pt x="288" y="1832"/>
                </a:lnTo>
                <a:lnTo>
                  <a:pt x="286" y="1822"/>
                </a:lnTo>
                <a:lnTo>
                  <a:pt x="302" y="1854"/>
                </a:lnTo>
                <a:lnTo>
                  <a:pt x="297" y="1847"/>
                </a:lnTo>
                <a:lnTo>
                  <a:pt x="313" y="1863"/>
                </a:lnTo>
                <a:cubicBezTo>
                  <a:pt x="318" y="1868"/>
                  <a:pt x="320" y="1874"/>
                  <a:pt x="320" y="1880"/>
                </a:cubicBezTo>
                <a:lnTo>
                  <a:pt x="320" y="1912"/>
                </a:lnTo>
                <a:lnTo>
                  <a:pt x="313" y="1895"/>
                </a:lnTo>
                <a:lnTo>
                  <a:pt x="329" y="1911"/>
                </a:lnTo>
                <a:cubicBezTo>
                  <a:pt x="334" y="1916"/>
                  <a:pt x="336" y="1922"/>
                  <a:pt x="336" y="1928"/>
                </a:cubicBezTo>
                <a:lnTo>
                  <a:pt x="336" y="1960"/>
                </a:lnTo>
                <a:lnTo>
                  <a:pt x="329" y="1943"/>
                </a:lnTo>
                <a:lnTo>
                  <a:pt x="345" y="1959"/>
                </a:lnTo>
                <a:cubicBezTo>
                  <a:pt x="347" y="1961"/>
                  <a:pt x="349" y="1963"/>
                  <a:pt x="350" y="1966"/>
                </a:cubicBezTo>
                <a:lnTo>
                  <a:pt x="366" y="1998"/>
                </a:lnTo>
                <a:cubicBezTo>
                  <a:pt x="368" y="2001"/>
                  <a:pt x="368" y="2005"/>
                  <a:pt x="368" y="2008"/>
                </a:cubicBezTo>
                <a:lnTo>
                  <a:pt x="368" y="2024"/>
                </a:lnTo>
                <a:lnTo>
                  <a:pt x="366" y="2014"/>
                </a:lnTo>
                <a:lnTo>
                  <a:pt x="382" y="2046"/>
                </a:lnTo>
                <a:lnTo>
                  <a:pt x="377" y="2039"/>
                </a:lnTo>
                <a:lnTo>
                  <a:pt x="393" y="2055"/>
                </a:lnTo>
                <a:cubicBezTo>
                  <a:pt x="395" y="2057"/>
                  <a:pt x="397" y="2059"/>
                  <a:pt x="398" y="2062"/>
                </a:cubicBezTo>
                <a:lnTo>
                  <a:pt x="414" y="2094"/>
                </a:lnTo>
                <a:cubicBezTo>
                  <a:pt x="416" y="2097"/>
                  <a:pt x="416" y="2101"/>
                  <a:pt x="416" y="2104"/>
                </a:cubicBezTo>
                <a:lnTo>
                  <a:pt x="416" y="2136"/>
                </a:lnTo>
                <a:lnTo>
                  <a:pt x="409" y="2119"/>
                </a:lnTo>
                <a:lnTo>
                  <a:pt x="425" y="2135"/>
                </a:lnTo>
                <a:cubicBezTo>
                  <a:pt x="427" y="2137"/>
                  <a:pt x="429" y="2139"/>
                  <a:pt x="430" y="2142"/>
                </a:cubicBezTo>
                <a:lnTo>
                  <a:pt x="446" y="2174"/>
                </a:lnTo>
                <a:lnTo>
                  <a:pt x="462" y="2206"/>
                </a:lnTo>
                <a:lnTo>
                  <a:pt x="457" y="2199"/>
                </a:lnTo>
                <a:lnTo>
                  <a:pt x="473" y="2215"/>
                </a:lnTo>
                <a:cubicBezTo>
                  <a:pt x="475" y="2217"/>
                  <a:pt x="477" y="2219"/>
                  <a:pt x="478" y="2222"/>
                </a:cubicBezTo>
                <a:lnTo>
                  <a:pt x="494" y="2254"/>
                </a:lnTo>
                <a:cubicBezTo>
                  <a:pt x="496" y="2257"/>
                  <a:pt x="496" y="2261"/>
                  <a:pt x="496" y="2264"/>
                </a:cubicBezTo>
                <a:lnTo>
                  <a:pt x="496" y="2296"/>
                </a:lnTo>
                <a:lnTo>
                  <a:pt x="494" y="2286"/>
                </a:lnTo>
                <a:lnTo>
                  <a:pt x="510" y="2318"/>
                </a:lnTo>
                <a:lnTo>
                  <a:pt x="505" y="2311"/>
                </a:lnTo>
                <a:lnTo>
                  <a:pt x="521" y="2327"/>
                </a:lnTo>
                <a:cubicBezTo>
                  <a:pt x="523" y="2329"/>
                  <a:pt x="525" y="2331"/>
                  <a:pt x="526" y="2334"/>
                </a:cubicBezTo>
                <a:lnTo>
                  <a:pt x="542" y="2366"/>
                </a:lnTo>
                <a:lnTo>
                  <a:pt x="558" y="2398"/>
                </a:lnTo>
                <a:lnTo>
                  <a:pt x="574" y="2430"/>
                </a:lnTo>
                <a:lnTo>
                  <a:pt x="569" y="2423"/>
                </a:lnTo>
                <a:lnTo>
                  <a:pt x="601" y="2455"/>
                </a:lnTo>
                <a:lnTo>
                  <a:pt x="617" y="2471"/>
                </a:lnTo>
                <a:cubicBezTo>
                  <a:pt x="619" y="2473"/>
                  <a:pt x="621" y="2475"/>
                  <a:pt x="622" y="2478"/>
                </a:cubicBezTo>
                <a:lnTo>
                  <a:pt x="638" y="2510"/>
                </a:lnTo>
                <a:lnTo>
                  <a:pt x="654" y="2542"/>
                </a:lnTo>
                <a:lnTo>
                  <a:pt x="670" y="2574"/>
                </a:lnTo>
                <a:lnTo>
                  <a:pt x="665" y="2567"/>
                </a:lnTo>
                <a:lnTo>
                  <a:pt x="697" y="2599"/>
                </a:lnTo>
                <a:cubicBezTo>
                  <a:pt x="699" y="2601"/>
                  <a:pt x="701" y="2603"/>
                  <a:pt x="702" y="2606"/>
                </a:cubicBezTo>
                <a:lnTo>
                  <a:pt x="718" y="2638"/>
                </a:lnTo>
                <a:lnTo>
                  <a:pt x="734" y="2670"/>
                </a:lnTo>
                <a:lnTo>
                  <a:pt x="729" y="2663"/>
                </a:lnTo>
                <a:lnTo>
                  <a:pt x="761" y="2695"/>
                </a:lnTo>
                <a:cubicBezTo>
                  <a:pt x="763" y="2697"/>
                  <a:pt x="765" y="2699"/>
                  <a:pt x="766" y="2702"/>
                </a:cubicBezTo>
                <a:lnTo>
                  <a:pt x="782" y="2734"/>
                </a:lnTo>
                <a:lnTo>
                  <a:pt x="777" y="2727"/>
                </a:lnTo>
                <a:lnTo>
                  <a:pt x="809" y="2759"/>
                </a:lnTo>
                <a:cubicBezTo>
                  <a:pt x="811" y="2761"/>
                  <a:pt x="813" y="2763"/>
                  <a:pt x="814" y="2766"/>
                </a:cubicBezTo>
                <a:lnTo>
                  <a:pt x="830" y="2798"/>
                </a:lnTo>
                <a:lnTo>
                  <a:pt x="825" y="2791"/>
                </a:lnTo>
                <a:lnTo>
                  <a:pt x="857" y="2823"/>
                </a:lnTo>
                <a:cubicBezTo>
                  <a:pt x="859" y="2825"/>
                  <a:pt x="860" y="2826"/>
                  <a:pt x="860" y="2827"/>
                </a:cubicBezTo>
                <a:lnTo>
                  <a:pt x="894" y="2878"/>
                </a:lnTo>
                <a:lnTo>
                  <a:pt x="910" y="2910"/>
                </a:lnTo>
                <a:lnTo>
                  <a:pt x="905" y="2903"/>
                </a:lnTo>
                <a:lnTo>
                  <a:pt x="937" y="2935"/>
                </a:lnTo>
                <a:lnTo>
                  <a:pt x="969" y="2967"/>
                </a:lnTo>
                <a:lnTo>
                  <a:pt x="1001" y="2999"/>
                </a:lnTo>
                <a:cubicBezTo>
                  <a:pt x="1003" y="3001"/>
                  <a:pt x="1004" y="3002"/>
                  <a:pt x="1004" y="3003"/>
                </a:cubicBezTo>
                <a:lnTo>
                  <a:pt x="1036" y="3051"/>
                </a:lnTo>
                <a:lnTo>
                  <a:pt x="1033" y="3047"/>
                </a:lnTo>
                <a:lnTo>
                  <a:pt x="1065" y="3079"/>
                </a:lnTo>
                <a:lnTo>
                  <a:pt x="1097" y="3111"/>
                </a:lnTo>
                <a:lnTo>
                  <a:pt x="1145" y="3159"/>
                </a:lnTo>
                <a:lnTo>
                  <a:pt x="1177" y="3191"/>
                </a:lnTo>
                <a:lnTo>
                  <a:pt x="1174" y="3188"/>
                </a:lnTo>
                <a:lnTo>
                  <a:pt x="1222" y="3220"/>
                </a:lnTo>
                <a:cubicBezTo>
                  <a:pt x="1224" y="3222"/>
                  <a:pt x="1227" y="3225"/>
                  <a:pt x="1228" y="3227"/>
                </a:cubicBezTo>
                <a:lnTo>
                  <a:pt x="1260" y="3275"/>
                </a:lnTo>
                <a:lnTo>
                  <a:pt x="1254" y="3268"/>
                </a:lnTo>
                <a:lnTo>
                  <a:pt x="1302" y="3300"/>
                </a:lnTo>
                <a:lnTo>
                  <a:pt x="1350" y="3332"/>
                </a:lnTo>
                <a:cubicBezTo>
                  <a:pt x="1351" y="3333"/>
                  <a:pt x="1352" y="3334"/>
                  <a:pt x="1353" y="3335"/>
                </a:cubicBezTo>
                <a:lnTo>
                  <a:pt x="1401" y="3383"/>
                </a:lnTo>
                <a:lnTo>
                  <a:pt x="1398" y="3380"/>
                </a:lnTo>
                <a:lnTo>
                  <a:pt x="1446" y="3412"/>
                </a:lnTo>
                <a:cubicBezTo>
                  <a:pt x="1447" y="3413"/>
                  <a:pt x="1448" y="3414"/>
                  <a:pt x="1449" y="3415"/>
                </a:cubicBezTo>
                <a:lnTo>
                  <a:pt x="1497" y="3463"/>
                </a:lnTo>
                <a:lnTo>
                  <a:pt x="1494" y="3460"/>
                </a:lnTo>
                <a:lnTo>
                  <a:pt x="1539" y="3491"/>
                </a:lnTo>
                <a:lnTo>
                  <a:pt x="1603" y="3523"/>
                </a:lnTo>
                <a:lnTo>
                  <a:pt x="1667" y="3555"/>
                </a:lnTo>
                <a:cubicBezTo>
                  <a:pt x="1668" y="3556"/>
                  <a:pt x="1670" y="3556"/>
                  <a:pt x="1671" y="3557"/>
                </a:cubicBezTo>
                <a:lnTo>
                  <a:pt x="1735" y="3605"/>
                </a:lnTo>
                <a:lnTo>
                  <a:pt x="1731" y="3603"/>
                </a:lnTo>
                <a:lnTo>
                  <a:pt x="1795" y="3635"/>
                </a:lnTo>
                <a:lnTo>
                  <a:pt x="1859" y="3667"/>
                </a:lnTo>
                <a:lnTo>
                  <a:pt x="1923" y="3699"/>
                </a:lnTo>
                <a:lnTo>
                  <a:pt x="1917" y="3697"/>
                </a:lnTo>
                <a:lnTo>
                  <a:pt x="1997" y="3713"/>
                </a:lnTo>
                <a:cubicBezTo>
                  <a:pt x="1999" y="3713"/>
                  <a:pt x="2000" y="3714"/>
                  <a:pt x="2001" y="3714"/>
                </a:cubicBezTo>
                <a:lnTo>
                  <a:pt x="2081" y="3746"/>
                </a:lnTo>
                <a:lnTo>
                  <a:pt x="2077" y="3745"/>
                </a:lnTo>
                <a:lnTo>
                  <a:pt x="2156" y="3761"/>
                </a:lnTo>
                <a:lnTo>
                  <a:pt x="2253" y="3777"/>
                </a:lnTo>
                <a:lnTo>
                  <a:pt x="2332" y="3793"/>
                </a:lnTo>
                <a:lnTo>
                  <a:pt x="2428" y="3809"/>
                </a:lnTo>
                <a:lnTo>
                  <a:pt x="2424" y="3808"/>
                </a:lnTo>
                <a:lnTo>
                  <a:pt x="2536" y="3808"/>
                </a:lnTo>
                <a:lnTo>
                  <a:pt x="2568" y="3808"/>
                </a:lnTo>
                <a:lnTo>
                  <a:pt x="2616" y="3808"/>
                </a:lnTo>
                <a:lnTo>
                  <a:pt x="2648" y="3808"/>
                </a:lnTo>
                <a:lnTo>
                  <a:pt x="2696" y="3808"/>
                </a:lnTo>
                <a:lnTo>
                  <a:pt x="2686" y="3811"/>
                </a:lnTo>
                <a:lnTo>
                  <a:pt x="2718" y="3795"/>
                </a:lnTo>
                <a:cubicBezTo>
                  <a:pt x="2721" y="3793"/>
                  <a:pt x="2725" y="3792"/>
                  <a:pt x="2728" y="3792"/>
                </a:cubicBezTo>
                <a:lnTo>
                  <a:pt x="2776" y="3792"/>
                </a:lnTo>
                <a:lnTo>
                  <a:pt x="2824" y="3792"/>
                </a:lnTo>
                <a:lnTo>
                  <a:pt x="2817" y="3794"/>
                </a:lnTo>
                <a:lnTo>
                  <a:pt x="2865" y="3778"/>
                </a:lnTo>
                <a:cubicBezTo>
                  <a:pt x="2867" y="3777"/>
                  <a:pt x="2870" y="3776"/>
                  <a:pt x="2872" y="3776"/>
                </a:cubicBezTo>
                <a:lnTo>
                  <a:pt x="2936" y="3776"/>
                </a:lnTo>
                <a:lnTo>
                  <a:pt x="2929" y="3778"/>
                </a:lnTo>
                <a:lnTo>
                  <a:pt x="2977" y="3762"/>
                </a:lnTo>
                <a:lnTo>
                  <a:pt x="3027" y="3745"/>
                </a:lnTo>
                <a:lnTo>
                  <a:pt x="3091" y="3729"/>
                </a:lnTo>
                <a:cubicBezTo>
                  <a:pt x="3093" y="3729"/>
                  <a:pt x="3095" y="3728"/>
                  <a:pt x="3096" y="3728"/>
                </a:cubicBezTo>
                <a:lnTo>
                  <a:pt x="3160" y="3728"/>
                </a:lnTo>
                <a:lnTo>
                  <a:pt x="3153" y="3730"/>
                </a:lnTo>
                <a:lnTo>
                  <a:pt x="3201" y="3714"/>
                </a:lnTo>
                <a:lnTo>
                  <a:pt x="3198" y="3715"/>
                </a:lnTo>
                <a:lnTo>
                  <a:pt x="3262" y="3683"/>
                </a:lnTo>
                <a:cubicBezTo>
                  <a:pt x="3264" y="3682"/>
                  <a:pt x="3266" y="3681"/>
                  <a:pt x="3268" y="3681"/>
                </a:cubicBezTo>
                <a:lnTo>
                  <a:pt x="3347" y="3665"/>
                </a:lnTo>
                <a:lnTo>
                  <a:pt x="3411" y="3649"/>
                </a:lnTo>
                <a:lnTo>
                  <a:pt x="3406" y="3651"/>
                </a:lnTo>
                <a:lnTo>
                  <a:pt x="3470" y="3619"/>
                </a:lnTo>
                <a:cubicBezTo>
                  <a:pt x="3472" y="3618"/>
                  <a:pt x="3474" y="3617"/>
                  <a:pt x="3476" y="3617"/>
                </a:cubicBezTo>
                <a:lnTo>
                  <a:pt x="3556" y="3601"/>
                </a:lnTo>
                <a:lnTo>
                  <a:pt x="3552" y="3602"/>
                </a:lnTo>
                <a:lnTo>
                  <a:pt x="3632" y="3570"/>
                </a:lnTo>
                <a:lnTo>
                  <a:pt x="3712" y="3538"/>
                </a:lnTo>
                <a:lnTo>
                  <a:pt x="3792" y="3506"/>
                </a:lnTo>
                <a:lnTo>
                  <a:pt x="3872" y="3474"/>
                </a:lnTo>
                <a:lnTo>
                  <a:pt x="3953" y="3442"/>
                </a:lnTo>
                <a:lnTo>
                  <a:pt x="4049" y="3410"/>
                </a:lnTo>
                <a:lnTo>
                  <a:pt x="4145" y="3378"/>
                </a:lnTo>
                <a:lnTo>
                  <a:pt x="4140" y="3380"/>
                </a:lnTo>
                <a:lnTo>
                  <a:pt x="4220" y="3332"/>
                </a:lnTo>
                <a:cubicBezTo>
                  <a:pt x="4222" y="3331"/>
                  <a:pt x="4223" y="3330"/>
                  <a:pt x="4225" y="3330"/>
                </a:cubicBezTo>
                <a:lnTo>
                  <a:pt x="4321" y="3298"/>
                </a:lnTo>
                <a:lnTo>
                  <a:pt x="4318" y="3299"/>
                </a:lnTo>
                <a:lnTo>
                  <a:pt x="4414" y="3251"/>
                </a:lnTo>
                <a:cubicBezTo>
                  <a:pt x="4415" y="3250"/>
                  <a:pt x="4416" y="3250"/>
                  <a:pt x="4418" y="3249"/>
                </a:cubicBezTo>
                <a:lnTo>
                  <a:pt x="4530" y="3217"/>
                </a:lnTo>
                <a:lnTo>
                  <a:pt x="4526" y="3219"/>
                </a:lnTo>
                <a:lnTo>
                  <a:pt x="4622" y="3171"/>
                </a:lnTo>
                <a:cubicBezTo>
                  <a:pt x="4623" y="3170"/>
                  <a:pt x="4624" y="3170"/>
                  <a:pt x="4625" y="3170"/>
                </a:cubicBezTo>
                <a:lnTo>
                  <a:pt x="4721" y="3138"/>
                </a:lnTo>
                <a:lnTo>
                  <a:pt x="4715" y="3140"/>
                </a:lnTo>
                <a:lnTo>
                  <a:pt x="4763" y="3108"/>
                </a:lnTo>
                <a:cubicBezTo>
                  <a:pt x="4774" y="3101"/>
                  <a:pt x="4789" y="3104"/>
                  <a:pt x="4796" y="3115"/>
                </a:cubicBezTo>
                <a:cubicBezTo>
                  <a:pt x="4804" y="3126"/>
                  <a:pt x="4801" y="3141"/>
                  <a:pt x="4790" y="3148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29" name="Freeform 69"/>
          <p:cNvSpPr>
            <a:spLocks/>
          </p:cNvSpPr>
          <p:nvPr/>
        </p:nvSpPr>
        <p:spPr bwMode="auto">
          <a:xfrm>
            <a:off x="1228726" y="1951038"/>
            <a:ext cx="793750" cy="1327150"/>
          </a:xfrm>
          <a:custGeom>
            <a:avLst/>
            <a:gdLst/>
            <a:ahLst/>
            <a:cxnLst>
              <a:cxn ang="0">
                <a:pos x="16" y="2538"/>
              </a:cxn>
              <a:cxn ang="0">
                <a:pos x="32" y="2410"/>
              </a:cxn>
              <a:cxn ang="0">
                <a:pos x="88" y="2290"/>
              </a:cxn>
              <a:cxn ang="0">
                <a:pos x="80" y="2202"/>
              </a:cxn>
              <a:cxn ang="0">
                <a:pos x="112" y="2106"/>
              </a:cxn>
              <a:cxn ang="0">
                <a:pos x="152" y="1970"/>
              </a:cxn>
              <a:cxn ang="0">
                <a:pos x="160" y="1898"/>
              </a:cxn>
              <a:cxn ang="0">
                <a:pos x="199" y="1801"/>
              </a:cxn>
              <a:cxn ang="0">
                <a:pos x="247" y="1689"/>
              </a:cxn>
              <a:cxn ang="0">
                <a:pos x="272" y="1610"/>
              </a:cxn>
              <a:cxn ang="0">
                <a:pos x="344" y="1506"/>
              </a:cxn>
              <a:cxn ang="0">
                <a:pos x="352" y="1450"/>
              </a:cxn>
              <a:cxn ang="0">
                <a:pos x="407" y="1337"/>
              </a:cxn>
              <a:cxn ang="0">
                <a:pos x="432" y="1290"/>
              </a:cxn>
              <a:cxn ang="0">
                <a:pos x="487" y="1177"/>
              </a:cxn>
              <a:cxn ang="0">
                <a:pos x="528" y="1130"/>
              </a:cxn>
              <a:cxn ang="0">
                <a:pos x="600" y="1010"/>
              </a:cxn>
              <a:cxn ang="0">
                <a:pos x="640" y="954"/>
              </a:cxn>
              <a:cxn ang="0">
                <a:pos x="712" y="850"/>
              </a:cxn>
              <a:cxn ang="0">
                <a:pos x="759" y="777"/>
              </a:cxn>
              <a:cxn ang="0">
                <a:pos x="791" y="729"/>
              </a:cxn>
              <a:cxn ang="0">
                <a:pos x="872" y="642"/>
              </a:cxn>
              <a:cxn ang="0">
                <a:pos x="952" y="562"/>
              </a:cxn>
              <a:cxn ang="0">
                <a:pos x="999" y="489"/>
              </a:cxn>
              <a:cxn ang="0">
                <a:pos x="1080" y="418"/>
              </a:cxn>
              <a:cxn ang="0">
                <a:pos x="1159" y="329"/>
              </a:cxn>
              <a:cxn ang="0">
                <a:pos x="1271" y="217"/>
              </a:cxn>
              <a:cxn ang="0">
                <a:pos x="1367" y="137"/>
              </a:cxn>
              <a:cxn ang="0">
                <a:pos x="1447" y="73"/>
              </a:cxn>
              <a:cxn ang="0">
                <a:pos x="1527" y="9"/>
              </a:cxn>
              <a:cxn ang="0">
                <a:pos x="1480" y="114"/>
              </a:cxn>
              <a:cxn ang="0">
                <a:pos x="1400" y="162"/>
              </a:cxn>
              <a:cxn ang="0">
                <a:pos x="1304" y="258"/>
              </a:cxn>
              <a:cxn ang="0">
                <a:pos x="1225" y="331"/>
              </a:cxn>
              <a:cxn ang="0">
                <a:pos x="1113" y="443"/>
              </a:cxn>
              <a:cxn ang="0">
                <a:pos x="1032" y="530"/>
              </a:cxn>
              <a:cxn ang="0">
                <a:pos x="985" y="587"/>
              </a:cxn>
              <a:cxn ang="0">
                <a:pos x="912" y="666"/>
              </a:cxn>
              <a:cxn ang="0">
                <a:pos x="857" y="731"/>
              </a:cxn>
              <a:cxn ang="0">
                <a:pos x="800" y="778"/>
              </a:cxn>
              <a:cxn ang="0">
                <a:pos x="752" y="874"/>
              </a:cxn>
              <a:cxn ang="0">
                <a:pos x="664" y="962"/>
              </a:cxn>
              <a:cxn ang="0">
                <a:pos x="640" y="1034"/>
              </a:cxn>
              <a:cxn ang="0">
                <a:pos x="569" y="1131"/>
              </a:cxn>
              <a:cxn ang="0">
                <a:pos x="544" y="1178"/>
              </a:cxn>
              <a:cxn ang="0">
                <a:pos x="473" y="1291"/>
              </a:cxn>
              <a:cxn ang="0">
                <a:pos x="448" y="1338"/>
              </a:cxn>
              <a:cxn ang="0">
                <a:pos x="393" y="1451"/>
              </a:cxn>
              <a:cxn ang="0">
                <a:pos x="368" y="1514"/>
              </a:cxn>
              <a:cxn ang="0">
                <a:pos x="329" y="1611"/>
              </a:cxn>
              <a:cxn ang="0">
                <a:pos x="288" y="1690"/>
              </a:cxn>
              <a:cxn ang="0">
                <a:pos x="256" y="1802"/>
              </a:cxn>
              <a:cxn ang="0">
                <a:pos x="200" y="1922"/>
              </a:cxn>
              <a:cxn ang="0">
                <a:pos x="192" y="1994"/>
              </a:cxn>
              <a:cxn ang="0">
                <a:pos x="160" y="2074"/>
              </a:cxn>
              <a:cxn ang="0">
                <a:pos x="128" y="2170"/>
              </a:cxn>
              <a:cxn ang="0">
                <a:pos x="112" y="2298"/>
              </a:cxn>
              <a:cxn ang="0">
                <a:pos x="56" y="2418"/>
              </a:cxn>
              <a:cxn ang="0">
                <a:pos x="64" y="2506"/>
              </a:cxn>
              <a:cxn ang="0">
                <a:pos x="48" y="2650"/>
              </a:cxn>
            </a:cxnLst>
            <a:rect l="0" t="0" r="r" b="b"/>
            <a:pathLst>
              <a:path w="1571" h="2690">
                <a:moveTo>
                  <a:pt x="0" y="2666"/>
                </a:moveTo>
                <a:lnTo>
                  <a:pt x="0" y="2650"/>
                </a:lnTo>
                <a:lnTo>
                  <a:pt x="0" y="2634"/>
                </a:lnTo>
                <a:lnTo>
                  <a:pt x="0" y="2618"/>
                </a:lnTo>
                <a:lnTo>
                  <a:pt x="0" y="2602"/>
                </a:lnTo>
                <a:cubicBezTo>
                  <a:pt x="0" y="2596"/>
                  <a:pt x="3" y="2590"/>
                  <a:pt x="7" y="2585"/>
                </a:cubicBezTo>
                <a:lnTo>
                  <a:pt x="23" y="2569"/>
                </a:lnTo>
                <a:lnTo>
                  <a:pt x="16" y="2586"/>
                </a:lnTo>
                <a:lnTo>
                  <a:pt x="16" y="2570"/>
                </a:lnTo>
                <a:lnTo>
                  <a:pt x="16" y="2554"/>
                </a:lnTo>
                <a:lnTo>
                  <a:pt x="16" y="2538"/>
                </a:lnTo>
                <a:lnTo>
                  <a:pt x="16" y="2522"/>
                </a:lnTo>
                <a:lnTo>
                  <a:pt x="16" y="2506"/>
                </a:lnTo>
                <a:lnTo>
                  <a:pt x="16" y="2490"/>
                </a:lnTo>
                <a:cubicBezTo>
                  <a:pt x="16" y="2477"/>
                  <a:pt x="27" y="2466"/>
                  <a:pt x="40" y="2466"/>
                </a:cubicBezTo>
                <a:lnTo>
                  <a:pt x="56" y="2466"/>
                </a:lnTo>
                <a:lnTo>
                  <a:pt x="32" y="2490"/>
                </a:lnTo>
                <a:lnTo>
                  <a:pt x="32" y="2474"/>
                </a:lnTo>
                <a:lnTo>
                  <a:pt x="32" y="2458"/>
                </a:lnTo>
                <a:lnTo>
                  <a:pt x="32" y="2442"/>
                </a:lnTo>
                <a:lnTo>
                  <a:pt x="32" y="2426"/>
                </a:lnTo>
                <a:lnTo>
                  <a:pt x="32" y="2410"/>
                </a:lnTo>
                <a:lnTo>
                  <a:pt x="32" y="2394"/>
                </a:lnTo>
                <a:cubicBezTo>
                  <a:pt x="32" y="2381"/>
                  <a:pt x="43" y="2370"/>
                  <a:pt x="56" y="2370"/>
                </a:cubicBezTo>
                <a:lnTo>
                  <a:pt x="72" y="2370"/>
                </a:lnTo>
                <a:lnTo>
                  <a:pt x="48" y="2394"/>
                </a:lnTo>
                <a:lnTo>
                  <a:pt x="48" y="2378"/>
                </a:lnTo>
                <a:lnTo>
                  <a:pt x="48" y="2362"/>
                </a:lnTo>
                <a:lnTo>
                  <a:pt x="48" y="2346"/>
                </a:lnTo>
                <a:lnTo>
                  <a:pt x="48" y="2330"/>
                </a:lnTo>
                <a:lnTo>
                  <a:pt x="48" y="2314"/>
                </a:lnTo>
                <a:cubicBezTo>
                  <a:pt x="48" y="2301"/>
                  <a:pt x="59" y="2290"/>
                  <a:pt x="72" y="2290"/>
                </a:cubicBezTo>
                <a:lnTo>
                  <a:pt x="88" y="2290"/>
                </a:lnTo>
                <a:lnTo>
                  <a:pt x="64" y="2314"/>
                </a:lnTo>
                <a:lnTo>
                  <a:pt x="64" y="2298"/>
                </a:lnTo>
                <a:lnTo>
                  <a:pt x="64" y="2282"/>
                </a:lnTo>
                <a:lnTo>
                  <a:pt x="64" y="2266"/>
                </a:lnTo>
                <a:lnTo>
                  <a:pt x="64" y="2250"/>
                </a:lnTo>
                <a:cubicBezTo>
                  <a:pt x="64" y="2237"/>
                  <a:pt x="75" y="2226"/>
                  <a:pt x="88" y="2226"/>
                </a:cubicBezTo>
                <a:lnTo>
                  <a:pt x="104" y="2226"/>
                </a:lnTo>
                <a:lnTo>
                  <a:pt x="80" y="2250"/>
                </a:lnTo>
                <a:lnTo>
                  <a:pt x="80" y="2234"/>
                </a:lnTo>
                <a:lnTo>
                  <a:pt x="80" y="2218"/>
                </a:lnTo>
                <a:lnTo>
                  <a:pt x="80" y="2202"/>
                </a:lnTo>
                <a:lnTo>
                  <a:pt x="80" y="2186"/>
                </a:lnTo>
                <a:lnTo>
                  <a:pt x="80" y="2170"/>
                </a:lnTo>
                <a:cubicBezTo>
                  <a:pt x="80" y="2157"/>
                  <a:pt x="91" y="2146"/>
                  <a:pt x="104" y="2146"/>
                </a:cubicBezTo>
                <a:lnTo>
                  <a:pt x="120" y="2146"/>
                </a:lnTo>
                <a:lnTo>
                  <a:pt x="96" y="2170"/>
                </a:lnTo>
                <a:lnTo>
                  <a:pt x="96" y="2154"/>
                </a:lnTo>
                <a:lnTo>
                  <a:pt x="96" y="2138"/>
                </a:lnTo>
                <a:lnTo>
                  <a:pt x="96" y="2122"/>
                </a:lnTo>
                <a:cubicBezTo>
                  <a:pt x="96" y="2116"/>
                  <a:pt x="99" y="2110"/>
                  <a:pt x="103" y="2105"/>
                </a:cubicBezTo>
                <a:lnTo>
                  <a:pt x="119" y="2089"/>
                </a:lnTo>
                <a:lnTo>
                  <a:pt x="112" y="2106"/>
                </a:lnTo>
                <a:lnTo>
                  <a:pt x="112" y="2090"/>
                </a:lnTo>
                <a:lnTo>
                  <a:pt x="112" y="2074"/>
                </a:lnTo>
                <a:lnTo>
                  <a:pt x="112" y="2058"/>
                </a:lnTo>
                <a:cubicBezTo>
                  <a:pt x="112" y="2045"/>
                  <a:pt x="123" y="2034"/>
                  <a:pt x="136" y="2034"/>
                </a:cubicBezTo>
                <a:lnTo>
                  <a:pt x="152" y="2034"/>
                </a:lnTo>
                <a:lnTo>
                  <a:pt x="128" y="2058"/>
                </a:lnTo>
                <a:lnTo>
                  <a:pt x="128" y="2042"/>
                </a:lnTo>
                <a:lnTo>
                  <a:pt x="128" y="2026"/>
                </a:lnTo>
                <a:lnTo>
                  <a:pt x="128" y="2010"/>
                </a:lnTo>
                <a:lnTo>
                  <a:pt x="128" y="1994"/>
                </a:lnTo>
                <a:cubicBezTo>
                  <a:pt x="128" y="1981"/>
                  <a:pt x="139" y="1970"/>
                  <a:pt x="152" y="1970"/>
                </a:cubicBezTo>
                <a:lnTo>
                  <a:pt x="168" y="1970"/>
                </a:lnTo>
                <a:lnTo>
                  <a:pt x="144" y="1994"/>
                </a:lnTo>
                <a:lnTo>
                  <a:pt x="144" y="1978"/>
                </a:lnTo>
                <a:lnTo>
                  <a:pt x="144" y="1962"/>
                </a:lnTo>
                <a:lnTo>
                  <a:pt x="144" y="1946"/>
                </a:lnTo>
                <a:cubicBezTo>
                  <a:pt x="144" y="1933"/>
                  <a:pt x="155" y="1922"/>
                  <a:pt x="168" y="1922"/>
                </a:cubicBezTo>
                <a:lnTo>
                  <a:pt x="184" y="1922"/>
                </a:lnTo>
                <a:lnTo>
                  <a:pt x="160" y="1946"/>
                </a:lnTo>
                <a:lnTo>
                  <a:pt x="160" y="1930"/>
                </a:lnTo>
                <a:lnTo>
                  <a:pt x="160" y="1914"/>
                </a:lnTo>
                <a:lnTo>
                  <a:pt x="160" y="1898"/>
                </a:lnTo>
                <a:cubicBezTo>
                  <a:pt x="160" y="1885"/>
                  <a:pt x="171" y="1874"/>
                  <a:pt x="184" y="1874"/>
                </a:cubicBezTo>
                <a:lnTo>
                  <a:pt x="200" y="1874"/>
                </a:lnTo>
                <a:lnTo>
                  <a:pt x="176" y="1898"/>
                </a:lnTo>
                <a:lnTo>
                  <a:pt x="176" y="1882"/>
                </a:lnTo>
                <a:lnTo>
                  <a:pt x="176" y="1866"/>
                </a:lnTo>
                <a:lnTo>
                  <a:pt x="176" y="1850"/>
                </a:lnTo>
                <a:cubicBezTo>
                  <a:pt x="176" y="1844"/>
                  <a:pt x="179" y="1838"/>
                  <a:pt x="183" y="1833"/>
                </a:cubicBezTo>
                <a:lnTo>
                  <a:pt x="199" y="1817"/>
                </a:lnTo>
                <a:lnTo>
                  <a:pt x="192" y="1834"/>
                </a:lnTo>
                <a:lnTo>
                  <a:pt x="192" y="1818"/>
                </a:lnTo>
                <a:cubicBezTo>
                  <a:pt x="192" y="1812"/>
                  <a:pt x="195" y="1806"/>
                  <a:pt x="199" y="1801"/>
                </a:cubicBezTo>
                <a:lnTo>
                  <a:pt x="215" y="1785"/>
                </a:lnTo>
                <a:lnTo>
                  <a:pt x="208" y="1802"/>
                </a:lnTo>
                <a:lnTo>
                  <a:pt x="208" y="1786"/>
                </a:lnTo>
                <a:lnTo>
                  <a:pt x="208" y="1770"/>
                </a:lnTo>
                <a:cubicBezTo>
                  <a:pt x="208" y="1764"/>
                  <a:pt x="211" y="1758"/>
                  <a:pt x="215" y="1753"/>
                </a:cubicBezTo>
                <a:lnTo>
                  <a:pt x="231" y="1737"/>
                </a:lnTo>
                <a:lnTo>
                  <a:pt x="224" y="1754"/>
                </a:lnTo>
                <a:lnTo>
                  <a:pt x="224" y="1738"/>
                </a:lnTo>
                <a:lnTo>
                  <a:pt x="224" y="1722"/>
                </a:lnTo>
                <a:cubicBezTo>
                  <a:pt x="224" y="1716"/>
                  <a:pt x="227" y="1710"/>
                  <a:pt x="231" y="1705"/>
                </a:cubicBezTo>
                <a:lnTo>
                  <a:pt x="247" y="1689"/>
                </a:lnTo>
                <a:lnTo>
                  <a:pt x="240" y="1706"/>
                </a:lnTo>
                <a:lnTo>
                  <a:pt x="240" y="1690"/>
                </a:lnTo>
                <a:cubicBezTo>
                  <a:pt x="240" y="1684"/>
                  <a:pt x="243" y="1678"/>
                  <a:pt x="247" y="1673"/>
                </a:cubicBezTo>
                <a:lnTo>
                  <a:pt x="263" y="1657"/>
                </a:lnTo>
                <a:lnTo>
                  <a:pt x="256" y="1674"/>
                </a:lnTo>
                <a:lnTo>
                  <a:pt x="256" y="1658"/>
                </a:lnTo>
                <a:cubicBezTo>
                  <a:pt x="256" y="1652"/>
                  <a:pt x="259" y="1646"/>
                  <a:pt x="263" y="1641"/>
                </a:cubicBezTo>
                <a:lnTo>
                  <a:pt x="279" y="1625"/>
                </a:lnTo>
                <a:lnTo>
                  <a:pt x="272" y="1642"/>
                </a:lnTo>
                <a:lnTo>
                  <a:pt x="272" y="1626"/>
                </a:lnTo>
                <a:lnTo>
                  <a:pt x="272" y="1610"/>
                </a:lnTo>
                <a:cubicBezTo>
                  <a:pt x="272" y="1604"/>
                  <a:pt x="275" y="1598"/>
                  <a:pt x="279" y="1593"/>
                </a:cubicBezTo>
                <a:lnTo>
                  <a:pt x="295" y="1577"/>
                </a:lnTo>
                <a:lnTo>
                  <a:pt x="288" y="1594"/>
                </a:lnTo>
                <a:lnTo>
                  <a:pt x="288" y="1578"/>
                </a:lnTo>
                <a:cubicBezTo>
                  <a:pt x="288" y="1572"/>
                  <a:pt x="291" y="1566"/>
                  <a:pt x="295" y="1561"/>
                </a:cubicBezTo>
                <a:lnTo>
                  <a:pt x="311" y="1545"/>
                </a:lnTo>
                <a:lnTo>
                  <a:pt x="304" y="1562"/>
                </a:lnTo>
                <a:lnTo>
                  <a:pt x="304" y="1546"/>
                </a:lnTo>
                <a:lnTo>
                  <a:pt x="304" y="1530"/>
                </a:lnTo>
                <a:cubicBezTo>
                  <a:pt x="304" y="1517"/>
                  <a:pt x="315" y="1506"/>
                  <a:pt x="328" y="1506"/>
                </a:cubicBezTo>
                <a:lnTo>
                  <a:pt x="344" y="1506"/>
                </a:lnTo>
                <a:lnTo>
                  <a:pt x="320" y="1530"/>
                </a:lnTo>
                <a:lnTo>
                  <a:pt x="320" y="1514"/>
                </a:lnTo>
                <a:lnTo>
                  <a:pt x="320" y="1498"/>
                </a:lnTo>
                <a:cubicBezTo>
                  <a:pt x="320" y="1485"/>
                  <a:pt x="331" y="1474"/>
                  <a:pt x="344" y="1474"/>
                </a:cubicBezTo>
                <a:lnTo>
                  <a:pt x="360" y="1474"/>
                </a:lnTo>
                <a:lnTo>
                  <a:pt x="336" y="1498"/>
                </a:lnTo>
                <a:lnTo>
                  <a:pt x="336" y="1482"/>
                </a:lnTo>
                <a:lnTo>
                  <a:pt x="336" y="1466"/>
                </a:lnTo>
                <a:cubicBezTo>
                  <a:pt x="336" y="1460"/>
                  <a:pt x="339" y="1454"/>
                  <a:pt x="343" y="1449"/>
                </a:cubicBezTo>
                <a:lnTo>
                  <a:pt x="359" y="1433"/>
                </a:lnTo>
                <a:lnTo>
                  <a:pt x="352" y="1450"/>
                </a:lnTo>
                <a:lnTo>
                  <a:pt x="352" y="1434"/>
                </a:lnTo>
                <a:cubicBezTo>
                  <a:pt x="352" y="1428"/>
                  <a:pt x="355" y="1422"/>
                  <a:pt x="359" y="1417"/>
                </a:cubicBezTo>
                <a:lnTo>
                  <a:pt x="375" y="1401"/>
                </a:lnTo>
                <a:lnTo>
                  <a:pt x="368" y="1418"/>
                </a:lnTo>
                <a:lnTo>
                  <a:pt x="368" y="1402"/>
                </a:lnTo>
                <a:cubicBezTo>
                  <a:pt x="368" y="1396"/>
                  <a:pt x="371" y="1390"/>
                  <a:pt x="375" y="1385"/>
                </a:cubicBezTo>
                <a:lnTo>
                  <a:pt x="391" y="1369"/>
                </a:lnTo>
                <a:lnTo>
                  <a:pt x="384" y="1386"/>
                </a:lnTo>
                <a:lnTo>
                  <a:pt x="384" y="1370"/>
                </a:lnTo>
                <a:cubicBezTo>
                  <a:pt x="384" y="1364"/>
                  <a:pt x="387" y="1358"/>
                  <a:pt x="391" y="1353"/>
                </a:cubicBezTo>
                <a:lnTo>
                  <a:pt x="407" y="1337"/>
                </a:lnTo>
                <a:lnTo>
                  <a:pt x="400" y="1354"/>
                </a:lnTo>
                <a:lnTo>
                  <a:pt x="400" y="1338"/>
                </a:lnTo>
                <a:cubicBezTo>
                  <a:pt x="400" y="1325"/>
                  <a:pt x="411" y="1314"/>
                  <a:pt x="424" y="1314"/>
                </a:cubicBezTo>
                <a:lnTo>
                  <a:pt x="440" y="1314"/>
                </a:lnTo>
                <a:lnTo>
                  <a:pt x="416" y="1338"/>
                </a:lnTo>
                <a:lnTo>
                  <a:pt x="416" y="1322"/>
                </a:lnTo>
                <a:lnTo>
                  <a:pt x="416" y="1306"/>
                </a:lnTo>
                <a:cubicBezTo>
                  <a:pt x="416" y="1293"/>
                  <a:pt x="427" y="1282"/>
                  <a:pt x="440" y="1282"/>
                </a:cubicBezTo>
                <a:lnTo>
                  <a:pt x="456" y="1282"/>
                </a:lnTo>
                <a:lnTo>
                  <a:pt x="432" y="1306"/>
                </a:lnTo>
                <a:lnTo>
                  <a:pt x="432" y="1290"/>
                </a:lnTo>
                <a:lnTo>
                  <a:pt x="432" y="1274"/>
                </a:lnTo>
                <a:cubicBezTo>
                  <a:pt x="432" y="1268"/>
                  <a:pt x="435" y="1262"/>
                  <a:pt x="439" y="1257"/>
                </a:cubicBezTo>
                <a:lnTo>
                  <a:pt x="455" y="1241"/>
                </a:lnTo>
                <a:lnTo>
                  <a:pt x="471" y="1225"/>
                </a:lnTo>
                <a:lnTo>
                  <a:pt x="464" y="1242"/>
                </a:lnTo>
                <a:lnTo>
                  <a:pt x="464" y="1226"/>
                </a:lnTo>
                <a:cubicBezTo>
                  <a:pt x="464" y="1220"/>
                  <a:pt x="467" y="1214"/>
                  <a:pt x="471" y="1209"/>
                </a:cubicBezTo>
                <a:lnTo>
                  <a:pt x="487" y="1193"/>
                </a:lnTo>
                <a:lnTo>
                  <a:pt x="480" y="1210"/>
                </a:lnTo>
                <a:lnTo>
                  <a:pt x="480" y="1194"/>
                </a:lnTo>
                <a:cubicBezTo>
                  <a:pt x="480" y="1188"/>
                  <a:pt x="483" y="1182"/>
                  <a:pt x="487" y="1177"/>
                </a:cubicBezTo>
                <a:lnTo>
                  <a:pt x="503" y="1161"/>
                </a:lnTo>
                <a:lnTo>
                  <a:pt x="496" y="1178"/>
                </a:lnTo>
                <a:lnTo>
                  <a:pt x="496" y="1162"/>
                </a:lnTo>
                <a:cubicBezTo>
                  <a:pt x="496" y="1149"/>
                  <a:pt x="507" y="1138"/>
                  <a:pt x="520" y="1138"/>
                </a:cubicBezTo>
                <a:lnTo>
                  <a:pt x="536" y="1138"/>
                </a:lnTo>
                <a:lnTo>
                  <a:pt x="512" y="1162"/>
                </a:lnTo>
                <a:lnTo>
                  <a:pt x="512" y="1146"/>
                </a:lnTo>
                <a:lnTo>
                  <a:pt x="512" y="1130"/>
                </a:lnTo>
                <a:cubicBezTo>
                  <a:pt x="512" y="1117"/>
                  <a:pt x="523" y="1106"/>
                  <a:pt x="536" y="1106"/>
                </a:cubicBezTo>
                <a:lnTo>
                  <a:pt x="552" y="1106"/>
                </a:lnTo>
                <a:lnTo>
                  <a:pt x="528" y="1130"/>
                </a:lnTo>
                <a:lnTo>
                  <a:pt x="528" y="1114"/>
                </a:lnTo>
                <a:cubicBezTo>
                  <a:pt x="528" y="1108"/>
                  <a:pt x="531" y="1102"/>
                  <a:pt x="535" y="1097"/>
                </a:cubicBezTo>
                <a:lnTo>
                  <a:pt x="551" y="1081"/>
                </a:lnTo>
                <a:lnTo>
                  <a:pt x="567" y="1065"/>
                </a:lnTo>
                <a:lnTo>
                  <a:pt x="560" y="1082"/>
                </a:lnTo>
                <a:lnTo>
                  <a:pt x="560" y="1066"/>
                </a:lnTo>
                <a:cubicBezTo>
                  <a:pt x="560" y="1060"/>
                  <a:pt x="563" y="1054"/>
                  <a:pt x="567" y="1049"/>
                </a:cubicBezTo>
                <a:lnTo>
                  <a:pt x="583" y="1033"/>
                </a:lnTo>
                <a:lnTo>
                  <a:pt x="576" y="1050"/>
                </a:lnTo>
                <a:lnTo>
                  <a:pt x="576" y="1034"/>
                </a:lnTo>
                <a:cubicBezTo>
                  <a:pt x="576" y="1021"/>
                  <a:pt x="587" y="1010"/>
                  <a:pt x="600" y="1010"/>
                </a:cubicBezTo>
                <a:lnTo>
                  <a:pt x="616" y="1010"/>
                </a:lnTo>
                <a:lnTo>
                  <a:pt x="592" y="1034"/>
                </a:lnTo>
                <a:lnTo>
                  <a:pt x="592" y="1018"/>
                </a:lnTo>
                <a:cubicBezTo>
                  <a:pt x="592" y="1012"/>
                  <a:pt x="595" y="1006"/>
                  <a:pt x="599" y="1001"/>
                </a:cubicBezTo>
                <a:lnTo>
                  <a:pt x="615" y="985"/>
                </a:lnTo>
                <a:lnTo>
                  <a:pt x="608" y="1002"/>
                </a:lnTo>
                <a:lnTo>
                  <a:pt x="608" y="986"/>
                </a:lnTo>
                <a:cubicBezTo>
                  <a:pt x="608" y="980"/>
                  <a:pt x="611" y="974"/>
                  <a:pt x="615" y="969"/>
                </a:cubicBezTo>
                <a:lnTo>
                  <a:pt x="631" y="953"/>
                </a:lnTo>
                <a:lnTo>
                  <a:pt x="647" y="937"/>
                </a:lnTo>
                <a:lnTo>
                  <a:pt x="640" y="954"/>
                </a:lnTo>
                <a:lnTo>
                  <a:pt x="640" y="938"/>
                </a:lnTo>
                <a:cubicBezTo>
                  <a:pt x="640" y="925"/>
                  <a:pt x="651" y="914"/>
                  <a:pt x="664" y="914"/>
                </a:cubicBezTo>
                <a:lnTo>
                  <a:pt x="680" y="914"/>
                </a:lnTo>
                <a:lnTo>
                  <a:pt x="656" y="938"/>
                </a:lnTo>
                <a:lnTo>
                  <a:pt x="656" y="922"/>
                </a:lnTo>
                <a:cubicBezTo>
                  <a:pt x="656" y="916"/>
                  <a:pt x="659" y="910"/>
                  <a:pt x="663" y="905"/>
                </a:cubicBezTo>
                <a:lnTo>
                  <a:pt x="679" y="889"/>
                </a:lnTo>
                <a:lnTo>
                  <a:pt x="695" y="873"/>
                </a:lnTo>
                <a:lnTo>
                  <a:pt x="688" y="890"/>
                </a:lnTo>
                <a:lnTo>
                  <a:pt x="688" y="874"/>
                </a:lnTo>
                <a:cubicBezTo>
                  <a:pt x="688" y="861"/>
                  <a:pt x="699" y="850"/>
                  <a:pt x="712" y="850"/>
                </a:cubicBezTo>
                <a:lnTo>
                  <a:pt x="728" y="850"/>
                </a:lnTo>
                <a:lnTo>
                  <a:pt x="704" y="874"/>
                </a:lnTo>
                <a:lnTo>
                  <a:pt x="704" y="858"/>
                </a:lnTo>
                <a:lnTo>
                  <a:pt x="704" y="842"/>
                </a:lnTo>
                <a:cubicBezTo>
                  <a:pt x="704" y="829"/>
                  <a:pt x="715" y="818"/>
                  <a:pt x="728" y="818"/>
                </a:cubicBezTo>
                <a:lnTo>
                  <a:pt x="744" y="818"/>
                </a:lnTo>
                <a:lnTo>
                  <a:pt x="720" y="842"/>
                </a:lnTo>
                <a:lnTo>
                  <a:pt x="720" y="826"/>
                </a:lnTo>
                <a:cubicBezTo>
                  <a:pt x="720" y="820"/>
                  <a:pt x="723" y="814"/>
                  <a:pt x="727" y="809"/>
                </a:cubicBezTo>
                <a:lnTo>
                  <a:pt x="743" y="793"/>
                </a:lnTo>
                <a:lnTo>
                  <a:pt x="759" y="777"/>
                </a:lnTo>
                <a:lnTo>
                  <a:pt x="752" y="794"/>
                </a:lnTo>
                <a:lnTo>
                  <a:pt x="752" y="778"/>
                </a:lnTo>
                <a:cubicBezTo>
                  <a:pt x="752" y="765"/>
                  <a:pt x="763" y="754"/>
                  <a:pt x="776" y="754"/>
                </a:cubicBezTo>
                <a:lnTo>
                  <a:pt x="792" y="754"/>
                </a:lnTo>
                <a:lnTo>
                  <a:pt x="768" y="778"/>
                </a:lnTo>
                <a:lnTo>
                  <a:pt x="768" y="762"/>
                </a:lnTo>
                <a:cubicBezTo>
                  <a:pt x="768" y="749"/>
                  <a:pt x="779" y="738"/>
                  <a:pt x="792" y="738"/>
                </a:cubicBezTo>
                <a:lnTo>
                  <a:pt x="808" y="738"/>
                </a:lnTo>
                <a:lnTo>
                  <a:pt x="784" y="762"/>
                </a:lnTo>
                <a:lnTo>
                  <a:pt x="784" y="746"/>
                </a:lnTo>
                <a:cubicBezTo>
                  <a:pt x="784" y="740"/>
                  <a:pt x="787" y="734"/>
                  <a:pt x="791" y="729"/>
                </a:cubicBezTo>
                <a:lnTo>
                  <a:pt x="807" y="713"/>
                </a:lnTo>
                <a:lnTo>
                  <a:pt x="823" y="697"/>
                </a:lnTo>
                <a:lnTo>
                  <a:pt x="816" y="714"/>
                </a:lnTo>
                <a:lnTo>
                  <a:pt x="816" y="698"/>
                </a:lnTo>
                <a:cubicBezTo>
                  <a:pt x="816" y="685"/>
                  <a:pt x="827" y="674"/>
                  <a:pt x="840" y="674"/>
                </a:cubicBezTo>
                <a:lnTo>
                  <a:pt x="856" y="674"/>
                </a:lnTo>
                <a:lnTo>
                  <a:pt x="839" y="681"/>
                </a:lnTo>
                <a:lnTo>
                  <a:pt x="855" y="665"/>
                </a:lnTo>
                <a:lnTo>
                  <a:pt x="848" y="682"/>
                </a:lnTo>
                <a:lnTo>
                  <a:pt x="848" y="666"/>
                </a:lnTo>
                <a:cubicBezTo>
                  <a:pt x="848" y="653"/>
                  <a:pt x="859" y="642"/>
                  <a:pt x="872" y="642"/>
                </a:cubicBezTo>
                <a:lnTo>
                  <a:pt x="888" y="642"/>
                </a:lnTo>
                <a:lnTo>
                  <a:pt x="864" y="666"/>
                </a:lnTo>
                <a:lnTo>
                  <a:pt x="864" y="650"/>
                </a:lnTo>
                <a:cubicBezTo>
                  <a:pt x="864" y="644"/>
                  <a:pt x="867" y="638"/>
                  <a:pt x="871" y="633"/>
                </a:cubicBezTo>
                <a:lnTo>
                  <a:pt x="887" y="617"/>
                </a:lnTo>
                <a:lnTo>
                  <a:pt x="903" y="601"/>
                </a:lnTo>
                <a:lnTo>
                  <a:pt x="919" y="585"/>
                </a:lnTo>
                <a:lnTo>
                  <a:pt x="912" y="602"/>
                </a:lnTo>
                <a:lnTo>
                  <a:pt x="912" y="586"/>
                </a:lnTo>
                <a:cubicBezTo>
                  <a:pt x="912" y="573"/>
                  <a:pt x="923" y="562"/>
                  <a:pt x="936" y="562"/>
                </a:cubicBezTo>
                <a:lnTo>
                  <a:pt x="952" y="562"/>
                </a:lnTo>
                <a:lnTo>
                  <a:pt x="935" y="569"/>
                </a:lnTo>
                <a:lnTo>
                  <a:pt x="951" y="553"/>
                </a:lnTo>
                <a:lnTo>
                  <a:pt x="944" y="570"/>
                </a:lnTo>
                <a:lnTo>
                  <a:pt x="944" y="554"/>
                </a:lnTo>
                <a:cubicBezTo>
                  <a:pt x="944" y="541"/>
                  <a:pt x="955" y="530"/>
                  <a:pt x="968" y="530"/>
                </a:cubicBezTo>
                <a:lnTo>
                  <a:pt x="984" y="530"/>
                </a:lnTo>
                <a:lnTo>
                  <a:pt x="960" y="554"/>
                </a:lnTo>
                <a:lnTo>
                  <a:pt x="960" y="538"/>
                </a:lnTo>
                <a:cubicBezTo>
                  <a:pt x="960" y="532"/>
                  <a:pt x="963" y="526"/>
                  <a:pt x="967" y="521"/>
                </a:cubicBezTo>
                <a:lnTo>
                  <a:pt x="983" y="505"/>
                </a:lnTo>
                <a:lnTo>
                  <a:pt x="999" y="489"/>
                </a:lnTo>
                <a:cubicBezTo>
                  <a:pt x="1004" y="485"/>
                  <a:pt x="1010" y="482"/>
                  <a:pt x="1016" y="482"/>
                </a:cubicBezTo>
                <a:lnTo>
                  <a:pt x="1032" y="482"/>
                </a:lnTo>
                <a:lnTo>
                  <a:pt x="1008" y="506"/>
                </a:lnTo>
                <a:lnTo>
                  <a:pt x="1008" y="490"/>
                </a:lnTo>
                <a:cubicBezTo>
                  <a:pt x="1008" y="484"/>
                  <a:pt x="1011" y="478"/>
                  <a:pt x="1015" y="473"/>
                </a:cubicBezTo>
                <a:lnTo>
                  <a:pt x="1031" y="457"/>
                </a:lnTo>
                <a:lnTo>
                  <a:pt x="1047" y="441"/>
                </a:lnTo>
                <a:lnTo>
                  <a:pt x="1040" y="458"/>
                </a:lnTo>
                <a:lnTo>
                  <a:pt x="1040" y="442"/>
                </a:lnTo>
                <a:cubicBezTo>
                  <a:pt x="1040" y="429"/>
                  <a:pt x="1051" y="418"/>
                  <a:pt x="1064" y="418"/>
                </a:cubicBezTo>
                <a:lnTo>
                  <a:pt x="1080" y="418"/>
                </a:lnTo>
                <a:lnTo>
                  <a:pt x="1063" y="425"/>
                </a:lnTo>
                <a:lnTo>
                  <a:pt x="1079" y="409"/>
                </a:lnTo>
                <a:lnTo>
                  <a:pt x="1095" y="393"/>
                </a:lnTo>
                <a:lnTo>
                  <a:pt x="1111" y="377"/>
                </a:lnTo>
                <a:lnTo>
                  <a:pt x="1127" y="361"/>
                </a:lnTo>
                <a:lnTo>
                  <a:pt x="1120" y="378"/>
                </a:lnTo>
                <a:lnTo>
                  <a:pt x="1120" y="362"/>
                </a:lnTo>
                <a:cubicBezTo>
                  <a:pt x="1120" y="349"/>
                  <a:pt x="1131" y="338"/>
                  <a:pt x="1144" y="338"/>
                </a:cubicBezTo>
                <a:lnTo>
                  <a:pt x="1160" y="338"/>
                </a:lnTo>
                <a:lnTo>
                  <a:pt x="1143" y="345"/>
                </a:lnTo>
                <a:lnTo>
                  <a:pt x="1159" y="329"/>
                </a:lnTo>
                <a:lnTo>
                  <a:pt x="1175" y="313"/>
                </a:lnTo>
                <a:lnTo>
                  <a:pt x="1191" y="297"/>
                </a:lnTo>
                <a:lnTo>
                  <a:pt x="1207" y="281"/>
                </a:lnTo>
                <a:lnTo>
                  <a:pt x="1223" y="265"/>
                </a:lnTo>
                <a:lnTo>
                  <a:pt x="1239" y="249"/>
                </a:lnTo>
                <a:cubicBezTo>
                  <a:pt x="1244" y="245"/>
                  <a:pt x="1250" y="242"/>
                  <a:pt x="1256" y="242"/>
                </a:cubicBezTo>
                <a:lnTo>
                  <a:pt x="1272" y="242"/>
                </a:lnTo>
                <a:lnTo>
                  <a:pt x="1248" y="266"/>
                </a:lnTo>
                <a:lnTo>
                  <a:pt x="1248" y="250"/>
                </a:lnTo>
                <a:cubicBezTo>
                  <a:pt x="1248" y="244"/>
                  <a:pt x="1251" y="238"/>
                  <a:pt x="1255" y="233"/>
                </a:cubicBezTo>
                <a:lnTo>
                  <a:pt x="1271" y="217"/>
                </a:lnTo>
                <a:cubicBezTo>
                  <a:pt x="1276" y="213"/>
                  <a:pt x="1282" y="210"/>
                  <a:pt x="1288" y="210"/>
                </a:cubicBezTo>
                <a:lnTo>
                  <a:pt x="1304" y="210"/>
                </a:lnTo>
                <a:lnTo>
                  <a:pt x="1280" y="234"/>
                </a:lnTo>
                <a:lnTo>
                  <a:pt x="1280" y="218"/>
                </a:lnTo>
                <a:cubicBezTo>
                  <a:pt x="1280" y="205"/>
                  <a:pt x="1291" y="194"/>
                  <a:pt x="1304" y="194"/>
                </a:cubicBezTo>
                <a:lnTo>
                  <a:pt x="1320" y="194"/>
                </a:lnTo>
                <a:lnTo>
                  <a:pt x="1303" y="201"/>
                </a:lnTo>
                <a:lnTo>
                  <a:pt x="1319" y="185"/>
                </a:lnTo>
                <a:lnTo>
                  <a:pt x="1335" y="169"/>
                </a:lnTo>
                <a:lnTo>
                  <a:pt x="1351" y="153"/>
                </a:lnTo>
                <a:lnTo>
                  <a:pt x="1367" y="137"/>
                </a:lnTo>
                <a:lnTo>
                  <a:pt x="1383" y="121"/>
                </a:lnTo>
                <a:cubicBezTo>
                  <a:pt x="1388" y="117"/>
                  <a:pt x="1394" y="114"/>
                  <a:pt x="1400" y="114"/>
                </a:cubicBezTo>
                <a:lnTo>
                  <a:pt x="1416" y="114"/>
                </a:lnTo>
                <a:lnTo>
                  <a:pt x="1399" y="121"/>
                </a:lnTo>
                <a:lnTo>
                  <a:pt x="1415" y="105"/>
                </a:lnTo>
                <a:lnTo>
                  <a:pt x="1408" y="122"/>
                </a:lnTo>
                <a:lnTo>
                  <a:pt x="1408" y="106"/>
                </a:lnTo>
                <a:cubicBezTo>
                  <a:pt x="1408" y="93"/>
                  <a:pt x="1419" y="82"/>
                  <a:pt x="1432" y="82"/>
                </a:cubicBezTo>
                <a:lnTo>
                  <a:pt x="1448" y="82"/>
                </a:lnTo>
                <a:lnTo>
                  <a:pt x="1431" y="89"/>
                </a:lnTo>
                <a:lnTo>
                  <a:pt x="1447" y="73"/>
                </a:lnTo>
                <a:cubicBezTo>
                  <a:pt x="1452" y="69"/>
                  <a:pt x="1458" y="66"/>
                  <a:pt x="1464" y="66"/>
                </a:cubicBezTo>
                <a:lnTo>
                  <a:pt x="1480" y="66"/>
                </a:lnTo>
                <a:lnTo>
                  <a:pt x="1456" y="90"/>
                </a:lnTo>
                <a:lnTo>
                  <a:pt x="1456" y="74"/>
                </a:lnTo>
                <a:cubicBezTo>
                  <a:pt x="1456" y="68"/>
                  <a:pt x="1459" y="62"/>
                  <a:pt x="1463" y="57"/>
                </a:cubicBezTo>
                <a:lnTo>
                  <a:pt x="1479" y="41"/>
                </a:lnTo>
                <a:cubicBezTo>
                  <a:pt x="1484" y="37"/>
                  <a:pt x="1490" y="34"/>
                  <a:pt x="1496" y="34"/>
                </a:cubicBezTo>
                <a:lnTo>
                  <a:pt x="1512" y="34"/>
                </a:lnTo>
                <a:lnTo>
                  <a:pt x="1495" y="41"/>
                </a:lnTo>
                <a:lnTo>
                  <a:pt x="1511" y="25"/>
                </a:lnTo>
                <a:lnTo>
                  <a:pt x="1527" y="9"/>
                </a:lnTo>
                <a:cubicBezTo>
                  <a:pt x="1537" y="0"/>
                  <a:pt x="1552" y="0"/>
                  <a:pt x="1561" y="9"/>
                </a:cubicBezTo>
                <a:cubicBezTo>
                  <a:pt x="1571" y="19"/>
                  <a:pt x="1571" y="34"/>
                  <a:pt x="1561" y="43"/>
                </a:cubicBezTo>
                <a:lnTo>
                  <a:pt x="1545" y="59"/>
                </a:lnTo>
                <a:lnTo>
                  <a:pt x="1529" y="75"/>
                </a:lnTo>
                <a:cubicBezTo>
                  <a:pt x="1525" y="80"/>
                  <a:pt x="1519" y="82"/>
                  <a:pt x="1512" y="82"/>
                </a:cubicBezTo>
                <a:lnTo>
                  <a:pt x="1496" y="82"/>
                </a:lnTo>
                <a:lnTo>
                  <a:pt x="1513" y="75"/>
                </a:lnTo>
                <a:lnTo>
                  <a:pt x="1497" y="91"/>
                </a:lnTo>
                <a:lnTo>
                  <a:pt x="1504" y="74"/>
                </a:lnTo>
                <a:lnTo>
                  <a:pt x="1504" y="90"/>
                </a:lnTo>
                <a:cubicBezTo>
                  <a:pt x="1504" y="104"/>
                  <a:pt x="1494" y="114"/>
                  <a:pt x="1480" y="114"/>
                </a:cubicBezTo>
                <a:lnTo>
                  <a:pt x="1464" y="114"/>
                </a:lnTo>
                <a:lnTo>
                  <a:pt x="1481" y="107"/>
                </a:lnTo>
                <a:lnTo>
                  <a:pt x="1465" y="123"/>
                </a:lnTo>
                <a:cubicBezTo>
                  <a:pt x="1461" y="128"/>
                  <a:pt x="1455" y="130"/>
                  <a:pt x="1448" y="130"/>
                </a:cubicBezTo>
                <a:lnTo>
                  <a:pt x="1432" y="130"/>
                </a:lnTo>
                <a:lnTo>
                  <a:pt x="1456" y="106"/>
                </a:lnTo>
                <a:lnTo>
                  <a:pt x="1456" y="122"/>
                </a:lnTo>
                <a:cubicBezTo>
                  <a:pt x="1456" y="129"/>
                  <a:pt x="1454" y="135"/>
                  <a:pt x="1449" y="139"/>
                </a:cubicBezTo>
                <a:lnTo>
                  <a:pt x="1433" y="155"/>
                </a:lnTo>
                <a:cubicBezTo>
                  <a:pt x="1429" y="160"/>
                  <a:pt x="1423" y="162"/>
                  <a:pt x="1416" y="162"/>
                </a:cubicBezTo>
                <a:lnTo>
                  <a:pt x="1400" y="162"/>
                </a:lnTo>
                <a:lnTo>
                  <a:pt x="1417" y="155"/>
                </a:lnTo>
                <a:lnTo>
                  <a:pt x="1401" y="171"/>
                </a:lnTo>
                <a:lnTo>
                  <a:pt x="1385" y="187"/>
                </a:lnTo>
                <a:lnTo>
                  <a:pt x="1369" y="203"/>
                </a:lnTo>
                <a:lnTo>
                  <a:pt x="1353" y="219"/>
                </a:lnTo>
                <a:lnTo>
                  <a:pt x="1337" y="235"/>
                </a:lnTo>
                <a:cubicBezTo>
                  <a:pt x="1333" y="240"/>
                  <a:pt x="1327" y="242"/>
                  <a:pt x="1320" y="242"/>
                </a:cubicBezTo>
                <a:lnTo>
                  <a:pt x="1304" y="242"/>
                </a:lnTo>
                <a:lnTo>
                  <a:pt x="1328" y="218"/>
                </a:lnTo>
                <a:lnTo>
                  <a:pt x="1328" y="234"/>
                </a:lnTo>
                <a:cubicBezTo>
                  <a:pt x="1328" y="248"/>
                  <a:pt x="1318" y="258"/>
                  <a:pt x="1304" y="258"/>
                </a:cubicBezTo>
                <a:lnTo>
                  <a:pt x="1288" y="258"/>
                </a:lnTo>
                <a:lnTo>
                  <a:pt x="1305" y="251"/>
                </a:lnTo>
                <a:lnTo>
                  <a:pt x="1289" y="267"/>
                </a:lnTo>
                <a:lnTo>
                  <a:pt x="1296" y="250"/>
                </a:lnTo>
                <a:lnTo>
                  <a:pt x="1296" y="266"/>
                </a:lnTo>
                <a:cubicBezTo>
                  <a:pt x="1296" y="280"/>
                  <a:pt x="1286" y="290"/>
                  <a:pt x="1272" y="290"/>
                </a:cubicBezTo>
                <a:lnTo>
                  <a:pt x="1256" y="290"/>
                </a:lnTo>
                <a:lnTo>
                  <a:pt x="1273" y="283"/>
                </a:lnTo>
                <a:lnTo>
                  <a:pt x="1257" y="299"/>
                </a:lnTo>
                <a:lnTo>
                  <a:pt x="1241" y="315"/>
                </a:lnTo>
                <a:lnTo>
                  <a:pt x="1225" y="331"/>
                </a:lnTo>
                <a:lnTo>
                  <a:pt x="1209" y="347"/>
                </a:lnTo>
                <a:lnTo>
                  <a:pt x="1193" y="363"/>
                </a:lnTo>
                <a:lnTo>
                  <a:pt x="1177" y="379"/>
                </a:lnTo>
                <a:cubicBezTo>
                  <a:pt x="1173" y="384"/>
                  <a:pt x="1167" y="386"/>
                  <a:pt x="1160" y="386"/>
                </a:cubicBezTo>
                <a:lnTo>
                  <a:pt x="1144" y="386"/>
                </a:lnTo>
                <a:lnTo>
                  <a:pt x="1168" y="362"/>
                </a:lnTo>
                <a:lnTo>
                  <a:pt x="1168" y="378"/>
                </a:lnTo>
                <a:cubicBezTo>
                  <a:pt x="1168" y="385"/>
                  <a:pt x="1166" y="391"/>
                  <a:pt x="1161" y="395"/>
                </a:cubicBezTo>
                <a:lnTo>
                  <a:pt x="1145" y="411"/>
                </a:lnTo>
                <a:lnTo>
                  <a:pt x="1129" y="427"/>
                </a:lnTo>
                <a:lnTo>
                  <a:pt x="1113" y="443"/>
                </a:lnTo>
                <a:lnTo>
                  <a:pt x="1097" y="459"/>
                </a:lnTo>
                <a:cubicBezTo>
                  <a:pt x="1093" y="464"/>
                  <a:pt x="1087" y="466"/>
                  <a:pt x="1080" y="466"/>
                </a:cubicBezTo>
                <a:lnTo>
                  <a:pt x="1064" y="466"/>
                </a:lnTo>
                <a:lnTo>
                  <a:pt x="1088" y="442"/>
                </a:lnTo>
                <a:lnTo>
                  <a:pt x="1088" y="458"/>
                </a:lnTo>
                <a:cubicBezTo>
                  <a:pt x="1088" y="465"/>
                  <a:pt x="1086" y="471"/>
                  <a:pt x="1081" y="475"/>
                </a:cubicBezTo>
                <a:lnTo>
                  <a:pt x="1065" y="491"/>
                </a:lnTo>
                <a:lnTo>
                  <a:pt x="1049" y="507"/>
                </a:lnTo>
                <a:lnTo>
                  <a:pt x="1056" y="490"/>
                </a:lnTo>
                <a:lnTo>
                  <a:pt x="1056" y="506"/>
                </a:lnTo>
                <a:cubicBezTo>
                  <a:pt x="1056" y="520"/>
                  <a:pt x="1046" y="530"/>
                  <a:pt x="1032" y="530"/>
                </a:cubicBezTo>
                <a:lnTo>
                  <a:pt x="1016" y="530"/>
                </a:lnTo>
                <a:lnTo>
                  <a:pt x="1033" y="523"/>
                </a:lnTo>
                <a:lnTo>
                  <a:pt x="1017" y="539"/>
                </a:lnTo>
                <a:lnTo>
                  <a:pt x="1001" y="555"/>
                </a:lnTo>
                <a:lnTo>
                  <a:pt x="1008" y="538"/>
                </a:lnTo>
                <a:lnTo>
                  <a:pt x="1008" y="554"/>
                </a:lnTo>
                <a:cubicBezTo>
                  <a:pt x="1008" y="568"/>
                  <a:pt x="998" y="578"/>
                  <a:pt x="984" y="578"/>
                </a:cubicBezTo>
                <a:lnTo>
                  <a:pt x="968" y="578"/>
                </a:lnTo>
                <a:lnTo>
                  <a:pt x="992" y="554"/>
                </a:lnTo>
                <a:lnTo>
                  <a:pt x="992" y="570"/>
                </a:lnTo>
                <a:cubicBezTo>
                  <a:pt x="992" y="577"/>
                  <a:pt x="990" y="583"/>
                  <a:pt x="985" y="587"/>
                </a:cubicBezTo>
                <a:lnTo>
                  <a:pt x="969" y="603"/>
                </a:lnTo>
                <a:cubicBezTo>
                  <a:pt x="965" y="608"/>
                  <a:pt x="959" y="610"/>
                  <a:pt x="952" y="610"/>
                </a:cubicBezTo>
                <a:lnTo>
                  <a:pt x="936" y="610"/>
                </a:lnTo>
                <a:lnTo>
                  <a:pt x="960" y="586"/>
                </a:lnTo>
                <a:lnTo>
                  <a:pt x="960" y="602"/>
                </a:lnTo>
                <a:cubicBezTo>
                  <a:pt x="960" y="609"/>
                  <a:pt x="958" y="615"/>
                  <a:pt x="953" y="619"/>
                </a:cubicBezTo>
                <a:lnTo>
                  <a:pt x="937" y="635"/>
                </a:lnTo>
                <a:lnTo>
                  <a:pt x="921" y="651"/>
                </a:lnTo>
                <a:lnTo>
                  <a:pt x="905" y="667"/>
                </a:lnTo>
                <a:lnTo>
                  <a:pt x="912" y="650"/>
                </a:lnTo>
                <a:lnTo>
                  <a:pt x="912" y="666"/>
                </a:lnTo>
                <a:cubicBezTo>
                  <a:pt x="912" y="680"/>
                  <a:pt x="902" y="690"/>
                  <a:pt x="888" y="690"/>
                </a:cubicBezTo>
                <a:lnTo>
                  <a:pt x="872" y="690"/>
                </a:lnTo>
                <a:lnTo>
                  <a:pt x="896" y="666"/>
                </a:lnTo>
                <a:lnTo>
                  <a:pt x="896" y="682"/>
                </a:lnTo>
                <a:cubicBezTo>
                  <a:pt x="896" y="689"/>
                  <a:pt x="894" y="695"/>
                  <a:pt x="889" y="699"/>
                </a:cubicBezTo>
                <a:lnTo>
                  <a:pt x="873" y="715"/>
                </a:lnTo>
                <a:cubicBezTo>
                  <a:pt x="869" y="720"/>
                  <a:pt x="863" y="722"/>
                  <a:pt x="856" y="722"/>
                </a:cubicBezTo>
                <a:lnTo>
                  <a:pt x="840" y="722"/>
                </a:lnTo>
                <a:lnTo>
                  <a:pt x="864" y="698"/>
                </a:lnTo>
                <a:lnTo>
                  <a:pt x="864" y="714"/>
                </a:lnTo>
                <a:cubicBezTo>
                  <a:pt x="864" y="721"/>
                  <a:pt x="862" y="727"/>
                  <a:pt x="857" y="731"/>
                </a:cubicBezTo>
                <a:lnTo>
                  <a:pt x="841" y="747"/>
                </a:lnTo>
                <a:lnTo>
                  <a:pt x="825" y="763"/>
                </a:lnTo>
                <a:lnTo>
                  <a:pt x="832" y="746"/>
                </a:lnTo>
                <a:lnTo>
                  <a:pt x="832" y="762"/>
                </a:lnTo>
                <a:cubicBezTo>
                  <a:pt x="832" y="776"/>
                  <a:pt x="822" y="786"/>
                  <a:pt x="808" y="786"/>
                </a:cubicBezTo>
                <a:lnTo>
                  <a:pt x="792" y="786"/>
                </a:lnTo>
                <a:lnTo>
                  <a:pt x="816" y="762"/>
                </a:lnTo>
                <a:lnTo>
                  <a:pt x="816" y="778"/>
                </a:lnTo>
                <a:cubicBezTo>
                  <a:pt x="816" y="792"/>
                  <a:pt x="806" y="802"/>
                  <a:pt x="792" y="802"/>
                </a:cubicBezTo>
                <a:lnTo>
                  <a:pt x="776" y="802"/>
                </a:lnTo>
                <a:lnTo>
                  <a:pt x="800" y="778"/>
                </a:lnTo>
                <a:lnTo>
                  <a:pt x="800" y="794"/>
                </a:lnTo>
                <a:cubicBezTo>
                  <a:pt x="800" y="801"/>
                  <a:pt x="798" y="807"/>
                  <a:pt x="793" y="811"/>
                </a:cubicBezTo>
                <a:lnTo>
                  <a:pt x="777" y="827"/>
                </a:lnTo>
                <a:lnTo>
                  <a:pt x="761" y="843"/>
                </a:lnTo>
                <a:lnTo>
                  <a:pt x="768" y="826"/>
                </a:lnTo>
                <a:lnTo>
                  <a:pt x="768" y="842"/>
                </a:lnTo>
                <a:cubicBezTo>
                  <a:pt x="768" y="856"/>
                  <a:pt x="758" y="866"/>
                  <a:pt x="744" y="866"/>
                </a:cubicBezTo>
                <a:lnTo>
                  <a:pt x="728" y="866"/>
                </a:lnTo>
                <a:lnTo>
                  <a:pt x="752" y="842"/>
                </a:lnTo>
                <a:lnTo>
                  <a:pt x="752" y="858"/>
                </a:lnTo>
                <a:lnTo>
                  <a:pt x="752" y="874"/>
                </a:lnTo>
                <a:cubicBezTo>
                  <a:pt x="752" y="888"/>
                  <a:pt x="742" y="898"/>
                  <a:pt x="728" y="898"/>
                </a:cubicBezTo>
                <a:lnTo>
                  <a:pt x="712" y="898"/>
                </a:lnTo>
                <a:lnTo>
                  <a:pt x="736" y="874"/>
                </a:lnTo>
                <a:lnTo>
                  <a:pt x="736" y="890"/>
                </a:lnTo>
                <a:cubicBezTo>
                  <a:pt x="736" y="897"/>
                  <a:pt x="734" y="903"/>
                  <a:pt x="729" y="907"/>
                </a:cubicBezTo>
                <a:lnTo>
                  <a:pt x="713" y="923"/>
                </a:lnTo>
                <a:lnTo>
                  <a:pt x="697" y="939"/>
                </a:lnTo>
                <a:lnTo>
                  <a:pt x="704" y="922"/>
                </a:lnTo>
                <a:lnTo>
                  <a:pt x="704" y="938"/>
                </a:lnTo>
                <a:cubicBezTo>
                  <a:pt x="704" y="952"/>
                  <a:pt x="694" y="962"/>
                  <a:pt x="680" y="962"/>
                </a:cubicBezTo>
                <a:lnTo>
                  <a:pt x="664" y="962"/>
                </a:lnTo>
                <a:lnTo>
                  <a:pt x="688" y="938"/>
                </a:lnTo>
                <a:lnTo>
                  <a:pt x="688" y="954"/>
                </a:lnTo>
                <a:cubicBezTo>
                  <a:pt x="688" y="961"/>
                  <a:pt x="686" y="967"/>
                  <a:pt x="681" y="971"/>
                </a:cubicBezTo>
                <a:lnTo>
                  <a:pt x="665" y="987"/>
                </a:lnTo>
                <a:lnTo>
                  <a:pt x="649" y="1003"/>
                </a:lnTo>
                <a:lnTo>
                  <a:pt x="656" y="986"/>
                </a:lnTo>
                <a:lnTo>
                  <a:pt x="656" y="1002"/>
                </a:lnTo>
                <a:cubicBezTo>
                  <a:pt x="656" y="1009"/>
                  <a:pt x="654" y="1015"/>
                  <a:pt x="649" y="1019"/>
                </a:cubicBezTo>
                <a:lnTo>
                  <a:pt x="633" y="1035"/>
                </a:lnTo>
                <a:lnTo>
                  <a:pt x="640" y="1018"/>
                </a:lnTo>
                <a:lnTo>
                  <a:pt x="640" y="1034"/>
                </a:lnTo>
                <a:cubicBezTo>
                  <a:pt x="640" y="1048"/>
                  <a:pt x="630" y="1058"/>
                  <a:pt x="616" y="1058"/>
                </a:cubicBezTo>
                <a:lnTo>
                  <a:pt x="600" y="1058"/>
                </a:lnTo>
                <a:lnTo>
                  <a:pt x="624" y="1034"/>
                </a:lnTo>
                <a:lnTo>
                  <a:pt x="624" y="1050"/>
                </a:lnTo>
                <a:cubicBezTo>
                  <a:pt x="624" y="1057"/>
                  <a:pt x="622" y="1063"/>
                  <a:pt x="617" y="1067"/>
                </a:cubicBezTo>
                <a:lnTo>
                  <a:pt x="601" y="1083"/>
                </a:lnTo>
                <a:lnTo>
                  <a:pt x="608" y="1066"/>
                </a:lnTo>
                <a:lnTo>
                  <a:pt x="608" y="1082"/>
                </a:lnTo>
                <a:cubicBezTo>
                  <a:pt x="608" y="1089"/>
                  <a:pt x="606" y="1095"/>
                  <a:pt x="601" y="1099"/>
                </a:cubicBezTo>
                <a:lnTo>
                  <a:pt x="585" y="1115"/>
                </a:lnTo>
                <a:lnTo>
                  <a:pt x="569" y="1131"/>
                </a:lnTo>
                <a:lnTo>
                  <a:pt x="576" y="1114"/>
                </a:lnTo>
                <a:lnTo>
                  <a:pt x="576" y="1130"/>
                </a:lnTo>
                <a:cubicBezTo>
                  <a:pt x="576" y="1144"/>
                  <a:pt x="566" y="1154"/>
                  <a:pt x="552" y="1154"/>
                </a:cubicBezTo>
                <a:lnTo>
                  <a:pt x="536" y="1154"/>
                </a:lnTo>
                <a:lnTo>
                  <a:pt x="560" y="1130"/>
                </a:lnTo>
                <a:lnTo>
                  <a:pt x="560" y="1146"/>
                </a:lnTo>
                <a:lnTo>
                  <a:pt x="560" y="1162"/>
                </a:lnTo>
                <a:cubicBezTo>
                  <a:pt x="560" y="1176"/>
                  <a:pt x="550" y="1186"/>
                  <a:pt x="536" y="1186"/>
                </a:cubicBezTo>
                <a:lnTo>
                  <a:pt x="520" y="1186"/>
                </a:lnTo>
                <a:lnTo>
                  <a:pt x="544" y="1162"/>
                </a:lnTo>
                <a:lnTo>
                  <a:pt x="544" y="1178"/>
                </a:lnTo>
                <a:cubicBezTo>
                  <a:pt x="544" y="1185"/>
                  <a:pt x="542" y="1191"/>
                  <a:pt x="537" y="1195"/>
                </a:cubicBezTo>
                <a:lnTo>
                  <a:pt x="521" y="1211"/>
                </a:lnTo>
                <a:lnTo>
                  <a:pt x="528" y="1194"/>
                </a:lnTo>
                <a:lnTo>
                  <a:pt x="528" y="1210"/>
                </a:lnTo>
                <a:cubicBezTo>
                  <a:pt x="528" y="1217"/>
                  <a:pt x="526" y="1223"/>
                  <a:pt x="521" y="1227"/>
                </a:cubicBezTo>
                <a:lnTo>
                  <a:pt x="505" y="1243"/>
                </a:lnTo>
                <a:lnTo>
                  <a:pt x="512" y="1226"/>
                </a:lnTo>
                <a:lnTo>
                  <a:pt x="512" y="1242"/>
                </a:lnTo>
                <a:cubicBezTo>
                  <a:pt x="512" y="1249"/>
                  <a:pt x="510" y="1255"/>
                  <a:pt x="505" y="1259"/>
                </a:cubicBezTo>
                <a:lnTo>
                  <a:pt x="489" y="1275"/>
                </a:lnTo>
                <a:lnTo>
                  <a:pt x="473" y="1291"/>
                </a:lnTo>
                <a:lnTo>
                  <a:pt x="480" y="1274"/>
                </a:lnTo>
                <a:lnTo>
                  <a:pt x="480" y="1290"/>
                </a:lnTo>
                <a:lnTo>
                  <a:pt x="480" y="1306"/>
                </a:lnTo>
                <a:cubicBezTo>
                  <a:pt x="480" y="1320"/>
                  <a:pt x="470" y="1330"/>
                  <a:pt x="456" y="1330"/>
                </a:cubicBezTo>
                <a:lnTo>
                  <a:pt x="440" y="1330"/>
                </a:lnTo>
                <a:lnTo>
                  <a:pt x="464" y="1306"/>
                </a:lnTo>
                <a:lnTo>
                  <a:pt x="464" y="1322"/>
                </a:lnTo>
                <a:lnTo>
                  <a:pt x="464" y="1338"/>
                </a:lnTo>
                <a:cubicBezTo>
                  <a:pt x="464" y="1352"/>
                  <a:pt x="454" y="1362"/>
                  <a:pt x="440" y="1362"/>
                </a:cubicBezTo>
                <a:lnTo>
                  <a:pt x="424" y="1362"/>
                </a:lnTo>
                <a:lnTo>
                  <a:pt x="448" y="1338"/>
                </a:lnTo>
                <a:lnTo>
                  <a:pt x="448" y="1354"/>
                </a:lnTo>
                <a:cubicBezTo>
                  <a:pt x="448" y="1361"/>
                  <a:pt x="446" y="1367"/>
                  <a:pt x="441" y="1371"/>
                </a:cubicBezTo>
                <a:lnTo>
                  <a:pt x="425" y="1387"/>
                </a:lnTo>
                <a:lnTo>
                  <a:pt x="432" y="1370"/>
                </a:lnTo>
                <a:lnTo>
                  <a:pt x="432" y="1386"/>
                </a:lnTo>
                <a:cubicBezTo>
                  <a:pt x="432" y="1393"/>
                  <a:pt x="430" y="1399"/>
                  <a:pt x="425" y="1403"/>
                </a:cubicBezTo>
                <a:lnTo>
                  <a:pt x="409" y="1419"/>
                </a:lnTo>
                <a:lnTo>
                  <a:pt x="416" y="1402"/>
                </a:lnTo>
                <a:lnTo>
                  <a:pt x="416" y="1418"/>
                </a:lnTo>
                <a:cubicBezTo>
                  <a:pt x="416" y="1425"/>
                  <a:pt x="414" y="1431"/>
                  <a:pt x="409" y="1435"/>
                </a:cubicBezTo>
                <a:lnTo>
                  <a:pt x="393" y="1451"/>
                </a:lnTo>
                <a:lnTo>
                  <a:pt x="400" y="1434"/>
                </a:lnTo>
                <a:lnTo>
                  <a:pt x="400" y="1450"/>
                </a:lnTo>
                <a:cubicBezTo>
                  <a:pt x="400" y="1457"/>
                  <a:pt x="398" y="1463"/>
                  <a:pt x="393" y="1467"/>
                </a:cubicBezTo>
                <a:lnTo>
                  <a:pt x="377" y="1483"/>
                </a:lnTo>
                <a:lnTo>
                  <a:pt x="384" y="1466"/>
                </a:lnTo>
                <a:lnTo>
                  <a:pt x="384" y="1482"/>
                </a:lnTo>
                <a:lnTo>
                  <a:pt x="384" y="1498"/>
                </a:lnTo>
                <a:cubicBezTo>
                  <a:pt x="384" y="1512"/>
                  <a:pt x="374" y="1522"/>
                  <a:pt x="360" y="1522"/>
                </a:cubicBezTo>
                <a:lnTo>
                  <a:pt x="344" y="1522"/>
                </a:lnTo>
                <a:lnTo>
                  <a:pt x="368" y="1498"/>
                </a:lnTo>
                <a:lnTo>
                  <a:pt x="368" y="1514"/>
                </a:lnTo>
                <a:lnTo>
                  <a:pt x="368" y="1530"/>
                </a:lnTo>
                <a:cubicBezTo>
                  <a:pt x="368" y="1544"/>
                  <a:pt x="358" y="1554"/>
                  <a:pt x="344" y="1554"/>
                </a:cubicBezTo>
                <a:lnTo>
                  <a:pt x="328" y="1554"/>
                </a:lnTo>
                <a:lnTo>
                  <a:pt x="352" y="1530"/>
                </a:lnTo>
                <a:lnTo>
                  <a:pt x="352" y="1546"/>
                </a:lnTo>
                <a:lnTo>
                  <a:pt x="352" y="1562"/>
                </a:lnTo>
                <a:cubicBezTo>
                  <a:pt x="352" y="1569"/>
                  <a:pt x="350" y="1575"/>
                  <a:pt x="345" y="1579"/>
                </a:cubicBezTo>
                <a:lnTo>
                  <a:pt x="329" y="1595"/>
                </a:lnTo>
                <a:lnTo>
                  <a:pt x="336" y="1578"/>
                </a:lnTo>
                <a:lnTo>
                  <a:pt x="336" y="1594"/>
                </a:lnTo>
                <a:cubicBezTo>
                  <a:pt x="336" y="1601"/>
                  <a:pt x="334" y="1607"/>
                  <a:pt x="329" y="1611"/>
                </a:cubicBezTo>
                <a:lnTo>
                  <a:pt x="313" y="1627"/>
                </a:lnTo>
                <a:lnTo>
                  <a:pt x="320" y="1610"/>
                </a:lnTo>
                <a:lnTo>
                  <a:pt x="320" y="1626"/>
                </a:lnTo>
                <a:lnTo>
                  <a:pt x="320" y="1642"/>
                </a:lnTo>
                <a:cubicBezTo>
                  <a:pt x="320" y="1649"/>
                  <a:pt x="318" y="1655"/>
                  <a:pt x="313" y="1659"/>
                </a:cubicBezTo>
                <a:lnTo>
                  <a:pt x="297" y="1675"/>
                </a:lnTo>
                <a:lnTo>
                  <a:pt x="304" y="1658"/>
                </a:lnTo>
                <a:lnTo>
                  <a:pt x="304" y="1674"/>
                </a:lnTo>
                <a:cubicBezTo>
                  <a:pt x="304" y="1681"/>
                  <a:pt x="302" y="1687"/>
                  <a:pt x="297" y="1691"/>
                </a:cubicBezTo>
                <a:lnTo>
                  <a:pt x="281" y="1707"/>
                </a:lnTo>
                <a:lnTo>
                  <a:pt x="288" y="1690"/>
                </a:lnTo>
                <a:lnTo>
                  <a:pt x="288" y="1706"/>
                </a:lnTo>
                <a:cubicBezTo>
                  <a:pt x="288" y="1713"/>
                  <a:pt x="286" y="1719"/>
                  <a:pt x="281" y="1723"/>
                </a:cubicBezTo>
                <a:lnTo>
                  <a:pt x="265" y="1739"/>
                </a:lnTo>
                <a:lnTo>
                  <a:pt x="272" y="1722"/>
                </a:lnTo>
                <a:lnTo>
                  <a:pt x="272" y="1738"/>
                </a:lnTo>
                <a:lnTo>
                  <a:pt x="272" y="1754"/>
                </a:lnTo>
                <a:cubicBezTo>
                  <a:pt x="272" y="1761"/>
                  <a:pt x="270" y="1767"/>
                  <a:pt x="265" y="1771"/>
                </a:cubicBezTo>
                <a:lnTo>
                  <a:pt x="249" y="1787"/>
                </a:lnTo>
                <a:lnTo>
                  <a:pt x="256" y="1770"/>
                </a:lnTo>
                <a:lnTo>
                  <a:pt x="256" y="1786"/>
                </a:lnTo>
                <a:lnTo>
                  <a:pt x="256" y="1802"/>
                </a:lnTo>
                <a:cubicBezTo>
                  <a:pt x="256" y="1809"/>
                  <a:pt x="254" y="1815"/>
                  <a:pt x="249" y="1819"/>
                </a:cubicBezTo>
                <a:lnTo>
                  <a:pt x="233" y="1835"/>
                </a:lnTo>
                <a:lnTo>
                  <a:pt x="240" y="1818"/>
                </a:lnTo>
                <a:lnTo>
                  <a:pt x="240" y="1834"/>
                </a:lnTo>
                <a:cubicBezTo>
                  <a:pt x="240" y="1841"/>
                  <a:pt x="238" y="1847"/>
                  <a:pt x="233" y="1851"/>
                </a:cubicBezTo>
                <a:lnTo>
                  <a:pt x="217" y="1867"/>
                </a:lnTo>
                <a:lnTo>
                  <a:pt x="224" y="1850"/>
                </a:lnTo>
                <a:lnTo>
                  <a:pt x="224" y="1866"/>
                </a:lnTo>
                <a:lnTo>
                  <a:pt x="224" y="1882"/>
                </a:lnTo>
                <a:lnTo>
                  <a:pt x="224" y="1898"/>
                </a:lnTo>
                <a:cubicBezTo>
                  <a:pt x="224" y="1912"/>
                  <a:pt x="214" y="1922"/>
                  <a:pt x="200" y="1922"/>
                </a:cubicBezTo>
                <a:lnTo>
                  <a:pt x="184" y="1922"/>
                </a:lnTo>
                <a:lnTo>
                  <a:pt x="208" y="1898"/>
                </a:lnTo>
                <a:lnTo>
                  <a:pt x="208" y="1914"/>
                </a:lnTo>
                <a:lnTo>
                  <a:pt x="208" y="1930"/>
                </a:lnTo>
                <a:lnTo>
                  <a:pt x="208" y="1946"/>
                </a:lnTo>
                <a:cubicBezTo>
                  <a:pt x="208" y="1960"/>
                  <a:pt x="198" y="1970"/>
                  <a:pt x="184" y="1970"/>
                </a:cubicBezTo>
                <a:lnTo>
                  <a:pt x="168" y="1970"/>
                </a:lnTo>
                <a:lnTo>
                  <a:pt x="192" y="1946"/>
                </a:lnTo>
                <a:lnTo>
                  <a:pt x="192" y="1962"/>
                </a:lnTo>
                <a:lnTo>
                  <a:pt x="192" y="1978"/>
                </a:lnTo>
                <a:lnTo>
                  <a:pt x="192" y="1994"/>
                </a:lnTo>
                <a:cubicBezTo>
                  <a:pt x="192" y="2008"/>
                  <a:pt x="182" y="2018"/>
                  <a:pt x="168" y="2018"/>
                </a:cubicBezTo>
                <a:lnTo>
                  <a:pt x="152" y="2018"/>
                </a:lnTo>
                <a:lnTo>
                  <a:pt x="176" y="1994"/>
                </a:lnTo>
                <a:lnTo>
                  <a:pt x="176" y="2010"/>
                </a:lnTo>
                <a:lnTo>
                  <a:pt x="176" y="2026"/>
                </a:lnTo>
                <a:lnTo>
                  <a:pt x="176" y="2042"/>
                </a:lnTo>
                <a:lnTo>
                  <a:pt x="176" y="2058"/>
                </a:lnTo>
                <a:cubicBezTo>
                  <a:pt x="176" y="2072"/>
                  <a:pt x="166" y="2082"/>
                  <a:pt x="152" y="2082"/>
                </a:cubicBezTo>
                <a:lnTo>
                  <a:pt x="136" y="2082"/>
                </a:lnTo>
                <a:lnTo>
                  <a:pt x="160" y="2058"/>
                </a:lnTo>
                <a:lnTo>
                  <a:pt x="160" y="2074"/>
                </a:lnTo>
                <a:lnTo>
                  <a:pt x="160" y="2090"/>
                </a:lnTo>
                <a:lnTo>
                  <a:pt x="160" y="2106"/>
                </a:lnTo>
                <a:cubicBezTo>
                  <a:pt x="160" y="2113"/>
                  <a:pt x="158" y="2119"/>
                  <a:pt x="153" y="2123"/>
                </a:cubicBezTo>
                <a:lnTo>
                  <a:pt x="137" y="2139"/>
                </a:lnTo>
                <a:lnTo>
                  <a:pt x="144" y="2122"/>
                </a:lnTo>
                <a:lnTo>
                  <a:pt x="144" y="2138"/>
                </a:lnTo>
                <a:lnTo>
                  <a:pt x="144" y="2154"/>
                </a:lnTo>
                <a:lnTo>
                  <a:pt x="144" y="2170"/>
                </a:lnTo>
                <a:cubicBezTo>
                  <a:pt x="144" y="2184"/>
                  <a:pt x="134" y="2194"/>
                  <a:pt x="120" y="2194"/>
                </a:cubicBezTo>
                <a:lnTo>
                  <a:pt x="104" y="2194"/>
                </a:lnTo>
                <a:lnTo>
                  <a:pt x="128" y="2170"/>
                </a:lnTo>
                <a:lnTo>
                  <a:pt x="128" y="2186"/>
                </a:lnTo>
                <a:lnTo>
                  <a:pt x="128" y="2202"/>
                </a:lnTo>
                <a:lnTo>
                  <a:pt x="128" y="2218"/>
                </a:lnTo>
                <a:lnTo>
                  <a:pt x="128" y="2234"/>
                </a:lnTo>
                <a:lnTo>
                  <a:pt x="128" y="2250"/>
                </a:lnTo>
                <a:cubicBezTo>
                  <a:pt x="128" y="2264"/>
                  <a:pt x="118" y="2274"/>
                  <a:pt x="104" y="2274"/>
                </a:cubicBezTo>
                <a:lnTo>
                  <a:pt x="88" y="2274"/>
                </a:lnTo>
                <a:lnTo>
                  <a:pt x="112" y="2250"/>
                </a:lnTo>
                <a:lnTo>
                  <a:pt x="112" y="2266"/>
                </a:lnTo>
                <a:lnTo>
                  <a:pt x="112" y="2282"/>
                </a:lnTo>
                <a:lnTo>
                  <a:pt x="112" y="2298"/>
                </a:lnTo>
                <a:lnTo>
                  <a:pt x="112" y="2314"/>
                </a:lnTo>
                <a:cubicBezTo>
                  <a:pt x="112" y="2328"/>
                  <a:pt x="102" y="2338"/>
                  <a:pt x="88" y="2338"/>
                </a:cubicBezTo>
                <a:lnTo>
                  <a:pt x="72" y="2338"/>
                </a:lnTo>
                <a:lnTo>
                  <a:pt x="96" y="2314"/>
                </a:lnTo>
                <a:lnTo>
                  <a:pt x="96" y="2330"/>
                </a:lnTo>
                <a:lnTo>
                  <a:pt x="96" y="2346"/>
                </a:lnTo>
                <a:lnTo>
                  <a:pt x="96" y="2362"/>
                </a:lnTo>
                <a:lnTo>
                  <a:pt x="96" y="2378"/>
                </a:lnTo>
                <a:lnTo>
                  <a:pt x="96" y="2394"/>
                </a:lnTo>
                <a:cubicBezTo>
                  <a:pt x="96" y="2408"/>
                  <a:pt x="86" y="2418"/>
                  <a:pt x="72" y="2418"/>
                </a:cubicBezTo>
                <a:lnTo>
                  <a:pt x="56" y="2418"/>
                </a:lnTo>
                <a:lnTo>
                  <a:pt x="80" y="2394"/>
                </a:lnTo>
                <a:lnTo>
                  <a:pt x="80" y="2410"/>
                </a:lnTo>
                <a:lnTo>
                  <a:pt x="80" y="2426"/>
                </a:lnTo>
                <a:lnTo>
                  <a:pt x="80" y="2442"/>
                </a:lnTo>
                <a:lnTo>
                  <a:pt x="80" y="2458"/>
                </a:lnTo>
                <a:lnTo>
                  <a:pt x="80" y="2474"/>
                </a:lnTo>
                <a:lnTo>
                  <a:pt x="80" y="2490"/>
                </a:lnTo>
                <a:cubicBezTo>
                  <a:pt x="80" y="2504"/>
                  <a:pt x="70" y="2514"/>
                  <a:pt x="56" y="2514"/>
                </a:cubicBezTo>
                <a:lnTo>
                  <a:pt x="40" y="2514"/>
                </a:lnTo>
                <a:lnTo>
                  <a:pt x="64" y="2490"/>
                </a:lnTo>
                <a:lnTo>
                  <a:pt x="64" y="2506"/>
                </a:lnTo>
                <a:lnTo>
                  <a:pt x="64" y="2522"/>
                </a:lnTo>
                <a:lnTo>
                  <a:pt x="64" y="2538"/>
                </a:lnTo>
                <a:lnTo>
                  <a:pt x="64" y="2554"/>
                </a:lnTo>
                <a:lnTo>
                  <a:pt x="64" y="2570"/>
                </a:lnTo>
                <a:lnTo>
                  <a:pt x="64" y="2586"/>
                </a:lnTo>
                <a:cubicBezTo>
                  <a:pt x="64" y="2593"/>
                  <a:pt x="62" y="2599"/>
                  <a:pt x="57" y="2603"/>
                </a:cubicBezTo>
                <a:lnTo>
                  <a:pt x="41" y="2619"/>
                </a:lnTo>
                <a:lnTo>
                  <a:pt x="48" y="2602"/>
                </a:lnTo>
                <a:lnTo>
                  <a:pt x="48" y="2618"/>
                </a:lnTo>
                <a:lnTo>
                  <a:pt x="48" y="2634"/>
                </a:lnTo>
                <a:lnTo>
                  <a:pt x="48" y="2650"/>
                </a:lnTo>
                <a:lnTo>
                  <a:pt x="48" y="2666"/>
                </a:lnTo>
                <a:cubicBezTo>
                  <a:pt x="48" y="2680"/>
                  <a:pt x="38" y="2690"/>
                  <a:pt x="24" y="2690"/>
                </a:cubicBezTo>
                <a:cubicBezTo>
                  <a:pt x="11" y="2690"/>
                  <a:pt x="0" y="2680"/>
                  <a:pt x="0" y="2666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0" name="Freeform 70"/>
          <p:cNvSpPr>
            <a:spLocks/>
          </p:cNvSpPr>
          <p:nvPr/>
        </p:nvSpPr>
        <p:spPr bwMode="auto">
          <a:xfrm>
            <a:off x="1995488" y="1470025"/>
            <a:ext cx="1649413" cy="506413"/>
          </a:xfrm>
          <a:custGeom>
            <a:avLst/>
            <a:gdLst/>
            <a:ahLst/>
            <a:cxnLst>
              <a:cxn ang="0">
                <a:pos x="73" y="935"/>
              </a:cxn>
              <a:cxn ang="0">
                <a:pos x="154" y="880"/>
              </a:cxn>
              <a:cxn ang="0">
                <a:pos x="234" y="832"/>
              </a:cxn>
              <a:cxn ang="0">
                <a:pos x="281" y="791"/>
              </a:cxn>
              <a:cxn ang="0">
                <a:pos x="362" y="752"/>
              </a:cxn>
              <a:cxn ang="0">
                <a:pos x="409" y="711"/>
              </a:cxn>
              <a:cxn ang="0">
                <a:pos x="457" y="695"/>
              </a:cxn>
              <a:cxn ang="0">
                <a:pos x="538" y="640"/>
              </a:cxn>
              <a:cxn ang="0">
                <a:pos x="585" y="615"/>
              </a:cxn>
              <a:cxn ang="0">
                <a:pos x="672" y="563"/>
              </a:cxn>
              <a:cxn ang="0">
                <a:pos x="713" y="551"/>
              </a:cxn>
              <a:cxn ang="0">
                <a:pos x="793" y="503"/>
              </a:cxn>
              <a:cxn ang="0">
                <a:pos x="874" y="464"/>
              </a:cxn>
              <a:cxn ang="0">
                <a:pos x="954" y="432"/>
              </a:cxn>
              <a:cxn ang="0">
                <a:pos x="1008" y="403"/>
              </a:cxn>
              <a:cxn ang="0">
                <a:pos x="1114" y="368"/>
              </a:cxn>
              <a:cxn ang="0">
                <a:pos x="1177" y="343"/>
              </a:cxn>
              <a:cxn ang="0">
                <a:pos x="1273" y="295"/>
              </a:cxn>
              <a:cxn ang="0">
                <a:pos x="1360" y="275"/>
              </a:cxn>
              <a:cxn ang="0">
                <a:pos x="1498" y="224"/>
              </a:cxn>
              <a:cxn ang="0">
                <a:pos x="1600" y="195"/>
              </a:cxn>
              <a:cxn ang="0">
                <a:pos x="1754" y="160"/>
              </a:cxn>
              <a:cxn ang="0">
                <a:pos x="1888" y="115"/>
              </a:cxn>
              <a:cxn ang="0">
                <a:pos x="2016" y="99"/>
              </a:cxn>
              <a:cxn ang="0">
                <a:pos x="2186" y="64"/>
              </a:cxn>
              <a:cxn ang="0">
                <a:pos x="2371" y="34"/>
              </a:cxn>
              <a:cxn ang="0">
                <a:pos x="2602" y="16"/>
              </a:cxn>
              <a:cxn ang="0">
                <a:pos x="2890" y="0"/>
              </a:cxn>
              <a:cxn ang="0">
                <a:pos x="3266" y="40"/>
              </a:cxn>
              <a:cxn ang="0">
                <a:pos x="2890" y="48"/>
              </a:cxn>
              <a:cxn ang="0">
                <a:pos x="2602" y="64"/>
              </a:cxn>
              <a:cxn ang="0">
                <a:pos x="2386" y="79"/>
              </a:cxn>
              <a:cxn ang="0">
                <a:pos x="2186" y="112"/>
              </a:cxn>
              <a:cxn ang="0">
                <a:pos x="2037" y="142"/>
              </a:cxn>
              <a:cxn ang="0">
                <a:pos x="1909" y="158"/>
              </a:cxn>
              <a:cxn ang="0">
                <a:pos x="1754" y="208"/>
              </a:cxn>
              <a:cxn ang="0">
                <a:pos x="1621" y="238"/>
              </a:cxn>
              <a:cxn ang="0">
                <a:pos x="1498" y="272"/>
              </a:cxn>
              <a:cxn ang="0">
                <a:pos x="1381" y="318"/>
              </a:cxn>
              <a:cxn ang="0">
                <a:pos x="1307" y="329"/>
              </a:cxn>
              <a:cxn ang="0">
                <a:pos x="1211" y="377"/>
              </a:cxn>
              <a:cxn ang="0">
                <a:pos x="1114" y="416"/>
              </a:cxn>
              <a:cxn ang="0">
                <a:pos x="1029" y="446"/>
              </a:cxn>
              <a:cxn ang="0">
                <a:pos x="954" y="480"/>
              </a:cxn>
              <a:cxn ang="0">
                <a:pos x="874" y="512"/>
              </a:cxn>
              <a:cxn ang="0">
                <a:pos x="827" y="537"/>
              </a:cxn>
              <a:cxn ang="0">
                <a:pos x="747" y="585"/>
              </a:cxn>
              <a:cxn ang="0">
                <a:pos x="693" y="606"/>
              </a:cxn>
              <a:cxn ang="0">
                <a:pos x="619" y="649"/>
              </a:cxn>
              <a:cxn ang="0">
                <a:pos x="538" y="688"/>
              </a:cxn>
              <a:cxn ang="0">
                <a:pos x="491" y="729"/>
              </a:cxn>
              <a:cxn ang="0">
                <a:pos x="443" y="745"/>
              </a:cxn>
              <a:cxn ang="0">
                <a:pos x="362" y="800"/>
              </a:cxn>
              <a:cxn ang="0">
                <a:pos x="315" y="825"/>
              </a:cxn>
              <a:cxn ang="0">
                <a:pos x="234" y="880"/>
              </a:cxn>
              <a:cxn ang="0">
                <a:pos x="154" y="928"/>
              </a:cxn>
              <a:cxn ang="0">
                <a:pos x="107" y="969"/>
              </a:cxn>
              <a:cxn ang="0">
                <a:pos x="9" y="1017"/>
              </a:cxn>
            </a:cxnLst>
            <a:rect l="0" t="0" r="r" b="b"/>
            <a:pathLst>
              <a:path w="3266" h="1027">
                <a:moveTo>
                  <a:pt x="9" y="983"/>
                </a:moveTo>
                <a:lnTo>
                  <a:pt x="25" y="967"/>
                </a:lnTo>
                <a:cubicBezTo>
                  <a:pt x="30" y="963"/>
                  <a:pt x="36" y="960"/>
                  <a:pt x="42" y="960"/>
                </a:cubicBezTo>
                <a:lnTo>
                  <a:pt x="58" y="960"/>
                </a:lnTo>
                <a:lnTo>
                  <a:pt x="41" y="967"/>
                </a:lnTo>
                <a:lnTo>
                  <a:pt x="57" y="951"/>
                </a:lnTo>
                <a:lnTo>
                  <a:pt x="73" y="935"/>
                </a:lnTo>
                <a:lnTo>
                  <a:pt x="89" y="919"/>
                </a:lnTo>
                <a:cubicBezTo>
                  <a:pt x="94" y="915"/>
                  <a:pt x="100" y="912"/>
                  <a:pt x="106" y="912"/>
                </a:cubicBezTo>
                <a:lnTo>
                  <a:pt x="122" y="912"/>
                </a:lnTo>
                <a:lnTo>
                  <a:pt x="105" y="919"/>
                </a:lnTo>
                <a:lnTo>
                  <a:pt x="121" y="903"/>
                </a:lnTo>
                <a:lnTo>
                  <a:pt x="137" y="887"/>
                </a:lnTo>
                <a:cubicBezTo>
                  <a:pt x="142" y="883"/>
                  <a:pt x="148" y="880"/>
                  <a:pt x="154" y="880"/>
                </a:cubicBezTo>
                <a:lnTo>
                  <a:pt x="170" y="880"/>
                </a:lnTo>
                <a:lnTo>
                  <a:pt x="153" y="887"/>
                </a:lnTo>
                <a:lnTo>
                  <a:pt x="169" y="871"/>
                </a:lnTo>
                <a:lnTo>
                  <a:pt x="185" y="855"/>
                </a:lnTo>
                <a:lnTo>
                  <a:pt x="201" y="839"/>
                </a:lnTo>
                <a:cubicBezTo>
                  <a:pt x="206" y="835"/>
                  <a:pt x="212" y="832"/>
                  <a:pt x="218" y="832"/>
                </a:cubicBezTo>
                <a:lnTo>
                  <a:pt x="234" y="832"/>
                </a:lnTo>
                <a:lnTo>
                  <a:pt x="217" y="839"/>
                </a:lnTo>
                <a:lnTo>
                  <a:pt x="233" y="823"/>
                </a:lnTo>
                <a:cubicBezTo>
                  <a:pt x="238" y="819"/>
                  <a:pt x="244" y="816"/>
                  <a:pt x="250" y="816"/>
                </a:cubicBezTo>
                <a:lnTo>
                  <a:pt x="266" y="816"/>
                </a:lnTo>
                <a:lnTo>
                  <a:pt x="249" y="823"/>
                </a:lnTo>
                <a:lnTo>
                  <a:pt x="265" y="807"/>
                </a:lnTo>
                <a:lnTo>
                  <a:pt x="281" y="791"/>
                </a:lnTo>
                <a:cubicBezTo>
                  <a:pt x="286" y="787"/>
                  <a:pt x="292" y="784"/>
                  <a:pt x="298" y="784"/>
                </a:cubicBezTo>
                <a:lnTo>
                  <a:pt x="314" y="784"/>
                </a:lnTo>
                <a:lnTo>
                  <a:pt x="297" y="791"/>
                </a:lnTo>
                <a:lnTo>
                  <a:pt x="313" y="775"/>
                </a:lnTo>
                <a:lnTo>
                  <a:pt x="329" y="759"/>
                </a:lnTo>
                <a:cubicBezTo>
                  <a:pt x="334" y="755"/>
                  <a:pt x="340" y="752"/>
                  <a:pt x="346" y="752"/>
                </a:cubicBezTo>
                <a:lnTo>
                  <a:pt x="362" y="752"/>
                </a:lnTo>
                <a:lnTo>
                  <a:pt x="345" y="759"/>
                </a:lnTo>
                <a:lnTo>
                  <a:pt x="361" y="743"/>
                </a:lnTo>
                <a:cubicBezTo>
                  <a:pt x="366" y="739"/>
                  <a:pt x="372" y="736"/>
                  <a:pt x="378" y="736"/>
                </a:cubicBezTo>
                <a:lnTo>
                  <a:pt x="394" y="736"/>
                </a:lnTo>
                <a:lnTo>
                  <a:pt x="377" y="743"/>
                </a:lnTo>
                <a:lnTo>
                  <a:pt x="393" y="727"/>
                </a:lnTo>
                <a:lnTo>
                  <a:pt x="409" y="711"/>
                </a:lnTo>
                <a:cubicBezTo>
                  <a:pt x="414" y="707"/>
                  <a:pt x="420" y="704"/>
                  <a:pt x="426" y="704"/>
                </a:cubicBezTo>
                <a:lnTo>
                  <a:pt x="442" y="704"/>
                </a:lnTo>
                <a:lnTo>
                  <a:pt x="425" y="711"/>
                </a:lnTo>
                <a:lnTo>
                  <a:pt x="441" y="695"/>
                </a:lnTo>
                <a:cubicBezTo>
                  <a:pt x="446" y="691"/>
                  <a:pt x="452" y="688"/>
                  <a:pt x="458" y="688"/>
                </a:cubicBezTo>
                <a:lnTo>
                  <a:pt x="474" y="688"/>
                </a:lnTo>
                <a:lnTo>
                  <a:pt x="457" y="695"/>
                </a:lnTo>
                <a:lnTo>
                  <a:pt x="473" y="679"/>
                </a:lnTo>
                <a:lnTo>
                  <a:pt x="489" y="663"/>
                </a:lnTo>
                <a:cubicBezTo>
                  <a:pt x="494" y="659"/>
                  <a:pt x="500" y="656"/>
                  <a:pt x="506" y="656"/>
                </a:cubicBezTo>
                <a:lnTo>
                  <a:pt x="522" y="656"/>
                </a:lnTo>
                <a:lnTo>
                  <a:pt x="505" y="663"/>
                </a:lnTo>
                <a:lnTo>
                  <a:pt x="521" y="647"/>
                </a:lnTo>
                <a:cubicBezTo>
                  <a:pt x="526" y="643"/>
                  <a:pt x="532" y="640"/>
                  <a:pt x="538" y="640"/>
                </a:cubicBezTo>
                <a:lnTo>
                  <a:pt x="554" y="640"/>
                </a:lnTo>
                <a:lnTo>
                  <a:pt x="537" y="647"/>
                </a:lnTo>
                <a:lnTo>
                  <a:pt x="553" y="631"/>
                </a:lnTo>
                <a:lnTo>
                  <a:pt x="569" y="615"/>
                </a:lnTo>
                <a:cubicBezTo>
                  <a:pt x="574" y="611"/>
                  <a:pt x="580" y="608"/>
                  <a:pt x="586" y="608"/>
                </a:cubicBezTo>
                <a:lnTo>
                  <a:pt x="602" y="608"/>
                </a:lnTo>
                <a:lnTo>
                  <a:pt x="585" y="615"/>
                </a:lnTo>
                <a:lnTo>
                  <a:pt x="601" y="599"/>
                </a:lnTo>
                <a:cubicBezTo>
                  <a:pt x="606" y="595"/>
                  <a:pt x="612" y="592"/>
                  <a:pt x="618" y="592"/>
                </a:cubicBezTo>
                <a:lnTo>
                  <a:pt x="634" y="592"/>
                </a:lnTo>
                <a:lnTo>
                  <a:pt x="617" y="599"/>
                </a:lnTo>
                <a:lnTo>
                  <a:pt x="633" y="583"/>
                </a:lnTo>
                <a:cubicBezTo>
                  <a:pt x="635" y="582"/>
                  <a:pt x="637" y="580"/>
                  <a:pt x="640" y="579"/>
                </a:cubicBezTo>
                <a:lnTo>
                  <a:pt x="672" y="563"/>
                </a:lnTo>
                <a:cubicBezTo>
                  <a:pt x="675" y="561"/>
                  <a:pt x="679" y="560"/>
                  <a:pt x="682" y="560"/>
                </a:cubicBezTo>
                <a:lnTo>
                  <a:pt x="698" y="560"/>
                </a:lnTo>
                <a:lnTo>
                  <a:pt x="681" y="567"/>
                </a:lnTo>
                <a:lnTo>
                  <a:pt x="697" y="551"/>
                </a:lnTo>
                <a:cubicBezTo>
                  <a:pt x="702" y="547"/>
                  <a:pt x="708" y="544"/>
                  <a:pt x="714" y="544"/>
                </a:cubicBezTo>
                <a:lnTo>
                  <a:pt x="730" y="544"/>
                </a:lnTo>
                <a:lnTo>
                  <a:pt x="713" y="551"/>
                </a:lnTo>
                <a:lnTo>
                  <a:pt x="729" y="535"/>
                </a:lnTo>
                <a:cubicBezTo>
                  <a:pt x="731" y="534"/>
                  <a:pt x="733" y="532"/>
                  <a:pt x="736" y="531"/>
                </a:cubicBezTo>
                <a:lnTo>
                  <a:pt x="768" y="515"/>
                </a:lnTo>
                <a:cubicBezTo>
                  <a:pt x="771" y="513"/>
                  <a:pt x="775" y="512"/>
                  <a:pt x="778" y="512"/>
                </a:cubicBezTo>
                <a:lnTo>
                  <a:pt x="794" y="512"/>
                </a:lnTo>
                <a:lnTo>
                  <a:pt x="777" y="519"/>
                </a:lnTo>
                <a:lnTo>
                  <a:pt x="793" y="503"/>
                </a:lnTo>
                <a:cubicBezTo>
                  <a:pt x="798" y="499"/>
                  <a:pt x="804" y="496"/>
                  <a:pt x="810" y="496"/>
                </a:cubicBezTo>
                <a:lnTo>
                  <a:pt x="826" y="496"/>
                </a:lnTo>
                <a:lnTo>
                  <a:pt x="816" y="499"/>
                </a:lnTo>
                <a:lnTo>
                  <a:pt x="848" y="483"/>
                </a:lnTo>
                <a:lnTo>
                  <a:pt x="841" y="487"/>
                </a:lnTo>
                <a:lnTo>
                  <a:pt x="857" y="471"/>
                </a:lnTo>
                <a:cubicBezTo>
                  <a:pt x="862" y="467"/>
                  <a:pt x="868" y="464"/>
                  <a:pt x="874" y="464"/>
                </a:cubicBezTo>
                <a:lnTo>
                  <a:pt x="890" y="464"/>
                </a:lnTo>
                <a:lnTo>
                  <a:pt x="873" y="471"/>
                </a:lnTo>
                <a:lnTo>
                  <a:pt x="889" y="455"/>
                </a:lnTo>
                <a:cubicBezTo>
                  <a:pt x="891" y="454"/>
                  <a:pt x="893" y="452"/>
                  <a:pt x="896" y="451"/>
                </a:cubicBezTo>
                <a:lnTo>
                  <a:pt x="928" y="435"/>
                </a:lnTo>
                <a:cubicBezTo>
                  <a:pt x="931" y="433"/>
                  <a:pt x="935" y="432"/>
                  <a:pt x="938" y="432"/>
                </a:cubicBezTo>
                <a:lnTo>
                  <a:pt x="954" y="432"/>
                </a:lnTo>
                <a:lnTo>
                  <a:pt x="944" y="435"/>
                </a:lnTo>
                <a:lnTo>
                  <a:pt x="976" y="419"/>
                </a:lnTo>
                <a:cubicBezTo>
                  <a:pt x="979" y="417"/>
                  <a:pt x="983" y="416"/>
                  <a:pt x="986" y="416"/>
                </a:cubicBezTo>
                <a:lnTo>
                  <a:pt x="1002" y="416"/>
                </a:lnTo>
                <a:lnTo>
                  <a:pt x="985" y="423"/>
                </a:lnTo>
                <a:lnTo>
                  <a:pt x="1001" y="407"/>
                </a:lnTo>
                <a:cubicBezTo>
                  <a:pt x="1003" y="406"/>
                  <a:pt x="1005" y="404"/>
                  <a:pt x="1008" y="403"/>
                </a:cubicBezTo>
                <a:lnTo>
                  <a:pt x="1040" y="387"/>
                </a:lnTo>
                <a:cubicBezTo>
                  <a:pt x="1043" y="385"/>
                  <a:pt x="1047" y="384"/>
                  <a:pt x="1050" y="384"/>
                </a:cubicBezTo>
                <a:lnTo>
                  <a:pt x="1066" y="384"/>
                </a:lnTo>
                <a:lnTo>
                  <a:pt x="1056" y="387"/>
                </a:lnTo>
                <a:lnTo>
                  <a:pt x="1088" y="371"/>
                </a:lnTo>
                <a:cubicBezTo>
                  <a:pt x="1091" y="369"/>
                  <a:pt x="1095" y="368"/>
                  <a:pt x="1098" y="368"/>
                </a:cubicBezTo>
                <a:lnTo>
                  <a:pt x="1114" y="368"/>
                </a:lnTo>
                <a:lnTo>
                  <a:pt x="1104" y="371"/>
                </a:lnTo>
                <a:lnTo>
                  <a:pt x="1136" y="355"/>
                </a:lnTo>
                <a:lnTo>
                  <a:pt x="1129" y="359"/>
                </a:lnTo>
                <a:lnTo>
                  <a:pt x="1145" y="343"/>
                </a:lnTo>
                <a:cubicBezTo>
                  <a:pt x="1150" y="339"/>
                  <a:pt x="1156" y="336"/>
                  <a:pt x="1162" y="336"/>
                </a:cubicBezTo>
                <a:lnTo>
                  <a:pt x="1194" y="336"/>
                </a:lnTo>
                <a:lnTo>
                  <a:pt x="1177" y="343"/>
                </a:lnTo>
                <a:lnTo>
                  <a:pt x="1193" y="327"/>
                </a:lnTo>
                <a:cubicBezTo>
                  <a:pt x="1198" y="323"/>
                  <a:pt x="1204" y="320"/>
                  <a:pt x="1210" y="320"/>
                </a:cubicBezTo>
                <a:lnTo>
                  <a:pt x="1242" y="320"/>
                </a:lnTo>
                <a:lnTo>
                  <a:pt x="1232" y="323"/>
                </a:lnTo>
                <a:lnTo>
                  <a:pt x="1264" y="307"/>
                </a:lnTo>
                <a:lnTo>
                  <a:pt x="1257" y="311"/>
                </a:lnTo>
                <a:lnTo>
                  <a:pt x="1273" y="295"/>
                </a:lnTo>
                <a:cubicBezTo>
                  <a:pt x="1278" y="291"/>
                  <a:pt x="1284" y="288"/>
                  <a:pt x="1290" y="288"/>
                </a:cubicBezTo>
                <a:lnTo>
                  <a:pt x="1322" y="288"/>
                </a:lnTo>
                <a:lnTo>
                  <a:pt x="1312" y="291"/>
                </a:lnTo>
                <a:lnTo>
                  <a:pt x="1344" y="275"/>
                </a:lnTo>
                <a:cubicBezTo>
                  <a:pt x="1347" y="273"/>
                  <a:pt x="1351" y="272"/>
                  <a:pt x="1354" y="272"/>
                </a:cubicBezTo>
                <a:lnTo>
                  <a:pt x="1370" y="272"/>
                </a:lnTo>
                <a:lnTo>
                  <a:pt x="1360" y="275"/>
                </a:lnTo>
                <a:lnTo>
                  <a:pt x="1392" y="259"/>
                </a:lnTo>
                <a:lnTo>
                  <a:pt x="1424" y="243"/>
                </a:lnTo>
                <a:cubicBezTo>
                  <a:pt x="1427" y="241"/>
                  <a:pt x="1431" y="240"/>
                  <a:pt x="1434" y="240"/>
                </a:cubicBezTo>
                <a:lnTo>
                  <a:pt x="1466" y="240"/>
                </a:lnTo>
                <a:lnTo>
                  <a:pt x="1456" y="243"/>
                </a:lnTo>
                <a:lnTo>
                  <a:pt x="1488" y="227"/>
                </a:lnTo>
                <a:cubicBezTo>
                  <a:pt x="1491" y="225"/>
                  <a:pt x="1495" y="224"/>
                  <a:pt x="1498" y="224"/>
                </a:cubicBezTo>
                <a:lnTo>
                  <a:pt x="1514" y="224"/>
                </a:lnTo>
                <a:lnTo>
                  <a:pt x="1504" y="227"/>
                </a:lnTo>
                <a:lnTo>
                  <a:pt x="1536" y="211"/>
                </a:lnTo>
                <a:lnTo>
                  <a:pt x="1568" y="195"/>
                </a:lnTo>
                <a:cubicBezTo>
                  <a:pt x="1571" y="193"/>
                  <a:pt x="1575" y="192"/>
                  <a:pt x="1578" y="192"/>
                </a:cubicBezTo>
                <a:lnTo>
                  <a:pt x="1610" y="192"/>
                </a:lnTo>
                <a:lnTo>
                  <a:pt x="1600" y="195"/>
                </a:lnTo>
                <a:lnTo>
                  <a:pt x="1632" y="179"/>
                </a:lnTo>
                <a:cubicBezTo>
                  <a:pt x="1635" y="177"/>
                  <a:pt x="1639" y="176"/>
                  <a:pt x="1642" y="176"/>
                </a:cubicBezTo>
                <a:lnTo>
                  <a:pt x="1690" y="176"/>
                </a:lnTo>
                <a:lnTo>
                  <a:pt x="1680" y="179"/>
                </a:lnTo>
                <a:lnTo>
                  <a:pt x="1712" y="163"/>
                </a:lnTo>
                <a:cubicBezTo>
                  <a:pt x="1715" y="161"/>
                  <a:pt x="1719" y="160"/>
                  <a:pt x="1722" y="160"/>
                </a:cubicBezTo>
                <a:lnTo>
                  <a:pt x="1754" y="160"/>
                </a:lnTo>
                <a:lnTo>
                  <a:pt x="1744" y="163"/>
                </a:lnTo>
                <a:lnTo>
                  <a:pt x="1776" y="147"/>
                </a:lnTo>
                <a:lnTo>
                  <a:pt x="1808" y="131"/>
                </a:lnTo>
                <a:cubicBezTo>
                  <a:pt x="1811" y="129"/>
                  <a:pt x="1815" y="128"/>
                  <a:pt x="1818" y="128"/>
                </a:cubicBezTo>
                <a:lnTo>
                  <a:pt x="1866" y="128"/>
                </a:lnTo>
                <a:lnTo>
                  <a:pt x="1856" y="131"/>
                </a:lnTo>
                <a:lnTo>
                  <a:pt x="1888" y="115"/>
                </a:lnTo>
                <a:cubicBezTo>
                  <a:pt x="1891" y="113"/>
                  <a:pt x="1895" y="112"/>
                  <a:pt x="1898" y="112"/>
                </a:cubicBezTo>
                <a:lnTo>
                  <a:pt x="1930" y="112"/>
                </a:lnTo>
                <a:lnTo>
                  <a:pt x="1923" y="114"/>
                </a:lnTo>
                <a:lnTo>
                  <a:pt x="1971" y="98"/>
                </a:lnTo>
                <a:cubicBezTo>
                  <a:pt x="1973" y="97"/>
                  <a:pt x="1976" y="96"/>
                  <a:pt x="1978" y="96"/>
                </a:cubicBezTo>
                <a:lnTo>
                  <a:pt x="2026" y="96"/>
                </a:lnTo>
                <a:lnTo>
                  <a:pt x="2016" y="99"/>
                </a:lnTo>
                <a:lnTo>
                  <a:pt x="2048" y="83"/>
                </a:lnTo>
                <a:cubicBezTo>
                  <a:pt x="2051" y="81"/>
                  <a:pt x="2055" y="80"/>
                  <a:pt x="2058" y="80"/>
                </a:cubicBezTo>
                <a:lnTo>
                  <a:pt x="2106" y="80"/>
                </a:lnTo>
                <a:lnTo>
                  <a:pt x="2099" y="82"/>
                </a:lnTo>
                <a:lnTo>
                  <a:pt x="2147" y="66"/>
                </a:lnTo>
                <a:cubicBezTo>
                  <a:pt x="2149" y="65"/>
                  <a:pt x="2152" y="64"/>
                  <a:pt x="2154" y="64"/>
                </a:cubicBezTo>
                <a:lnTo>
                  <a:pt x="2186" y="64"/>
                </a:lnTo>
                <a:lnTo>
                  <a:pt x="2179" y="66"/>
                </a:lnTo>
                <a:lnTo>
                  <a:pt x="2227" y="50"/>
                </a:lnTo>
                <a:cubicBezTo>
                  <a:pt x="2229" y="49"/>
                  <a:pt x="2232" y="48"/>
                  <a:pt x="2234" y="48"/>
                </a:cubicBezTo>
                <a:lnTo>
                  <a:pt x="2282" y="48"/>
                </a:lnTo>
                <a:lnTo>
                  <a:pt x="2330" y="48"/>
                </a:lnTo>
                <a:lnTo>
                  <a:pt x="2323" y="50"/>
                </a:lnTo>
                <a:lnTo>
                  <a:pt x="2371" y="34"/>
                </a:lnTo>
                <a:cubicBezTo>
                  <a:pt x="2373" y="33"/>
                  <a:pt x="2376" y="32"/>
                  <a:pt x="2378" y="32"/>
                </a:cubicBezTo>
                <a:lnTo>
                  <a:pt x="2426" y="32"/>
                </a:lnTo>
                <a:lnTo>
                  <a:pt x="2490" y="32"/>
                </a:lnTo>
                <a:lnTo>
                  <a:pt x="2483" y="34"/>
                </a:lnTo>
                <a:lnTo>
                  <a:pt x="2531" y="18"/>
                </a:lnTo>
                <a:cubicBezTo>
                  <a:pt x="2533" y="17"/>
                  <a:pt x="2536" y="16"/>
                  <a:pt x="2538" y="16"/>
                </a:cubicBezTo>
                <a:lnTo>
                  <a:pt x="2602" y="16"/>
                </a:lnTo>
                <a:lnTo>
                  <a:pt x="2650" y="16"/>
                </a:lnTo>
                <a:lnTo>
                  <a:pt x="2714" y="16"/>
                </a:lnTo>
                <a:lnTo>
                  <a:pt x="2707" y="18"/>
                </a:lnTo>
                <a:lnTo>
                  <a:pt x="2755" y="2"/>
                </a:lnTo>
                <a:cubicBezTo>
                  <a:pt x="2757" y="1"/>
                  <a:pt x="2760" y="0"/>
                  <a:pt x="2762" y="0"/>
                </a:cubicBezTo>
                <a:lnTo>
                  <a:pt x="2826" y="0"/>
                </a:lnTo>
                <a:lnTo>
                  <a:pt x="2890" y="0"/>
                </a:lnTo>
                <a:lnTo>
                  <a:pt x="2986" y="0"/>
                </a:lnTo>
                <a:cubicBezTo>
                  <a:pt x="2988" y="0"/>
                  <a:pt x="2989" y="1"/>
                  <a:pt x="2990" y="1"/>
                </a:cubicBezTo>
                <a:lnTo>
                  <a:pt x="3086" y="17"/>
                </a:lnTo>
                <a:lnTo>
                  <a:pt x="3082" y="16"/>
                </a:lnTo>
                <a:lnTo>
                  <a:pt x="3194" y="16"/>
                </a:lnTo>
                <a:lnTo>
                  <a:pt x="3242" y="16"/>
                </a:lnTo>
                <a:cubicBezTo>
                  <a:pt x="3256" y="16"/>
                  <a:pt x="3266" y="27"/>
                  <a:pt x="3266" y="40"/>
                </a:cubicBezTo>
                <a:cubicBezTo>
                  <a:pt x="3266" y="54"/>
                  <a:pt x="3256" y="64"/>
                  <a:pt x="3242" y="64"/>
                </a:cubicBezTo>
                <a:lnTo>
                  <a:pt x="3194" y="64"/>
                </a:lnTo>
                <a:lnTo>
                  <a:pt x="3082" y="64"/>
                </a:lnTo>
                <a:cubicBezTo>
                  <a:pt x="3081" y="64"/>
                  <a:pt x="3080" y="64"/>
                  <a:pt x="3079" y="64"/>
                </a:cubicBezTo>
                <a:lnTo>
                  <a:pt x="2983" y="48"/>
                </a:lnTo>
                <a:lnTo>
                  <a:pt x="2986" y="48"/>
                </a:lnTo>
                <a:lnTo>
                  <a:pt x="2890" y="48"/>
                </a:lnTo>
                <a:lnTo>
                  <a:pt x="2826" y="48"/>
                </a:lnTo>
                <a:lnTo>
                  <a:pt x="2762" y="48"/>
                </a:lnTo>
                <a:lnTo>
                  <a:pt x="2770" y="47"/>
                </a:lnTo>
                <a:lnTo>
                  <a:pt x="2722" y="63"/>
                </a:lnTo>
                <a:cubicBezTo>
                  <a:pt x="2720" y="64"/>
                  <a:pt x="2717" y="64"/>
                  <a:pt x="2714" y="64"/>
                </a:cubicBezTo>
                <a:lnTo>
                  <a:pt x="2650" y="64"/>
                </a:lnTo>
                <a:lnTo>
                  <a:pt x="2602" y="64"/>
                </a:lnTo>
                <a:lnTo>
                  <a:pt x="2538" y="64"/>
                </a:lnTo>
                <a:lnTo>
                  <a:pt x="2546" y="63"/>
                </a:lnTo>
                <a:lnTo>
                  <a:pt x="2498" y="79"/>
                </a:lnTo>
                <a:cubicBezTo>
                  <a:pt x="2496" y="80"/>
                  <a:pt x="2493" y="80"/>
                  <a:pt x="2490" y="80"/>
                </a:cubicBezTo>
                <a:lnTo>
                  <a:pt x="2426" y="80"/>
                </a:lnTo>
                <a:lnTo>
                  <a:pt x="2378" y="80"/>
                </a:lnTo>
                <a:lnTo>
                  <a:pt x="2386" y="79"/>
                </a:lnTo>
                <a:lnTo>
                  <a:pt x="2338" y="95"/>
                </a:lnTo>
                <a:cubicBezTo>
                  <a:pt x="2336" y="96"/>
                  <a:pt x="2333" y="96"/>
                  <a:pt x="2330" y="96"/>
                </a:cubicBezTo>
                <a:lnTo>
                  <a:pt x="2282" y="96"/>
                </a:lnTo>
                <a:lnTo>
                  <a:pt x="2234" y="96"/>
                </a:lnTo>
                <a:lnTo>
                  <a:pt x="2242" y="95"/>
                </a:lnTo>
                <a:lnTo>
                  <a:pt x="2194" y="111"/>
                </a:lnTo>
                <a:cubicBezTo>
                  <a:pt x="2192" y="112"/>
                  <a:pt x="2189" y="112"/>
                  <a:pt x="2186" y="112"/>
                </a:cubicBezTo>
                <a:lnTo>
                  <a:pt x="2154" y="112"/>
                </a:lnTo>
                <a:lnTo>
                  <a:pt x="2162" y="111"/>
                </a:lnTo>
                <a:lnTo>
                  <a:pt x="2114" y="127"/>
                </a:lnTo>
                <a:cubicBezTo>
                  <a:pt x="2112" y="128"/>
                  <a:pt x="2109" y="128"/>
                  <a:pt x="2106" y="128"/>
                </a:cubicBezTo>
                <a:lnTo>
                  <a:pt x="2058" y="128"/>
                </a:lnTo>
                <a:lnTo>
                  <a:pt x="2069" y="126"/>
                </a:lnTo>
                <a:lnTo>
                  <a:pt x="2037" y="142"/>
                </a:lnTo>
                <a:cubicBezTo>
                  <a:pt x="2034" y="144"/>
                  <a:pt x="2030" y="144"/>
                  <a:pt x="2026" y="144"/>
                </a:cubicBezTo>
                <a:lnTo>
                  <a:pt x="1978" y="144"/>
                </a:lnTo>
                <a:lnTo>
                  <a:pt x="1986" y="143"/>
                </a:lnTo>
                <a:lnTo>
                  <a:pt x="1938" y="159"/>
                </a:lnTo>
                <a:cubicBezTo>
                  <a:pt x="1936" y="160"/>
                  <a:pt x="1933" y="160"/>
                  <a:pt x="1930" y="160"/>
                </a:cubicBezTo>
                <a:lnTo>
                  <a:pt x="1898" y="160"/>
                </a:lnTo>
                <a:lnTo>
                  <a:pt x="1909" y="158"/>
                </a:lnTo>
                <a:lnTo>
                  <a:pt x="1877" y="174"/>
                </a:lnTo>
                <a:cubicBezTo>
                  <a:pt x="1874" y="176"/>
                  <a:pt x="1870" y="176"/>
                  <a:pt x="1866" y="176"/>
                </a:cubicBezTo>
                <a:lnTo>
                  <a:pt x="1818" y="176"/>
                </a:lnTo>
                <a:lnTo>
                  <a:pt x="1829" y="174"/>
                </a:lnTo>
                <a:lnTo>
                  <a:pt x="1797" y="190"/>
                </a:lnTo>
                <a:lnTo>
                  <a:pt x="1765" y="206"/>
                </a:lnTo>
                <a:cubicBezTo>
                  <a:pt x="1762" y="208"/>
                  <a:pt x="1758" y="208"/>
                  <a:pt x="1754" y="208"/>
                </a:cubicBezTo>
                <a:lnTo>
                  <a:pt x="1722" y="208"/>
                </a:lnTo>
                <a:lnTo>
                  <a:pt x="1733" y="206"/>
                </a:lnTo>
                <a:lnTo>
                  <a:pt x="1701" y="222"/>
                </a:lnTo>
                <a:cubicBezTo>
                  <a:pt x="1698" y="224"/>
                  <a:pt x="1694" y="224"/>
                  <a:pt x="1690" y="224"/>
                </a:cubicBezTo>
                <a:lnTo>
                  <a:pt x="1642" y="224"/>
                </a:lnTo>
                <a:lnTo>
                  <a:pt x="1653" y="222"/>
                </a:lnTo>
                <a:lnTo>
                  <a:pt x="1621" y="238"/>
                </a:lnTo>
                <a:cubicBezTo>
                  <a:pt x="1618" y="240"/>
                  <a:pt x="1614" y="240"/>
                  <a:pt x="1610" y="240"/>
                </a:cubicBezTo>
                <a:lnTo>
                  <a:pt x="1578" y="240"/>
                </a:lnTo>
                <a:lnTo>
                  <a:pt x="1589" y="238"/>
                </a:lnTo>
                <a:lnTo>
                  <a:pt x="1557" y="254"/>
                </a:lnTo>
                <a:lnTo>
                  <a:pt x="1525" y="270"/>
                </a:lnTo>
                <a:cubicBezTo>
                  <a:pt x="1522" y="272"/>
                  <a:pt x="1518" y="272"/>
                  <a:pt x="1514" y="272"/>
                </a:cubicBezTo>
                <a:lnTo>
                  <a:pt x="1498" y="272"/>
                </a:lnTo>
                <a:lnTo>
                  <a:pt x="1509" y="270"/>
                </a:lnTo>
                <a:lnTo>
                  <a:pt x="1477" y="286"/>
                </a:lnTo>
                <a:cubicBezTo>
                  <a:pt x="1474" y="288"/>
                  <a:pt x="1470" y="288"/>
                  <a:pt x="1466" y="288"/>
                </a:cubicBezTo>
                <a:lnTo>
                  <a:pt x="1434" y="288"/>
                </a:lnTo>
                <a:lnTo>
                  <a:pt x="1445" y="286"/>
                </a:lnTo>
                <a:lnTo>
                  <a:pt x="1413" y="302"/>
                </a:lnTo>
                <a:lnTo>
                  <a:pt x="1381" y="318"/>
                </a:lnTo>
                <a:cubicBezTo>
                  <a:pt x="1378" y="320"/>
                  <a:pt x="1374" y="320"/>
                  <a:pt x="1370" y="320"/>
                </a:cubicBezTo>
                <a:lnTo>
                  <a:pt x="1354" y="320"/>
                </a:lnTo>
                <a:lnTo>
                  <a:pt x="1365" y="318"/>
                </a:lnTo>
                <a:lnTo>
                  <a:pt x="1333" y="334"/>
                </a:lnTo>
                <a:cubicBezTo>
                  <a:pt x="1330" y="336"/>
                  <a:pt x="1326" y="336"/>
                  <a:pt x="1322" y="336"/>
                </a:cubicBezTo>
                <a:lnTo>
                  <a:pt x="1290" y="336"/>
                </a:lnTo>
                <a:lnTo>
                  <a:pt x="1307" y="329"/>
                </a:lnTo>
                <a:lnTo>
                  <a:pt x="1291" y="345"/>
                </a:lnTo>
                <a:cubicBezTo>
                  <a:pt x="1290" y="347"/>
                  <a:pt x="1288" y="349"/>
                  <a:pt x="1285" y="350"/>
                </a:cubicBezTo>
                <a:lnTo>
                  <a:pt x="1253" y="366"/>
                </a:lnTo>
                <a:cubicBezTo>
                  <a:pt x="1250" y="368"/>
                  <a:pt x="1246" y="368"/>
                  <a:pt x="1242" y="368"/>
                </a:cubicBezTo>
                <a:lnTo>
                  <a:pt x="1210" y="368"/>
                </a:lnTo>
                <a:lnTo>
                  <a:pt x="1227" y="361"/>
                </a:lnTo>
                <a:lnTo>
                  <a:pt x="1211" y="377"/>
                </a:lnTo>
                <a:cubicBezTo>
                  <a:pt x="1207" y="382"/>
                  <a:pt x="1201" y="384"/>
                  <a:pt x="1194" y="384"/>
                </a:cubicBezTo>
                <a:lnTo>
                  <a:pt x="1162" y="384"/>
                </a:lnTo>
                <a:lnTo>
                  <a:pt x="1179" y="377"/>
                </a:lnTo>
                <a:lnTo>
                  <a:pt x="1163" y="393"/>
                </a:lnTo>
                <a:cubicBezTo>
                  <a:pt x="1162" y="395"/>
                  <a:pt x="1160" y="397"/>
                  <a:pt x="1157" y="398"/>
                </a:cubicBezTo>
                <a:lnTo>
                  <a:pt x="1125" y="414"/>
                </a:lnTo>
                <a:cubicBezTo>
                  <a:pt x="1122" y="416"/>
                  <a:pt x="1118" y="416"/>
                  <a:pt x="1114" y="416"/>
                </a:cubicBezTo>
                <a:lnTo>
                  <a:pt x="1098" y="416"/>
                </a:lnTo>
                <a:lnTo>
                  <a:pt x="1109" y="414"/>
                </a:lnTo>
                <a:lnTo>
                  <a:pt x="1077" y="430"/>
                </a:lnTo>
                <a:cubicBezTo>
                  <a:pt x="1074" y="432"/>
                  <a:pt x="1070" y="432"/>
                  <a:pt x="1066" y="432"/>
                </a:cubicBezTo>
                <a:lnTo>
                  <a:pt x="1050" y="432"/>
                </a:lnTo>
                <a:lnTo>
                  <a:pt x="1061" y="430"/>
                </a:lnTo>
                <a:lnTo>
                  <a:pt x="1029" y="446"/>
                </a:lnTo>
                <a:lnTo>
                  <a:pt x="1035" y="441"/>
                </a:lnTo>
                <a:lnTo>
                  <a:pt x="1019" y="457"/>
                </a:lnTo>
                <a:cubicBezTo>
                  <a:pt x="1015" y="462"/>
                  <a:pt x="1009" y="464"/>
                  <a:pt x="1002" y="464"/>
                </a:cubicBezTo>
                <a:lnTo>
                  <a:pt x="986" y="464"/>
                </a:lnTo>
                <a:lnTo>
                  <a:pt x="997" y="462"/>
                </a:lnTo>
                <a:lnTo>
                  <a:pt x="965" y="478"/>
                </a:lnTo>
                <a:cubicBezTo>
                  <a:pt x="962" y="480"/>
                  <a:pt x="958" y="480"/>
                  <a:pt x="954" y="480"/>
                </a:cubicBezTo>
                <a:lnTo>
                  <a:pt x="938" y="480"/>
                </a:lnTo>
                <a:lnTo>
                  <a:pt x="949" y="478"/>
                </a:lnTo>
                <a:lnTo>
                  <a:pt x="917" y="494"/>
                </a:lnTo>
                <a:lnTo>
                  <a:pt x="923" y="489"/>
                </a:lnTo>
                <a:lnTo>
                  <a:pt x="907" y="505"/>
                </a:lnTo>
                <a:cubicBezTo>
                  <a:pt x="903" y="510"/>
                  <a:pt x="897" y="512"/>
                  <a:pt x="890" y="512"/>
                </a:cubicBezTo>
                <a:lnTo>
                  <a:pt x="874" y="512"/>
                </a:lnTo>
                <a:lnTo>
                  <a:pt x="891" y="505"/>
                </a:lnTo>
                <a:lnTo>
                  <a:pt x="875" y="521"/>
                </a:lnTo>
                <a:cubicBezTo>
                  <a:pt x="874" y="523"/>
                  <a:pt x="872" y="525"/>
                  <a:pt x="869" y="526"/>
                </a:cubicBezTo>
                <a:lnTo>
                  <a:pt x="837" y="542"/>
                </a:lnTo>
                <a:cubicBezTo>
                  <a:pt x="834" y="544"/>
                  <a:pt x="830" y="544"/>
                  <a:pt x="826" y="544"/>
                </a:cubicBezTo>
                <a:lnTo>
                  <a:pt x="810" y="544"/>
                </a:lnTo>
                <a:lnTo>
                  <a:pt x="827" y="537"/>
                </a:lnTo>
                <a:lnTo>
                  <a:pt x="811" y="553"/>
                </a:lnTo>
                <a:cubicBezTo>
                  <a:pt x="807" y="558"/>
                  <a:pt x="801" y="560"/>
                  <a:pt x="794" y="560"/>
                </a:cubicBezTo>
                <a:lnTo>
                  <a:pt x="778" y="560"/>
                </a:lnTo>
                <a:lnTo>
                  <a:pt x="789" y="558"/>
                </a:lnTo>
                <a:lnTo>
                  <a:pt x="757" y="574"/>
                </a:lnTo>
                <a:lnTo>
                  <a:pt x="763" y="569"/>
                </a:lnTo>
                <a:lnTo>
                  <a:pt x="747" y="585"/>
                </a:lnTo>
                <a:cubicBezTo>
                  <a:pt x="743" y="590"/>
                  <a:pt x="737" y="592"/>
                  <a:pt x="730" y="592"/>
                </a:cubicBezTo>
                <a:lnTo>
                  <a:pt x="714" y="592"/>
                </a:lnTo>
                <a:lnTo>
                  <a:pt x="731" y="585"/>
                </a:lnTo>
                <a:lnTo>
                  <a:pt x="715" y="601"/>
                </a:lnTo>
                <a:cubicBezTo>
                  <a:pt x="711" y="606"/>
                  <a:pt x="705" y="608"/>
                  <a:pt x="698" y="608"/>
                </a:cubicBezTo>
                <a:lnTo>
                  <a:pt x="682" y="608"/>
                </a:lnTo>
                <a:lnTo>
                  <a:pt x="693" y="606"/>
                </a:lnTo>
                <a:lnTo>
                  <a:pt x="661" y="622"/>
                </a:lnTo>
                <a:lnTo>
                  <a:pt x="667" y="617"/>
                </a:lnTo>
                <a:lnTo>
                  <a:pt x="651" y="633"/>
                </a:lnTo>
                <a:cubicBezTo>
                  <a:pt x="647" y="638"/>
                  <a:pt x="641" y="640"/>
                  <a:pt x="634" y="640"/>
                </a:cubicBezTo>
                <a:lnTo>
                  <a:pt x="618" y="640"/>
                </a:lnTo>
                <a:lnTo>
                  <a:pt x="635" y="633"/>
                </a:lnTo>
                <a:lnTo>
                  <a:pt x="619" y="649"/>
                </a:lnTo>
                <a:cubicBezTo>
                  <a:pt x="615" y="654"/>
                  <a:pt x="609" y="656"/>
                  <a:pt x="602" y="656"/>
                </a:cubicBezTo>
                <a:lnTo>
                  <a:pt x="586" y="656"/>
                </a:lnTo>
                <a:lnTo>
                  <a:pt x="603" y="649"/>
                </a:lnTo>
                <a:lnTo>
                  <a:pt x="587" y="665"/>
                </a:lnTo>
                <a:lnTo>
                  <a:pt x="571" y="681"/>
                </a:lnTo>
                <a:cubicBezTo>
                  <a:pt x="567" y="686"/>
                  <a:pt x="561" y="688"/>
                  <a:pt x="554" y="688"/>
                </a:cubicBezTo>
                <a:lnTo>
                  <a:pt x="538" y="688"/>
                </a:lnTo>
                <a:lnTo>
                  <a:pt x="555" y="681"/>
                </a:lnTo>
                <a:lnTo>
                  <a:pt x="539" y="697"/>
                </a:lnTo>
                <a:cubicBezTo>
                  <a:pt x="535" y="702"/>
                  <a:pt x="529" y="704"/>
                  <a:pt x="522" y="704"/>
                </a:cubicBezTo>
                <a:lnTo>
                  <a:pt x="506" y="704"/>
                </a:lnTo>
                <a:lnTo>
                  <a:pt x="523" y="697"/>
                </a:lnTo>
                <a:lnTo>
                  <a:pt x="507" y="713"/>
                </a:lnTo>
                <a:lnTo>
                  <a:pt x="491" y="729"/>
                </a:lnTo>
                <a:cubicBezTo>
                  <a:pt x="487" y="734"/>
                  <a:pt x="481" y="736"/>
                  <a:pt x="474" y="736"/>
                </a:cubicBezTo>
                <a:lnTo>
                  <a:pt x="458" y="736"/>
                </a:lnTo>
                <a:lnTo>
                  <a:pt x="475" y="729"/>
                </a:lnTo>
                <a:lnTo>
                  <a:pt x="459" y="745"/>
                </a:lnTo>
                <a:cubicBezTo>
                  <a:pt x="455" y="750"/>
                  <a:pt x="449" y="752"/>
                  <a:pt x="442" y="752"/>
                </a:cubicBezTo>
                <a:lnTo>
                  <a:pt x="426" y="752"/>
                </a:lnTo>
                <a:lnTo>
                  <a:pt x="443" y="745"/>
                </a:lnTo>
                <a:lnTo>
                  <a:pt x="427" y="761"/>
                </a:lnTo>
                <a:lnTo>
                  <a:pt x="411" y="777"/>
                </a:lnTo>
                <a:cubicBezTo>
                  <a:pt x="407" y="782"/>
                  <a:pt x="401" y="784"/>
                  <a:pt x="394" y="784"/>
                </a:cubicBezTo>
                <a:lnTo>
                  <a:pt x="378" y="784"/>
                </a:lnTo>
                <a:lnTo>
                  <a:pt x="395" y="777"/>
                </a:lnTo>
                <a:lnTo>
                  <a:pt x="379" y="793"/>
                </a:lnTo>
                <a:cubicBezTo>
                  <a:pt x="375" y="798"/>
                  <a:pt x="369" y="800"/>
                  <a:pt x="362" y="800"/>
                </a:cubicBezTo>
                <a:lnTo>
                  <a:pt x="346" y="800"/>
                </a:lnTo>
                <a:lnTo>
                  <a:pt x="363" y="793"/>
                </a:lnTo>
                <a:lnTo>
                  <a:pt x="347" y="809"/>
                </a:lnTo>
                <a:lnTo>
                  <a:pt x="331" y="825"/>
                </a:lnTo>
                <a:cubicBezTo>
                  <a:pt x="327" y="830"/>
                  <a:pt x="321" y="832"/>
                  <a:pt x="314" y="832"/>
                </a:cubicBezTo>
                <a:lnTo>
                  <a:pt x="298" y="832"/>
                </a:lnTo>
                <a:lnTo>
                  <a:pt x="315" y="825"/>
                </a:lnTo>
                <a:lnTo>
                  <a:pt x="299" y="841"/>
                </a:lnTo>
                <a:lnTo>
                  <a:pt x="283" y="857"/>
                </a:lnTo>
                <a:cubicBezTo>
                  <a:pt x="279" y="862"/>
                  <a:pt x="273" y="864"/>
                  <a:pt x="266" y="864"/>
                </a:cubicBezTo>
                <a:lnTo>
                  <a:pt x="250" y="864"/>
                </a:lnTo>
                <a:lnTo>
                  <a:pt x="267" y="857"/>
                </a:lnTo>
                <a:lnTo>
                  <a:pt x="251" y="873"/>
                </a:lnTo>
                <a:cubicBezTo>
                  <a:pt x="247" y="878"/>
                  <a:pt x="241" y="880"/>
                  <a:pt x="234" y="880"/>
                </a:cubicBezTo>
                <a:lnTo>
                  <a:pt x="218" y="880"/>
                </a:lnTo>
                <a:lnTo>
                  <a:pt x="235" y="873"/>
                </a:lnTo>
                <a:lnTo>
                  <a:pt x="219" y="889"/>
                </a:lnTo>
                <a:lnTo>
                  <a:pt x="203" y="905"/>
                </a:lnTo>
                <a:lnTo>
                  <a:pt x="187" y="921"/>
                </a:lnTo>
                <a:cubicBezTo>
                  <a:pt x="183" y="926"/>
                  <a:pt x="177" y="928"/>
                  <a:pt x="170" y="928"/>
                </a:cubicBezTo>
                <a:lnTo>
                  <a:pt x="154" y="928"/>
                </a:lnTo>
                <a:lnTo>
                  <a:pt x="171" y="921"/>
                </a:lnTo>
                <a:lnTo>
                  <a:pt x="155" y="937"/>
                </a:lnTo>
                <a:lnTo>
                  <a:pt x="139" y="953"/>
                </a:lnTo>
                <a:cubicBezTo>
                  <a:pt x="135" y="958"/>
                  <a:pt x="129" y="960"/>
                  <a:pt x="122" y="960"/>
                </a:cubicBezTo>
                <a:lnTo>
                  <a:pt x="106" y="960"/>
                </a:lnTo>
                <a:lnTo>
                  <a:pt x="123" y="953"/>
                </a:lnTo>
                <a:lnTo>
                  <a:pt x="107" y="969"/>
                </a:lnTo>
                <a:lnTo>
                  <a:pt x="91" y="985"/>
                </a:lnTo>
                <a:lnTo>
                  <a:pt x="75" y="1001"/>
                </a:lnTo>
                <a:cubicBezTo>
                  <a:pt x="71" y="1006"/>
                  <a:pt x="65" y="1008"/>
                  <a:pt x="58" y="1008"/>
                </a:cubicBezTo>
                <a:lnTo>
                  <a:pt x="42" y="1008"/>
                </a:lnTo>
                <a:lnTo>
                  <a:pt x="59" y="1001"/>
                </a:lnTo>
                <a:lnTo>
                  <a:pt x="43" y="1017"/>
                </a:lnTo>
                <a:cubicBezTo>
                  <a:pt x="34" y="1027"/>
                  <a:pt x="19" y="1027"/>
                  <a:pt x="9" y="1017"/>
                </a:cubicBezTo>
                <a:cubicBezTo>
                  <a:pt x="0" y="1008"/>
                  <a:pt x="0" y="993"/>
                  <a:pt x="9" y="983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1" name="Oval 71"/>
          <p:cNvSpPr>
            <a:spLocks noChangeArrowheads="1"/>
          </p:cNvSpPr>
          <p:nvPr/>
        </p:nvSpPr>
        <p:spPr bwMode="auto">
          <a:xfrm>
            <a:off x="4214813" y="4162425"/>
            <a:ext cx="104775" cy="101600"/>
          </a:xfrm>
          <a:prstGeom prst="ellipse">
            <a:avLst/>
          </a:prstGeom>
          <a:solidFill>
            <a:srgbClr val="92D05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2" name="Oval 72"/>
          <p:cNvSpPr>
            <a:spLocks noChangeArrowheads="1"/>
          </p:cNvSpPr>
          <p:nvPr/>
        </p:nvSpPr>
        <p:spPr bwMode="auto">
          <a:xfrm>
            <a:off x="3705226" y="4344988"/>
            <a:ext cx="104775" cy="103188"/>
          </a:xfrm>
          <a:prstGeom prst="ellipse">
            <a:avLst/>
          </a:prstGeom>
          <a:solidFill>
            <a:srgbClr val="92D05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3" name="Oval 73"/>
          <p:cNvSpPr>
            <a:spLocks noChangeArrowheads="1"/>
          </p:cNvSpPr>
          <p:nvPr/>
        </p:nvSpPr>
        <p:spPr bwMode="auto">
          <a:xfrm>
            <a:off x="4495801" y="3265488"/>
            <a:ext cx="106363" cy="103188"/>
          </a:xfrm>
          <a:prstGeom prst="ellipse">
            <a:avLst/>
          </a:prstGeom>
          <a:solidFill>
            <a:srgbClr val="92D05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4" name="Oval 74"/>
          <p:cNvSpPr>
            <a:spLocks noChangeArrowheads="1"/>
          </p:cNvSpPr>
          <p:nvPr/>
        </p:nvSpPr>
        <p:spPr bwMode="auto">
          <a:xfrm>
            <a:off x="4027488" y="4235450"/>
            <a:ext cx="106363" cy="103188"/>
          </a:xfrm>
          <a:prstGeom prst="ellipse">
            <a:avLst/>
          </a:prstGeom>
          <a:solidFill>
            <a:srgbClr val="92D05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5" name="Oval 75"/>
          <p:cNvSpPr>
            <a:spLocks noChangeArrowheads="1"/>
          </p:cNvSpPr>
          <p:nvPr/>
        </p:nvSpPr>
        <p:spPr bwMode="auto">
          <a:xfrm>
            <a:off x="3152776" y="3987800"/>
            <a:ext cx="104775" cy="101600"/>
          </a:xfrm>
          <a:prstGeom prst="ellipse">
            <a:avLst/>
          </a:prstGeom>
          <a:solidFill>
            <a:srgbClr val="92D05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6" name="Oval 76"/>
          <p:cNvSpPr>
            <a:spLocks noChangeArrowheads="1"/>
          </p:cNvSpPr>
          <p:nvPr/>
        </p:nvSpPr>
        <p:spPr bwMode="auto">
          <a:xfrm>
            <a:off x="3556001" y="3460750"/>
            <a:ext cx="104775" cy="101600"/>
          </a:xfrm>
          <a:prstGeom prst="ellipse">
            <a:avLst/>
          </a:prstGeom>
          <a:solidFill>
            <a:srgbClr val="FFF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7" name="Oval 77"/>
          <p:cNvSpPr>
            <a:spLocks noChangeArrowheads="1"/>
          </p:cNvSpPr>
          <p:nvPr/>
        </p:nvSpPr>
        <p:spPr bwMode="auto">
          <a:xfrm>
            <a:off x="3516313" y="3675063"/>
            <a:ext cx="104775" cy="103188"/>
          </a:xfrm>
          <a:prstGeom prst="ellipse">
            <a:avLst/>
          </a:prstGeom>
          <a:solidFill>
            <a:srgbClr val="FFF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8" name="Oval 78"/>
          <p:cNvSpPr>
            <a:spLocks noChangeArrowheads="1"/>
          </p:cNvSpPr>
          <p:nvPr/>
        </p:nvSpPr>
        <p:spPr bwMode="auto">
          <a:xfrm>
            <a:off x="1987551" y="3284538"/>
            <a:ext cx="104775" cy="103188"/>
          </a:xfrm>
          <a:prstGeom prst="ellipse">
            <a:avLst/>
          </a:prstGeom>
          <a:solidFill>
            <a:srgbClr val="FFF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39" name="Oval 79"/>
          <p:cNvSpPr>
            <a:spLocks noChangeArrowheads="1"/>
          </p:cNvSpPr>
          <p:nvPr/>
        </p:nvSpPr>
        <p:spPr bwMode="auto">
          <a:xfrm>
            <a:off x="4492626" y="3381375"/>
            <a:ext cx="104775" cy="103188"/>
          </a:xfrm>
          <a:prstGeom prst="ellipse">
            <a:avLst/>
          </a:prstGeom>
          <a:solidFill>
            <a:srgbClr val="FFF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0" name="Oval 80"/>
          <p:cNvSpPr>
            <a:spLocks noChangeArrowheads="1"/>
          </p:cNvSpPr>
          <p:nvPr/>
        </p:nvSpPr>
        <p:spPr bwMode="auto">
          <a:xfrm>
            <a:off x="933451" y="3444875"/>
            <a:ext cx="104775" cy="101600"/>
          </a:xfrm>
          <a:prstGeom prst="ellipse">
            <a:avLst/>
          </a:prstGeom>
          <a:solidFill>
            <a:srgbClr val="FFF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1" name="Oval 81"/>
          <p:cNvSpPr>
            <a:spLocks noChangeArrowheads="1"/>
          </p:cNvSpPr>
          <p:nvPr/>
        </p:nvSpPr>
        <p:spPr bwMode="auto">
          <a:xfrm>
            <a:off x="4865688" y="2382838"/>
            <a:ext cx="104775" cy="103188"/>
          </a:xfrm>
          <a:prstGeom prst="ellipse">
            <a:avLst/>
          </a:prstGeom>
          <a:solidFill>
            <a:srgbClr val="FFC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2" name="Oval 82"/>
          <p:cNvSpPr>
            <a:spLocks noChangeArrowheads="1"/>
          </p:cNvSpPr>
          <p:nvPr/>
        </p:nvSpPr>
        <p:spPr bwMode="auto">
          <a:xfrm>
            <a:off x="3505201" y="3227388"/>
            <a:ext cx="104775" cy="103188"/>
          </a:xfrm>
          <a:prstGeom prst="ellipse">
            <a:avLst/>
          </a:prstGeom>
          <a:solidFill>
            <a:srgbClr val="FFC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3" name="Oval 83"/>
          <p:cNvSpPr>
            <a:spLocks noChangeArrowheads="1"/>
          </p:cNvSpPr>
          <p:nvPr/>
        </p:nvSpPr>
        <p:spPr bwMode="auto">
          <a:xfrm>
            <a:off x="3363913" y="2244725"/>
            <a:ext cx="104775" cy="103188"/>
          </a:xfrm>
          <a:prstGeom prst="ellipse">
            <a:avLst/>
          </a:prstGeom>
          <a:solidFill>
            <a:srgbClr val="FFC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4" name="Oval 84"/>
          <p:cNvSpPr>
            <a:spLocks noChangeArrowheads="1"/>
          </p:cNvSpPr>
          <p:nvPr/>
        </p:nvSpPr>
        <p:spPr bwMode="auto">
          <a:xfrm>
            <a:off x="4587876" y="3576638"/>
            <a:ext cx="104775" cy="103188"/>
          </a:xfrm>
          <a:prstGeom prst="ellipse">
            <a:avLst/>
          </a:prstGeom>
          <a:solidFill>
            <a:srgbClr val="FFC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5" name="Oval 85"/>
          <p:cNvSpPr>
            <a:spLocks noChangeArrowheads="1"/>
          </p:cNvSpPr>
          <p:nvPr/>
        </p:nvSpPr>
        <p:spPr bwMode="auto">
          <a:xfrm>
            <a:off x="1014413" y="3460750"/>
            <a:ext cx="106363" cy="103188"/>
          </a:xfrm>
          <a:prstGeom prst="ellipse">
            <a:avLst/>
          </a:prstGeom>
          <a:solidFill>
            <a:srgbClr val="FFC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6" name="Oval 86"/>
          <p:cNvSpPr>
            <a:spLocks noChangeArrowheads="1"/>
          </p:cNvSpPr>
          <p:nvPr/>
        </p:nvSpPr>
        <p:spPr bwMode="auto">
          <a:xfrm>
            <a:off x="5332413" y="3014663"/>
            <a:ext cx="104775" cy="103188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7" name="Oval 87"/>
          <p:cNvSpPr>
            <a:spLocks noChangeArrowheads="1"/>
          </p:cNvSpPr>
          <p:nvPr/>
        </p:nvSpPr>
        <p:spPr bwMode="auto">
          <a:xfrm>
            <a:off x="3373438" y="4040188"/>
            <a:ext cx="104775" cy="103188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8" name="Oval 88"/>
          <p:cNvSpPr>
            <a:spLocks noChangeArrowheads="1"/>
          </p:cNvSpPr>
          <p:nvPr/>
        </p:nvSpPr>
        <p:spPr bwMode="auto">
          <a:xfrm>
            <a:off x="3381376" y="2747963"/>
            <a:ext cx="104775" cy="103188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49" name="Oval 89"/>
          <p:cNvSpPr>
            <a:spLocks noChangeArrowheads="1"/>
          </p:cNvSpPr>
          <p:nvPr/>
        </p:nvSpPr>
        <p:spPr bwMode="auto">
          <a:xfrm>
            <a:off x="4389438" y="3151188"/>
            <a:ext cx="104775" cy="103188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650" name="Rectangle 90"/>
          <p:cNvSpPr>
            <a:spLocks noChangeArrowheads="1"/>
          </p:cNvSpPr>
          <p:nvPr/>
        </p:nvSpPr>
        <p:spPr bwMode="auto">
          <a:xfrm>
            <a:off x="3322638" y="5691188"/>
            <a:ext cx="227013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51" name="Rectangle 91"/>
          <p:cNvSpPr>
            <a:spLocks noChangeArrowheads="1"/>
          </p:cNvSpPr>
          <p:nvPr/>
        </p:nvSpPr>
        <p:spPr bwMode="auto">
          <a:xfrm>
            <a:off x="3160713" y="4591050"/>
            <a:ext cx="387350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52" name="Rectangle 92"/>
          <p:cNvSpPr>
            <a:spLocks noChangeArrowheads="1"/>
          </p:cNvSpPr>
          <p:nvPr/>
        </p:nvSpPr>
        <p:spPr bwMode="auto">
          <a:xfrm>
            <a:off x="3322638" y="3489325"/>
            <a:ext cx="227013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53" name="Rectangle 93"/>
          <p:cNvSpPr>
            <a:spLocks noChangeArrowheads="1"/>
          </p:cNvSpPr>
          <p:nvPr/>
        </p:nvSpPr>
        <p:spPr bwMode="auto">
          <a:xfrm>
            <a:off x="3160713" y="2387600"/>
            <a:ext cx="387350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54" name="Rectangle 94"/>
          <p:cNvSpPr>
            <a:spLocks noChangeArrowheads="1"/>
          </p:cNvSpPr>
          <p:nvPr/>
        </p:nvSpPr>
        <p:spPr bwMode="auto">
          <a:xfrm>
            <a:off x="3322638" y="1285875"/>
            <a:ext cx="227013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57" name="Rectangle 97"/>
          <p:cNvSpPr>
            <a:spLocks noChangeArrowheads="1"/>
          </p:cNvSpPr>
          <p:nvPr/>
        </p:nvSpPr>
        <p:spPr bwMode="auto">
          <a:xfrm>
            <a:off x="974726" y="5965825"/>
            <a:ext cx="177800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58" name="Rectangle 98"/>
          <p:cNvSpPr>
            <a:spLocks noChangeArrowheads="1"/>
          </p:cNvSpPr>
          <p:nvPr/>
        </p:nvSpPr>
        <p:spPr bwMode="auto">
          <a:xfrm>
            <a:off x="1039813" y="5965825"/>
            <a:ext cx="227013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61" name="Rectangle 101"/>
          <p:cNvSpPr>
            <a:spLocks noChangeArrowheads="1"/>
          </p:cNvSpPr>
          <p:nvPr/>
        </p:nvSpPr>
        <p:spPr bwMode="auto">
          <a:xfrm>
            <a:off x="1830388" y="5965825"/>
            <a:ext cx="177800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62" name="Rectangle 102"/>
          <p:cNvSpPr>
            <a:spLocks noChangeArrowheads="1"/>
          </p:cNvSpPr>
          <p:nvPr/>
        </p:nvSpPr>
        <p:spPr bwMode="auto">
          <a:xfrm>
            <a:off x="1895476" y="5965825"/>
            <a:ext cx="227013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65" name="Rectangle 105"/>
          <p:cNvSpPr>
            <a:spLocks noChangeArrowheads="1"/>
          </p:cNvSpPr>
          <p:nvPr/>
        </p:nvSpPr>
        <p:spPr bwMode="auto">
          <a:xfrm>
            <a:off x="2687638" y="5965825"/>
            <a:ext cx="177800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66" name="Rectangle 106"/>
          <p:cNvSpPr>
            <a:spLocks noChangeArrowheads="1"/>
          </p:cNvSpPr>
          <p:nvPr/>
        </p:nvSpPr>
        <p:spPr bwMode="auto">
          <a:xfrm>
            <a:off x="2752726" y="5965825"/>
            <a:ext cx="225425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69" name="Rectangle 109"/>
          <p:cNvSpPr>
            <a:spLocks noChangeArrowheads="1"/>
          </p:cNvSpPr>
          <p:nvPr/>
        </p:nvSpPr>
        <p:spPr bwMode="auto">
          <a:xfrm>
            <a:off x="3576638" y="5965825"/>
            <a:ext cx="225425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71" name="Rectangle 111"/>
          <p:cNvSpPr>
            <a:spLocks noChangeArrowheads="1"/>
          </p:cNvSpPr>
          <p:nvPr/>
        </p:nvSpPr>
        <p:spPr bwMode="auto">
          <a:xfrm>
            <a:off x="4433888" y="5965825"/>
            <a:ext cx="227013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73" name="Rectangle 113"/>
          <p:cNvSpPr>
            <a:spLocks noChangeArrowheads="1"/>
          </p:cNvSpPr>
          <p:nvPr/>
        </p:nvSpPr>
        <p:spPr bwMode="auto">
          <a:xfrm>
            <a:off x="5291138" y="5965825"/>
            <a:ext cx="227013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6675" name="Rectangle 115"/>
          <p:cNvSpPr>
            <a:spLocks noChangeArrowheads="1"/>
          </p:cNvSpPr>
          <p:nvPr/>
        </p:nvSpPr>
        <p:spPr bwMode="auto">
          <a:xfrm>
            <a:off x="6146801" y="5965825"/>
            <a:ext cx="225425" cy="315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17" name="Oval 74"/>
          <p:cNvSpPr>
            <a:spLocks noChangeArrowheads="1"/>
          </p:cNvSpPr>
          <p:nvPr/>
        </p:nvSpPr>
        <p:spPr bwMode="auto">
          <a:xfrm>
            <a:off x="7348091" y="2677740"/>
            <a:ext cx="106363" cy="103188"/>
          </a:xfrm>
          <a:prstGeom prst="ellipse">
            <a:avLst/>
          </a:prstGeom>
          <a:solidFill>
            <a:srgbClr val="92D05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8" name="TextBox 117"/>
          <p:cNvSpPr txBox="1"/>
          <p:nvPr/>
        </p:nvSpPr>
        <p:spPr>
          <a:xfrm>
            <a:off x="7617296" y="1724615"/>
            <a:ext cx="70403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n=10</a:t>
            </a:r>
          </a:p>
          <a:p>
            <a:r>
              <a:rPr lang="en-GB" dirty="0" smtClean="0"/>
              <a:t>n=11</a:t>
            </a:r>
          </a:p>
          <a:p>
            <a:r>
              <a:rPr lang="en-GB" dirty="0" smtClean="0"/>
              <a:t>n=12</a:t>
            </a:r>
          </a:p>
          <a:p>
            <a:r>
              <a:rPr lang="en-GB" dirty="0" smtClean="0"/>
              <a:t>n=13</a:t>
            </a:r>
            <a:endParaRPr lang="en-GB" dirty="0"/>
          </a:p>
        </p:txBody>
      </p:sp>
      <p:sp>
        <p:nvSpPr>
          <p:cNvPr id="119" name="Oval 86"/>
          <p:cNvSpPr>
            <a:spLocks noChangeArrowheads="1"/>
          </p:cNvSpPr>
          <p:nvPr/>
        </p:nvSpPr>
        <p:spPr bwMode="auto">
          <a:xfrm>
            <a:off x="7348885" y="1844824"/>
            <a:ext cx="104775" cy="103188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0" name="Oval 84"/>
          <p:cNvSpPr>
            <a:spLocks noChangeArrowheads="1"/>
          </p:cNvSpPr>
          <p:nvPr/>
        </p:nvSpPr>
        <p:spPr bwMode="auto">
          <a:xfrm>
            <a:off x="7348885" y="2132856"/>
            <a:ext cx="104775" cy="103188"/>
          </a:xfrm>
          <a:prstGeom prst="ellipse">
            <a:avLst/>
          </a:prstGeom>
          <a:solidFill>
            <a:srgbClr val="FFC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1" name="Oval 78"/>
          <p:cNvSpPr>
            <a:spLocks noChangeArrowheads="1"/>
          </p:cNvSpPr>
          <p:nvPr/>
        </p:nvSpPr>
        <p:spPr bwMode="auto">
          <a:xfrm>
            <a:off x="7348885" y="2420888"/>
            <a:ext cx="104775" cy="103188"/>
          </a:xfrm>
          <a:prstGeom prst="ellipse">
            <a:avLst/>
          </a:prstGeom>
          <a:solidFill>
            <a:srgbClr val="FFF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1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0863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Prediction Intervals: Para and Model Error</a:t>
            </a:r>
            <a:endParaRPr lang="en-GB" dirty="0"/>
          </a:p>
        </p:txBody>
      </p:sp>
      <p:sp>
        <p:nvSpPr>
          <p:cNvPr id="67624" name="Freeform 40"/>
          <p:cNvSpPr>
            <a:spLocks noEditPoints="1"/>
          </p:cNvSpPr>
          <p:nvPr/>
        </p:nvSpPr>
        <p:spPr bwMode="auto">
          <a:xfrm>
            <a:off x="1079600" y="1544638"/>
            <a:ext cx="5783263" cy="3540125"/>
          </a:xfrm>
          <a:custGeom>
            <a:avLst/>
            <a:gdLst/>
            <a:ahLst/>
            <a:cxnLst>
              <a:cxn ang="0">
                <a:pos x="0" y="2225"/>
              </a:cxn>
              <a:cxn ang="0">
                <a:pos x="3643" y="2225"/>
              </a:cxn>
              <a:cxn ang="0">
                <a:pos x="3643" y="2230"/>
              </a:cxn>
              <a:cxn ang="0">
                <a:pos x="0" y="2230"/>
              </a:cxn>
              <a:cxn ang="0">
                <a:pos x="0" y="2225"/>
              </a:cxn>
              <a:cxn ang="0">
                <a:pos x="0" y="1947"/>
              </a:cxn>
              <a:cxn ang="0">
                <a:pos x="3643" y="1947"/>
              </a:cxn>
              <a:cxn ang="0">
                <a:pos x="3643" y="1952"/>
              </a:cxn>
              <a:cxn ang="0">
                <a:pos x="0" y="1952"/>
              </a:cxn>
              <a:cxn ang="0">
                <a:pos x="0" y="1947"/>
              </a:cxn>
              <a:cxn ang="0">
                <a:pos x="0" y="1669"/>
              </a:cxn>
              <a:cxn ang="0">
                <a:pos x="3643" y="1669"/>
              </a:cxn>
              <a:cxn ang="0">
                <a:pos x="3643" y="1674"/>
              </a:cxn>
              <a:cxn ang="0">
                <a:pos x="0" y="1674"/>
              </a:cxn>
              <a:cxn ang="0">
                <a:pos x="0" y="1669"/>
              </a:cxn>
              <a:cxn ang="0">
                <a:pos x="0" y="1391"/>
              </a:cxn>
              <a:cxn ang="0">
                <a:pos x="3643" y="1391"/>
              </a:cxn>
              <a:cxn ang="0">
                <a:pos x="3643" y="1395"/>
              </a:cxn>
              <a:cxn ang="0">
                <a:pos x="0" y="1395"/>
              </a:cxn>
              <a:cxn ang="0">
                <a:pos x="0" y="1391"/>
              </a:cxn>
              <a:cxn ang="0">
                <a:pos x="0" y="1113"/>
              </a:cxn>
              <a:cxn ang="0">
                <a:pos x="3643" y="1113"/>
              </a:cxn>
              <a:cxn ang="0">
                <a:pos x="3643" y="1117"/>
              </a:cxn>
              <a:cxn ang="0">
                <a:pos x="0" y="1117"/>
              </a:cxn>
              <a:cxn ang="0">
                <a:pos x="0" y="1113"/>
              </a:cxn>
              <a:cxn ang="0">
                <a:pos x="0" y="834"/>
              </a:cxn>
              <a:cxn ang="0">
                <a:pos x="3643" y="834"/>
              </a:cxn>
              <a:cxn ang="0">
                <a:pos x="3643" y="839"/>
              </a:cxn>
              <a:cxn ang="0">
                <a:pos x="0" y="839"/>
              </a:cxn>
              <a:cxn ang="0">
                <a:pos x="0" y="834"/>
              </a:cxn>
              <a:cxn ang="0">
                <a:pos x="0" y="556"/>
              </a:cxn>
              <a:cxn ang="0">
                <a:pos x="3643" y="556"/>
              </a:cxn>
              <a:cxn ang="0">
                <a:pos x="3643" y="561"/>
              </a:cxn>
              <a:cxn ang="0">
                <a:pos x="0" y="561"/>
              </a:cxn>
              <a:cxn ang="0">
                <a:pos x="0" y="556"/>
              </a:cxn>
              <a:cxn ang="0">
                <a:pos x="0" y="278"/>
              </a:cxn>
              <a:cxn ang="0">
                <a:pos x="3643" y="278"/>
              </a:cxn>
              <a:cxn ang="0">
                <a:pos x="3643" y="283"/>
              </a:cxn>
              <a:cxn ang="0">
                <a:pos x="0" y="283"/>
              </a:cxn>
              <a:cxn ang="0">
                <a:pos x="0" y="278"/>
              </a:cxn>
              <a:cxn ang="0">
                <a:pos x="0" y="0"/>
              </a:cxn>
              <a:cxn ang="0">
                <a:pos x="3643" y="0"/>
              </a:cxn>
              <a:cxn ang="0">
                <a:pos x="3643" y="4"/>
              </a:cxn>
              <a:cxn ang="0">
                <a:pos x="0" y="4"/>
              </a:cxn>
              <a:cxn ang="0">
                <a:pos x="0" y="0"/>
              </a:cxn>
            </a:cxnLst>
            <a:rect l="0" t="0" r="r" b="b"/>
            <a:pathLst>
              <a:path w="3643" h="2230">
                <a:moveTo>
                  <a:pt x="0" y="2225"/>
                </a:moveTo>
                <a:lnTo>
                  <a:pt x="3643" y="2225"/>
                </a:lnTo>
                <a:lnTo>
                  <a:pt x="3643" y="2230"/>
                </a:lnTo>
                <a:lnTo>
                  <a:pt x="0" y="2230"/>
                </a:lnTo>
                <a:lnTo>
                  <a:pt x="0" y="2225"/>
                </a:lnTo>
                <a:close/>
                <a:moveTo>
                  <a:pt x="0" y="1947"/>
                </a:moveTo>
                <a:lnTo>
                  <a:pt x="3643" y="1947"/>
                </a:lnTo>
                <a:lnTo>
                  <a:pt x="3643" y="1952"/>
                </a:lnTo>
                <a:lnTo>
                  <a:pt x="0" y="1952"/>
                </a:lnTo>
                <a:lnTo>
                  <a:pt x="0" y="1947"/>
                </a:lnTo>
                <a:close/>
                <a:moveTo>
                  <a:pt x="0" y="1669"/>
                </a:moveTo>
                <a:lnTo>
                  <a:pt x="3643" y="1669"/>
                </a:lnTo>
                <a:lnTo>
                  <a:pt x="3643" y="1674"/>
                </a:lnTo>
                <a:lnTo>
                  <a:pt x="0" y="1674"/>
                </a:lnTo>
                <a:lnTo>
                  <a:pt x="0" y="1669"/>
                </a:lnTo>
                <a:close/>
                <a:moveTo>
                  <a:pt x="0" y="1391"/>
                </a:moveTo>
                <a:lnTo>
                  <a:pt x="3643" y="1391"/>
                </a:lnTo>
                <a:lnTo>
                  <a:pt x="3643" y="1395"/>
                </a:lnTo>
                <a:lnTo>
                  <a:pt x="0" y="1395"/>
                </a:lnTo>
                <a:lnTo>
                  <a:pt x="0" y="1391"/>
                </a:lnTo>
                <a:close/>
                <a:moveTo>
                  <a:pt x="0" y="1113"/>
                </a:moveTo>
                <a:lnTo>
                  <a:pt x="3643" y="1113"/>
                </a:lnTo>
                <a:lnTo>
                  <a:pt x="3643" y="1117"/>
                </a:lnTo>
                <a:lnTo>
                  <a:pt x="0" y="1117"/>
                </a:lnTo>
                <a:lnTo>
                  <a:pt x="0" y="1113"/>
                </a:lnTo>
                <a:close/>
                <a:moveTo>
                  <a:pt x="0" y="834"/>
                </a:moveTo>
                <a:lnTo>
                  <a:pt x="3643" y="834"/>
                </a:lnTo>
                <a:lnTo>
                  <a:pt x="3643" y="839"/>
                </a:lnTo>
                <a:lnTo>
                  <a:pt x="0" y="839"/>
                </a:lnTo>
                <a:lnTo>
                  <a:pt x="0" y="834"/>
                </a:lnTo>
                <a:close/>
                <a:moveTo>
                  <a:pt x="0" y="556"/>
                </a:moveTo>
                <a:lnTo>
                  <a:pt x="3643" y="556"/>
                </a:lnTo>
                <a:lnTo>
                  <a:pt x="3643" y="561"/>
                </a:lnTo>
                <a:lnTo>
                  <a:pt x="0" y="561"/>
                </a:lnTo>
                <a:lnTo>
                  <a:pt x="0" y="556"/>
                </a:lnTo>
                <a:close/>
                <a:moveTo>
                  <a:pt x="0" y="278"/>
                </a:moveTo>
                <a:lnTo>
                  <a:pt x="3643" y="278"/>
                </a:lnTo>
                <a:lnTo>
                  <a:pt x="3643" y="283"/>
                </a:lnTo>
                <a:lnTo>
                  <a:pt x="0" y="283"/>
                </a:lnTo>
                <a:lnTo>
                  <a:pt x="0" y="278"/>
                </a:lnTo>
                <a:close/>
                <a:moveTo>
                  <a:pt x="0" y="0"/>
                </a:moveTo>
                <a:lnTo>
                  <a:pt x="3643" y="0"/>
                </a:lnTo>
                <a:lnTo>
                  <a:pt x="3643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6350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/>
          </a:p>
        </p:txBody>
      </p:sp>
      <p:sp>
        <p:nvSpPr>
          <p:cNvPr id="67625" name="Freeform 41"/>
          <p:cNvSpPr>
            <a:spLocks noEditPoints="1"/>
          </p:cNvSpPr>
          <p:nvPr/>
        </p:nvSpPr>
        <p:spPr bwMode="auto">
          <a:xfrm>
            <a:off x="1511400" y="2947988"/>
            <a:ext cx="4921250" cy="25781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63" y="0"/>
              </a:cxn>
              <a:cxn ang="0">
                <a:pos x="363" y="1624"/>
              </a:cxn>
              <a:cxn ang="0">
                <a:pos x="0" y="1624"/>
              </a:cxn>
              <a:cxn ang="0">
                <a:pos x="0" y="0"/>
              </a:cxn>
              <a:cxn ang="0">
                <a:pos x="2736" y="0"/>
              </a:cxn>
              <a:cxn ang="0">
                <a:pos x="3100" y="0"/>
              </a:cxn>
              <a:cxn ang="0">
                <a:pos x="3100" y="1624"/>
              </a:cxn>
              <a:cxn ang="0">
                <a:pos x="2736" y="1624"/>
              </a:cxn>
              <a:cxn ang="0">
                <a:pos x="2736" y="0"/>
              </a:cxn>
            </a:cxnLst>
            <a:rect l="0" t="0" r="r" b="b"/>
            <a:pathLst>
              <a:path w="3100" h="1624">
                <a:moveTo>
                  <a:pt x="0" y="0"/>
                </a:moveTo>
                <a:lnTo>
                  <a:pt x="363" y="0"/>
                </a:lnTo>
                <a:lnTo>
                  <a:pt x="363" y="1624"/>
                </a:lnTo>
                <a:lnTo>
                  <a:pt x="0" y="1624"/>
                </a:lnTo>
                <a:lnTo>
                  <a:pt x="0" y="0"/>
                </a:lnTo>
                <a:close/>
                <a:moveTo>
                  <a:pt x="2736" y="0"/>
                </a:moveTo>
                <a:lnTo>
                  <a:pt x="3100" y="0"/>
                </a:lnTo>
                <a:lnTo>
                  <a:pt x="3100" y="1624"/>
                </a:lnTo>
                <a:lnTo>
                  <a:pt x="2736" y="1624"/>
                </a:lnTo>
                <a:lnTo>
                  <a:pt x="2736" y="0"/>
                </a:lnTo>
                <a:close/>
              </a:path>
            </a:pathLst>
          </a:custGeom>
          <a:solidFill>
            <a:srgbClr val="4F81B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26" name="Freeform 42"/>
          <p:cNvSpPr>
            <a:spLocks noEditPoints="1"/>
          </p:cNvSpPr>
          <p:nvPr/>
        </p:nvSpPr>
        <p:spPr bwMode="auto">
          <a:xfrm>
            <a:off x="1511400" y="2085975"/>
            <a:ext cx="4921250" cy="8620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63" y="0"/>
              </a:cxn>
              <a:cxn ang="0">
                <a:pos x="363" y="543"/>
              </a:cxn>
              <a:cxn ang="0">
                <a:pos x="0" y="543"/>
              </a:cxn>
              <a:cxn ang="0">
                <a:pos x="0" y="0"/>
              </a:cxn>
              <a:cxn ang="0">
                <a:pos x="2736" y="67"/>
              </a:cxn>
              <a:cxn ang="0">
                <a:pos x="3100" y="67"/>
              </a:cxn>
              <a:cxn ang="0">
                <a:pos x="3100" y="543"/>
              </a:cxn>
              <a:cxn ang="0">
                <a:pos x="2736" y="543"/>
              </a:cxn>
              <a:cxn ang="0">
                <a:pos x="2736" y="67"/>
              </a:cxn>
            </a:cxnLst>
            <a:rect l="0" t="0" r="r" b="b"/>
            <a:pathLst>
              <a:path w="3100" h="543">
                <a:moveTo>
                  <a:pt x="0" y="0"/>
                </a:moveTo>
                <a:lnTo>
                  <a:pt x="363" y="0"/>
                </a:lnTo>
                <a:lnTo>
                  <a:pt x="363" y="543"/>
                </a:lnTo>
                <a:lnTo>
                  <a:pt x="0" y="543"/>
                </a:lnTo>
                <a:lnTo>
                  <a:pt x="0" y="0"/>
                </a:lnTo>
                <a:close/>
                <a:moveTo>
                  <a:pt x="2736" y="67"/>
                </a:moveTo>
                <a:lnTo>
                  <a:pt x="3100" y="67"/>
                </a:lnTo>
                <a:lnTo>
                  <a:pt x="3100" y="543"/>
                </a:lnTo>
                <a:lnTo>
                  <a:pt x="2736" y="543"/>
                </a:lnTo>
                <a:lnTo>
                  <a:pt x="2736" y="67"/>
                </a:lnTo>
                <a:close/>
              </a:path>
            </a:pathLst>
          </a:custGeom>
          <a:solidFill>
            <a:srgbClr val="C0504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27" name="Freeform 43"/>
          <p:cNvSpPr>
            <a:spLocks noEditPoints="1"/>
          </p:cNvSpPr>
          <p:nvPr/>
        </p:nvSpPr>
        <p:spPr bwMode="auto">
          <a:xfrm>
            <a:off x="2956025" y="1716088"/>
            <a:ext cx="2030413" cy="38100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68" y="0"/>
              </a:cxn>
              <a:cxn ang="0">
                <a:pos x="368" y="2400"/>
              </a:cxn>
              <a:cxn ang="0">
                <a:pos x="0" y="2400"/>
              </a:cxn>
              <a:cxn ang="0">
                <a:pos x="0" y="0"/>
              </a:cxn>
              <a:cxn ang="0">
                <a:pos x="916" y="439"/>
              </a:cxn>
              <a:cxn ang="0">
                <a:pos x="1279" y="439"/>
              </a:cxn>
              <a:cxn ang="0">
                <a:pos x="1279" y="2400"/>
              </a:cxn>
              <a:cxn ang="0">
                <a:pos x="916" y="2400"/>
              </a:cxn>
              <a:cxn ang="0">
                <a:pos x="916" y="439"/>
              </a:cxn>
            </a:cxnLst>
            <a:rect l="0" t="0" r="r" b="b"/>
            <a:pathLst>
              <a:path w="1279" h="2400">
                <a:moveTo>
                  <a:pt x="0" y="0"/>
                </a:moveTo>
                <a:lnTo>
                  <a:pt x="368" y="0"/>
                </a:lnTo>
                <a:lnTo>
                  <a:pt x="368" y="2400"/>
                </a:lnTo>
                <a:lnTo>
                  <a:pt x="0" y="2400"/>
                </a:lnTo>
                <a:lnTo>
                  <a:pt x="0" y="0"/>
                </a:lnTo>
                <a:close/>
                <a:moveTo>
                  <a:pt x="916" y="439"/>
                </a:moveTo>
                <a:lnTo>
                  <a:pt x="1279" y="439"/>
                </a:lnTo>
                <a:lnTo>
                  <a:pt x="1279" y="2400"/>
                </a:lnTo>
                <a:lnTo>
                  <a:pt x="916" y="2400"/>
                </a:lnTo>
                <a:lnTo>
                  <a:pt x="916" y="439"/>
                </a:lnTo>
                <a:close/>
              </a:path>
            </a:pathLst>
          </a:custGeom>
          <a:solidFill>
            <a:srgbClr val="9BBB5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28" name="Rectangle 44"/>
          <p:cNvSpPr>
            <a:spLocks noChangeArrowheads="1"/>
          </p:cNvSpPr>
          <p:nvPr/>
        </p:nvSpPr>
        <p:spPr bwMode="auto">
          <a:xfrm>
            <a:off x="1076425" y="1547813"/>
            <a:ext cx="6350" cy="3975100"/>
          </a:xfrm>
          <a:prstGeom prst="rect">
            <a:avLst/>
          </a:prstGeom>
          <a:solidFill>
            <a:srgbClr val="868686"/>
          </a:solidFill>
          <a:ln w="6350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29" name="Freeform 45"/>
          <p:cNvSpPr>
            <a:spLocks noEditPoints="1"/>
          </p:cNvSpPr>
          <p:nvPr/>
        </p:nvSpPr>
        <p:spPr bwMode="auto">
          <a:xfrm>
            <a:off x="1016100" y="1544638"/>
            <a:ext cx="63500" cy="3981450"/>
          </a:xfrm>
          <a:custGeom>
            <a:avLst/>
            <a:gdLst/>
            <a:ahLst/>
            <a:cxnLst>
              <a:cxn ang="0">
                <a:pos x="0" y="2504"/>
              </a:cxn>
              <a:cxn ang="0">
                <a:pos x="40" y="2504"/>
              </a:cxn>
              <a:cxn ang="0">
                <a:pos x="40" y="2508"/>
              </a:cxn>
              <a:cxn ang="0">
                <a:pos x="0" y="2508"/>
              </a:cxn>
              <a:cxn ang="0">
                <a:pos x="0" y="2504"/>
              </a:cxn>
              <a:cxn ang="0">
                <a:pos x="0" y="2225"/>
              </a:cxn>
              <a:cxn ang="0">
                <a:pos x="40" y="2225"/>
              </a:cxn>
              <a:cxn ang="0">
                <a:pos x="40" y="2230"/>
              </a:cxn>
              <a:cxn ang="0">
                <a:pos x="0" y="2230"/>
              </a:cxn>
              <a:cxn ang="0">
                <a:pos x="0" y="2225"/>
              </a:cxn>
              <a:cxn ang="0">
                <a:pos x="0" y="1947"/>
              </a:cxn>
              <a:cxn ang="0">
                <a:pos x="40" y="1947"/>
              </a:cxn>
              <a:cxn ang="0">
                <a:pos x="40" y="1952"/>
              </a:cxn>
              <a:cxn ang="0">
                <a:pos x="0" y="1952"/>
              </a:cxn>
              <a:cxn ang="0">
                <a:pos x="0" y="1947"/>
              </a:cxn>
              <a:cxn ang="0">
                <a:pos x="0" y="1669"/>
              </a:cxn>
              <a:cxn ang="0">
                <a:pos x="40" y="1669"/>
              </a:cxn>
              <a:cxn ang="0">
                <a:pos x="40" y="1674"/>
              </a:cxn>
              <a:cxn ang="0">
                <a:pos x="0" y="1674"/>
              </a:cxn>
              <a:cxn ang="0">
                <a:pos x="0" y="1669"/>
              </a:cxn>
              <a:cxn ang="0">
                <a:pos x="0" y="1391"/>
              </a:cxn>
              <a:cxn ang="0">
                <a:pos x="40" y="1391"/>
              </a:cxn>
              <a:cxn ang="0">
                <a:pos x="40" y="1395"/>
              </a:cxn>
              <a:cxn ang="0">
                <a:pos x="0" y="1395"/>
              </a:cxn>
              <a:cxn ang="0">
                <a:pos x="0" y="1391"/>
              </a:cxn>
              <a:cxn ang="0">
                <a:pos x="0" y="1113"/>
              </a:cxn>
              <a:cxn ang="0">
                <a:pos x="40" y="1113"/>
              </a:cxn>
              <a:cxn ang="0">
                <a:pos x="40" y="1117"/>
              </a:cxn>
              <a:cxn ang="0">
                <a:pos x="0" y="1117"/>
              </a:cxn>
              <a:cxn ang="0">
                <a:pos x="0" y="1113"/>
              </a:cxn>
              <a:cxn ang="0">
                <a:pos x="0" y="834"/>
              </a:cxn>
              <a:cxn ang="0">
                <a:pos x="40" y="834"/>
              </a:cxn>
              <a:cxn ang="0">
                <a:pos x="40" y="839"/>
              </a:cxn>
              <a:cxn ang="0">
                <a:pos x="0" y="839"/>
              </a:cxn>
              <a:cxn ang="0">
                <a:pos x="0" y="834"/>
              </a:cxn>
              <a:cxn ang="0">
                <a:pos x="0" y="556"/>
              </a:cxn>
              <a:cxn ang="0">
                <a:pos x="40" y="556"/>
              </a:cxn>
              <a:cxn ang="0">
                <a:pos x="40" y="561"/>
              </a:cxn>
              <a:cxn ang="0">
                <a:pos x="0" y="561"/>
              </a:cxn>
              <a:cxn ang="0">
                <a:pos x="0" y="556"/>
              </a:cxn>
              <a:cxn ang="0">
                <a:pos x="0" y="278"/>
              </a:cxn>
              <a:cxn ang="0">
                <a:pos x="40" y="278"/>
              </a:cxn>
              <a:cxn ang="0">
                <a:pos x="40" y="283"/>
              </a:cxn>
              <a:cxn ang="0">
                <a:pos x="0" y="283"/>
              </a:cxn>
              <a:cxn ang="0">
                <a:pos x="0" y="278"/>
              </a:cxn>
              <a:cxn ang="0">
                <a:pos x="0" y="0"/>
              </a:cxn>
              <a:cxn ang="0">
                <a:pos x="40" y="0"/>
              </a:cxn>
              <a:cxn ang="0">
                <a:pos x="40" y="4"/>
              </a:cxn>
              <a:cxn ang="0">
                <a:pos x="0" y="4"/>
              </a:cxn>
              <a:cxn ang="0">
                <a:pos x="0" y="0"/>
              </a:cxn>
            </a:cxnLst>
            <a:rect l="0" t="0" r="r" b="b"/>
            <a:pathLst>
              <a:path w="40" h="2508">
                <a:moveTo>
                  <a:pt x="0" y="2504"/>
                </a:moveTo>
                <a:lnTo>
                  <a:pt x="40" y="2504"/>
                </a:lnTo>
                <a:lnTo>
                  <a:pt x="40" y="2508"/>
                </a:lnTo>
                <a:lnTo>
                  <a:pt x="0" y="2508"/>
                </a:lnTo>
                <a:lnTo>
                  <a:pt x="0" y="2504"/>
                </a:lnTo>
                <a:close/>
                <a:moveTo>
                  <a:pt x="0" y="2225"/>
                </a:moveTo>
                <a:lnTo>
                  <a:pt x="40" y="2225"/>
                </a:lnTo>
                <a:lnTo>
                  <a:pt x="40" y="2230"/>
                </a:lnTo>
                <a:lnTo>
                  <a:pt x="0" y="2230"/>
                </a:lnTo>
                <a:lnTo>
                  <a:pt x="0" y="2225"/>
                </a:lnTo>
                <a:close/>
                <a:moveTo>
                  <a:pt x="0" y="1947"/>
                </a:moveTo>
                <a:lnTo>
                  <a:pt x="40" y="1947"/>
                </a:lnTo>
                <a:lnTo>
                  <a:pt x="40" y="1952"/>
                </a:lnTo>
                <a:lnTo>
                  <a:pt x="0" y="1952"/>
                </a:lnTo>
                <a:lnTo>
                  <a:pt x="0" y="1947"/>
                </a:lnTo>
                <a:close/>
                <a:moveTo>
                  <a:pt x="0" y="1669"/>
                </a:moveTo>
                <a:lnTo>
                  <a:pt x="40" y="1669"/>
                </a:lnTo>
                <a:lnTo>
                  <a:pt x="40" y="1674"/>
                </a:lnTo>
                <a:lnTo>
                  <a:pt x="0" y="1674"/>
                </a:lnTo>
                <a:lnTo>
                  <a:pt x="0" y="1669"/>
                </a:lnTo>
                <a:close/>
                <a:moveTo>
                  <a:pt x="0" y="1391"/>
                </a:moveTo>
                <a:lnTo>
                  <a:pt x="40" y="1391"/>
                </a:lnTo>
                <a:lnTo>
                  <a:pt x="40" y="1395"/>
                </a:lnTo>
                <a:lnTo>
                  <a:pt x="0" y="1395"/>
                </a:lnTo>
                <a:lnTo>
                  <a:pt x="0" y="1391"/>
                </a:lnTo>
                <a:close/>
                <a:moveTo>
                  <a:pt x="0" y="1113"/>
                </a:moveTo>
                <a:lnTo>
                  <a:pt x="40" y="1113"/>
                </a:lnTo>
                <a:lnTo>
                  <a:pt x="40" y="1117"/>
                </a:lnTo>
                <a:lnTo>
                  <a:pt x="0" y="1117"/>
                </a:lnTo>
                <a:lnTo>
                  <a:pt x="0" y="1113"/>
                </a:lnTo>
                <a:close/>
                <a:moveTo>
                  <a:pt x="0" y="834"/>
                </a:moveTo>
                <a:lnTo>
                  <a:pt x="40" y="834"/>
                </a:lnTo>
                <a:lnTo>
                  <a:pt x="40" y="839"/>
                </a:lnTo>
                <a:lnTo>
                  <a:pt x="0" y="839"/>
                </a:lnTo>
                <a:lnTo>
                  <a:pt x="0" y="834"/>
                </a:lnTo>
                <a:close/>
                <a:moveTo>
                  <a:pt x="0" y="556"/>
                </a:moveTo>
                <a:lnTo>
                  <a:pt x="40" y="556"/>
                </a:lnTo>
                <a:lnTo>
                  <a:pt x="40" y="561"/>
                </a:lnTo>
                <a:lnTo>
                  <a:pt x="0" y="561"/>
                </a:lnTo>
                <a:lnTo>
                  <a:pt x="0" y="556"/>
                </a:lnTo>
                <a:close/>
                <a:moveTo>
                  <a:pt x="0" y="278"/>
                </a:moveTo>
                <a:lnTo>
                  <a:pt x="40" y="278"/>
                </a:lnTo>
                <a:lnTo>
                  <a:pt x="40" y="283"/>
                </a:lnTo>
                <a:lnTo>
                  <a:pt x="0" y="283"/>
                </a:lnTo>
                <a:lnTo>
                  <a:pt x="0" y="278"/>
                </a:lnTo>
                <a:close/>
                <a:moveTo>
                  <a:pt x="0" y="0"/>
                </a:moveTo>
                <a:lnTo>
                  <a:pt x="40" y="0"/>
                </a:lnTo>
                <a:lnTo>
                  <a:pt x="40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6350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30" name="Rectangle 46"/>
          <p:cNvSpPr>
            <a:spLocks noChangeArrowheads="1"/>
          </p:cNvSpPr>
          <p:nvPr/>
        </p:nvSpPr>
        <p:spPr bwMode="auto">
          <a:xfrm>
            <a:off x="1079600" y="5519738"/>
            <a:ext cx="5783263" cy="6350"/>
          </a:xfrm>
          <a:prstGeom prst="rect">
            <a:avLst/>
          </a:prstGeom>
          <a:solidFill>
            <a:srgbClr val="868686"/>
          </a:solidFill>
          <a:ln w="6350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31" name="Freeform 47"/>
          <p:cNvSpPr>
            <a:spLocks noEditPoints="1"/>
          </p:cNvSpPr>
          <p:nvPr/>
        </p:nvSpPr>
        <p:spPr bwMode="auto">
          <a:xfrm>
            <a:off x="1076425" y="5522913"/>
            <a:ext cx="5791200" cy="63500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4" y="40"/>
              </a:cxn>
              <a:cxn ang="0">
                <a:pos x="0" y="40"/>
              </a:cxn>
              <a:cxn ang="0">
                <a:pos x="0" y="0"/>
              </a:cxn>
              <a:cxn ang="0">
                <a:pos x="4" y="0"/>
              </a:cxn>
              <a:cxn ang="0">
                <a:pos x="915" y="0"/>
              </a:cxn>
              <a:cxn ang="0">
                <a:pos x="915" y="40"/>
              </a:cxn>
              <a:cxn ang="0">
                <a:pos x="911" y="40"/>
              </a:cxn>
              <a:cxn ang="0">
                <a:pos x="911" y="0"/>
              </a:cxn>
              <a:cxn ang="0">
                <a:pos x="915" y="0"/>
              </a:cxn>
              <a:cxn ang="0">
                <a:pos x="1826" y="0"/>
              </a:cxn>
              <a:cxn ang="0">
                <a:pos x="1826" y="40"/>
              </a:cxn>
              <a:cxn ang="0">
                <a:pos x="1821" y="40"/>
              </a:cxn>
              <a:cxn ang="0">
                <a:pos x="1821" y="0"/>
              </a:cxn>
              <a:cxn ang="0">
                <a:pos x="1826" y="0"/>
              </a:cxn>
              <a:cxn ang="0">
                <a:pos x="2737" y="0"/>
              </a:cxn>
              <a:cxn ang="0">
                <a:pos x="2737" y="40"/>
              </a:cxn>
              <a:cxn ang="0">
                <a:pos x="2732" y="40"/>
              </a:cxn>
              <a:cxn ang="0">
                <a:pos x="2732" y="0"/>
              </a:cxn>
              <a:cxn ang="0">
                <a:pos x="2737" y="0"/>
              </a:cxn>
              <a:cxn ang="0">
                <a:pos x="3648" y="0"/>
              </a:cxn>
              <a:cxn ang="0">
                <a:pos x="3648" y="40"/>
              </a:cxn>
              <a:cxn ang="0">
                <a:pos x="3643" y="40"/>
              </a:cxn>
              <a:cxn ang="0">
                <a:pos x="3643" y="0"/>
              </a:cxn>
              <a:cxn ang="0">
                <a:pos x="3648" y="0"/>
              </a:cxn>
            </a:cxnLst>
            <a:rect l="0" t="0" r="r" b="b"/>
            <a:pathLst>
              <a:path w="3648" h="40">
                <a:moveTo>
                  <a:pt x="4" y="0"/>
                </a:moveTo>
                <a:lnTo>
                  <a:pt x="4" y="40"/>
                </a:lnTo>
                <a:lnTo>
                  <a:pt x="0" y="40"/>
                </a:lnTo>
                <a:lnTo>
                  <a:pt x="0" y="0"/>
                </a:lnTo>
                <a:lnTo>
                  <a:pt x="4" y="0"/>
                </a:lnTo>
                <a:close/>
                <a:moveTo>
                  <a:pt x="915" y="0"/>
                </a:moveTo>
                <a:lnTo>
                  <a:pt x="915" y="40"/>
                </a:lnTo>
                <a:lnTo>
                  <a:pt x="911" y="40"/>
                </a:lnTo>
                <a:lnTo>
                  <a:pt x="911" y="0"/>
                </a:lnTo>
                <a:lnTo>
                  <a:pt x="915" y="0"/>
                </a:lnTo>
                <a:close/>
                <a:moveTo>
                  <a:pt x="1826" y="0"/>
                </a:moveTo>
                <a:lnTo>
                  <a:pt x="1826" y="40"/>
                </a:lnTo>
                <a:lnTo>
                  <a:pt x="1821" y="40"/>
                </a:lnTo>
                <a:lnTo>
                  <a:pt x="1821" y="0"/>
                </a:lnTo>
                <a:lnTo>
                  <a:pt x="1826" y="0"/>
                </a:lnTo>
                <a:close/>
                <a:moveTo>
                  <a:pt x="2737" y="0"/>
                </a:moveTo>
                <a:lnTo>
                  <a:pt x="2737" y="40"/>
                </a:lnTo>
                <a:lnTo>
                  <a:pt x="2732" y="40"/>
                </a:lnTo>
                <a:lnTo>
                  <a:pt x="2732" y="0"/>
                </a:lnTo>
                <a:lnTo>
                  <a:pt x="2737" y="0"/>
                </a:lnTo>
                <a:close/>
                <a:moveTo>
                  <a:pt x="3648" y="0"/>
                </a:moveTo>
                <a:lnTo>
                  <a:pt x="3648" y="40"/>
                </a:lnTo>
                <a:lnTo>
                  <a:pt x="3643" y="40"/>
                </a:lnTo>
                <a:lnTo>
                  <a:pt x="3643" y="0"/>
                </a:lnTo>
                <a:lnTo>
                  <a:pt x="3648" y="0"/>
                </a:lnTo>
                <a:close/>
              </a:path>
            </a:pathLst>
          </a:custGeom>
          <a:solidFill>
            <a:srgbClr val="868686"/>
          </a:solidFill>
          <a:ln w="6350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32" name="Rectangle 48"/>
          <p:cNvSpPr>
            <a:spLocks noChangeArrowheads="1"/>
          </p:cNvSpPr>
          <p:nvPr/>
        </p:nvSpPr>
        <p:spPr bwMode="auto">
          <a:xfrm>
            <a:off x="657325" y="5392738"/>
            <a:ext cx="369888" cy="30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0.0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33" name="Rectangle 49"/>
          <p:cNvSpPr>
            <a:spLocks noChangeArrowheads="1"/>
          </p:cNvSpPr>
          <p:nvPr/>
        </p:nvSpPr>
        <p:spPr bwMode="auto">
          <a:xfrm>
            <a:off x="657325" y="4951413"/>
            <a:ext cx="369888" cy="30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34" name="Rectangle 50"/>
          <p:cNvSpPr>
            <a:spLocks noChangeArrowheads="1"/>
          </p:cNvSpPr>
          <p:nvPr/>
        </p:nvSpPr>
        <p:spPr bwMode="auto">
          <a:xfrm>
            <a:off x="657325" y="4510088"/>
            <a:ext cx="369888" cy="30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35" name="Rectangle 51"/>
          <p:cNvSpPr>
            <a:spLocks noChangeArrowheads="1"/>
          </p:cNvSpPr>
          <p:nvPr/>
        </p:nvSpPr>
        <p:spPr bwMode="auto">
          <a:xfrm>
            <a:off x="657325" y="4068763"/>
            <a:ext cx="369888" cy="30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36" name="Rectangle 52"/>
          <p:cNvSpPr>
            <a:spLocks noChangeArrowheads="1"/>
          </p:cNvSpPr>
          <p:nvPr/>
        </p:nvSpPr>
        <p:spPr bwMode="auto">
          <a:xfrm>
            <a:off x="657325" y="3627438"/>
            <a:ext cx="3698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2.0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37" name="Rectangle 53"/>
          <p:cNvSpPr>
            <a:spLocks noChangeArrowheads="1"/>
          </p:cNvSpPr>
          <p:nvPr/>
        </p:nvSpPr>
        <p:spPr bwMode="auto">
          <a:xfrm>
            <a:off x="657325" y="3186113"/>
            <a:ext cx="3698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38" name="Rectangle 54"/>
          <p:cNvSpPr>
            <a:spLocks noChangeArrowheads="1"/>
          </p:cNvSpPr>
          <p:nvPr/>
        </p:nvSpPr>
        <p:spPr bwMode="auto">
          <a:xfrm>
            <a:off x="657325" y="2744788"/>
            <a:ext cx="3698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3.0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39" name="Rectangle 55"/>
          <p:cNvSpPr>
            <a:spLocks noChangeArrowheads="1"/>
          </p:cNvSpPr>
          <p:nvPr/>
        </p:nvSpPr>
        <p:spPr bwMode="auto">
          <a:xfrm>
            <a:off x="657325" y="2303463"/>
            <a:ext cx="3698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40" name="Rectangle 56"/>
          <p:cNvSpPr>
            <a:spLocks noChangeArrowheads="1"/>
          </p:cNvSpPr>
          <p:nvPr/>
        </p:nvSpPr>
        <p:spPr bwMode="auto">
          <a:xfrm>
            <a:off x="657325" y="1863725"/>
            <a:ext cx="3698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4.0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41" name="Rectangle 57"/>
          <p:cNvSpPr>
            <a:spLocks noChangeArrowheads="1"/>
          </p:cNvSpPr>
          <p:nvPr/>
        </p:nvSpPr>
        <p:spPr bwMode="auto">
          <a:xfrm>
            <a:off x="657325" y="1422400"/>
            <a:ext cx="369888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42" name="Rectangle 58"/>
          <p:cNvSpPr>
            <a:spLocks noChangeArrowheads="1"/>
          </p:cNvSpPr>
          <p:nvPr/>
        </p:nvSpPr>
        <p:spPr bwMode="auto">
          <a:xfrm>
            <a:off x="1565375" y="5641975"/>
            <a:ext cx="64135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N true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43" name="Rectangle 59"/>
          <p:cNvSpPr>
            <a:spLocks noChangeArrowheads="1"/>
          </p:cNvSpPr>
          <p:nvPr/>
        </p:nvSpPr>
        <p:spPr bwMode="auto">
          <a:xfrm>
            <a:off x="2984600" y="5641975"/>
            <a:ext cx="69056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W true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44" name="Rectangle 60"/>
          <p:cNvSpPr>
            <a:spLocks noChangeArrowheads="1"/>
          </p:cNvSpPr>
          <p:nvPr/>
        </p:nvSpPr>
        <p:spPr bwMode="auto">
          <a:xfrm>
            <a:off x="4459387" y="5641975"/>
            <a:ext cx="641350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N true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45" name="Rectangle 61"/>
          <p:cNvSpPr>
            <a:spLocks noChangeArrowheads="1"/>
          </p:cNvSpPr>
          <p:nvPr/>
        </p:nvSpPr>
        <p:spPr bwMode="auto">
          <a:xfrm>
            <a:off x="5878612" y="5641975"/>
            <a:ext cx="690563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W true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46" name="Rectangle 62"/>
          <p:cNvSpPr>
            <a:spLocks noChangeArrowheads="1"/>
          </p:cNvSpPr>
          <p:nvPr/>
        </p:nvSpPr>
        <p:spPr bwMode="auto">
          <a:xfrm>
            <a:off x="4024412" y="1536700"/>
            <a:ext cx="1652588" cy="784225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47" name="Rectangle 63"/>
          <p:cNvSpPr>
            <a:spLocks noChangeArrowheads="1"/>
          </p:cNvSpPr>
          <p:nvPr/>
        </p:nvSpPr>
        <p:spPr bwMode="auto">
          <a:xfrm>
            <a:off x="4167287" y="1616075"/>
            <a:ext cx="114300" cy="106363"/>
          </a:xfrm>
          <a:prstGeom prst="rect">
            <a:avLst/>
          </a:prstGeom>
          <a:solidFill>
            <a:srgbClr val="9BBB59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48" name="Rectangle 64"/>
          <p:cNvSpPr>
            <a:spLocks noChangeArrowheads="1"/>
          </p:cNvSpPr>
          <p:nvPr/>
        </p:nvSpPr>
        <p:spPr bwMode="auto">
          <a:xfrm>
            <a:off x="4324450" y="1533525"/>
            <a:ext cx="1585370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Mis</a:t>
            </a: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-specified</a:t>
            </a:r>
            <a:r>
              <a:rPr kumimoji="0" lang="en-US" sz="1500" b="0" i="0" u="none" strike="noStrike" cap="none" normalizeH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 model</a:t>
            </a:r>
            <a:endParaRPr kumimoji="0" 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49" name="Rectangle 65"/>
          <p:cNvSpPr>
            <a:spLocks noChangeArrowheads="1"/>
          </p:cNvSpPr>
          <p:nvPr/>
        </p:nvSpPr>
        <p:spPr bwMode="auto">
          <a:xfrm>
            <a:off x="4167287" y="1871663"/>
            <a:ext cx="114300" cy="114300"/>
          </a:xfrm>
          <a:prstGeom prst="rect">
            <a:avLst/>
          </a:prstGeom>
          <a:solidFill>
            <a:srgbClr val="C0504D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50" name="Rectangle 66"/>
          <p:cNvSpPr>
            <a:spLocks noChangeArrowheads="1"/>
          </p:cNvSpPr>
          <p:nvPr/>
        </p:nvSpPr>
        <p:spPr bwMode="auto">
          <a:xfrm>
            <a:off x="4324450" y="1793875"/>
            <a:ext cx="1468438" cy="30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Parameter error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7651" name="Rectangle 67"/>
          <p:cNvSpPr>
            <a:spLocks noChangeArrowheads="1"/>
          </p:cNvSpPr>
          <p:nvPr/>
        </p:nvSpPr>
        <p:spPr bwMode="auto">
          <a:xfrm>
            <a:off x="4167287" y="2135188"/>
            <a:ext cx="114300" cy="107950"/>
          </a:xfrm>
          <a:prstGeom prst="rect">
            <a:avLst/>
          </a:prstGeom>
          <a:solidFill>
            <a:srgbClr val="4F81BD"/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7652" name="Rectangle 68"/>
          <p:cNvSpPr>
            <a:spLocks noChangeArrowheads="1"/>
          </p:cNvSpPr>
          <p:nvPr/>
        </p:nvSpPr>
        <p:spPr bwMode="auto">
          <a:xfrm>
            <a:off x="4324450" y="2054225"/>
            <a:ext cx="1133475" cy="30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Substitution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128464" y="1880123"/>
            <a:ext cx="461665" cy="2124941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GB" dirty="0" smtClean="0"/>
              <a:t>k = </a:t>
            </a:r>
            <a:r>
              <a:rPr lang="el-GR" dirty="0" smtClean="0"/>
              <a:t>μ</a:t>
            </a:r>
            <a:r>
              <a:rPr lang="en-GB" dirty="0" smtClean="0"/>
              <a:t> + multiple of </a:t>
            </a:r>
            <a:r>
              <a:rPr lang="el-GR" dirty="0" smtClean="0"/>
              <a:t>σ</a:t>
            </a:r>
            <a:endParaRPr lang="en-GB" dirty="0"/>
          </a:p>
        </p:txBody>
      </p:sp>
      <p:sp>
        <p:nvSpPr>
          <p:cNvPr id="74" name="TextBox 73"/>
          <p:cNvSpPr txBox="1"/>
          <p:nvPr/>
        </p:nvSpPr>
        <p:spPr>
          <a:xfrm>
            <a:off x="1670249" y="5867980"/>
            <a:ext cx="19127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Based on </a:t>
            </a:r>
            <a:r>
              <a:rPr lang="el-GR" dirty="0" smtClean="0"/>
              <a:t>μ</a:t>
            </a:r>
            <a:r>
              <a:rPr lang="en-GB" baseline="-25000" dirty="0" smtClean="0"/>
              <a:t>N</a:t>
            </a:r>
            <a:r>
              <a:rPr lang="en-GB" dirty="0" smtClean="0"/>
              <a:t>, </a:t>
            </a:r>
            <a:r>
              <a:rPr lang="el-GR" dirty="0" smtClean="0"/>
              <a:t>σ</a:t>
            </a:r>
            <a:r>
              <a:rPr lang="en-GB" baseline="-25000" dirty="0" smtClean="0"/>
              <a:t>N</a:t>
            </a:r>
            <a:r>
              <a:rPr lang="en-GB" dirty="0" smtClean="0"/>
              <a:t> </a:t>
            </a:r>
            <a:endParaRPr lang="en-GB" dirty="0"/>
          </a:p>
        </p:txBody>
      </p:sp>
      <p:sp>
        <p:nvSpPr>
          <p:cNvPr id="75" name="TextBox 74"/>
          <p:cNvSpPr txBox="1"/>
          <p:nvPr/>
        </p:nvSpPr>
        <p:spPr>
          <a:xfrm>
            <a:off x="4550569" y="5877272"/>
            <a:ext cx="19747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Based on </a:t>
            </a:r>
            <a:r>
              <a:rPr lang="el-GR" dirty="0" smtClean="0"/>
              <a:t>μ</a:t>
            </a:r>
            <a:r>
              <a:rPr lang="en-GB" baseline="-25000" dirty="0" smtClean="0"/>
              <a:t>W</a:t>
            </a:r>
            <a:r>
              <a:rPr lang="en-GB" dirty="0" smtClean="0"/>
              <a:t>, </a:t>
            </a:r>
            <a:r>
              <a:rPr lang="el-GR" dirty="0" smtClean="0"/>
              <a:t>σ</a:t>
            </a:r>
            <a:r>
              <a:rPr lang="en-GB" baseline="-25000" dirty="0" smtClean="0"/>
              <a:t>W</a:t>
            </a:r>
            <a:r>
              <a:rPr lang="en-GB" dirty="0" smtClean="0"/>
              <a:t> </a:t>
            </a:r>
            <a:endParaRPr lang="en-GB" dirty="0"/>
          </a:p>
        </p:txBody>
      </p:sp>
      <p:sp>
        <p:nvSpPr>
          <p:cNvPr id="76" name="TextBox 75"/>
          <p:cNvSpPr txBox="1"/>
          <p:nvPr/>
        </p:nvSpPr>
        <p:spPr>
          <a:xfrm>
            <a:off x="7185248" y="1484784"/>
            <a:ext cx="2608406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Substitution calculation:</a:t>
            </a:r>
          </a:p>
          <a:p>
            <a:r>
              <a:rPr lang="en-GB" dirty="0" err="1" smtClean="0"/>
              <a:t>F</a:t>
            </a:r>
            <a:r>
              <a:rPr lang="en-GB" baseline="-25000" dirty="0" err="1" smtClean="0"/>
              <a:t>logistic</a:t>
            </a:r>
            <a:r>
              <a:rPr lang="en-GB" dirty="0" smtClean="0"/>
              <a:t>(5.29) = 99.5%</a:t>
            </a:r>
          </a:p>
          <a:p>
            <a:r>
              <a:rPr lang="en-GB" dirty="0" smtClean="0"/>
              <a:t>Logistic </a:t>
            </a:r>
            <a:r>
              <a:rPr lang="en-GB" dirty="0" err="1" smtClean="0"/>
              <a:t>stdev</a:t>
            </a:r>
            <a:r>
              <a:rPr lang="en-GB" dirty="0" smtClean="0"/>
              <a:t> = 1.81</a:t>
            </a:r>
          </a:p>
          <a:p>
            <a:endParaRPr lang="en-GB" dirty="0" smtClean="0"/>
          </a:p>
          <a:p>
            <a:r>
              <a:rPr lang="en-GB" dirty="0" smtClean="0"/>
              <a:t>5.29 =  2.92    * 1.81</a:t>
            </a:r>
            <a:endParaRPr lang="en-GB" dirty="0"/>
          </a:p>
        </p:txBody>
      </p:sp>
      <p:sp>
        <p:nvSpPr>
          <p:cNvPr id="77" name="Oval 76"/>
          <p:cNvSpPr/>
          <p:nvPr/>
        </p:nvSpPr>
        <p:spPr>
          <a:xfrm>
            <a:off x="7977336" y="2420888"/>
            <a:ext cx="648072" cy="64807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" name="TextBox 77"/>
          <p:cNvSpPr txBox="1"/>
          <p:nvPr/>
        </p:nvSpPr>
        <p:spPr>
          <a:xfrm>
            <a:off x="7185248" y="3284984"/>
            <a:ext cx="264107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Prediction interval calculation by Monte Carlo, based on </a:t>
            </a:r>
          </a:p>
          <a:p>
            <a:r>
              <a:rPr lang="en-GB" dirty="0" smtClean="0"/>
              <a:t>100 000 </a:t>
            </a:r>
            <a:r>
              <a:rPr lang="en-GB" dirty="0" err="1" smtClean="0"/>
              <a:t>sims</a:t>
            </a:r>
            <a:r>
              <a:rPr lang="en-GB" dirty="0" smtClean="0"/>
              <a:t> with sample size n=10. </a:t>
            </a:r>
          </a:p>
          <a:p>
            <a:r>
              <a:rPr lang="en-GB" dirty="0" err="1" smtClean="0"/>
              <a:t>Mis</a:t>
            </a:r>
            <a:r>
              <a:rPr lang="en-GB" dirty="0" smtClean="0"/>
              <a:t>-specified models do not necessarily imply larger PI’s.</a:t>
            </a:r>
            <a:endParaRPr lang="en-GB" dirty="0"/>
          </a:p>
        </p:txBody>
      </p:sp>
      <p:sp>
        <p:nvSpPr>
          <p:cNvPr id="79" name="TextBox 78"/>
          <p:cNvSpPr txBox="1"/>
          <p:nvPr/>
        </p:nvSpPr>
        <p:spPr>
          <a:xfrm>
            <a:off x="1511181" y="2051556"/>
            <a:ext cx="6335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3.90</a:t>
            </a:r>
            <a:endParaRPr lang="en-GB" dirty="0"/>
          </a:p>
        </p:txBody>
      </p:sp>
      <p:sp>
        <p:nvSpPr>
          <p:cNvPr id="80" name="TextBox 79"/>
          <p:cNvSpPr txBox="1"/>
          <p:nvPr/>
        </p:nvSpPr>
        <p:spPr>
          <a:xfrm>
            <a:off x="2936776" y="1763524"/>
            <a:ext cx="6335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4.32</a:t>
            </a:r>
            <a:endParaRPr lang="en-GB" dirty="0"/>
          </a:p>
        </p:txBody>
      </p:sp>
      <p:sp>
        <p:nvSpPr>
          <p:cNvPr id="81" name="TextBox 80"/>
          <p:cNvSpPr txBox="1"/>
          <p:nvPr/>
        </p:nvSpPr>
        <p:spPr>
          <a:xfrm>
            <a:off x="4376936" y="2420888"/>
            <a:ext cx="6335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3.52</a:t>
            </a:r>
            <a:endParaRPr lang="en-GB" dirty="0"/>
          </a:p>
        </p:txBody>
      </p:sp>
      <p:sp>
        <p:nvSpPr>
          <p:cNvPr id="82" name="TextBox 81"/>
          <p:cNvSpPr txBox="1"/>
          <p:nvPr/>
        </p:nvSpPr>
        <p:spPr>
          <a:xfrm>
            <a:off x="5817096" y="2195572"/>
            <a:ext cx="6335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3.77</a:t>
            </a:r>
            <a:endParaRPr lang="en-GB" dirty="0"/>
          </a:p>
        </p:txBody>
      </p:sp>
      <p:sp>
        <p:nvSpPr>
          <p:cNvPr id="43" name="Rectangle 42"/>
          <p:cNvSpPr/>
          <p:nvPr/>
        </p:nvSpPr>
        <p:spPr>
          <a:xfrm>
            <a:off x="1511181" y="2924944"/>
            <a:ext cx="6335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 smtClean="0"/>
              <a:t>2.92</a:t>
            </a:r>
            <a:endParaRPr lang="en-GB" dirty="0"/>
          </a:p>
        </p:txBody>
      </p:sp>
      <p:sp>
        <p:nvSpPr>
          <p:cNvPr id="44" name="Rectangle 43"/>
          <p:cNvSpPr/>
          <p:nvPr/>
        </p:nvSpPr>
        <p:spPr>
          <a:xfrm>
            <a:off x="5831661" y="2924944"/>
            <a:ext cx="6335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 smtClean="0"/>
              <a:t>2.92</a:t>
            </a:r>
            <a:endParaRPr lang="en-GB" dirty="0"/>
          </a:p>
        </p:txBody>
      </p:sp>
      <p:sp>
        <p:nvSpPr>
          <p:cNvPr id="45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2062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Cautious and Exact Prediction Intervals</a:t>
            </a:r>
            <a:endParaRPr lang="en-GB" dirty="0"/>
          </a:p>
        </p:txBody>
      </p:sp>
      <p:grpSp>
        <p:nvGrpSpPr>
          <p:cNvPr id="34" name="Group 33"/>
          <p:cNvGrpSpPr/>
          <p:nvPr/>
        </p:nvGrpSpPr>
        <p:grpSpPr>
          <a:xfrm>
            <a:off x="632520" y="1628800"/>
            <a:ext cx="8496944" cy="3312368"/>
            <a:chOff x="344488" y="1268760"/>
            <a:chExt cx="8496944" cy="3312368"/>
          </a:xfrm>
        </p:grpSpPr>
        <p:sp>
          <p:nvSpPr>
            <p:cNvPr id="11" name="Rectangle 10"/>
            <p:cNvSpPr/>
            <p:nvPr/>
          </p:nvSpPr>
          <p:spPr>
            <a:xfrm>
              <a:off x="2360712" y="1268760"/>
              <a:ext cx="3168352" cy="720080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`</a:t>
              </a:r>
              <a:endParaRPr lang="en-GB" dirty="0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44488" y="2132856"/>
              <a:ext cx="1872208" cy="1584176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371855" y="1340768"/>
              <a:ext cx="322921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k=</a:t>
              </a:r>
              <a:r>
                <a:rPr lang="el-GR" dirty="0" smtClean="0"/>
                <a:t>μ</a:t>
              </a:r>
              <a:r>
                <a:rPr lang="en-GB" baseline="-25000" dirty="0" smtClean="0"/>
                <a:t>N</a:t>
              </a:r>
              <a:r>
                <a:rPr lang="en-GB" dirty="0" smtClean="0"/>
                <a:t>+</a:t>
              </a:r>
              <a:r>
                <a:rPr lang="el-GR" dirty="0" smtClean="0"/>
                <a:t>β</a:t>
              </a:r>
              <a:r>
                <a:rPr lang="en-GB" baseline="-25000" dirty="0" smtClean="0"/>
                <a:t>1</a:t>
              </a:r>
              <a:r>
                <a:rPr lang="el-GR" dirty="0" smtClean="0"/>
                <a:t>σ</a:t>
              </a:r>
              <a:r>
                <a:rPr lang="en-GB" baseline="-25000" dirty="0" smtClean="0"/>
                <a:t>N</a:t>
              </a:r>
              <a:r>
                <a:rPr lang="en-GB" dirty="0" smtClean="0"/>
                <a:t>+</a:t>
              </a:r>
              <a:r>
                <a:rPr lang="el-GR" dirty="0" smtClean="0"/>
                <a:t> β</a:t>
              </a:r>
              <a:r>
                <a:rPr lang="en-GB" baseline="-25000" dirty="0" smtClean="0"/>
                <a:t>2</a:t>
              </a:r>
              <a:r>
                <a:rPr lang="en-GB" dirty="0" smtClean="0"/>
                <a:t>(</a:t>
              </a:r>
              <a:r>
                <a:rPr lang="el-GR" dirty="0" smtClean="0"/>
                <a:t>μ</a:t>
              </a:r>
              <a:r>
                <a:rPr lang="en-GB" baseline="-25000" dirty="0" smtClean="0"/>
                <a:t>W</a:t>
              </a:r>
              <a:r>
                <a:rPr lang="en-GB" dirty="0" smtClean="0"/>
                <a:t>-</a:t>
              </a:r>
              <a:r>
                <a:rPr lang="el-GR" dirty="0" smtClean="0"/>
                <a:t>μ</a:t>
              </a:r>
              <a:r>
                <a:rPr lang="en-GB" baseline="-25000" dirty="0" smtClean="0"/>
                <a:t>N</a:t>
              </a:r>
              <a:r>
                <a:rPr lang="en-GB" dirty="0" smtClean="0"/>
                <a:t>)+</a:t>
              </a:r>
              <a:r>
                <a:rPr lang="el-GR" dirty="0" smtClean="0"/>
                <a:t> β</a:t>
              </a:r>
              <a:r>
                <a:rPr lang="en-GB" baseline="-25000" dirty="0" smtClean="0"/>
                <a:t>3</a:t>
              </a:r>
              <a:r>
                <a:rPr lang="el-GR" dirty="0" smtClean="0"/>
                <a:t>σ</a:t>
              </a:r>
              <a:r>
                <a:rPr lang="en-GB" baseline="-25000" dirty="0" smtClean="0"/>
                <a:t>W</a:t>
              </a:r>
              <a:endParaRPr lang="en-GB" baseline="-250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44488" y="2276872"/>
              <a:ext cx="1822935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GB" dirty="0" smtClean="0"/>
                <a:t>If q</a:t>
              </a:r>
              <a:r>
                <a:rPr lang="el-GR" dirty="0" smtClean="0"/>
                <a:t>σ</a:t>
              </a:r>
              <a:r>
                <a:rPr lang="en-GB" baseline="-25000" dirty="0" smtClean="0"/>
                <a:t>N</a:t>
              </a:r>
              <a:r>
                <a:rPr lang="en-GB" dirty="0" smtClean="0"/>
                <a:t> &lt; </a:t>
              </a:r>
              <a:r>
                <a:rPr lang="el-GR" dirty="0" smtClean="0"/>
                <a:t>σ</a:t>
              </a:r>
              <a:r>
                <a:rPr lang="en-GB" baseline="-25000" dirty="0" smtClean="0"/>
                <a:t>W</a:t>
              </a:r>
              <a:r>
                <a:rPr lang="en-GB" dirty="0" smtClean="0"/>
                <a:t> then</a:t>
              </a:r>
            </a:p>
            <a:p>
              <a:pPr algn="r"/>
              <a:r>
                <a:rPr lang="en-GB" dirty="0" smtClean="0"/>
                <a:t>k = </a:t>
              </a:r>
              <a:r>
                <a:rPr lang="el-GR" dirty="0" smtClean="0"/>
                <a:t>μ</a:t>
              </a:r>
              <a:r>
                <a:rPr lang="en-GB" baseline="-25000" dirty="0" smtClean="0"/>
                <a:t>N</a:t>
              </a:r>
              <a:r>
                <a:rPr lang="en-GB" dirty="0" smtClean="0"/>
                <a:t>+</a:t>
              </a:r>
              <a:r>
                <a:rPr lang="el-GR" dirty="0" smtClean="0"/>
                <a:t>β</a:t>
              </a:r>
              <a:r>
                <a:rPr lang="en-GB" baseline="-25000" dirty="0" smtClean="0"/>
                <a:t>1</a:t>
              </a:r>
              <a:r>
                <a:rPr lang="el-GR" dirty="0" smtClean="0"/>
                <a:t>σ</a:t>
              </a:r>
              <a:r>
                <a:rPr lang="en-GB" baseline="-25000" dirty="0" smtClean="0"/>
                <a:t>N</a:t>
              </a:r>
            </a:p>
            <a:p>
              <a:pPr algn="r"/>
              <a:r>
                <a:rPr lang="en-GB" dirty="0" smtClean="0"/>
                <a:t>If q</a:t>
              </a:r>
              <a:r>
                <a:rPr lang="el-GR" dirty="0" smtClean="0"/>
                <a:t>σ</a:t>
              </a:r>
              <a:r>
                <a:rPr lang="en-GB" baseline="-25000" dirty="0" smtClean="0"/>
                <a:t>N</a:t>
              </a:r>
              <a:r>
                <a:rPr lang="en-GB" dirty="0" smtClean="0"/>
                <a:t> ≥ </a:t>
              </a:r>
              <a:r>
                <a:rPr lang="el-GR" dirty="0" smtClean="0"/>
                <a:t>σ</a:t>
              </a:r>
              <a:r>
                <a:rPr lang="en-GB" baseline="-25000" dirty="0" smtClean="0"/>
                <a:t>W</a:t>
              </a:r>
              <a:r>
                <a:rPr lang="en-GB" dirty="0" smtClean="0"/>
                <a:t> then</a:t>
              </a:r>
            </a:p>
            <a:p>
              <a:pPr algn="r"/>
              <a:r>
                <a:rPr lang="en-GB" dirty="0" smtClean="0"/>
                <a:t>k = </a:t>
              </a:r>
              <a:r>
                <a:rPr lang="el-GR" dirty="0" smtClean="0"/>
                <a:t>μ</a:t>
              </a:r>
              <a:r>
                <a:rPr lang="en-GB" baseline="-25000" dirty="0" smtClean="0"/>
                <a:t>W</a:t>
              </a:r>
              <a:r>
                <a:rPr lang="en-GB" dirty="0" smtClean="0"/>
                <a:t>+</a:t>
              </a:r>
              <a:r>
                <a:rPr lang="el-GR" dirty="0" smtClean="0"/>
                <a:t>β</a:t>
              </a:r>
              <a:r>
                <a:rPr lang="en-GB" baseline="-25000" dirty="0" smtClean="0"/>
                <a:t>3</a:t>
              </a:r>
              <a:r>
                <a:rPr lang="el-GR" dirty="0" smtClean="0"/>
                <a:t>σ</a:t>
              </a:r>
              <a:r>
                <a:rPr lang="en-GB" baseline="-25000" dirty="0" smtClean="0"/>
                <a:t>W</a:t>
              </a:r>
              <a:endParaRPr lang="en-GB" baseline="-25000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2360712" y="2132856"/>
              <a:ext cx="3168352" cy="72008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360712" y="2996952"/>
              <a:ext cx="3168352" cy="72008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5673080" y="2132856"/>
              <a:ext cx="3168352" cy="72008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5673080" y="2996952"/>
              <a:ext cx="3168352" cy="72008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360712" y="3861048"/>
              <a:ext cx="3168352" cy="720080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360712" y="2206605"/>
              <a:ext cx="278794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Method “Noise”:</a:t>
              </a:r>
            </a:p>
            <a:p>
              <a:r>
                <a:rPr lang="en-GB" dirty="0" smtClean="0"/>
                <a:t>β</a:t>
              </a:r>
              <a:r>
                <a:rPr lang="en-GB" baseline="-25000" dirty="0" smtClean="0"/>
                <a:t>1</a:t>
              </a:r>
              <a:r>
                <a:rPr lang="en-GB" dirty="0" smtClean="0"/>
                <a:t>= 4.32; β</a:t>
              </a:r>
              <a:r>
                <a:rPr lang="en-GB" baseline="-25000" dirty="0" smtClean="0"/>
                <a:t>2</a:t>
              </a:r>
              <a:r>
                <a:rPr lang="en-GB" dirty="0" smtClean="0"/>
                <a:t>=0; q=0; β</a:t>
              </a:r>
              <a:r>
                <a:rPr lang="en-GB" baseline="-25000" dirty="0" smtClean="0"/>
                <a:t>3</a:t>
              </a:r>
              <a:r>
                <a:rPr lang="en-GB" dirty="0" smtClean="0"/>
                <a:t>=0</a:t>
              </a:r>
              <a:endParaRPr lang="en-GB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360712" y="2996952"/>
              <a:ext cx="278794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Method “Walk”:</a:t>
              </a:r>
            </a:p>
            <a:p>
              <a:r>
                <a:rPr lang="en-GB" dirty="0" smtClean="0"/>
                <a:t>β</a:t>
              </a:r>
              <a:r>
                <a:rPr lang="en-GB" baseline="-25000" dirty="0" smtClean="0"/>
                <a:t>1</a:t>
              </a:r>
              <a:r>
                <a:rPr lang="en-GB" dirty="0" smtClean="0"/>
                <a:t>=0; β</a:t>
              </a:r>
              <a:r>
                <a:rPr lang="en-GB" baseline="-25000" dirty="0" smtClean="0"/>
                <a:t>2</a:t>
              </a:r>
              <a:r>
                <a:rPr lang="en-GB" dirty="0" smtClean="0"/>
                <a:t>=1; q=2; β</a:t>
              </a:r>
              <a:r>
                <a:rPr lang="en-GB" baseline="-25000" dirty="0" smtClean="0"/>
                <a:t>3</a:t>
              </a:r>
              <a:r>
                <a:rPr lang="en-GB" dirty="0" smtClean="0"/>
                <a:t>= 3.77</a:t>
              </a:r>
              <a:endParaRPr lang="en-GB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402937" y="3851756"/>
              <a:ext cx="278153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Method “Credibility”</a:t>
              </a:r>
            </a:p>
            <a:p>
              <a:r>
                <a:rPr lang="en-GB" dirty="0" smtClean="0"/>
                <a:t>β</a:t>
              </a:r>
              <a:r>
                <a:rPr lang="en-GB" baseline="-25000" dirty="0" smtClean="0"/>
                <a:t>1</a:t>
              </a:r>
              <a:r>
                <a:rPr lang="en-GB" dirty="0" smtClean="0"/>
                <a:t>=3.03; β</a:t>
              </a:r>
              <a:r>
                <a:rPr lang="en-GB" baseline="-25000" dirty="0" smtClean="0"/>
                <a:t>2</a:t>
              </a:r>
              <a:r>
                <a:rPr lang="en-GB" dirty="0" smtClean="0"/>
                <a:t>=0.5; β</a:t>
              </a:r>
              <a:r>
                <a:rPr lang="en-GB" baseline="-25000" dirty="0" smtClean="0"/>
                <a:t>3</a:t>
              </a:r>
              <a:r>
                <a:rPr lang="en-GB" dirty="0" smtClean="0"/>
                <a:t>= 0.75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673080" y="2204864"/>
              <a:ext cx="275588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Method “Binary” #1</a:t>
              </a:r>
            </a:p>
            <a:p>
              <a:r>
                <a:rPr lang="en-GB" dirty="0" smtClean="0"/>
                <a:t>β</a:t>
              </a:r>
              <a:r>
                <a:rPr lang="en-GB" baseline="-25000" dirty="0" smtClean="0"/>
                <a:t>1</a:t>
              </a:r>
              <a:r>
                <a:rPr lang="en-GB" dirty="0" smtClean="0"/>
                <a:t>=3.87; q=1.07; β</a:t>
              </a:r>
              <a:r>
                <a:rPr lang="en-GB" baseline="-25000" dirty="0" smtClean="0"/>
                <a:t>3</a:t>
              </a:r>
              <a:r>
                <a:rPr lang="en-GB" dirty="0" smtClean="0"/>
                <a:t>=5.81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673080" y="2996952"/>
              <a:ext cx="2755883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 smtClean="0"/>
                <a:t>Method “Binary” #2</a:t>
              </a:r>
            </a:p>
            <a:p>
              <a:r>
                <a:rPr lang="en-GB" dirty="0" smtClean="0"/>
                <a:t>β</a:t>
              </a:r>
              <a:r>
                <a:rPr lang="en-GB" baseline="-25000" dirty="0" smtClean="0"/>
                <a:t>1</a:t>
              </a:r>
              <a:r>
                <a:rPr lang="en-GB" dirty="0" smtClean="0"/>
                <a:t>=2.53; q=1.72; β</a:t>
              </a:r>
              <a:r>
                <a:rPr lang="en-GB" baseline="-25000" dirty="0" smtClean="0"/>
                <a:t>3</a:t>
              </a:r>
              <a:r>
                <a:rPr lang="en-GB" dirty="0" smtClean="0"/>
                <a:t>=3.80</a:t>
              </a:r>
            </a:p>
            <a:p>
              <a:endParaRPr lang="en-GB" dirty="0"/>
            </a:p>
          </p:txBody>
        </p:sp>
      </p:grpSp>
      <p:sp>
        <p:nvSpPr>
          <p:cNvPr id="28" name="Rectangle 27"/>
          <p:cNvSpPr/>
          <p:nvPr/>
        </p:nvSpPr>
        <p:spPr>
          <a:xfrm>
            <a:off x="632520" y="5598532"/>
            <a:ext cx="144016" cy="144016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" name="TextBox 28"/>
          <p:cNvSpPr txBox="1"/>
          <p:nvPr/>
        </p:nvSpPr>
        <p:spPr>
          <a:xfrm>
            <a:off x="776536" y="5517232"/>
            <a:ext cx="65390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= cautious for model N, exact for model W, from previous slide</a:t>
            </a:r>
            <a:endParaRPr lang="en-GB" dirty="0"/>
          </a:p>
        </p:txBody>
      </p:sp>
      <p:sp>
        <p:nvSpPr>
          <p:cNvPr id="30" name="Rectangle 29"/>
          <p:cNvSpPr/>
          <p:nvPr/>
        </p:nvSpPr>
        <p:spPr>
          <a:xfrm>
            <a:off x="632520" y="5877272"/>
            <a:ext cx="144016" cy="144016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Box 31"/>
          <p:cNvSpPr txBox="1"/>
          <p:nvPr/>
        </p:nvSpPr>
        <p:spPr>
          <a:xfrm>
            <a:off x="776536" y="5733256"/>
            <a:ext cx="62183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= exact for models N and W; calibration on following slides.</a:t>
            </a:r>
            <a:endParaRPr lang="en-GB" dirty="0"/>
          </a:p>
        </p:txBody>
      </p:sp>
      <p:sp>
        <p:nvSpPr>
          <p:cNvPr id="33" name="TextBox 32"/>
          <p:cNvSpPr txBox="1"/>
          <p:nvPr/>
        </p:nvSpPr>
        <p:spPr>
          <a:xfrm>
            <a:off x="562253" y="5157192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mtClean="0"/>
              <a:t>Key:</a:t>
            </a:r>
            <a:endParaRPr lang="en-GB"/>
          </a:p>
        </p:txBody>
      </p:sp>
      <p:sp>
        <p:nvSpPr>
          <p:cNvPr id="31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164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Why are Double-Layer models So Popular?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DA6AF-1811-4E27-A96F-54109F1D0275}" type="slidenum">
              <a:rPr lang="en-GB" smtClean="0"/>
              <a:pPr/>
              <a:t>6</a:t>
            </a:fld>
            <a:endParaRPr lang="en-GB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2797394"/>
              </p:ext>
            </p:extLst>
          </p:nvPr>
        </p:nvGraphicFramePr>
        <p:xfrm>
          <a:off x="488504" y="1341688"/>
          <a:ext cx="8856985" cy="482361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38097"/>
                <a:gridCol w="520379"/>
                <a:gridCol w="2954564"/>
                <a:gridCol w="514630"/>
                <a:gridCol w="3029315"/>
              </a:tblGrid>
              <a:tr h="20263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 dirty="0">
                          <a:effectLst/>
                        </a:rPr>
                        <a:t> 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Single-layer models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Double-layer models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</a:tr>
              <a:tr h="128535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Simple to calculate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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 dirty="0">
                          <a:effectLst/>
                        </a:rPr>
                        <a:t>Requires only profit distributions which may be aggregated with a simple formula (as </a:t>
                      </a:r>
                      <a:r>
                        <a:rPr lang="en-GB" sz="1400" dirty="0" smtClean="0">
                          <a:effectLst/>
                        </a:rPr>
                        <a:t>Solvency</a:t>
                      </a:r>
                      <a:r>
                        <a:rPr lang="en-GB" sz="1400" baseline="0" dirty="0" smtClean="0">
                          <a:effectLst/>
                        </a:rPr>
                        <a:t> II</a:t>
                      </a:r>
                      <a:r>
                        <a:rPr lang="en-GB" sz="1400" dirty="0" smtClean="0">
                          <a:effectLst/>
                        </a:rPr>
                        <a:t> </a:t>
                      </a:r>
                      <a:r>
                        <a:rPr lang="en-GB" sz="1400" dirty="0">
                          <a:effectLst/>
                        </a:rPr>
                        <a:t>standard formula)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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 dirty="0">
                          <a:effectLst/>
                        </a:rPr>
                        <a:t>Requires a separation into a </a:t>
                      </a:r>
                      <a:r>
                        <a:rPr lang="en-GB" sz="1400" b="1" dirty="0">
                          <a:effectLst/>
                        </a:rPr>
                        <a:t>risk driver layer </a:t>
                      </a:r>
                      <a:r>
                        <a:rPr lang="en-GB" sz="1400" dirty="0">
                          <a:effectLst/>
                        </a:rPr>
                        <a:t>and a </a:t>
                      </a:r>
                      <a:r>
                        <a:rPr lang="en-GB" sz="1400" b="1" dirty="0">
                          <a:effectLst/>
                        </a:rPr>
                        <a:t>profit impact layer</a:t>
                      </a:r>
                      <a:r>
                        <a:rPr lang="en-GB" sz="1400" dirty="0">
                          <a:effectLst/>
                        </a:rPr>
                        <a:t>. Monte Carlo simulation is usually required for computing capital required.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106881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 dirty="0">
                          <a:effectLst/>
                        </a:rPr>
                        <a:t>Responds to business exposure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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Changing business exposures confound the estimation of historic profit distributions, leading to unstable parameters.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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Business exposure changes can be reflected in the profit impact layer without affecting risk driver calibrations.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852268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Comparability between firms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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Different firms will usually have different profit distributions and different correlations.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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Many risk drivers are common across the industry and so calibrations are easily compared.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63572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Idiosyncratic risk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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Risk distribution based on collective risk theory captures idiosyncratic risks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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It is difficult to capture idiosyncratic risks with the market risk driver approach.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  <a:tr h="63572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Interactions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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</a:rPr>
                        <a:t>Difficult to capture interactions in profit distributions</a:t>
                      </a:r>
                      <a:endParaRPr lang="en-GB" sz="14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2000" dirty="0">
                          <a:effectLst/>
                          <a:sym typeface="Wingdings"/>
                        </a:rPr>
                        <a:t></a:t>
                      </a:r>
                      <a:endParaRPr lang="en-GB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400" dirty="0">
                          <a:effectLst/>
                        </a:rPr>
                        <a:t>Interactions naturally captured in the profit impact model.</a:t>
                      </a:r>
                      <a:endParaRPr lang="en-GB" sz="14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/>
                </a:tc>
              </a:tr>
            </a:tbl>
          </a:graphicData>
        </a:graphic>
      </p:graphicFrame>
      <p:sp>
        <p:nvSpPr>
          <p:cNvPr id="7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6335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Calibrating the Credibility Method</a:t>
            </a:r>
            <a:endParaRPr lang="en-GB" dirty="0"/>
          </a:p>
        </p:txBody>
      </p:sp>
      <p:graphicFrame>
        <p:nvGraphicFramePr>
          <p:cNvPr id="76835" name="Object 35"/>
          <p:cNvGraphicFramePr>
            <a:graphicFrameLocks noChangeAspect="1"/>
          </p:cNvGraphicFramePr>
          <p:nvPr/>
        </p:nvGraphicFramePr>
        <p:xfrm>
          <a:off x="1352600" y="1413024"/>
          <a:ext cx="430847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2" name="Equation" r:id="rId3" imgW="2298700" imgH="228600" progId="Equation.3">
                  <p:embed/>
                </p:oleObj>
              </mc:Choice>
              <mc:Fallback>
                <p:oleObj name="Equation" r:id="rId3" imgW="2298700" imgH="228600" progId="Equation.3">
                  <p:embed/>
                  <p:pic>
                    <p:nvPicPr>
                      <p:cNvPr id="0" name="Picture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2600" y="1413024"/>
                        <a:ext cx="430847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TextBox 39"/>
          <p:cNvSpPr txBox="1"/>
          <p:nvPr/>
        </p:nvSpPr>
        <p:spPr>
          <a:xfrm>
            <a:off x="6177136" y="1556792"/>
            <a:ext cx="3168352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In this calculation we set (arbitrarily) </a:t>
            </a:r>
            <a:r>
              <a:rPr lang="el-GR" dirty="0" smtClean="0"/>
              <a:t>β</a:t>
            </a:r>
            <a:r>
              <a:rPr lang="en-GB" baseline="-25000" dirty="0" smtClean="0"/>
              <a:t>2</a:t>
            </a:r>
            <a:r>
              <a:rPr lang="en-GB" dirty="0" smtClean="0"/>
              <a:t>=0.5.</a:t>
            </a:r>
          </a:p>
          <a:p>
            <a:endParaRPr lang="en-GB" dirty="0" smtClean="0"/>
          </a:p>
          <a:p>
            <a:r>
              <a:rPr lang="en-GB" dirty="0" smtClean="0"/>
              <a:t>The curves intersect to give an exact test for values 0.3≤</a:t>
            </a:r>
            <a:r>
              <a:rPr lang="el-GR" dirty="0" smtClean="0"/>
              <a:t>β</a:t>
            </a:r>
            <a:r>
              <a:rPr lang="en-GB" baseline="-25000" dirty="0" smtClean="0"/>
              <a:t>2</a:t>
            </a:r>
            <a:r>
              <a:rPr lang="en-GB" dirty="0" smtClean="0"/>
              <a:t>≤1.</a:t>
            </a:r>
          </a:p>
          <a:p>
            <a:endParaRPr lang="en-GB" dirty="0" smtClean="0"/>
          </a:p>
          <a:p>
            <a:r>
              <a:rPr lang="en-GB" dirty="0" smtClean="0"/>
              <a:t>If 0≤</a:t>
            </a:r>
            <a:r>
              <a:rPr lang="el-GR" dirty="0" smtClean="0"/>
              <a:t>β</a:t>
            </a:r>
            <a:r>
              <a:rPr lang="en-GB" baseline="-25000" dirty="0" smtClean="0"/>
              <a:t>2</a:t>
            </a:r>
            <a:r>
              <a:rPr lang="en-GB" dirty="0" smtClean="0"/>
              <a:t>≤0.3 then model W always implies larger values of </a:t>
            </a:r>
            <a:r>
              <a:rPr lang="el-GR" dirty="0" smtClean="0"/>
              <a:t>β</a:t>
            </a:r>
            <a:r>
              <a:rPr lang="en-GB" baseline="-25000" dirty="0" smtClean="0"/>
              <a:t>1</a:t>
            </a:r>
            <a:r>
              <a:rPr lang="en-GB" dirty="0" smtClean="0"/>
              <a:t> and </a:t>
            </a:r>
            <a:r>
              <a:rPr lang="el-GR" dirty="0" smtClean="0"/>
              <a:t>β</a:t>
            </a:r>
            <a:r>
              <a:rPr lang="en-GB" baseline="-25000" dirty="0" smtClean="0"/>
              <a:t>3</a:t>
            </a:r>
            <a:r>
              <a:rPr lang="en-GB" dirty="0" smtClean="0"/>
              <a:t> so any 99.5% prediction interval under model W is cautious under model N.</a:t>
            </a:r>
          </a:p>
          <a:p>
            <a:endParaRPr lang="en-GB" dirty="0"/>
          </a:p>
        </p:txBody>
      </p:sp>
      <p:sp>
        <p:nvSpPr>
          <p:cNvPr id="76842" name="Rectangle 42"/>
          <p:cNvSpPr>
            <a:spLocks noChangeArrowheads="1"/>
          </p:cNvSpPr>
          <p:nvPr/>
        </p:nvSpPr>
        <p:spPr bwMode="auto">
          <a:xfrm>
            <a:off x="1158876" y="2043113"/>
            <a:ext cx="7938" cy="3722688"/>
          </a:xfrm>
          <a:prstGeom prst="rect">
            <a:avLst/>
          </a:prstGeom>
          <a:solidFill>
            <a:srgbClr val="868686"/>
          </a:solidFill>
          <a:ln w="6350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843" name="Freeform 43"/>
          <p:cNvSpPr>
            <a:spLocks noEditPoints="1"/>
          </p:cNvSpPr>
          <p:nvPr/>
        </p:nvSpPr>
        <p:spPr bwMode="auto">
          <a:xfrm>
            <a:off x="1109663" y="2039938"/>
            <a:ext cx="52388" cy="3729038"/>
          </a:xfrm>
          <a:custGeom>
            <a:avLst/>
            <a:gdLst/>
            <a:ahLst/>
            <a:cxnLst>
              <a:cxn ang="0">
                <a:pos x="0" y="2345"/>
              </a:cxn>
              <a:cxn ang="0">
                <a:pos x="33" y="2345"/>
              </a:cxn>
              <a:cxn ang="0">
                <a:pos x="33" y="2349"/>
              </a:cxn>
              <a:cxn ang="0">
                <a:pos x="0" y="2349"/>
              </a:cxn>
              <a:cxn ang="0">
                <a:pos x="0" y="2345"/>
              </a:cxn>
              <a:cxn ang="0">
                <a:pos x="0" y="1878"/>
              </a:cxn>
              <a:cxn ang="0">
                <a:pos x="33" y="1878"/>
              </a:cxn>
              <a:cxn ang="0">
                <a:pos x="33" y="1882"/>
              </a:cxn>
              <a:cxn ang="0">
                <a:pos x="0" y="1882"/>
              </a:cxn>
              <a:cxn ang="0">
                <a:pos x="0" y="1878"/>
              </a:cxn>
              <a:cxn ang="0">
                <a:pos x="0" y="1408"/>
              </a:cxn>
              <a:cxn ang="0">
                <a:pos x="33" y="1408"/>
              </a:cxn>
              <a:cxn ang="0">
                <a:pos x="33" y="1412"/>
              </a:cxn>
              <a:cxn ang="0">
                <a:pos x="0" y="1412"/>
              </a:cxn>
              <a:cxn ang="0">
                <a:pos x="0" y="1408"/>
              </a:cxn>
              <a:cxn ang="0">
                <a:pos x="0" y="941"/>
              </a:cxn>
              <a:cxn ang="0">
                <a:pos x="33" y="941"/>
              </a:cxn>
              <a:cxn ang="0">
                <a:pos x="33" y="945"/>
              </a:cxn>
              <a:cxn ang="0">
                <a:pos x="0" y="945"/>
              </a:cxn>
              <a:cxn ang="0">
                <a:pos x="0" y="941"/>
              </a:cxn>
              <a:cxn ang="0">
                <a:pos x="0" y="470"/>
              </a:cxn>
              <a:cxn ang="0">
                <a:pos x="33" y="470"/>
              </a:cxn>
              <a:cxn ang="0">
                <a:pos x="33" y="474"/>
              </a:cxn>
              <a:cxn ang="0">
                <a:pos x="0" y="474"/>
              </a:cxn>
              <a:cxn ang="0">
                <a:pos x="0" y="470"/>
              </a:cxn>
              <a:cxn ang="0">
                <a:pos x="0" y="0"/>
              </a:cxn>
              <a:cxn ang="0">
                <a:pos x="33" y="0"/>
              </a:cxn>
              <a:cxn ang="0">
                <a:pos x="33" y="4"/>
              </a:cxn>
              <a:cxn ang="0">
                <a:pos x="0" y="4"/>
              </a:cxn>
              <a:cxn ang="0">
                <a:pos x="0" y="0"/>
              </a:cxn>
            </a:cxnLst>
            <a:rect l="0" t="0" r="r" b="b"/>
            <a:pathLst>
              <a:path w="33" h="2349">
                <a:moveTo>
                  <a:pt x="0" y="2345"/>
                </a:moveTo>
                <a:lnTo>
                  <a:pt x="33" y="2345"/>
                </a:lnTo>
                <a:lnTo>
                  <a:pt x="33" y="2349"/>
                </a:lnTo>
                <a:lnTo>
                  <a:pt x="0" y="2349"/>
                </a:lnTo>
                <a:lnTo>
                  <a:pt x="0" y="2345"/>
                </a:lnTo>
                <a:close/>
                <a:moveTo>
                  <a:pt x="0" y="1878"/>
                </a:moveTo>
                <a:lnTo>
                  <a:pt x="33" y="1878"/>
                </a:lnTo>
                <a:lnTo>
                  <a:pt x="33" y="1882"/>
                </a:lnTo>
                <a:lnTo>
                  <a:pt x="0" y="1882"/>
                </a:lnTo>
                <a:lnTo>
                  <a:pt x="0" y="1878"/>
                </a:lnTo>
                <a:close/>
                <a:moveTo>
                  <a:pt x="0" y="1408"/>
                </a:moveTo>
                <a:lnTo>
                  <a:pt x="33" y="1408"/>
                </a:lnTo>
                <a:lnTo>
                  <a:pt x="33" y="1412"/>
                </a:lnTo>
                <a:lnTo>
                  <a:pt x="0" y="1412"/>
                </a:lnTo>
                <a:lnTo>
                  <a:pt x="0" y="1408"/>
                </a:lnTo>
                <a:close/>
                <a:moveTo>
                  <a:pt x="0" y="941"/>
                </a:moveTo>
                <a:lnTo>
                  <a:pt x="33" y="941"/>
                </a:lnTo>
                <a:lnTo>
                  <a:pt x="33" y="945"/>
                </a:lnTo>
                <a:lnTo>
                  <a:pt x="0" y="945"/>
                </a:lnTo>
                <a:lnTo>
                  <a:pt x="0" y="941"/>
                </a:lnTo>
                <a:close/>
                <a:moveTo>
                  <a:pt x="0" y="470"/>
                </a:moveTo>
                <a:lnTo>
                  <a:pt x="33" y="470"/>
                </a:lnTo>
                <a:lnTo>
                  <a:pt x="33" y="474"/>
                </a:lnTo>
                <a:lnTo>
                  <a:pt x="0" y="474"/>
                </a:lnTo>
                <a:lnTo>
                  <a:pt x="0" y="470"/>
                </a:lnTo>
                <a:close/>
                <a:moveTo>
                  <a:pt x="0" y="0"/>
                </a:moveTo>
                <a:lnTo>
                  <a:pt x="33" y="0"/>
                </a:lnTo>
                <a:lnTo>
                  <a:pt x="33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6350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844" name="Rectangle 44"/>
          <p:cNvSpPr>
            <a:spLocks noChangeArrowheads="1"/>
          </p:cNvSpPr>
          <p:nvPr/>
        </p:nvSpPr>
        <p:spPr bwMode="auto">
          <a:xfrm>
            <a:off x="1162051" y="5762625"/>
            <a:ext cx="3835400" cy="6350"/>
          </a:xfrm>
          <a:prstGeom prst="rect">
            <a:avLst/>
          </a:prstGeom>
          <a:solidFill>
            <a:srgbClr val="868686"/>
          </a:solidFill>
          <a:ln w="6350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845" name="Freeform 45"/>
          <p:cNvSpPr>
            <a:spLocks noEditPoints="1"/>
          </p:cNvSpPr>
          <p:nvPr/>
        </p:nvSpPr>
        <p:spPr bwMode="auto">
          <a:xfrm>
            <a:off x="1158876" y="5765800"/>
            <a:ext cx="3843338" cy="60325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5" y="38"/>
              </a:cxn>
              <a:cxn ang="0">
                <a:pos x="0" y="38"/>
              </a:cxn>
              <a:cxn ang="0">
                <a:pos x="0" y="0"/>
              </a:cxn>
              <a:cxn ang="0">
                <a:pos x="5" y="0"/>
              </a:cxn>
              <a:cxn ang="0">
                <a:pos x="488" y="0"/>
              </a:cxn>
              <a:cxn ang="0">
                <a:pos x="488" y="38"/>
              </a:cxn>
              <a:cxn ang="0">
                <a:pos x="484" y="38"/>
              </a:cxn>
              <a:cxn ang="0">
                <a:pos x="484" y="0"/>
              </a:cxn>
              <a:cxn ang="0">
                <a:pos x="488" y="0"/>
              </a:cxn>
              <a:cxn ang="0">
                <a:pos x="971" y="0"/>
              </a:cxn>
              <a:cxn ang="0">
                <a:pos x="971" y="38"/>
              </a:cxn>
              <a:cxn ang="0">
                <a:pos x="967" y="38"/>
              </a:cxn>
              <a:cxn ang="0">
                <a:pos x="967" y="0"/>
              </a:cxn>
              <a:cxn ang="0">
                <a:pos x="971" y="0"/>
              </a:cxn>
              <a:cxn ang="0">
                <a:pos x="1454" y="0"/>
              </a:cxn>
              <a:cxn ang="0">
                <a:pos x="1454" y="38"/>
              </a:cxn>
              <a:cxn ang="0">
                <a:pos x="1450" y="38"/>
              </a:cxn>
              <a:cxn ang="0">
                <a:pos x="1450" y="0"/>
              </a:cxn>
              <a:cxn ang="0">
                <a:pos x="1454" y="0"/>
              </a:cxn>
              <a:cxn ang="0">
                <a:pos x="1937" y="0"/>
              </a:cxn>
              <a:cxn ang="0">
                <a:pos x="1937" y="38"/>
              </a:cxn>
              <a:cxn ang="0">
                <a:pos x="1933" y="38"/>
              </a:cxn>
              <a:cxn ang="0">
                <a:pos x="1933" y="0"/>
              </a:cxn>
              <a:cxn ang="0">
                <a:pos x="1937" y="0"/>
              </a:cxn>
              <a:cxn ang="0">
                <a:pos x="2421" y="0"/>
              </a:cxn>
              <a:cxn ang="0">
                <a:pos x="2421" y="38"/>
              </a:cxn>
              <a:cxn ang="0">
                <a:pos x="2416" y="38"/>
              </a:cxn>
              <a:cxn ang="0">
                <a:pos x="2416" y="0"/>
              </a:cxn>
              <a:cxn ang="0">
                <a:pos x="2421" y="0"/>
              </a:cxn>
            </a:cxnLst>
            <a:rect l="0" t="0" r="r" b="b"/>
            <a:pathLst>
              <a:path w="2421" h="38">
                <a:moveTo>
                  <a:pt x="5" y="0"/>
                </a:moveTo>
                <a:lnTo>
                  <a:pt x="5" y="38"/>
                </a:lnTo>
                <a:lnTo>
                  <a:pt x="0" y="38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488" y="0"/>
                </a:moveTo>
                <a:lnTo>
                  <a:pt x="488" y="38"/>
                </a:lnTo>
                <a:lnTo>
                  <a:pt x="484" y="38"/>
                </a:lnTo>
                <a:lnTo>
                  <a:pt x="484" y="0"/>
                </a:lnTo>
                <a:lnTo>
                  <a:pt x="488" y="0"/>
                </a:lnTo>
                <a:close/>
                <a:moveTo>
                  <a:pt x="971" y="0"/>
                </a:moveTo>
                <a:lnTo>
                  <a:pt x="971" y="38"/>
                </a:lnTo>
                <a:lnTo>
                  <a:pt x="967" y="38"/>
                </a:lnTo>
                <a:lnTo>
                  <a:pt x="967" y="0"/>
                </a:lnTo>
                <a:lnTo>
                  <a:pt x="971" y="0"/>
                </a:lnTo>
                <a:close/>
                <a:moveTo>
                  <a:pt x="1454" y="0"/>
                </a:moveTo>
                <a:lnTo>
                  <a:pt x="1454" y="38"/>
                </a:lnTo>
                <a:lnTo>
                  <a:pt x="1450" y="38"/>
                </a:lnTo>
                <a:lnTo>
                  <a:pt x="1450" y="0"/>
                </a:lnTo>
                <a:lnTo>
                  <a:pt x="1454" y="0"/>
                </a:lnTo>
                <a:close/>
                <a:moveTo>
                  <a:pt x="1937" y="0"/>
                </a:moveTo>
                <a:lnTo>
                  <a:pt x="1937" y="38"/>
                </a:lnTo>
                <a:lnTo>
                  <a:pt x="1933" y="38"/>
                </a:lnTo>
                <a:lnTo>
                  <a:pt x="1933" y="0"/>
                </a:lnTo>
                <a:lnTo>
                  <a:pt x="1937" y="0"/>
                </a:lnTo>
                <a:close/>
                <a:moveTo>
                  <a:pt x="2421" y="0"/>
                </a:moveTo>
                <a:lnTo>
                  <a:pt x="2421" y="38"/>
                </a:lnTo>
                <a:lnTo>
                  <a:pt x="2416" y="38"/>
                </a:lnTo>
                <a:lnTo>
                  <a:pt x="2416" y="0"/>
                </a:lnTo>
                <a:lnTo>
                  <a:pt x="2421" y="0"/>
                </a:lnTo>
                <a:close/>
              </a:path>
            </a:pathLst>
          </a:custGeom>
          <a:solidFill>
            <a:srgbClr val="868686"/>
          </a:solidFill>
          <a:ln w="6350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846" name="Freeform 46"/>
          <p:cNvSpPr>
            <a:spLocks/>
          </p:cNvSpPr>
          <p:nvPr/>
        </p:nvSpPr>
        <p:spPr bwMode="auto">
          <a:xfrm>
            <a:off x="1150938" y="3446463"/>
            <a:ext cx="3151188" cy="2330450"/>
          </a:xfrm>
          <a:custGeom>
            <a:avLst/>
            <a:gdLst/>
            <a:ahLst/>
            <a:cxnLst>
              <a:cxn ang="0">
                <a:pos x="168" y="87"/>
              </a:cxn>
              <a:cxn ang="0">
                <a:pos x="283" y="185"/>
              </a:cxn>
              <a:cxn ang="0">
                <a:pos x="505" y="360"/>
              </a:cxn>
              <a:cxn ang="0">
                <a:pos x="747" y="569"/>
              </a:cxn>
              <a:cxn ang="0">
                <a:pos x="987" y="761"/>
              </a:cxn>
              <a:cxn ang="0">
                <a:pos x="1227" y="953"/>
              </a:cxn>
              <a:cxn ang="0">
                <a:pos x="1480" y="1127"/>
              </a:cxn>
              <a:cxn ang="0">
                <a:pos x="1738" y="1320"/>
              </a:cxn>
              <a:cxn ang="0">
                <a:pos x="1994" y="1528"/>
              </a:cxn>
              <a:cxn ang="0">
                <a:pos x="2265" y="1735"/>
              </a:cxn>
              <a:cxn ang="0">
                <a:pos x="2523" y="1945"/>
              </a:cxn>
              <a:cxn ang="0">
                <a:pos x="2795" y="2153"/>
              </a:cxn>
              <a:cxn ang="0">
                <a:pos x="3082" y="2361"/>
              </a:cxn>
              <a:cxn ang="0">
                <a:pos x="3370" y="2569"/>
              </a:cxn>
              <a:cxn ang="0">
                <a:pos x="3658" y="2793"/>
              </a:cxn>
              <a:cxn ang="0">
                <a:pos x="3946" y="3017"/>
              </a:cxn>
              <a:cxn ang="0">
                <a:pos x="4265" y="3240"/>
              </a:cxn>
              <a:cxn ang="0">
                <a:pos x="4585" y="3464"/>
              </a:cxn>
              <a:cxn ang="0">
                <a:pos x="4906" y="3721"/>
              </a:cxn>
              <a:cxn ang="0">
                <a:pos x="5242" y="3960"/>
              </a:cxn>
              <a:cxn ang="0">
                <a:pos x="5594" y="4200"/>
              </a:cxn>
              <a:cxn ang="0">
                <a:pos x="5962" y="4456"/>
              </a:cxn>
              <a:cxn ang="0">
                <a:pos x="6345" y="4711"/>
              </a:cxn>
              <a:cxn ang="0">
                <a:pos x="6730" y="4984"/>
              </a:cxn>
              <a:cxn ang="0">
                <a:pos x="7128" y="5255"/>
              </a:cxn>
              <a:cxn ang="0">
                <a:pos x="7545" y="5544"/>
              </a:cxn>
              <a:cxn ang="0">
                <a:pos x="7518" y="5583"/>
              </a:cxn>
              <a:cxn ang="0">
                <a:pos x="7103" y="5296"/>
              </a:cxn>
              <a:cxn ang="0">
                <a:pos x="6701" y="5023"/>
              </a:cxn>
              <a:cxn ang="0">
                <a:pos x="6318" y="4751"/>
              </a:cxn>
              <a:cxn ang="0">
                <a:pos x="5933" y="4495"/>
              </a:cxn>
              <a:cxn ang="0">
                <a:pos x="5565" y="4239"/>
              </a:cxn>
              <a:cxn ang="0">
                <a:pos x="5213" y="3999"/>
              </a:cxn>
              <a:cxn ang="0">
                <a:pos x="4876" y="3758"/>
              </a:cxn>
              <a:cxn ang="0">
                <a:pos x="4558" y="3503"/>
              </a:cxn>
              <a:cxn ang="0">
                <a:pos x="4238" y="3279"/>
              </a:cxn>
              <a:cxn ang="0">
                <a:pos x="3917" y="3054"/>
              </a:cxn>
              <a:cxn ang="0">
                <a:pos x="3629" y="2830"/>
              </a:cxn>
              <a:cxn ang="0">
                <a:pos x="3341" y="2606"/>
              </a:cxn>
              <a:cxn ang="0">
                <a:pos x="3053" y="2398"/>
              </a:cxn>
              <a:cxn ang="0">
                <a:pos x="2764" y="2190"/>
              </a:cxn>
              <a:cxn ang="0">
                <a:pos x="2492" y="1982"/>
              </a:cxn>
              <a:cxn ang="0">
                <a:pos x="2238" y="1775"/>
              </a:cxn>
              <a:cxn ang="0">
                <a:pos x="1965" y="1567"/>
              </a:cxn>
              <a:cxn ang="0">
                <a:pos x="1709" y="1359"/>
              </a:cxn>
              <a:cxn ang="0">
                <a:pos x="1455" y="1168"/>
              </a:cxn>
              <a:cxn ang="0">
                <a:pos x="1196" y="990"/>
              </a:cxn>
              <a:cxn ang="0">
                <a:pos x="956" y="798"/>
              </a:cxn>
              <a:cxn ang="0">
                <a:pos x="716" y="606"/>
              </a:cxn>
              <a:cxn ang="0">
                <a:pos x="478" y="399"/>
              </a:cxn>
              <a:cxn ang="0">
                <a:pos x="252" y="222"/>
              </a:cxn>
              <a:cxn ang="0">
                <a:pos x="143" y="128"/>
              </a:cxn>
              <a:cxn ang="0">
                <a:pos x="7" y="15"/>
              </a:cxn>
            </a:cxnLst>
            <a:rect l="0" t="0" r="r" b="b"/>
            <a:pathLst>
              <a:path w="7559" h="5591">
                <a:moveTo>
                  <a:pt x="40" y="7"/>
                </a:moveTo>
                <a:lnTo>
                  <a:pt x="168" y="87"/>
                </a:lnTo>
                <a:cubicBezTo>
                  <a:pt x="169" y="88"/>
                  <a:pt x="170" y="88"/>
                  <a:pt x="171" y="89"/>
                </a:cubicBezTo>
                <a:lnTo>
                  <a:pt x="283" y="185"/>
                </a:lnTo>
                <a:lnTo>
                  <a:pt x="395" y="281"/>
                </a:lnTo>
                <a:lnTo>
                  <a:pt x="505" y="360"/>
                </a:lnTo>
                <a:lnTo>
                  <a:pt x="635" y="473"/>
                </a:lnTo>
                <a:lnTo>
                  <a:pt x="747" y="569"/>
                </a:lnTo>
                <a:lnTo>
                  <a:pt x="874" y="664"/>
                </a:lnTo>
                <a:lnTo>
                  <a:pt x="987" y="761"/>
                </a:lnTo>
                <a:lnTo>
                  <a:pt x="1114" y="856"/>
                </a:lnTo>
                <a:lnTo>
                  <a:pt x="1227" y="953"/>
                </a:lnTo>
                <a:lnTo>
                  <a:pt x="1354" y="1048"/>
                </a:lnTo>
                <a:lnTo>
                  <a:pt x="1480" y="1127"/>
                </a:lnTo>
                <a:lnTo>
                  <a:pt x="1610" y="1224"/>
                </a:lnTo>
                <a:lnTo>
                  <a:pt x="1738" y="1320"/>
                </a:lnTo>
                <a:lnTo>
                  <a:pt x="1867" y="1433"/>
                </a:lnTo>
                <a:lnTo>
                  <a:pt x="1994" y="1528"/>
                </a:lnTo>
                <a:lnTo>
                  <a:pt x="2123" y="1641"/>
                </a:lnTo>
                <a:lnTo>
                  <a:pt x="2265" y="1735"/>
                </a:lnTo>
                <a:lnTo>
                  <a:pt x="2394" y="1832"/>
                </a:lnTo>
                <a:lnTo>
                  <a:pt x="2523" y="1945"/>
                </a:lnTo>
                <a:lnTo>
                  <a:pt x="2665" y="2039"/>
                </a:lnTo>
                <a:lnTo>
                  <a:pt x="2795" y="2153"/>
                </a:lnTo>
                <a:lnTo>
                  <a:pt x="2937" y="2247"/>
                </a:lnTo>
                <a:lnTo>
                  <a:pt x="3082" y="2361"/>
                </a:lnTo>
                <a:lnTo>
                  <a:pt x="3225" y="2455"/>
                </a:lnTo>
                <a:lnTo>
                  <a:pt x="3370" y="2569"/>
                </a:lnTo>
                <a:lnTo>
                  <a:pt x="3514" y="2681"/>
                </a:lnTo>
                <a:lnTo>
                  <a:pt x="3658" y="2793"/>
                </a:lnTo>
                <a:lnTo>
                  <a:pt x="3802" y="2905"/>
                </a:lnTo>
                <a:lnTo>
                  <a:pt x="3946" y="3017"/>
                </a:lnTo>
                <a:lnTo>
                  <a:pt x="4105" y="3128"/>
                </a:lnTo>
                <a:lnTo>
                  <a:pt x="4265" y="3240"/>
                </a:lnTo>
                <a:lnTo>
                  <a:pt x="4425" y="3352"/>
                </a:lnTo>
                <a:lnTo>
                  <a:pt x="4585" y="3464"/>
                </a:lnTo>
                <a:lnTo>
                  <a:pt x="4746" y="3593"/>
                </a:lnTo>
                <a:lnTo>
                  <a:pt x="4906" y="3721"/>
                </a:lnTo>
                <a:lnTo>
                  <a:pt x="5065" y="3832"/>
                </a:lnTo>
                <a:lnTo>
                  <a:pt x="5242" y="3960"/>
                </a:lnTo>
                <a:lnTo>
                  <a:pt x="5416" y="4071"/>
                </a:lnTo>
                <a:lnTo>
                  <a:pt x="5594" y="4200"/>
                </a:lnTo>
                <a:lnTo>
                  <a:pt x="5785" y="4327"/>
                </a:lnTo>
                <a:lnTo>
                  <a:pt x="5962" y="4456"/>
                </a:lnTo>
                <a:lnTo>
                  <a:pt x="6153" y="4583"/>
                </a:lnTo>
                <a:lnTo>
                  <a:pt x="6345" y="4711"/>
                </a:lnTo>
                <a:lnTo>
                  <a:pt x="6537" y="4839"/>
                </a:lnTo>
                <a:lnTo>
                  <a:pt x="6730" y="4984"/>
                </a:lnTo>
                <a:lnTo>
                  <a:pt x="6922" y="5128"/>
                </a:lnTo>
                <a:lnTo>
                  <a:pt x="7128" y="5255"/>
                </a:lnTo>
                <a:lnTo>
                  <a:pt x="7337" y="5400"/>
                </a:lnTo>
                <a:lnTo>
                  <a:pt x="7545" y="5544"/>
                </a:lnTo>
                <a:cubicBezTo>
                  <a:pt x="7556" y="5551"/>
                  <a:pt x="7559" y="5566"/>
                  <a:pt x="7551" y="5577"/>
                </a:cubicBezTo>
                <a:cubicBezTo>
                  <a:pt x="7544" y="5588"/>
                  <a:pt x="7529" y="5591"/>
                  <a:pt x="7518" y="5583"/>
                </a:cubicBezTo>
                <a:lnTo>
                  <a:pt x="7310" y="5439"/>
                </a:lnTo>
                <a:lnTo>
                  <a:pt x="7103" y="5296"/>
                </a:lnTo>
                <a:lnTo>
                  <a:pt x="6893" y="5167"/>
                </a:lnTo>
                <a:lnTo>
                  <a:pt x="6701" y="5023"/>
                </a:lnTo>
                <a:lnTo>
                  <a:pt x="6510" y="4879"/>
                </a:lnTo>
                <a:lnTo>
                  <a:pt x="6318" y="4751"/>
                </a:lnTo>
                <a:lnTo>
                  <a:pt x="6126" y="4623"/>
                </a:lnTo>
                <a:lnTo>
                  <a:pt x="5933" y="4495"/>
                </a:lnTo>
                <a:lnTo>
                  <a:pt x="5758" y="4367"/>
                </a:lnTo>
                <a:lnTo>
                  <a:pt x="5565" y="4239"/>
                </a:lnTo>
                <a:lnTo>
                  <a:pt x="5391" y="4112"/>
                </a:lnTo>
                <a:lnTo>
                  <a:pt x="5213" y="3999"/>
                </a:lnTo>
                <a:lnTo>
                  <a:pt x="5038" y="3871"/>
                </a:lnTo>
                <a:lnTo>
                  <a:pt x="4876" y="3758"/>
                </a:lnTo>
                <a:lnTo>
                  <a:pt x="4716" y="3630"/>
                </a:lnTo>
                <a:lnTo>
                  <a:pt x="4558" y="3503"/>
                </a:lnTo>
                <a:lnTo>
                  <a:pt x="4398" y="3391"/>
                </a:lnTo>
                <a:lnTo>
                  <a:pt x="4238" y="3279"/>
                </a:lnTo>
                <a:lnTo>
                  <a:pt x="4078" y="3167"/>
                </a:lnTo>
                <a:lnTo>
                  <a:pt x="3917" y="3054"/>
                </a:lnTo>
                <a:lnTo>
                  <a:pt x="3773" y="2942"/>
                </a:lnTo>
                <a:lnTo>
                  <a:pt x="3629" y="2830"/>
                </a:lnTo>
                <a:lnTo>
                  <a:pt x="3485" y="2718"/>
                </a:lnTo>
                <a:lnTo>
                  <a:pt x="3341" y="2606"/>
                </a:lnTo>
                <a:lnTo>
                  <a:pt x="3198" y="2495"/>
                </a:lnTo>
                <a:lnTo>
                  <a:pt x="3053" y="2398"/>
                </a:lnTo>
                <a:lnTo>
                  <a:pt x="2910" y="2287"/>
                </a:lnTo>
                <a:lnTo>
                  <a:pt x="2764" y="2190"/>
                </a:lnTo>
                <a:lnTo>
                  <a:pt x="2638" y="2079"/>
                </a:lnTo>
                <a:lnTo>
                  <a:pt x="2492" y="1982"/>
                </a:lnTo>
                <a:lnTo>
                  <a:pt x="2365" y="1871"/>
                </a:lnTo>
                <a:lnTo>
                  <a:pt x="2238" y="1775"/>
                </a:lnTo>
                <a:lnTo>
                  <a:pt x="2092" y="1678"/>
                </a:lnTo>
                <a:lnTo>
                  <a:pt x="1965" y="1567"/>
                </a:lnTo>
                <a:lnTo>
                  <a:pt x="1836" y="1470"/>
                </a:lnTo>
                <a:lnTo>
                  <a:pt x="1709" y="1359"/>
                </a:lnTo>
                <a:lnTo>
                  <a:pt x="1581" y="1263"/>
                </a:lnTo>
                <a:lnTo>
                  <a:pt x="1455" y="1168"/>
                </a:lnTo>
                <a:lnTo>
                  <a:pt x="1325" y="1087"/>
                </a:lnTo>
                <a:lnTo>
                  <a:pt x="1196" y="990"/>
                </a:lnTo>
                <a:lnTo>
                  <a:pt x="1085" y="895"/>
                </a:lnTo>
                <a:lnTo>
                  <a:pt x="956" y="798"/>
                </a:lnTo>
                <a:lnTo>
                  <a:pt x="845" y="703"/>
                </a:lnTo>
                <a:lnTo>
                  <a:pt x="716" y="606"/>
                </a:lnTo>
                <a:lnTo>
                  <a:pt x="604" y="510"/>
                </a:lnTo>
                <a:lnTo>
                  <a:pt x="478" y="399"/>
                </a:lnTo>
                <a:lnTo>
                  <a:pt x="364" y="318"/>
                </a:lnTo>
                <a:lnTo>
                  <a:pt x="252" y="222"/>
                </a:lnTo>
                <a:lnTo>
                  <a:pt x="140" y="126"/>
                </a:lnTo>
                <a:lnTo>
                  <a:pt x="143" y="128"/>
                </a:lnTo>
                <a:lnTo>
                  <a:pt x="15" y="48"/>
                </a:lnTo>
                <a:cubicBezTo>
                  <a:pt x="4" y="41"/>
                  <a:pt x="0" y="26"/>
                  <a:pt x="7" y="15"/>
                </a:cubicBezTo>
                <a:cubicBezTo>
                  <a:pt x="14" y="4"/>
                  <a:pt x="29" y="0"/>
                  <a:pt x="40" y="7"/>
                </a:cubicBezTo>
                <a:close/>
              </a:path>
            </a:pathLst>
          </a:custGeom>
          <a:solidFill>
            <a:srgbClr val="4A7EBB"/>
          </a:solidFill>
          <a:ln w="6350" cap="flat">
            <a:solidFill>
              <a:srgbClr val="4A7EBB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847" name="Freeform 47"/>
          <p:cNvSpPr>
            <a:spLocks/>
          </p:cNvSpPr>
          <p:nvPr/>
        </p:nvSpPr>
        <p:spPr bwMode="auto">
          <a:xfrm>
            <a:off x="1150938" y="2617788"/>
            <a:ext cx="2951163" cy="3159125"/>
          </a:xfrm>
          <a:custGeom>
            <a:avLst/>
            <a:gdLst/>
            <a:ahLst/>
            <a:cxnLst>
              <a:cxn ang="0">
                <a:pos x="206" y="221"/>
              </a:cxn>
              <a:cxn ang="0">
                <a:pos x="510" y="637"/>
              </a:cxn>
              <a:cxn ang="0">
                <a:pos x="799" y="1021"/>
              </a:cxn>
              <a:cxn ang="0">
                <a:pos x="1087" y="1389"/>
              </a:cxn>
              <a:cxn ang="0">
                <a:pos x="1359" y="1741"/>
              </a:cxn>
              <a:cxn ang="0">
                <a:pos x="1630" y="2076"/>
              </a:cxn>
              <a:cxn ang="0">
                <a:pos x="1917" y="2395"/>
              </a:cxn>
              <a:cxn ang="0">
                <a:pos x="2174" y="2716"/>
              </a:cxn>
              <a:cxn ang="0">
                <a:pos x="2446" y="3020"/>
              </a:cxn>
              <a:cxn ang="0">
                <a:pos x="2716" y="3322"/>
              </a:cxn>
              <a:cxn ang="0">
                <a:pos x="2973" y="3612"/>
              </a:cxn>
              <a:cxn ang="0">
                <a:pos x="3244" y="3882"/>
              </a:cxn>
              <a:cxn ang="0">
                <a:pos x="3517" y="4172"/>
              </a:cxn>
              <a:cxn ang="0">
                <a:pos x="3789" y="4444"/>
              </a:cxn>
              <a:cxn ang="0">
                <a:pos x="4059" y="4714"/>
              </a:cxn>
              <a:cxn ang="0">
                <a:pos x="4333" y="4988"/>
              </a:cxn>
              <a:cxn ang="0">
                <a:pos x="4619" y="5242"/>
              </a:cxn>
              <a:cxn ang="0">
                <a:pos x="4907" y="5514"/>
              </a:cxn>
              <a:cxn ang="0">
                <a:pos x="5180" y="5786"/>
              </a:cxn>
              <a:cxn ang="0">
                <a:pos x="5468" y="6058"/>
              </a:cxn>
              <a:cxn ang="0">
                <a:pos x="5755" y="6314"/>
              </a:cxn>
              <a:cxn ang="0">
                <a:pos x="6028" y="6586"/>
              </a:cxn>
              <a:cxn ang="0">
                <a:pos x="6316" y="6858"/>
              </a:cxn>
              <a:cxn ang="0">
                <a:pos x="6604" y="7130"/>
              </a:cxn>
              <a:cxn ang="0">
                <a:pos x="6924" y="7402"/>
              </a:cxn>
              <a:cxn ang="0">
                <a:pos x="7069" y="7563"/>
              </a:cxn>
              <a:cxn ang="0">
                <a:pos x="6891" y="7437"/>
              </a:cxn>
              <a:cxn ang="0">
                <a:pos x="6570" y="7164"/>
              </a:cxn>
              <a:cxn ang="0">
                <a:pos x="6282" y="6892"/>
              </a:cxn>
              <a:cxn ang="0">
                <a:pos x="5994" y="6620"/>
              </a:cxn>
              <a:cxn ang="0">
                <a:pos x="5724" y="6349"/>
              </a:cxn>
              <a:cxn ang="0">
                <a:pos x="5434" y="6092"/>
              </a:cxn>
              <a:cxn ang="0">
                <a:pos x="5146" y="5820"/>
              </a:cxn>
              <a:cxn ang="0">
                <a:pos x="4876" y="5549"/>
              </a:cxn>
              <a:cxn ang="0">
                <a:pos x="4588" y="5277"/>
              </a:cxn>
              <a:cxn ang="0">
                <a:pos x="4298" y="5019"/>
              </a:cxn>
              <a:cxn ang="0">
                <a:pos x="4028" y="4749"/>
              </a:cxn>
              <a:cxn ang="0">
                <a:pos x="3754" y="4475"/>
              </a:cxn>
              <a:cxn ang="0">
                <a:pos x="3482" y="4203"/>
              </a:cxn>
              <a:cxn ang="0">
                <a:pos x="3210" y="3916"/>
              </a:cxn>
              <a:cxn ang="0">
                <a:pos x="2938" y="3643"/>
              </a:cxn>
              <a:cxn ang="0">
                <a:pos x="2682" y="3356"/>
              </a:cxn>
              <a:cxn ang="0">
                <a:pos x="2409" y="3050"/>
              </a:cxn>
              <a:cxn ang="0">
                <a:pos x="2137" y="2746"/>
              </a:cxn>
              <a:cxn ang="0">
                <a:pos x="1882" y="2428"/>
              </a:cxn>
              <a:cxn ang="0">
                <a:pos x="1593" y="2106"/>
              </a:cxn>
              <a:cxn ang="0">
                <a:pos x="1320" y="1770"/>
              </a:cxn>
              <a:cxn ang="0">
                <a:pos x="1048" y="1418"/>
              </a:cxn>
              <a:cxn ang="0">
                <a:pos x="760" y="1050"/>
              </a:cxn>
              <a:cxn ang="0">
                <a:pos x="472" y="666"/>
              </a:cxn>
              <a:cxn ang="0">
                <a:pos x="168" y="250"/>
              </a:cxn>
              <a:cxn ang="0">
                <a:pos x="13" y="8"/>
              </a:cxn>
            </a:cxnLst>
            <a:rect l="0" t="0" r="r" b="b"/>
            <a:pathLst>
              <a:path w="7078" h="7574">
                <a:moveTo>
                  <a:pt x="46" y="13"/>
                </a:moveTo>
                <a:lnTo>
                  <a:pt x="206" y="221"/>
                </a:lnTo>
                <a:lnTo>
                  <a:pt x="351" y="430"/>
                </a:lnTo>
                <a:lnTo>
                  <a:pt x="510" y="637"/>
                </a:lnTo>
                <a:lnTo>
                  <a:pt x="655" y="829"/>
                </a:lnTo>
                <a:lnTo>
                  <a:pt x="799" y="1021"/>
                </a:lnTo>
                <a:lnTo>
                  <a:pt x="942" y="1196"/>
                </a:lnTo>
                <a:lnTo>
                  <a:pt x="1087" y="1389"/>
                </a:lnTo>
                <a:lnTo>
                  <a:pt x="1230" y="1564"/>
                </a:lnTo>
                <a:lnTo>
                  <a:pt x="1359" y="1741"/>
                </a:lnTo>
                <a:lnTo>
                  <a:pt x="1502" y="1916"/>
                </a:lnTo>
                <a:lnTo>
                  <a:pt x="1630" y="2076"/>
                </a:lnTo>
                <a:lnTo>
                  <a:pt x="1773" y="2235"/>
                </a:lnTo>
                <a:lnTo>
                  <a:pt x="1917" y="2395"/>
                </a:lnTo>
                <a:lnTo>
                  <a:pt x="2046" y="2556"/>
                </a:lnTo>
                <a:lnTo>
                  <a:pt x="2174" y="2716"/>
                </a:lnTo>
                <a:lnTo>
                  <a:pt x="2316" y="2858"/>
                </a:lnTo>
                <a:lnTo>
                  <a:pt x="2446" y="3020"/>
                </a:lnTo>
                <a:lnTo>
                  <a:pt x="2574" y="3180"/>
                </a:lnTo>
                <a:lnTo>
                  <a:pt x="2716" y="3322"/>
                </a:lnTo>
                <a:lnTo>
                  <a:pt x="2845" y="3468"/>
                </a:lnTo>
                <a:lnTo>
                  <a:pt x="2973" y="3612"/>
                </a:lnTo>
                <a:lnTo>
                  <a:pt x="3116" y="3754"/>
                </a:lnTo>
                <a:lnTo>
                  <a:pt x="3244" y="3882"/>
                </a:lnTo>
                <a:lnTo>
                  <a:pt x="3388" y="4026"/>
                </a:lnTo>
                <a:lnTo>
                  <a:pt x="3517" y="4172"/>
                </a:lnTo>
                <a:lnTo>
                  <a:pt x="3659" y="4298"/>
                </a:lnTo>
                <a:lnTo>
                  <a:pt x="3789" y="4444"/>
                </a:lnTo>
                <a:lnTo>
                  <a:pt x="3917" y="4588"/>
                </a:lnTo>
                <a:lnTo>
                  <a:pt x="4059" y="4714"/>
                </a:lnTo>
                <a:lnTo>
                  <a:pt x="4203" y="4842"/>
                </a:lnTo>
                <a:lnTo>
                  <a:pt x="4333" y="4988"/>
                </a:lnTo>
                <a:lnTo>
                  <a:pt x="4475" y="5114"/>
                </a:lnTo>
                <a:lnTo>
                  <a:pt x="4619" y="5242"/>
                </a:lnTo>
                <a:lnTo>
                  <a:pt x="4764" y="5386"/>
                </a:lnTo>
                <a:lnTo>
                  <a:pt x="4907" y="5514"/>
                </a:lnTo>
                <a:lnTo>
                  <a:pt x="5036" y="5642"/>
                </a:lnTo>
                <a:lnTo>
                  <a:pt x="5180" y="5786"/>
                </a:lnTo>
                <a:lnTo>
                  <a:pt x="5323" y="5914"/>
                </a:lnTo>
                <a:lnTo>
                  <a:pt x="5468" y="6058"/>
                </a:lnTo>
                <a:lnTo>
                  <a:pt x="5611" y="6186"/>
                </a:lnTo>
                <a:lnTo>
                  <a:pt x="5755" y="6314"/>
                </a:lnTo>
                <a:lnTo>
                  <a:pt x="5900" y="6458"/>
                </a:lnTo>
                <a:lnTo>
                  <a:pt x="6028" y="6586"/>
                </a:lnTo>
                <a:lnTo>
                  <a:pt x="6171" y="6714"/>
                </a:lnTo>
                <a:lnTo>
                  <a:pt x="6316" y="6858"/>
                </a:lnTo>
                <a:lnTo>
                  <a:pt x="6459" y="6986"/>
                </a:lnTo>
                <a:lnTo>
                  <a:pt x="6604" y="7130"/>
                </a:lnTo>
                <a:lnTo>
                  <a:pt x="6762" y="7257"/>
                </a:lnTo>
                <a:lnTo>
                  <a:pt x="6924" y="7402"/>
                </a:lnTo>
                <a:lnTo>
                  <a:pt x="7067" y="7530"/>
                </a:lnTo>
                <a:cubicBezTo>
                  <a:pt x="7077" y="7538"/>
                  <a:pt x="7078" y="7554"/>
                  <a:pt x="7069" y="7563"/>
                </a:cubicBezTo>
                <a:cubicBezTo>
                  <a:pt x="7061" y="7573"/>
                  <a:pt x="7045" y="7574"/>
                  <a:pt x="7036" y="7565"/>
                </a:cubicBezTo>
                <a:lnTo>
                  <a:pt x="6891" y="7437"/>
                </a:lnTo>
                <a:lnTo>
                  <a:pt x="6732" y="7294"/>
                </a:lnTo>
                <a:lnTo>
                  <a:pt x="6570" y="7164"/>
                </a:lnTo>
                <a:lnTo>
                  <a:pt x="6428" y="7021"/>
                </a:lnTo>
                <a:lnTo>
                  <a:pt x="6282" y="6892"/>
                </a:lnTo>
                <a:lnTo>
                  <a:pt x="6140" y="6749"/>
                </a:lnTo>
                <a:lnTo>
                  <a:pt x="5994" y="6620"/>
                </a:lnTo>
                <a:lnTo>
                  <a:pt x="5866" y="6492"/>
                </a:lnTo>
                <a:lnTo>
                  <a:pt x="5724" y="6349"/>
                </a:lnTo>
                <a:lnTo>
                  <a:pt x="5580" y="6221"/>
                </a:lnTo>
                <a:lnTo>
                  <a:pt x="5434" y="6092"/>
                </a:lnTo>
                <a:lnTo>
                  <a:pt x="5292" y="5949"/>
                </a:lnTo>
                <a:lnTo>
                  <a:pt x="5146" y="5820"/>
                </a:lnTo>
                <a:lnTo>
                  <a:pt x="5002" y="5676"/>
                </a:lnTo>
                <a:lnTo>
                  <a:pt x="4876" y="5549"/>
                </a:lnTo>
                <a:lnTo>
                  <a:pt x="4730" y="5420"/>
                </a:lnTo>
                <a:lnTo>
                  <a:pt x="4588" y="5277"/>
                </a:lnTo>
                <a:lnTo>
                  <a:pt x="4444" y="5149"/>
                </a:lnTo>
                <a:lnTo>
                  <a:pt x="4298" y="5019"/>
                </a:lnTo>
                <a:lnTo>
                  <a:pt x="4172" y="4877"/>
                </a:lnTo>
                <a:lnTo>
                  <a:pt x="4028" y="4749"/>
                </a:lnTo>
                <a:lnTo>
                  <a:pt x="3882" y="4619"/>
                </a:lnTo>
                <a:lnTo>
                  <a:pt x="3754" y="4475"/>
                </a:lnTo>
                <a:lnTo>
                  <a:pt x="3628" y="4333"/>
                </a:lnTo>
                <a:lnTo>
                  <a:pt x="3482" y="4203"/>
                </a:lnTo>
                <a:lnTo>
                  <a:pt x="3354" y="4060"/>
                </a:lnTo>
                <a:lnTo>
                  <a:pt x="3210" y="3916"/>
                </a:lnTo>
                <a:lnTo>
                  <a:pt x="3082" y="3788"/>
                </a:lnTo>
                <a:lnTo>
                  <a:pt x="2938" y="3643"/>
                </a:lnTo>
                <a:lnTo>
                  <a:pt x="2810" y="3499"/>
                </a:lnTo>
                <a:lnTo>
                  <a:pt x="2682" y="3356"/>
                </a:lnTo>
                <a:lnTo>
                  <a:pt x="2537" y="3210"/>
                </a:lnTo>
                <a:lnTo>
                  <a:pt x="2409" y="3050"/>
                </a:lnTo>
                <a:lnTo>
                  <a:pt x="2282" y="2892"/>
                </a:lnTo>
                <a:lnTo>
                  <a:pt x="2137" y="2746"/>
                </a:lnTo>
                <a:lnTo>
                  <a:pt x="2009" y="2586"/>
                </a:lnTo>
                <a:lnTo>
                  <a:pt x="1882" y="2428"/>
                </a:lnTo>
                <a:lnTo>
                  <a:pt x="1738" y="2268"/>
                </a:lnTo>
                <a:lnTo>
                  <a:pt x="1593" y="2106"/>
                </a:lnTo>
                <a:lnTo>
                  <a:pt x="1465" y="1947"/>
                </a:lnTo>
                <a:lnTo>
                  <a:pt x="1320" y="1770"/>
                </a:lnTo>
                <a:lnTo>
                  <a:pt x="1193" y="1595"/>
                </a:lnTo>
                <a:lnTo>
                  <a:pt x="1048" y="1418"/>
                </a:lnTo>
                <a:lnTo>
                  <a:pt x="905" y="1227"/>
                </a:lnTo>
                <a:lnTo>
                  <a:pt x="760" y="1050"/>
                </a:lnTo>
                <a:lnTo>
                  <a:pt x="616" y="858"/>
                </a:lnTo>
                <a:lnTo>
                  <a:pt x="472" y="666"/>
                </a:lnTo>
                <a:lnTo>
                  <a:pt x="312" y="457"/>
                </a:lnTo>
                <a:lnTo>
                  <a:pt x="168" y="250"/>
                </a:lnTo>
                <a:lnTo>
                  <a:pt x="8" y="42"/>
                </a:lnTo>
                <a:cubicBezTo>
                  <a:pt x="0" y="32"/>
                  <a:pt x="2" y="17"/>
                  <a:pt x="13" y="8"/>
                </a:cubicBezTo>
                <a:cubicBezTo>
                  <a:pt x="23" y="0"/>
                  <a:pt x="38" y="2"/>
                  <a:pt x="46" y="13"/>
                </a:cubicBezTo>
                <a:close/>
              </a:path>
            </a:pathLst>
          </a:custGeom>
          <a:solidFill>
            <a:srgbClr val="BE4B48"/>
          </a:solidFill>
          <a:ln w="6350" cap="flat">
            <a:solidFill>
              <a:srgbClr val="BE4B48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6848" name="Rectangle 48"/>
          <p:cNvSpPr>
            <a:spLocks noChangeArrowheads="1"/>
          </p:cNvSpPr>
          <p:nvPr/>
        </p:nvSpPr>
        <p:spPr bwMode="auto">
          <a:xfrm>
            <a:off x="909638" y="5645150"/>
            <a:ext cx="200025" cy="280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49" name="Rectangle 49"/>
          <p:cNvSpPr>
            <a:spLocks noChangeArrowheads="1"/>
          </p:cNvSpPr>
          <p:nvPr/>
        </p:nvSpPr>
        <p:spPr bwMode="auto">
          <a:xfrm>
            <a:off x="909638" y="4899025"/>
            <a:ext cx="200025" cy="280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50" name="Rectangle 50"/>
          <p:cNvSpPr>
            <a:spLocks noChangeArrowheads="1"/>
          </p:cNvSpPr>
          <p:nvPr/>
        </p:nvSpPr>
        <p:spPr bwMode="auto">
          <a:xfrm>
            <a:off x="909638" y="4157663"/>
            <a:ext cx="200025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51" name="Rectangle 51"/>
          <p:cNvSpPr>
            <a:spLocks noChangeArrowheads="1"/>
          </p:cNvSpPr>
          <p:nvPr/>
        </p:nvSpPr>
        <p:spPr bwMode="auto">
          <a:xfrm>
            <a:off x="909638" y="3413125"/>
            <a:ext cx="200025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52" name="Rectangle 52"/>
          <p:cNvSpPr>
            <a:spLocks noChangeArrowheads="1"/>
          </p:cNvSpPr>
          <p:nvPr/>
        </p:nvSpPr>
        <p:spPr bwMode="auto">
          <a:xfrm>
            <a:off x="909638" y="2668588"/>
            <a:ext cx="200025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53" name="Rectangle 53"/>
          <p:cNvSpPr>
            <a:spLocks noChangeArrowheads="1"/>
          </p:cNvSpPr>
          <p:nvPr/>
        </p:nvSpPr>
        <p:spPr bwMode="auto">
          <a:xfrm>
            <a:off x="909638" y="1924050"/>
            <a:ext cx="200025" cy="280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54" name="Rectangle 54"/>
          <p:cNvSpPr>
            <a:spLocks noChangeArrowheads="1"/>
          </p:cNvSpPr>
          <p:nvPr/>
        </p:nvSpPr>
        <p:spPr bwMode="auto">
          <a:xfrm>
            <a:off x="1120776" y="5876925"/>
            <a:ext cx="200025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55" name="Rectangle 55"/>
          <p:cNvSpPr>
            <a:spLocks noChangeArrowheads="1"/>
          </p:cNvSpPr>
          <p:nvPr/>
        </p:nvSpPr>
        <p:spPr bwMode="auto">
          <a:xfrm>
            <a:off x="1885951" y="5876925"/>
            <a:ext cx="200025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56" name="Rectangle 56"/>
          <p:cNvSpPr>
            <a:spLocks noChangeArrowheads="1"/>
          </p:cNvSpPr>
          <p:nvPr/>
        </p:nvSpPr>
        <p:spPr bwMode="auto">
          <a:xfrm>
            <a:off x="2652713" y="5876925"/>
            <a:ext cx="200025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57" name="Rectangle 57"/>
          <p:cNvSpPr>
            <a:spLocks noChangeArrowheads="1"/>
          </p:cNvSpPr>
          <p:nvPr/>
        </p:nvSpPr>
        <p:spPr bwMode="auto">
          <a:xfrm>
            <a:off x="3417888" y="5876925"/>
            <a:ext cx="200025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58" name="Rectangle 58"/>
          <p:cNvSpPr>
            <a:spLocks noChangeArrowheads="1"/>
          </p:cNvSpPr>
          <p:nvPr/>
        </p:nvSpPr>
        <p:spPr bwMode="auto">
          <a:xfrm>
            <a:off x="4184651" y="5876925"/>
            <a:ext cx="200025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61" name="Rectangle 61"/>
          <p:cNvSpPr>
            <a:spLocks noChangeArrowheads="1"/>
          </p:cNvSpPr>
          <p:nvPr/>
        </p:nvSpPr>
        <p:spPr bwMode="auto">
          <a:xfrm rot="1926485">
            <a:off x="1280592" y="3933056"/>
            <a:ext cx="781050" cy="279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Model N</a:t>
            </a:r>
            <a:endParaRPr kumimoji="0" 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6863" name="Rectangle 63"/>
          <p:cNvSpPr>
            <a:spLocks noChangeArrowheads="1"/>
          </p:cNvSpPr>
          <p:nvPr/>
        </p:nvSpPr>
        <p:spPr bwMode="auto">
          <a:xfrm rot="3063026">
            <a:off x="1380295" y="3094597"/>
            <a:ext cx="827088" cy="280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Model W</a:t>
            </a:r>
            <a:endParaRPr kumimoji="0" 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373862" y="1907540"/>
            <a:ext cx="4026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 smtClean="0"/>
              <a:t>β</a:t>
            </a:r>
            <a:r>
              <a:rPr lang="en-GB" baseline="-25000" dirty="0" smtClean="0"/>
              <a:t>3</a:t>
            </a:r>
            <a:endParaRPr lang="en-GB" baseline="-25000" dirty="0"/>
          </a:p>
        </p:txBody>
      </p:sp>
      <p:sp>
        <p:nvSpPr>
          <p:cNvPr id="70" name="TextBox 69"/>
          <p:cNvSpPr txBox="1"/>
          <p:nvPr/>
        </p:nvSpPr>
        <p:spPr>
          <a:xfrm>
            <a:off x="4766350" y="5805264"/>
            <a:ext cx="4026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 smtClean="0"/>
              <a:t>β</a:t>
            </a:r>
            <a:r>
              <a:rPr lang="en-GB" baseline="-25000" dirty="0" smtClean="0"/>
              <a:t>1</a:t>
            </a:r>
            <a:endParaRPr lang="en-GB" baseline="-25000" dirty="0"/>
          </a:p>
        </p:txBody>
      </p:sp>
      <p:sp>
        <p:nvSpPr>
          <p:cNvPr id="71" name="Oval 70"/>
          <p:cNvSpPr/>
          <p:nvPr/>
        </p:nvSpPr>
        <p:spPr>
          <a:xfrm>
            <a:off x="3368824" y="5085184"/>
            <a:ext cx="288032" cy="28803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2" name="TextBox 71"/>
          <p:cNvSpPr txBox="1"/>
          <p:nvPr/>
        </p:nvSpPr>
        <p:spPr>
          <a:xfrm rot="1666490">
            <a:off x="1165899" y="4845047"/>
            <a:ext cx="23086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err="1" smtClean="0"/>
              <a:t>Prob</a:t>
            </a:r>
            <a:r>
              <a:rPr lang="en-GB" dirty="0" smtClean="0"/>
              <a:t>{X</a:t>
            </a:r>
            <a:r>
              <a:rPr lang="en-GB" baseline="-25000" dirty="0" smtClean="0"/>
              <a:t>11</a:t>
            </a:r>
            <a:r>
              <a:rPr lang="en-GB" dirty="0" smtClean="0"/>
              <a:t>≤k} &lt; 99.5%</a:t>
            </a:r>
            <a:endParaRPr lang="en-GB" dirty="0"/>
          </a:p>
        </p:txBody>
      </p:sp>
      <p:sp>
        <p:nvSpPr>
          <p:cNvPr id="73" name="TextBox 72"/>
          <p:cNvSpPr txBox="1"/>
          <p:nvPr/>
        </p:nvSpPr>
        <p:spPr>
          <a:xfrm rot="1666490">
            <a:off x="2471016" y="2723741"/>
            <a:ext cx="23086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err="1" smtClean="0"/>
              <a:t>Prob</a:t>
            </a:r>
            <a:r>
              <a:rPr lang="en-GB" dirty="0" smtClean="0"/>
              <a:t>{X</a:t>
            </a:r>
            <a:r>
              <a:rPr lang="en-GB" baseline="-25000" dirty="0" smtClean="0"/>
              <a:t>11</a:t>
            </a:r>
            <a:r>
              <a:rPr lang="en-GB" dirty="0" smtClean="0"/>
              <a:t>≤k} &gt; 99.5%</a:t>
            </a:r>
            <a:endParaRPr lang="en-GB" dirty="0"/>
          </a:p>
        </p:txBody>
      </p:sp>
      <p:sp>
        <p:nvSpPr>
          <p:cNvPr id="74" name="TextBox 73"/>
          <p:cNvSpPr txBox="1"/>
          <p:nvPr/>
        </p:nvSpPr>
        <p:spPr>
          <a:xfrm>
            <a:off x="3656856" y="4869160"/>
            <a:ext cx="10438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Exact PI</a:t>
            </a:r>
            <a:endParaRPr lang="en-GB" dirty="0"/>
          </a:p>
        </p:txBody>
      </p:sp>
      <p:sp>
        <p:nvSpPr>
          <p:cNvPr id="31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5836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Most Cautious ≠ Widest Prediction Interval</a:t>
            </a:r>
            <a:endParaRPr lang="en-GB" dirty="0"/>
          </a:p>
        </p:txBody>
      </p:sp>
      <p:graphicFrame>
        <p:nvGraphicFramePr>
          <p:cNvPr id="81957" name="Object 37"/>
          <p:cNvGraphicFramePr>
            <a:graphicFrameLocks noChangeAspect="1"/>
          </p:cNvGraphicFramePr>
          <p:nvPr/>
        </p:nvGraphicFramePr>
        <p:xfrm>
          <a:off x="4766370" y="5239097"/>
          <a:ext cx="863600" cy="638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86" name="Equation" r:id="rId3" imgW="583947" imgH="431613" progId="Equation.3">
                  <p:embed/>
                </p:oleObj>
              </mc:Choice>
              <mc:Fallback>
                <p:oleObj name="Equation" r:id="rId3" imgW="583947" imgH="431613" progId="Equation.3">
                  <p:embed/>
                  <p:pic>
                    <p:nvPicPr>
                      <p:cNvPr id="0" name="Picture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6370" y="5239097"/>
                        <a:ext cx="863600" cy="6381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8" name="Object 38"/>
          <p:cNvGraphicFramePr>
            <a:graphicFrameLocks noChangeAspect="1"/>
          </p:cNvGraphicFramePr>
          <p:nvPr/>
        </p:nvGraphicFramePr>
        <p:xfrm>
          <a:off x="3110186" y="1628775"/>
          <a:ext cx="400050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87" name="Equation" r:id="rId5" imgW="266469" imgH="431425" progId="Equation.3">
                  <p:embed/>
                </p:oleObj>
              </mc:Choice>
              <mc:Fallback>
                <p:oleObj name="Equation" r:id="rId5" imgW="266469" imgH="431425" progId="Equation.3">
                  <p:embed/>
                  <p:pic>
                    <p:nvPicPr>
                      <p:cNvPr id="0" name="Picture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10186" y="1628775"/>
                        <a:ext cx="400050" cy="647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965" name="Rectangle 45"/>
          <p:cNvSpPr>
            <a:spLocks noChangeArrowheads="1"/>
          </p:cNvSpPr>
          <p:nvPr/>
        </p:nvSpPr>
        <p:spPr bwMode="auto">
          <a:xfrm>
            <a:off x="2966021" y="1497013"/>
            <a:ext cx="7937" cy="4343400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66" name="Freeform 46"/>
          <p:cNvSpPr>
            <a:spLocks noEditPoints="1"/>
          </p:cNvSpPr>
          <p:nvPr/>
        </p:nvSpPr>
        <p:spPr bwMode="auto">
          <a:xfrm>
            <a:off x="2907284" y="1493838"/>
            <a:ext cx="61912" cy="4351338"/>
          </a:xfrm>
          <a:custGeom>
            <a:avLst/>
            <a:gdLst/>
            <a:ahLst/>
            <a:cxnLst>
              <a:cxn ang="0">
                <a:pos x="0" y="2736"/>
              </a:cxn>
              <a:cxn ang="0">
                <a:pos x="39" y="2736"/>
              </a:cxn>
              <a:cxn ang="0">
                <a:pos x="39" y="2741"/>
              </a:cxn>
              <a:cxn ang="0">
                <a:pos x="0" y="2741"/>
              </a:cxn>
              <a:cxn ang="0">
                <a:pos x="0" y="2736"/>
              </a:cxn>
              <a:cxn ang="0">
                <a:pos x="0" y="2053"/>
              </a:cxn>
              <a:cxn ang="0">
                <a:pos x="39" y="2053"/>
              </a:cxn>
              <a:cxn ang="0">
                <a:pos x="39" y="2058"/>
              </a:cxn>
              <a:cxn ang="0">
                <a:pos x="0" y="2058"/>
              </a:cxn>
              <a:cxn ang="0">
                <a:pos x="0" y="2053"/>
              </a:cxn>
              <a:cxn ang="0">
                <a:pos x="0" y="1370"/>
              </a:cxn>
              <a:cxn ang="0">
                <a:pos x="39" y="1370"/>
              </a:cxn>
              <a:cxn ang="0">
                <a:pos x="39" y="1375"/>
              </a:cxn>
              <a:cxn ang="0">
                <a:pos x="0" y="1375"/>
              </a:cxn>
              <a:cxn ang="0">
                <a:pos x="0" y="1370"/>
              </a:cxn>
              <a:cxn ang="0">
                <a:pos x="0" y="687"/>
              </a:cxn>
              <a:cxn ang="0">
                <a:pos x="39" y="687"/>
              </a:cxn>
              <a:cxn ang="0">
                <a:pos x="39" y="692"/>
              </a:cxn>
              <a:cxn ang="0">
                <a:pos x="0" y="692"/>
              </a:cxn>
              <a:cxn ang="0">
                <a:pos x="0" y="687"/>
              </a:cxn>
              <a:cxn ang="0">
                <a:pos x="0" y="0"/>
              </a:cxn>
              <a:cxn ang="0">
                <a:pos x="39" y="0"/>
              </a:cxn>
              <a:cxn ang="0">
                <a:pos x="39" y="4"/>
              </a:cxn>
              <a:cxn ang="0">
                <a:pos x="0" y="4"/>
              </a:cxn>
              <a:cxn ang="0">
                <a:pos x="0" y="0"/>
              </a:cxn>
            </a:cxnLst>
            <a:rect l="0" t="0" r="r" b="b"/>
            <a:pathLst>
              <a:path w="39" h="2741">
                <a:moveTo>
                  <a:pt x="0" y="2736"/>
                </a:moveTo>
                <a:lnTo>
                  <a:pt x="39" y="2736"/>
                </a:lnTo>
                <a:lnTo>
                  <a:pt x="39" y="2741"/>
                </a:lnTo>
                <a:lnTo>
                  <a:pt x="0" y="2741"/>
                </a:lnTo>
                <a:lnTo>
                  <a:pt x="0" y="2736"/>
                </a:lnTo>
                <a:close/>
                <a:moveTo>
                  <a:pt x="0" y="2053"/>
                </a:moveTo>
                <a:lnTo>
                  <a:pt x="39" y="2053"/>
                </a:lnTo>
                <a:lnTo>
                  <a:pt x="39" y="2058"/>
                </a:lnTo>
                <a:lnTo>
                  <a:pt x="0" y="2058"/>
                </a:lnTo>
                <a:lnTo>
                  <a:pt x="0" y="2053"/>
                </a:lnTo>
                <a:close/>
                <a:moveTo>
                  <a:pt x="0" y="1370"/>
                </a:moveTo>
                <a:lnTo>
                  <a:pt x="39" y="1370"/>
                </a:lnTo>
                <a:lnTo>
                  <a:pt x="39" y="1375"/>
                </a:lnTo>
                <a:lnTo>
                  <a:pt x="0" y="1375"/>
                </a:lnTo>
                <a:lnTo>
                  <a:pt x="0" y="1370"/>
                </a:lnTo>
                <a:close/>
                <a:moveTo>
                  <a:pt x="0" y="687"/>
                </a:moveTo>
                <a:lnTo>
                  <a:pt x="39" y="687"/>
                </a:lnTo>
                <a:lnTo>
                  <a:pt x="39" y="692"/>
                </a:lnTo>
                <a:lnTo>
                  <a:pt x="0" y="692"/>
                </a:lnTo>
                <a:lnTo>
                  <a:pt x="0" y="687"/>
                </a:lnTo>
                <a:close/>
                <a:moveTo>
                  <a:pt x="0" y="0"/>
                </a:moveTo>
                <a:lnTo>
                  <a:pt x="39" y="0"/>
                </a:lnTo>
                <a:lnTo>
                  <a:pt x="39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67" name="Rectangle 47"/>
          <p:cNvSpPr>
            <a:spLocks noChangeArrowheads="1"/>
          </p:cNvSpPr>
          <p:nvPr/>
        </p:nvSpPr>
        <p:spPr bwMode="auto">
          <a:xfrm>
            <a:off x="497459" y="5837238"/>
            <a:ext cx="4953000" cy="7938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68" name="Freeform 48"/>
          <p:cNvSpPr>
            <a:spLocks noEditPoints="1"/>
          </p:cNvSpPr>
          <p:nvPr/>
        </p:nvSpPr>
        <p:spPr bwMode="auto">
          <a:xfrm>
            <a:off x="492696" y="5840413"/>
            <a:ext cx="4960937" cy="69850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5" y="44"/>
              </a:cxn>
              <a:cxn ang="0">
                <a:pos x="0" y="44"/>
              </a:cxn>
              <a:cxn ang="0">
                <a:pos x="0" y="0"/>
              </a:cxn>
              <a:cxn ang="0">
                <a:pos x="5" y="0"/>
              </a:cxn>
              <a:cxn ang="0">
                <a:pos x="526" y="0"/>
              </a:cxn>
              <a:cxn ang="0">
                <a:pos x="526" y="44"/>
              </a:cxn>
              <a:cxn ang="0">
                <a:pos x="521" y="44"/>
              </a:cxn>
              <a:cxn ang="0">
                <a:pos x="521" y="0"/>
              </a:cxn>
              <a:cxn ang="0">
                <a:pos x="526" y="0"/>
              </a:cxn>
              <a:cxn ang="0">
                <a:pos x="1047" y="0"/>
              </a:cxn>
              <a:cxn ang="0">
                <a:pos x="1047" y="44"/>
              </a:cxn>
              <a:cxn ang="0">
                <a:pos x="1042" y="44"/>
              </a:cxn>
              <a:cxn ang="0">
                <a:pos x="1042" y="0"/>
              </a:cxn>
              <a:cxn ang="0">
                <a:pos x="1047" y="0"/>
              </a:cxn>
              <a:cxn ang="0">
                <a:pos x="1563" y="0"/>
              </a:cxn>
              <a:cxn ang="0">
                <a:pos x="1563" y="44"/>
              </a:cxn>
              <a:cxn ang="0">
                <a:pos x="1558" y="44"/>
              </a:cxn>
              <a:cxn ang="0">
                <a:pos x="1558" y="0"/>
              </a:cxn>
              <a:cxn ang="0">
                <a:pos x="1563" y="0"/>
              </a:cxn>
              <a:cxn ang="0">
                <a:pos x="2084" y="0"/>
              </a:cxn>
              <a:cxn ang="0">
                <a:pos x="2084" y="44"/>
              </a:cxn>
              <a:cxn ang="0">
                <a:pos x="2079" y="44"/>
              </a:cxn>
              <a:cxn ang="0">
                <a:pos x="2079" y="0"/>
              </a:cxn>
              <a:cxn ang="0">
                <a:pos x="2084" y="0"/>
              </a:cxn>
              <a:cxn ang="0">
                <a:pos x="2605" y="0"/>
              </a:cxn>
              <a:cxn ang="0">
                <a:pos x="2605" y="44"/>
              </a:cxn>
              <a:cxn ang="0">
                <a:pos x="2600" y="44"/>
              </a:cxn>
              <a:cxn ang="0">
                <a:pos x="2600" y="0"/>
              </a:cxn>
              <a:cxn ang="0">
                <a:pos x="2605" y="0"/>
              </a:cxn>
              <a:cxn ang="0">
                <a:pos x="3125" y="0"/>
              </a:cxn>
              <a:cxn ang="0">
                <a:pos x="3125" y="44"/>
              </a:cxn>
              <a:cxn ang="0">
                <a:pos x="3120" y="44"/>
              </a:cxn>
              <a:cxn ang="0">
                <a:pos x="3120" y="0"/>
              </a:cxn>
              <a:cxn ang="0">
                <a:pos x="3125" y="0"/>
              </a:cxn>
            </a:cxnLst>
            <a:rect l="0" t="0" r="r" b="b"/>
            <a:pathLst>
              <a:path w="3125" h="44">
                <a:moveTo>
                  <a:pt x="5" y="0"/>
                </a:moveTo>
                <a:lnTo>
                  <a:pt x="5" y="44"/>
                </a:lnTo>
                <a:lnTo>
                  <a:pt x="0" y="44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526" y="0"/>
                </a:moveTo>
                <a:lnTo>
                  <a:pt x="526" y="44"/>
                </a:lnTo>
                <a:lnTo>
                  <a:pt x="521" y="44"/>
                </a:lnTo>
                <a:lnTo>
                  <a:pt x="521" y="0"/>
                </a:lnTo>
                <a:lnTo>
                  <a:pt x="526" y="0"/>
                </a:lnTo>
                <a:close/>
                <a:moveTo>
                  <a:pt x="1047" y="0"/>
                </a:moveTo>
                <a:lnTo>
                  <a:pt x="1047" y="44"/>
                </a:lnTo>
                <a:lnTo>
                  <a:pt x="1042" y="44"/>
                </a:lnTo>
                <a:lnTo>
                  <a:pt x="1042" y="0"/>
                </a:lnTo>
                <a:lnTo>
                  <a:pt x="1047" y="0"/>
                </a:lnTo>
                <a:close/>
                <a:moveTo>
                  <a:pt x="1563" y="0"/>
                </a:moveTo>
                <a:lnTo>
                  <a:pt x="1563" y="44"/>
                </a:lnTo>
                <a:lnTo>
                  <a:pt x="1558" y="44"/>
                </a:lnTo>
                <a:lnTo>
                  <a:pt x="1558" y="0"/>
                </a:lnTo>
                <a:lnTo>
                  <a:pt x="1563" y="0"/>
                </a:lnTo>
                <a:close/>
                <a:moveTo>
                  <a:pt x="2084" y="0"/>
                </a:moveTo>
                <a:lnTo>
                  <a:pt x="2084" y="44"/>
                </a:lnTo>
                <a:lnTo>
                  <a:pt x="2079" y="44"/>
                </a:lnTo>
                <a:lnTo>
                  <a:pt x="2079" y="0"/>
                </a:lnTo>
                <a:lnTo>
                  <a:pt x="2084" y="0"/>
                </a:lnTo>
                <a:close/>
                <a:moveTo>
                  <a:pt x="2605" y="0"/>
                </a:moveTo>
                <a:lnTo>
                  <a:pt x="2605" y="44"/>
                </a:lnTo>
                <a:lnTo>
                  <a:pt x="2600" y="44"/>
                </a:lnTo>
                <a:lnTo>
                  <a:pt x="2600" y="0"/>
                </a:lnTo>
                <a:lnTo>
                  <a:pt x="2605" y="0"/>
                </a:lnTo>
                <a:close/>
                <a:moveTo>
                  <a:pt x="3125" y="0"/>
                </a:moveTo>
                <a:lnTo>
                  <a:pt x="3125" y="44"/>
                </a:lnTo>
                <a:lnTo>
                  <a:pt x="3120" y="44"/>
                </a:lnTo>
                <a:lnTo>
                  <a:pt x="3120" y="0"/>
                </a:lnTo>
                <a:lnTo>
                  <a:pt x="3125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69" name="Freeform 49"/>
          <p:cNvSpPr>
            <a:spLocks/>
          </p:cNvSpPr>
          <p:nvPr/>
        </p:nvSpPr>
        <p:spPr bwMode="auto">
          <a:xfrm>
            <a:off x="2956496" y="3302000"/>
            <a:ext cx="2341562" cy="1871663"/>
          </a:xfrm>
          <a:custGeom>
            <a:avLst/>
            <a:gdLst/>
            <a:ahLst/>
            <a:cxnLst>
              <a:cxn ang="0">
                <a:pos x="581" y="3331"/>
              </a:cxn>
              <a:cxn ang="0">
                <a:pos x="1107" y="3522"/>
              </a:cxn>
              <a:cxn ang="0">
                <a:pos x="1541" y="3667"/>
              </a:cxn>
              <a:cxn ang="0">
                <a:pos x="1882" y="3760"/>
              </a:cxn>
              <a:cxn ang="0">
                <a:pos x="2154" y="3792"/>
              </a:cxn>
              <a:cxn ang="0">
                <a:pos x="2722" y="3730"/>
              </a:cxn>
              <a:cxn ang="0">
                <a:pos x="3196" y="3509"/>
              </a:cxn>
              <a:cxn ang="0">
                <a:pos x="3497" y="3287"/>
              </a:cxn>
              <a:cxn ang="0">
                <a:pos x="3737" y="3063"/>
              </a:cxn>
              <a:cxn ang="0">
                <a:pos x="3913" y="2855"/>
              </a:cxn>
              <a:cxn ang="0">
                <a:pos x="4073" y="2647"/>
              </a:cxn>
              <a:cxn ang="0">
                <a:pos x="4165" y="2510"/>
              </a:cxn>
              <a:cxn ang="0">
                <a:pos x="4274" y="2344"/>
              </a:cxn>
              <a:cxn ang="0">
                <a:pos x="4361" y="2151"/>
              </a:cxn>
              <a:cxn ang="0">
                <a:pos x="4418" y="2040"/>
              </a:cxn>
              <a:cxn ang="0">
                <a:pos x="4489" y="1879"/>
              </a:cxn>
              <a:cxn ang="0">
                <a:pos x="4514" y="1768"/>
              </a:cxn>
              <a:cxn ang="0">
                <a:pos x="4562" y="1640"/>
              </a:cxn>
              <a:cxn ang="0">
                <a:pos x="4601" y="1511"/>
              </a:cxn>
              <a:cxn ang="0">
                <a:pos x="4645" y="1390"/>
              </a:cxn>
              <a:cxn ang="0">
                <a:pos x="4665" y="1271"/>
              </a:cxn>
              <a:cxn ang="0">
                <a:pos x="4690" y="1144"/>
              </a:cxn>
              <a:cxn ang="0">
                <a:pos x="4729" y="999"/>
              </a:cxn>
              <a:cxn ang="0">
                <a:pos x="4738" y="888"/>
              </a:cxn>
              <a:cxn ang="0">
                <a:pos x="4761" y="727"/>
              </a:cxn>
              <a:cxn ang="0">
                <a:pos x="4754" y="584"/>
              </a:cxn>
              <a:cxn ang="0">
                <a:pos x="4754" y="424"/>
              </a:cxn>
              <a:cxn ang="0">
                <a:pos x="4754" y="264"/>
              </a:cxn>
              <a:cxn ang="0">
                <a:pos x="4762" y="160"/>
              </a:cxn>
              <a:cxn ang="0">
                <a:pos x="4786" y="24"/>
              </a:cxn>
              <a:cxn ang="0">
                <a:pos x="4802" y="136"/>
              </a:cxn>
              <a:cxn ang="0">
                <a:pos x="4802" y="296"/>
              </a:cxn>
              <a:cxn ang="0">
                <a:pos x="4802" y="456"/>
              </a:cxn>
              <a:cxn ang="0">
                <a:pos x="4802" y="616"/>
              </a:cxn>
              <a:cxn ang="0">
                <a:pos x="4786" y="760"/>
              </a:cxn>
              <a:cxn ang="0">
                <a:pos x="4763" y="921"/>
              </a:cxn>
              <a:cxn ang="0">
                <a:pos x="4754" y="1032"/>
              </a:cxn>
              <a:cxn ang="0">
                <a:pos x="4738" y="1192"/>
              </a:cxn>
              <a:cxn ang="0">
                <a:pos x="4706" y="1304"/>
              </a:cxn>
              <a:cxn ang="0">
                <a:pos x="4674" y="1432"/>
              </a:cxn>
              <a:cxn ang="0">
                <a:pos x="4642" y="1560"/>
              </a:cxn>
              <a:cxn ang="0">
                <a:pos x="4608" y="1667"/>
              </a:cxn>
              <a:cxn ang="0">
                <a:pos x="4555" y="1817"/>
              </a:cxn>
              <a:cxn ang="0">
                <a:pos x="4512" y="1923"/>
              </a:cxn>
              <a:cxn ang="0">
                <a:pos x="4448" y="2083"/>
              </a:cxn>
              <a:cxn ang="0">
                <a:pos x="4384" y="2211"/>
              </a:cxn>
              <a:cxn ang="0">
                <a:pos x="4299" y="2377"/>
              </a:cxn>
              <a:cxn ang="0">
                <a:pos x="4187" y="2553"/>
              </a:cxn>
              <a:cxn ang="0">
                <a:pos x="4080" y="2707"/>
              </a:cxn>
              <a:cxn ang="0">
                <a:pos x="3936" y="2915"/>
              </a:cxn>
              <a:cxn ang="0">
                <a:pos x="3691" y="3177"/>
              </a:cxn>
              <a:cxn ang="0">
                <a:pos x="3480" y="3372"/>
              </a:cxn>
              <a:cxn ang="0">
                <a:pos x="3112" y="3628"/>
              </a:cxn>
              <a:cxn ang="0">
                <a:pos x="2654" y="3792"/>
              </a:cxn>
              <a:cxn ang="0">
                <a:pos x="2115" y="3839"/>
              </a:cxn>
              <a:cxn ang="0">
                <a:pos x="1811" y="3791"/>
              </a:cxn>
              <a:cxn ang="0">
                <a:pos x="1462" y="3696"/>
              </a:cxn>
              <a:cxn ang="0">
                <a:pos x="1011" y="3551"/>
              </a:cxn>
              <a:cxn ang="0">
                <a:pos x="467" y="3327"/>
              </a:cxn>
            </a:cxnLst>
            <a:rect l="0" t="0" r="r" b="b"/>
            <a:pathLst>
              <a:path w="4802" h="3840">
                <a:moveTo>
                  <a:pt x="34" y="3106"/>
                </a:moveTo>
                <a:lnTo>
                  <a:pt x="82" y="3122"/>
                </a:lnTo>
                <a:lnTo>
                  <a:pt x="193" y="3153"/>
                </a:lnTo>
                <a:cubicBezTo>
                  <a:pt x="194" y="3154"/>
                  <a:pt x="196" y="3154"/>
                  <a:pt x="197" y="3155"/>
                </a:cubicBezTo>
                <a:lnTo>
                  <a:pt x="293" y="3203"/>
                </a:lnTo>
                <a:lnTo>
                  <a:pt x="389" y="3251"/>
                </a:lnTo>
                <a:lnTo>
                  <a:pt x="386" y="3250"/>
                </a:lnTo>
                <a:lnTo>
                  <a:pt x="482" y="3282"/>
                </a:lnTo>
                <a:cubicBezTo>
                  <a:pt x="483" y="3282"/>
                  <a:pt x="484" y="3282"/>
                  <a:pt x="485" y="3283"/>
                </a:cubicBezTo>
                <a:lnTo>
                  <a:pt x="581" y="3331"/>
                </a:lnTo>
                <a:lnTo>
                  <a:pt x="578" y="3330"/>
                </a:lnTo>
                <a:lnTo>
                  <a:pt x="674" y="3362"/>
                </a:lnTo>
                <a:lnTo>
                  <a:pt x="770" y="3394"/>
                </a:lnTo>
                <a:lnTo>
                  <a:pt x="851" y="3426"/>
                </a:lnTo>
                <a:cubicBezTo>
                  <a:pt x="853" y="3427"/>
                  <a:pt x="854" y="3427"/>
                  <a:pt x="855" y="3428"/>
                </a:cubicBezTo>
                <a:lnTo>
                  <a:pt x="935" y="3476"/>
                </a:lnTo>
                <a:lnTo>
                  <a:pt x="930" y="3474"/>
                </a:lnTo>
                <a:lnTo>
                  <a:pt x="1026" y="3506"/>
                </a:lnTo>
                <a:lnTo>
                  <a:pt x="1103" y="3521"/>
                </a:lnTo>
                <a:cubicBezTo>
                  <a:pt x="1105" y="3521"/>
                  <a:pt x="1106" y="3522"/>
                  <a:pt x="1107" y="3522"/>
                </a:cubicBezTo>
                <a:lnTo>
                  <a:pt x="1187" y="3554"/>
                </a:lnTo>
                <a:lnTo>
                  <a:pt x="1253" y="3587"/>
                </a:lnTo>
                <a:lnTo>
                  <a:pt x="1247" y="3585"/>
                </a:lnTo>
                <a:lnTo>
                  <a:pt x="1327" y="3601"/>
                </a:lnTo>
                <a:cubicBezTo>
                  <a:pt x="1329" y="3601"/>
                  <a:pt x="1331" y="3602"/>
                  <a:pt x="1333" y="3603"/>
                </a:cubicBezTo>
                <a:lnTo>
                  <a:pt x="1397" y="3635"/>
                </a:lnTo>
                <a:lnTo>
                  <a:pt x="1391" y="3633"/>
                </a:lnTo>
                <a:lnTo>
                  <a:pt x="1471" y="3649"/>
                </a:lnTo>
                <a:lnTo>
                  <a:pt x="1536" y="3665"/>
                </a:lnTo>
                <a:cubicBezTo>
                  <a:pt x="1538" y="3666"/>
                  <a:pt x="1540" y="3666"/>
                  <a:pt x="1541" y="3667"/>
                </a:cubicBezTo>
                <a:lnTo>
                  <a:pt x="1605" y="3699"/>
                </a:lnTo>
                <a:lnTo>
                  <a:pt x="1600" y="3697"/>
                </a:lnTo>
                <a:lnTo>
                  <a:pt x="1664" y="3713"/>
                </a:lnTo>
                <a:lnTo>
                  <a:pt x="1714" y="3730"/>
                </a:lnTo>
                <a:lnTo>
                  <a:pt x="1706" y="3728"/>
                </a:lnTo>
                <a:lnTo>
                  <a:pt x="1770" y="3728"/>
                </a:lnTo>
                <a:cubicBezTo>
                  <a:pt x="1773" y="3728"/>
                  <a:pt x="1776" y="3729"/>
                  <a:pt x="1778" y="3730"/>
                </a:cubicBezTo>
                <a:lnTo>
                  <a:pt x="1826" y="3746"/>
                </a:lnTo>
                <a:lnTo>
                  <a:pt x="1888" y="3761"/>
                </a:lnTo>
                <a:lnTo>
                  <a:pt x="1882" y="3760"/>
                </a:lnTo>
                <a:lnTo>
                  <a:pt x="1930" y="3760"/>
                </a:lnTo>
                <a:cubicBezTo>
                  <a:pt x="1933" y="3760"/>
                  <a:pt x="1936" y="3761"/>
                  <a:pt x="1938" y="3762"/>
                </a:cubicBezTo>
                <a:lnTo>
                  <a:pt x="1986" y="3778"/>
                </a:lnTo>
                <a:lnTo>
                  <a:pt x="1978" y="3776"/>
                </a:lnTo>
                <a:lnTo>
                  <a:pt x="2026" y="3776"/>
                </a:lnTo>
                <a:lnTo>
                  <a:pt x="2074" y="3776"/>
                </a:lnTo>
                <a:cubicBezTo>
                  <a:pt x="2077" y="3776"/>
                  <a:pt x="2080" y="3777"/>
                  <a:pt x="2082" y="3778"/>
                </a:cubicBezTo>
                <a:lnTo>
                  <a:pt x="2130" y="3794"/>
                </a:lnTo>
                <a:lnTo>
                  <a:pt x="2122" y="3792"/>
                </a:lnTo>
                <a:lnTo>
                  <a:pt x="2154" y="3792"/>
                </a:lnTo>
                <a:lnTo>
                  <a:pt x="2202" y="3792"/>
                </a:lnTo>
                <a:lnTo>
                  <a:pt x="2234" y="3792"/>
                </a:lnTo>
                <a:lnTo>
                  <a:pt x="2266" y="3792"/>
                </a:lnTo>
                <a:lnTo>
                  <a:pt x="2378" y="3792"/>
                </a:lnTo>
                <a:lnTo>
                  <a:pt x="2375" y="3793"/>
                </a:lnTo>
                <a:lnTo>
                  <a:pt x="2471" y="3777"/>
                </a:lnTo>
                <a:lnTo>
                  <a:pt x="2550" y="3761"/>
                </a:lnTo>
                <a:lnTo>
                  <a:pt x="2647" y="3745"/>
                </a:lnTo>
                <a:lnTo>
                  <a:pt x="2726" y="3729"/>
                </a:lnTo>
                <a:lnTo>
                  <a:pt x="2722" y="3730"/>
                </a:lnTo>
                <a:lnTo>
                  <a:pt x="2802" y="3698"/>
                </a:lnTo>
                <a:cubicBezTo>
                  <a:pt x="2803" y="3698"/>
                  <a:pt x="2804" y="3697"/>
                  <a:pt x="2806" y="3697"/>
                </a:cubicBezTo>
                <a:lnTo>
                  <a:pt x="2886" y="3681"/>
                </a:lnTo>
                <a:lnTo>
                  <a:pt x="2880" y="3683"/>
                </a:lnTo>
                <a:lnTo>
                  <a:pt x="2944" y="3651"/>
                </a:lnTo>
                <a:lnTo>
                  <a:pt x="3008" y="3619"/>
                </a:lnTo>
                <a:lnTo>
                  <a:pt x="3090" y="3586"/>
                </a:lnTo>
                <a:lnTo>
                  <a:pt x="3085" y="3588"/>
                </a:lnTo>
                <a:lnTo>
                  <a:pt x="3133" y="3556"/>
                </a:lnTo>
                <a:lnTo>
                  <a:pt x="3196" y="3509"/>
                </a:lnTo>
                <a:cubicBezTo>
                  <a:pt x="3197" y="3508"/>
                  <a:pt x="3198" y="3508"/>
                  <a:pt x="3200" y="3507"/>
                </a:cubicBezTo>
                <a:lnTo>
                  <a:pt x="3264" y="3475"/>
                </a:lnTo>
                <a:lnTo>
                  <a:pt x="3309" y="3444"/>
                </a:lnTo>
                <a:lnTo>
                  <a:pt x="3305" y="3447"/>
                </a:lnTo>
                <a:lnTo>
                  <a:pt x="3353" y="3399"/>
                </a:lnTo>
                <a:cubicBezTo>
                  <a:pt x="3355" y="3398"/>
                  <a:pt x="3356" y="3397"/>
                  <a:pt x="3357" y="3396"/>
                </a:cubicBezTo>
                <a:lnTo>
                  <a:pt x="3405" y="3364"/>
                </a:lnTo>
                <a:lnTo>
                  <a:pt x="3453" y="3332"/>
                </a:lnTo>
                <a:lnTo>
                  <a:pt x="3449" y="3335"/>
                </a:lnTo>
                <a:lnTo>
                  <a:pt x="3497" y="3287"/>
                </a:lnTo>
                <a:cubicBezTo>
                  <a:pt x="3499" y="3286"/>
                  <a:pt x="3500" y="3285"/>
                  <a:pt x="3501" y="3284"/>
                </a:cubicBezTo>
                <a:lnTo>
                  <a:pt x="3549" y="3252"/>
                </a:lnTo>
                <a:lnTo>
                  <a:pt x="3542" y="3259"/>
                </a:lnTo>
                <a:lnTo>
                  <a:pt x="3574" y="3211"/>
                </a:lnTo>
                <a:cubicBezTo>
                  <a:pt x="3576" y="3209"/>
                  <a:pt x="3579" y="3206"/>
                  <a:pt x="3581" y="3204"/>
                </a:cubicBezTo>
                <a:lnTo>
                  <a:pt x="3629" y="3172"/>
                </a:lnTo>
                <a:lnTo>
                  <a:pt x="3625" y="3175"/>
                </a:lnTo>
                <a:lnTo>
                  <a:pt x="3657" y="3143"/>
                </a:lnTo>
                <a:lnTo>
                  <a:pt x="3705" y="3095"/>
                </a:lnTo>
                <a:lnTo>
                  <a:pt x="3737" y="3063"/>
                </a:lnTo>
                <a:lnTo>
                  <a:pt x="3769" y="3031"/>
                </a:lnTo>
                <a:lnTo>
                  <a:pt x="3801" y="2999"/>
                </a:lnTo>
                <a:lnTo>
                  <a:pt x="3798" y="3003"/>
                </a:lnTo>
                <a:lnTo>
                  <a:pt x="3830" y="2955"/>
                </a:lnTo>
                <a:cubicBezTo>
                  <a:pt x="3831" y="2954"/>
                  <a:pt x="3832" y="2953"/>
                  <a:pt x="3833" y="2951"/>
                </a:cubicBezTo>
                <a:lnTo>
                  <a:pt x="3865" y="2919"/>
                </a:lnTo>
                <a:lnTo>
                  <a:pt x="3897" y="2887"/>
                </a:lnTo>
                <a:lnTo>
                  <a:pt x="3893" y="2894"/>
                </a:lnTo>
                <a:lnTo>
                  <a:pt x="3909" y="2862"/>
                </a:lnTo>
                <a:cubicBezTo>
                  <a:pt x="3910" y="2859"/>
                  <a:pt x="3912" y="2857"/>
                  <a:pt x="3913" y="2855"/>
                </a:cubicBezTo>
                <a:lnTo>
                  <a:pt x="3945" y="2823"/>
                </a:lnTo>
                <a:lnTo>
                  <a:pt x="3977" y="2791"/>
                </a:lnTo>
                <a:lnTo>
                  <a:pt x="3972" y="2801"/>
                </a:lnTo>
                <a:lnTo>
                  <a:pt x="3988" y="2753"/>
                </a:lnTo>
                <a:cubicBezTo>
                  <a:pt x="3989" y="2749"/>
                  <a:pt x="3991" y="2746"/>
                  <a:pt x="3993" y="2743"/>
                </a:cubicBezTo>
                <a:lnTo>
                  <a:pt x="4025" y="2711"/>
                </a:lnTo>
                <a:lnTo>
                  <a:pt x="4021" y="2718"/>
                </a:lnTo>
                <a:lnTo>
                  <a:pt x="4037" y="2686"/>
                </a:lnTo>
                <a:cubicBezTo>
                  <a:pt x="4038" y="2683"/>
                  <a:pt x="4040" y="2681"/>
                  <a:pt x="4041" y="2679"/>
                </a:cubicBezTo>
                <a:lnTo>
                  <a:pt x="4073" y="2647"/>
                </a:lnTo>
                <a:lnTo>
                  <a:pt x="4069" y="2654"/>
                </a:lnTo>
                <a:lnTo>
                  <a:pt x="4085" y="2622"/>
                </a:lnTo>
                <a:lnTo>
                  <a:pt x="4101" y="2590"/>
                </a:lnTo>
                <a:cubicBezTo>
                  <a:pt x="4102" y="2587"/>
                  <a:pt x="4104" y="2585"/>
                  <a:pt x="4105" y="2583"/>
                </a:cubicBezTo>
                <a:lnTo>
                  <a:pt x="4137" y="2551"/>
                </a:lnTo>
                <a:lnTo>
                  <a:pt x="4133" y="2558"/>
                </a:lnTo>
                <a:lnTo>
                  <a:pt x="4149" y="2526"/>
                </a:lnTo>
                <a:cubicBezTo>
                  <a:pt x="4150" y="2523"/>
                  <a:pt x="4152" y="2521"/>
                  <a:pt x="4153" y="2519"/>
                </a:cubicBezTo>
                <a:lnTo>
                  <a:pt x="4169" y="2503"/>
                </a:lnTo>
                <a:lnTo>
                  <a:pt x="4165" y="2510"/>
                </a:lnTo>
                <a:lnTo>
                  <a:pt x="4181" y="2478"/>
                </a:lnTo>
                <a:lnTo>
                  <a:pt x="4197" y="2446"/>
                </a:lnTo>
                <a:lnTo>
                  <a:pt x="4213" y="2414"/>
                </a:lnTo>
                <a:cubicBezTo>
                  <a:pt x="4214" y="2411"/>
                  <a:pt x="4216" y="2409"/>
                  <a:pt x="4217" y="2407"/>
                </a:cubicBezTo>
                <a:lnTo>
                  <a:pt x="4249" y="2375"/>
                </a:lnTo>
                <a:lnTo>
                  <a:pt x="4245" y="2382"/>
                </a:lnTo>
                <a:lnTo>
                  <a:pt x="4261" y="2350"/>
                </a:lnTo>
                <a:cubicBezTo>
                  <a:pt x="4262" y="2347"/>
                  <a:pt x="4264" y="2345"/>
                  <a:pt x="4265" y="2343"/>
                </a:cubicBezTo>
                <a:lnTo>
                  <a:pt x="4281" y="2327"/>
                </a:lnTo>
                <a:lnTo>
                  <a:pt x="4274" y="2344"/>
                </a:lnTo>
                <a:lnTo>
                  <a:pt x="4274" y="2312"/>
                </a:lnTo>
                <a:cubicBezTo>
                  <a:pt x="4274" y="2309"/>
                  <a:pt x="4275" y="2305"/>
                  <a:pt x="4277" y="2302"/>
                </a:cubicBezTo>
                <a:lnTo>
                  <a:pt x="4293" y="2270"/>
                </a:lnTo>
                <a:lnTo>
                  <a:pt x="4309" y="2238"/>
                </a:lnTo>
                <a:cubicBezTo>
                  <a:pt x="4310" y="2235"/>
                  <a:pt x="4312" y="2233"/>
                  <a:pt x="4313" y="2231"/>
                </a:cubicBezTo>
                <a:lnTo>
                  <a:pt x="4329" y="2215"/>
                </a:lnTo>
                <a:lnTo>
                  <a:pt x="4325" y="2222"/>
                </a:lnTo>
                <a:lnTo>
                  <a:pt x="4341" y="2190"/>
                </a:lnTo>
                <a:lnTo>
                  <a:pt x="4357" y="2158"/>
                </a:lnTo>
                <a:cubicBezTo>
                  <a:pt x="4358" y="2155"/>
                  <a:pt x="4360" y="2153"/>
                  <a:pt x="4361" y="2151"/>
                </a:cubicBezTo>
                <a:lnTo>
                  <a:pt x="4377" y="2135"/>
                </a:lnTo>
                <a:lnTo>
                  <a:pt x="4373" y="2142"/>
                </a:lnTo>
                <a:lnTo>
                  <a:pt x="4389" y="2110"/>
                </a:lnTo>
                <a:lnTo>
                  <a:pt x="4386" y="2120"/>
                </a:lnTo>
                <a:lnTo>
                  <a:pt x="4386" y="2088"/>
                </a:lnTo>
                <a:cubicBezTo>
                  <a:pt x="4386" y="2082"/>
                  <a:pt x="4389" y="2076"/>
                  <a:pt x="4393" y="2071"/>
                </a:cubicBezTo>
                <a:lnTo>
                  <a:pt x="4409" y="2055"/>
                </a:lnTo>
                <a:lnTo>
                  <a:pt x="4405" y="2062"/>
                </a:lnTo>
                <a:lnTo>
                  <a:pt x="4421" y="2030"/>
                </a:lnTo>
                <a:lnTo>
                  <a:pt x="4418" y="2040"/>
                </a:lnTo>
                <a:lnTo>
                  <a:pt x="4418" y="2024"/>
                </a:lnTo>
                <a:cubicBezTo>
                  <a:pt x="4418" y="2021"/>
                  <a:pt x="4419" y="2017"/>
                  <a:pt x="4421" y="2014"/>
                </a:cubicBezTo>
                <a:lnTo>
                  <a:pt x="4437" y="1982"/>
                </a:lnTo>
                <a:lnTo>
                  <a:pt x="4453" y="1950"/>
                </a:lnTo>
                <a:lnTo>
                  <a:pt x="4450" y="1960"/>
                </a:lnTo>
                <a:lnTo>
                  <a:pt x="4450" y="1944"/>
                </a:lnTo>
                <a:cubicBezTo>
                  <a:pt x="4450" y="1941"/>
                  <a:pt x="4451" y="1937"/>
                  <a:pt x="4453" y="1934"/>
                </a:cubicBezTo>
                <a:lnTo>
                  <a:pt x="4469" y="1902"/>
                </a:lnTo>
                <a:cubicBezTo>
                  <a:pt x="4470" y="1899"/>
                  <a:pt x="4472" y="1897"/>
                  <a:pt x="4473" y="1895"/>
                </a:cubicBezTo>
                <a:lnTo>
                  <a:pt x="4489" y="1879"/>
                </a:lnTo>
                <a:lnTo>
                  <a:pt x="4482" y="1896"/>
                </a:lnTo>
                <a:lnTo>
                  <a:pt x="4482" y="1864"/>
                </a:lnTo>
                <a:cubicBezTo>
                  <a:pt x="4482" y="1858"/>
                  <a:pt x="4485" y="1852"/>
                  <a:pt x="4489" y="1847"/>
                </a:cubicBezTo>
                <a:lnTo>
                  <a:pt x="4505" y="1831"/>
                </a:lnTo>
                <a:lnTo>
                  <a:pt x="4498" y="1848"/>
                </a:lnTo>
                <a:lnTo>
                  <a:pt x="4498" y="1816"/>
                </a:lnTo>
                <a:cubicBezTo>
                  <a:pt x="4498" y="1810"/>
                  <a:pt x="4501" y="1804"/>
                  <a:pt x="4505" y="1799"/>
                </a:cubicBezTo>
                <a:lnTo>
                  <a:pt x="4521" y="1783"/>
                </a:lnTo>
                <a:lnTo>
                  <a:pt x="4514" y="1800"/>
                </a:lnTo>
                <a:lnTo>
                  <a:pt x="4514" y="1768"/>
                </a:lnTo>
                <a:cubicBezTo>
                  <a:pt x="4514" y="1762"/>
                  <a:pt x="4517" y="1756"/>
                  <a:pt x="4521" y="1751"/>
                </a:cubicBezTo>
                <a:lnTo>
                  <a:pt x="4537" y="1735"/>
                </a:lnTo>
                <a:lnTo>
                  <a:pt x="4553" y="1719"/>
                </a:lnTo>
                <a:lnTo>
                  <a:pt x="4546" y="1736"/>
                </a:lnTo>
                <a:lnTo>
                  <a:pt x="4546" y="1704"/>
                </a:lnTo>
                <a:lnTo>
                  <a:pt x="4546" y="1688"/>
                </a:lnTo>
                <a:cubicBezTo>
                  <a:pt x="4546" y="1685"/>
                  <a:pt x="4547" y="1681"/>
                  <a:pt x="4549" y="1678"/>
                </a:cubicBezTo>
                <a:lnTo>
                  <a:pt x="4565" y="1646"/>
                </a:lnTo>
                <a:lnTo>
                  <a:pt x="4562" y="1656"/>
                </a:lnTo>
                <a:lnTo>
                  <a:pt x="4562" y="1640"/>
                </a:lnTo>
                <a:cubicBezTo>
                  <a:pt x="4562" y="1634"/>
                  <a:pt x="4565" y="1628"/>
                  <a:pt x="4569" y="1623"/>
                </a:cubicBezTo>
                <a:lnTo>
                  <a:pt x="4585" y="1607"/>
                </a:lnTo>
                <a:lnTo>
                  <a:pt x="4578" y="1624"/>
                </a:lnTo>
                <a:lnTo>
                  <a:pt x="4578" y="1592"/>
                </a:lnTo>
                <a:cubicBezTo>
                  <a:pt x="4578" y="1586"/>
                  <a:pt x="4581" y="1580"/>
                  <a:pt x="4585" y="1575"/>
                </a:cubicBezTo>
                <a:lnTo>
                  <a:pt x="4601" y="1559"/>
                </a:lnTo>
                <a:lnTo>
                  <a:pt x="4594" y="1576"/>
                </a:lnTo>
                <a:lnTo>
                  <a:pt x="4594" y="1560"/>
                </a:lnTo>
                <a:lnTo>
                  <a:pt x="4594" y="1528"/>
                </a:lnTo>
                <a:cubicBezTo>
                  <a:pt x="4594" y="1522"/>
                  <a:pt x="4597" y="1516"/>
                  <a:pt x="4601" y="1511"/>
                </a:cubicBezTo>
                <a:lnTo>
                  <a:pt x="4617" y="1495"/>
                </a:lnTo>
                <a:lnTo>
                  <a:pt x="4610" y="1512"/>
                </a:lnTo>
                <a:lnTo>
                  <a:pt x="4610" y="1496"/>
                </a:lnTo>
                <a:cubicBezTo>
                  <a:pt x="4610" y="1493"/>
                  <a:pt x="4611" y="1489"/>
                  <a:pt x="4613" y="1486"/>
                </a:cubicBezTo>
                <a:lnTo>
                  <a:pt x="4629" y="1454"/>
                </a:lnTo>
                <a:lnTo>
                  <a:pt x="4626" y="1464"/>
                </a:lnTo>
                <a:lnTo>
                  <a:pt x="4626" y="1448"/>
                </a:lnTo>
                <a:lnTo>
                  <a:pt x="4626" y="1432"/>
                </a:lnTo>
                <a:cubicBezTo>
                  <a:pt x="4626" y="1429"/>
                  <a:pt x="4627" y="1425"/>
                  <a:pt x="4629" y="1422"/>
                </a:cubicBezTo>
                <a:lnTo>
                  <a:pt x="4645" y="1390"/>
                </a:lnTo>
                <a:lnTo>
                  <a:pt x="4642" y="1400"/>
                </a:lnTo>
                <a:lnTo>
                  <a:pt x="4642" y="1384"/>
                </a:lnTo>
                <a:lnTo>
                  <a:pt x="4642" y="1368"/>
                </a:lnTo>
                <a:cubicBezTo>
                  <a:pt x="4642" y="1362"/>
                  <a:pt x="4645" y="1356"/>
                  <a:pt x="4649" y="1351"/>
                </a:cubicBezTo>
                <a:lnTo>
                  <a:pt x="4665" y="1335"/>
                </a:lnTo>
                <a:lnTo>
                  <a:pt x="4658" y="1352"/>
                </a:lnTo>
                <a:lnTo>
                  <a:pt x="4658" y="1320"/>
                </a:lnTo>
                <a:lnTo>
                  <a:pt x="4658" y="1304"/>
                </a:lnTo>
                <a:lnTo>
                  <a:pt x="4658" y="1288"/>
                </a:lnTo>
                <a:cubicBezTo>
                  <a:pt x="4658" y="1282"/>
                  <a:pt x="4661" y="1276"/>
                  <a:pt x="4665" y="1271"/>
                </a:cubicBezTo>
                <a:lnTo>
                  <a:pt x="4681" y="1255"/>
                </a:lnTo>
                <a:lnTo>
                  <a:pt x="4674" y="1272"/>
                </a:lnTo>
                <a:lnTo>
                  <a:pt x="4674" y="1240"/>
                </a:lnTo>
                <a:lnTo>
                  <a:pt x="4674" y="1224"/>
                </a:lnTo>
                <a:lnTo>
                  <a:pt x="4674" y="1208"/>
                </a:lnTo>
                <a:cubicBezTo>
                  <a:pt x="4674" y="1202"/>
                  <a:pt x="4677" y="1196"/>
                  <a:pt x="4681" y="1191"/>
                </a:cubicBezTo>
                <a:lnTo>
                  <a:pt x="4697" y="1175"/>
                </a:lnTo>
                <a:lnTo>
                  <a:pt x="4690" y="1192"/>
                </a:lnTo>
                <a:lnTo>
                  <a:pt x="4690" y="1176"/>
                </a:lnTo>
                <a:lnTo>
                  <a:pt x="4690" y="1144"/>
                </a:lnTo>
                <a:lnTo>
                  <a:pt x="4690" y="1128"/>
                </a:lnTo>
                <a:cubicBezTo>
                  <a:pt x="4690" y="1122"/>
                  <a:pt x="4693" y="1116"/>
                  <a:pt x="4697" y="1111"/>
                </a:cubicBezTo>
                <a:lnTo>
                  <a:pt x="4713" y="1095"/>
                </a:lnTo>
                <a:lnTo>
                  <a:pt x="4706" y="1112"/>
                </a:lnTo>
                <a:lnTo>
                  <a:pt x="4706" y="1096"/>
                </a:lnTo>
                <a:lnTo>
                  <a:pt x="4706" y="1080"/>
                </a:lnTo>
                <a:lnTo>
                  <a:pt x="4706" y="1048"/>
                </a:lnTo>
                <a:lnTo>
                  <a:pt x="4706" y="1032"/>
                </a:lnTo>
                <a:cubicBezTo>
                  <a:pt x="4706" y="1026"/>
                  <a:pt x="4709" y="1020"/>
                  <a:pt x="4713" y="1015"/>
                </a:cubicBezTo>
                <a:lnTo>
                  <a:pt x="4729" y="999"/>
                </a:lnTo>
                <a:lnTo>
                  <a:pt x="4722" y="1016"/>
                </a:lnTo>
                <a:lnTo>
                  <a:pt x="4722" y="1000"/>
                </a:lnTo>
                <a:lnTo>
                  <a:pt x="4722" y="984"/>
                </a:lnTo>
                <a:lnTo>
                  <a:pt x="4722" y="968"/>
                </a:lnTo>
                <a:lnTo>
                  <a:pt x="4722" y="952"/>
                </a:lnTo>
                <a:lnTo>
                  <a:pt x="4722" y="936"/>
                </a:lnTo>
                <a:lnTo>
                  <a:pt x="4722" y="904"/>
                </a:lnTo>
                <a:cubicBezTo>
                  <a:pt x="4722" y="898"/>
                  <a:pt x="4725" y="892"/>
                  <a:pt x="4729" y="887"/>
                </a:cubicBezTo>
                <a:lnTo>
                  <a:pt x="4745" y="871"/>
                </a:lnTo>
                <a:lnTo>
                  <a:pt x="4738" y="888"/>
                </a:lnTo>
                <a:lnTo>
                  <a:pt x="4738" y="872"/>
                </a:lnTo>
                <a:lnTo>
                  <a:pt x="4738" y="856"/>
                </a:lnTo>
                <a:lnTo>
                  <a:pt x="4738" y="840"/>
                </a:lnTo>
                <a:lnTo>
                  <a:pt x="4738" y="824"/>
                </a:lnTo>
                <a:lnTo>
                  <a:pt x="4738" y="808"/>
                </a:lnTo>
                <a:lnTo>
                  <a:pt x="4738" y="792"/>
                </a:lnTo>
                <a:lnTo>
                  <a:pt x="4738" y="776"/>
                </a:lnTo>
                <a:lnTo>
                  <a:pt x="4738" y="760"/>
                </a:lnTo>
                <a:cubicBezTo>
                  <a:pt x="4738" y="754"/>
                  <a:pt x="4741" y="748"/>
                  <a:pt x="4745" y="743"/>
                </a:cubicBezTo>
                <a:lnTo>
                  <a:pt x="4761" y="727"/>
                </a:lnTo>
                <a:lnTo>
                  <a:pt x="4754" y="744"/>
                </a:lnTo>
                <a:lnTo>
                  <a:pt x="4754" y="728"/>
                </a:lnTo>
                <a:lnTo>
                  <a:pt x="4754" y="712"/>
                </a:lnTo>
                <a:lnTo>
                  <a:pt x="4754" y="680"/>
                </a:lnTo>
                <a:lnTo>
                  <a:pt x="4754" y="664"/>
                </a:lnTo>
                <a:lnTo>
                  <a:pt x="4754" y="648"/>
                </a:lnTo>
                <a:lnTo>
                  <a:pt x="4754" y="632"/>
                </a:lnTo>
                <a:lnTo>
                  <a:pt x="4754" y="616"/>
                </a:lnTo>
                <a:lnTo>
                  <a:pt x="4754" y="600"/>
                </a:lnTo>
                <a:lnTo>
                  <a:pt x="4754" y="584"/>
                </a:lnTo>
                <a:lnTo>
                  <a:pt x="4754" y="568"/>
                </a:lnTo>
                <a:lnTo>
                  <a:pt x="4754" y="552"/>
                </a:lnTo>
                <a:lnTo>
                  <a:pt x="4754" y="536"/>
                </a:lnTo>
                <a:lnTo>
                  <a:pt x="4754" y="520"/>
                </a:lnTo>
                <a:lnTo>
                  <a:pt x="4754" y="504"/>
                </a:lnTo>
                <a:lnTo>
                  <a:pt x="4754" y="488"/>
                </a:lnTo>
                <a:lnTo>
                  <a:pt x="4754" y="472"/>
                </a:lnTo>
                <a:lnTo>
                  <a:pt x="4754" y="456"/>
                </a:lnTo>
                <a:lnTo>
                  <a:pt x="4754" y="440"/>
                </a:lnTo>
                <a:lnTo>
                  <a:pt x="4754" y="424"/>
                </a:lnTo>
                <a:lnTo>
                  <a:pt x="4754" y="408"/>
                </a:lnTo>
                <a:lnTo>
                  <a:pt x="4754" y="392"/>
                </a:lnTo>
                <a:lnTo>
                  <a:pt x="4754" y="376"/>
                </a:lnTo>
                <a:lnTo>
                  <a:pt x="4754" y="360"/>
                </a:lnTo>
                <a:lnTo>
                  <a:pt x="4754" y="344"/>
                </a:lnTo>
                <a:lnTo>
                  <a:pt x="4754" y="328"/>
                </a:lnTo>
                <a:lnTo>
                  <a:pt x="4754" y="312"/>
                </a:lnTo>
                <a:lnTo>
                  <a:pt x="4754" y="296"/>
                </a:lnTo>
                <a:lnTo>
                  <a:pt x="4754" y="280"/>
                </a:lnTo>
                <a:lnTo>
                  <a:pt x="4754" y="264"/>
                </a:lnTo>
                <a:lnTo>
                  <a:pt x="4754" y="248"/>
                </a:lnTo>
                <a:lnTo>
                  <a:pt x="4754" y="232"/>
                </a:lnTo>
                <a:lnTo>
                  <a:pt x="4754" y="216"/>
                </a:lnTo>
                <a:lnTo>
                  <a:pt x="4754" y="200"/>
                </a:lnTo>
                <a:lnTo>
                  <a:pt x="4754" y="184"/>
                </a:lnTo>
                <a:lnTo>
                  <a:pt x="4754" y="168"/>
                </a:lnTo>
                <a:lnTo>
                  <a:pt x="4754" y="152"/>
                </a:lnTo>
                <a:lnTo>
                  <a:pt x="4754" y="136"/>
                </a:lnTo>
                <a:lnTo>
                  <a:pt x="4778" y="160"/>
                </a:lnTo>
                <a:lnTo>
                  <a:pt x="4762" y="160"/>
                </a:lnTo>
                <a:cubicBezTo>
                  <a:pt x="4749" y="160"/>
                  <a:pt x="4738" y="150"/>
                  <a:pt x="4738" y="136"/>
                </a:cubicBezTo>
                <a:lnTo>
                  <a:pt x="4738" y="120"/>
                </a:lnTo>
                <a:lnTo>
                  <a:pt x="4738" y="104"/>
                </a:lnTo>
                <a:lnTo>
                  <a:pt x="4738" y="88"/>
                </a:lnTo>
                <a:lnTo>
                  <a:pt x="4738" y="72"/>
                </a:lnTo>
                <a:lnTo>
                  <a:pt x="4738" y="56"/>
                </a:lnTo>
                <a:lnTo>
                  <a:pt x="4738" y="40"/>
                </a:lnTo>
                <a:lnTo>
                  <a:pt x="4738" y="24"/>
                </a:lnTo>
                <a:cubicBezTo>
                  <a:pt x="4738" y="11"/>
                  <a:pt x="4749" y="0"/>
                  <a:pt x="4762" y="0"/>
                </a:cubicBezTo>
                <a:cubicBezTo>
                  <a:pt x="4776" y="0"/>
                  <a:pt x="4786" y="11"/>
                  <a:pt x="4786" y="24"/>
                </a:cubicBezTo>
                <a:lnTo>
                  <a:pt x="4786" y="40"/>
                </a:lnTo>
                <a:lnTo>
                  <a:pt x="4786" y="56"/>
                </a:lnTo>
                <a:lnTo>
                  <a:pt x="4786" y="72"/>
                </a:lnTo>
                <a:lnTo>
                  <a:pt x="4786" y="88"/>
                </a:lnTo>
                <a:lnTo>
                  <a:pt x="4786" y="104"/>
                </a:lnTo>
                <a:lnTo>
                  <a:pt x="4786" y="120"/>
                </a:lnTo>
                <a:lnTo>
                  <a:pt x="4786" y="136"/>
                </a:lnTo>
                <a:lnTo>
                  <a:pt x="4762" y="112"/>
                </a:lnTo>
                <a:lnTo>
                  <a:pt x="4778" y="112"/>
                </a:lnTo>
                <a:cubicBezTo>
                  <a:pt x="4792" y="112"/>
                  <a:pt x="4802" y="123"/>
                  <a:pt x="4802" y="136"/>
                </a:cubicBezTo>
                <a:lnTo>
                  <a:pt x="4802" y="152"/>
                </a:lnTo>
                <a:lnTo>
                  <a:pt x="4802" y="168"/>
                </a:lnTo>
                <a:lnTo>
                  <a:pt x="4802" y="184"/>
                </a:lnTo>
                <a:lnTo>
                  <a:pt x="4802" y="200"/>
                </a:lnTo>
                <a:lnTo>
                  <a:pt x="4802" y="216"/>
                </a:lnTo>
                <a:lnTo>
                  <a:pt x="4802" y="232"/>
                </a:lnTo>
                <a:lnTo>
                  <a:pt x="4802" y="248"/>
                </a:lnTo>
                <a:lnTo>
                  <a:pt x="4802" y="264"/>
                </a:lnTo>
                <a:lnTo>
                  <a:pt x="4802" y="280"/>
                </a:lnTo>
                <a:lnTo>
                  <a:pt x="4802" y="296"/>
                </a:lnTo>
                <a:lnTo>
                  <a:pt x="4802" y="312"/>
                </a:lnTo>
                <a:lnTo>
                  <a:pt x="4802" y="328"/>
                </a:lnTo>
                <a:lnTo>
                  <a:pt x="4802" y="344"/>
                </a:lnTo>
                <a:lnTo>
                  <a:pt x="4802" y="360"/>
                </a:lnTo>
                <a:lnTo>
                  <a:pt x="4802" y="376"/>
                </a:lnTo>
                <a:lnTo>
                  <a:pt x="4802" y="392"/>
                </a:lnTo>
                <a:lnTo>
                  <a:pt x="4802" y="408"/>
                </a:lnTo>
                <a:lnTo>
                  <a:pt x="4802" y="424"/>
                </a:lnTo>
                <a:lnTo>
                  <a:pt x="4802" y="440"/>
                </a:lnTo>
                <a:lnTo>
                  <a:pt x="4802" y="456"/>
                </a:lnTo>
                <a:lnTo>
                  <a:pt x="4802" y="472"/>
                </a:lnTo>
                <a:lnTo>
                  <a:pt x="4802" y="488"/>
                </a:lnTo>
                <a:lnTo>
                  <a:pt x="4802" y="504"/>
                </a:lnTo>
                <a:lnTo>
                  <a:pt x="4802" y="520"/>
                </a:lnTo>
                <a:lnTo>
                  <a:pt x="4802" y="536"/>
                </a:lnTo>
                <a:lnTo>
                  <a:pt x="4802" y="552"/>
                </a:lnTo>
                <a:lnTo>
                  <a:pt x="4802" y="568"/>
                </a:lnTo>
                <a:lnTo>
                  <a:pt x="4802" y="584"/>
                </a:lnTo>
                <a:lnTo>
                  <a:pt x="4802" y="600"/>
                </a:lnTo>
                <a:lnTo>
                  <a:pt x="4802" y="616"/>
                </a:lnTo>
                <a:lnTo>
                  <a:pt x="4802" y="632"/>
                </a:lnTo>
                <a:lnTo>
                  <a:pt x="4802" y="648"/>
                </a:lnTo>
                <a:lnTo>
                  <a:pt x="4802" y="664"/>
                </a:lnTo>
                <a:lnTo>
                  <a:pt x="4802" y="680"/>
                </a:lnTo>
                <a:lnTo>
                  <a:pt x="4802" y="712"/>
                </a:lnTo>
                <a:lnTo>
                  <a:pt x="4802" y="728"/>
                </a:lnTo>
                <a:lnTo>
                  <a:pt x="4802" y="744"/>
                </a:lnTo>
                <a:cubicBezTo>
                  <a:pt x="4802" y="751"/>
                  <a:pt x="4800" y="757"/>
                  <a:pt x="4795" y="761"/>
                </a:cubicBezTo>
                <a:lnTo>
                  <a:pt x="4779" y="777"/>
                </a:lnTo>
                <a:lnTo>
                  <a:pt x="4786" y="760"/>
                </a:lnTo>
                <a:lnTo>
                  <a:pt x="4786" y="776"/>
                </a:lnTo>
                <a:lnTo>
                  <a:pt x="4786" y="792"/>
                </a:lnTo>
                <a:lnTo>
                  <a:pt x="4786" y="808"/>
                </a:lnTo>
                <a:lnTo>
                  <a:pt x="4786" y="824"/>
                </a:lnTo>
                <a:lnTo>
                  <a:pt x="4786" y="840"/>
                </a:lnTo>
                <a:lnTo>
                  <a:pt x="4786" y="856"/>
                </a:lnTo>
                <a:lnTo>
                  <a:pt x="4786" y="872"/>
                </a:lnTo>
                <a:lnTo>
                  <a:pt x="4786" y="888"/>
                </a:lnTo>
                <a:cubicBezTo>
                  <a:pt x="4786" y="895"/>
                  <a:pt x="4784" y="901"/>
                  <a:pt x="4779" y="905"/>
                </a:cubicBezTo>
                <a:lnTo>
                  <a:pt x="4763" y="921"/>
                </a:lnTo>
                <a:lnTo>
                  <a:pt x="4770" y="904"/>
                </a:lnTo>
                <a:lnTo>
                  <a:pt x="4770" y="936"/>
                </a:lnTo>
                <a:lnTo>
                  <a:pt x="4770" y="952"/>
                </a:lnTo>
                <a:lnTo>
                  <a:pt x="4770" y="968"/>
                </a:lnTo>
                <a:lnTo>
                  <a:pt x="4770" y="984"/>
                </a:lnTo>
                <a:lnTo>
                  <a:pt x="4770" y="1000"/>
                </a:lnTo>
                <a:lnTo>
                  <a:pt x="4770" y="1016"/>
                </a:lnTo>
                <a:cubicBezTo>
                  <a:pt x="4770" y="1023"/>
                  <a:pt x="4768" y="1029"/>
                  <a:pt x="4763" y="1033"/>
                </a:cubicBezTo>
                <a:lnTo>
                  <a:pt x="4747" y="1049"/>
                </a:lnTo>
                <a:lnTo>
                  <a:pt x="4754" y="1032"/>
                </a:lnTo>
                <a:lnTo>
                  <a:pt x="4754" y="1048"/>
                </a:lnTo>
                <a:lnTo>
                  <a:pt x="4754" y="1080"/>
                </a:lnTo>
                <a:lnTo>
                  <a:pt x="4754" y="1096"/>
                </a:lnTo>
                <a:lnTo>
                  <a:pt x="4754" y="1112"/>
                </a:lnTo>
                <a:cubicBezTo>
                  <a:pt x="4754" y="1119"/>
                  <a:pt x="4752" y="1125"/>
                  <a:pt x="4747" y="1129"/>
                </a:cubicBezTo>
                <a:lnTo>
                  <a:pt x="4731" y="1145"/>
                </a:lnTo>
                <a:lnTo>
                  <a:pt x="4738" y="1128"/>
                </a:lnTo>
                <a:lnTo>
                  <a:pt x="4738" y="1144"/>
                </a:lnTo>
                <a:lnTo>
                  <a:pt x="4738" y="1176"/>
                </a:lnTo>
                <a:lnTo>
                  <a:pt x="4738" y="1192"/>
                </a:lnTo>
                <a:cubicBezTo>
                  <a:pt x="4738" y="1199"/>
                  <a:pt x="4736" y="1205"/>
                  <a:pt x="4731" y="1209"/>
                </a:cubicBezTo>
                <a:lnTo>
                  <a:pt x="4715" y="1225"/>
                </a:lnTo>
                <a:lnTo>
                  <a:pt x="4722" y="1208"/>
                </a:lnTo>
                <a:lnTo>
                  <a:pt x="4722" y="1224"/>
                </a:lnTo>
                <a:lnTo>
                  <a:pt x="4722" y="1240"/>
                </a:lnTo>
                <a:lnTo>
                  <a:pt x="4722" y="1272"/>
                </a:lnTo>
                <a:cubicBezTo>
                  <a:pt x="4722" y="1279"/>
                  <a:pt x="4720" y="1285"/>
                  <a:pt x="4715" y="1289"/>
                </a:cubicBezTo>
                <a:lnTo>
                  <a:pt x="4699" y="1305"/>
                </a:lnTo>
                <a:lnTo>
                  <a:pt x="4706" y="1288"/>
                </a:lnTo>
                <a:lnTo>
                  <a:pt x="4706" y="1304"/>
                </a:lnTo>
                <a:lnTo>
                  <a:pt x="4706" y="1320"/>
                </a:lnTo>
                <a:lnTo>
                  <a:pt x="4706" y="1352"/>
                </a:lnTo>
                <a:cubicBezTo>
                  <a:pt x="4706" y="1359"/>
                  <a:pt x="4704" y="1365"/>
                  <a:pt x="4699" y="1369"/>
                </a:cubicBezTo>
                <a:lnTo>
                  <a:pt x="4683" y="1385"/>
                </a:lnTo>
                <a:lnTo>
                  <a:pt x="4690" y="1368"/>
                </a:lnTo>
                <a:lnTo>
                  <a:pt x="4690" y="1384"/>
                </a:lnTo>
                <a:lnTo>
                  <a:pt x="4690" y="1400"/>
                </a:lnTo>
                <a:cubicBezTo>
                  <a:pt x="4690" y="1404"/>
                  <a:pt x="4690" y="1408"/>
                  <a:pt x="4688" y="1411"/>
                </a:cubicBezTo>
                <a:lnTo>
                  <a:pt x="4672" y="1443"/>
                </a:lnTo>
                <a:lnTo>
                  <a:pt x="4674" y="1432"/>
                </a:lnTo>
                <a:lnTo>
                  <a:pt x="4674" y="1448"/>
                </a:lnTo>
                <a:lnTo>
                  <a:pt x="4674" y="1464"/>
                </a:lnTo>
                <a:cubicBezTo>
                  <a:pt x="4674" y="1468"/>
                  <a:pt x="4674" y="1472"/>
                  <a:pt x="4672" y="1475"/>
                </a:cubicBezTo>
                <a:lnTo>
                  <a:pt x="4656" y="1507"/>
                </a:lnTo>
                <a:lnTo>
                  <a:pt x="4658" y="1496"/>
                </a:lnTo>
                <a:lnTo>
                  <a:pt x="4658" y="1512"/>
                </a:lnTo>
                <a:cubicBezTo>
                  <a:pt x="4658" y="1519"/>
                  <a:pt x="4656" y="1525"/>
                  <a:pt x="4651" y="1529"/>
                </a:cubicBezTo>
                <a:lnTo>
                  <a:pt x="4635" y="1545"/>
                </a:lnTo>
                <a:lnTo>
                  <a:pt x="4642" y="1528"/>
                </a:lnTo>
                <a:lnTo>
                  <a:pt x="4642" y="1560"/>
                </a:lnTo>
                <a:lnTo>
                  <a:pt x="4642" y="1576"/>
                </a:lnTo>
                <a:cubicBezTo>
                  <a:pt x="4642" y="1583"/>
                  <a:pt x="4640" y="1589"/>
                  <a:pt x="4635" y="1593"/>
                </a:cubicBezTo>
                <a:lnTo>
                  <a:pt x="4619" y="1609"/>
                </a:lnTo>
                <a:lnTo>
                  <a:pt x="4626" y="1592"/>
                </a:lnTo>
                <a:lnTo>
                  <a:pt x="4626" y="1624"/>
                </a:lnTo>
                <a:cubicBezTo>
                  <a:pt x="4626" y="1631"/>
                  <a:pt x="4624" y="1637"/>
                  <a:pt x="4619" y="1641"/>
                </a:cubicBezTo>
                <a:lnTo>
                  <a:pt x="4603" y="1657"/>
                </a:lnTo>
                <a:lnTo>
                  <a:pt x="4610" y="1640"/>
                </a:lnTo>
                <a:lnTo>
                  <a:pt x="4610" y="1656"/>
                </a:lnTo>
                <a:cubicBezTo>
                  <a:pt x="4610" y="1660"/>
                  <a:pt x="4610" y="1664"/>
                  <a:pt x="4608" y="1667"/>
                </a:cubicBezTo>
                <a:lnTo>
                  <a:pt x="4592" y="1699"/>
                </a:lnTo>
                <a:lnTo>
                  <a:pt x="4594" y="1688"/>
                </a:lnTo>
                <a:lnTo>
                  <a:pt x="4594" y="1704"/>
                </a:lnTo>
                <a:lnTo>
                  <a:pt x="4594" y="1736"/>
                </a:lnTo>
                <a:cubicBezTo>
                  <a:pt x="4594" y="1743"/>
                  <a:pt x="4592" y="1749"/>
                  <a:pt x="4587" y="1753"/>
                </a:cubicBezTo>
                <a:lnTo>
                  <a:pt x="4571" y="1769"/>
                </a:lnTo>
                <a:lnTo>
                  <a:pt x="4555" y="1785"/>
                </a:lnTo>
                <a:lnTo>
                  <a:pt x="4562" y="1768"/>
                </a:lnTo>
                <a:lnTo>
                  <a:pt x="4562" y="1800"/>
                </a:lnTo>
                <a:cubicBezTo>
                  <a:pt x="4562" y="1807"/>
                  <a:pt x="4560" y="1813"/>
                  <a:pt x="4555" y="1817"/>
                </a:cubicBezTo>
                <a:lnTo>
                  <a:pt x="4539" y="1833"/>
                </a:lnTo>
                <a:lnTo>
                  <a:pt x="4546" y="1816"/>
                </a:lnTo>
                <a:lnTo>
                  <a:pt x="4546" y="1848"/>
                </a:lnTo>
                <a:cubicBezTo>
                  <a:pt x="4546" y="1855"/>
                  <a:pt x="4544" y="1861"/>
                  <a:pt x="4539" y="1865"/>
                </a:cubicBezTo>
                <a:lnTo>
                  <a:pt x="4523" y="1881"/>
                </a:lnTo>
                <a:lnTo>
                  <a:pt x="4530" y="1864"/>
                </a:lnTo>
                <a:lnTo>
                  <a:pt x="4530" y="1896"/>
                </a:lnTo>
                <a:cubicBezTo>
                  <a:pt x="4530" y="1903"/>
                  <a:pt x="4528" y="1909"/>
                  <a:pt x="4523" y="1913"/>
                </a:cubicBezTo>
                <a:lnTo>
                  <a:pt x="4507" y="1929"/>
                </a:lnTo>
                <a:lnTo>
                  <a:pt x="4512" y="1923"/>
                </a:lnTo>
                <a:lnTo>
                  <a:pt x="4496" y="1955"/>
                </a:lnTo>
                <a:lnTo>
                  <a:pt x="4498" y="1944"/>
                </a:lnTo>
                <a:lnTo>
                  <a:pt x="4498" y="1960"/>
                </a:lnTo>
                <a:cubicBezTo>
                  <a:pt x="4498" y="1964"/>
                  <a:pt x="4498" y="1968"/>
                  <a:pt x="4496" y="1971"/>
                </a:cubicBezTo>
                <a:lnTo>
                  <a:pt x="4480" y="2003"/>
                </a:lnTo>
                <a:lnTo>
                  <a:pt x="4464" y="2035"/>
                </a:lnTo>
                <a:lnTo>
                  <a:pt x="4466" y="2024"/>
                </a:lnTo>
                <a:lnTo>
                  <a:pt x="4466" y="2040"/>
                </a:lnTo>
                <a:cubicBezTo>
                  <a:pt x="4466" y="2044"/>
                  <a:pt x="4466" y="2048"/>
                  <a:pt x="4464" y="2051"/>
                </a:cubicBezTo>
                <a:lnTo>
                  <a:pt x="4448" y="2083"/>
                </a:lnTo>
                <a:cubicBezTo>
                  <a:pt x="4447" y="2086"/>
                  <a:pt x="4445" y="2088"/>
                  <a:pt x="4443" y="2089"/>
                </a:cubicBezTo>
                <a:lnTo>
                  <a:pt x="4427" y="2105"/>
                </a:lnTo>
                <a:lnTo>
                  <a:pt x="4434" y="2088"/>
                </a:lnTo>
                <a:lnTo>
                  <a:pt x="4434" y="2120"/>
                </a:lnTo>
                <a:cubicBezTo>
                  <a:pt x="4434" y="2124"/>
                  <a:pt x="4434" y="2128"/>
                  <a:pt x="4432" y="2131"/>
                </a:cubicBezTo>
                <a:lnTo>
                  <a:pt x="4416" y="2163"/>
                </a:lnTo>
                <a:cubicBezTo>
                  <a:pt x="4415" y="2166"/>
                  <a:pt x="4413" y="2168"/>
                  <a:pt x="4411" y="2169"/>
                </a:cubicBezTo>
                <a:lnTo>
                  <a:pt x="4395" y="2185"/>
                </a:lnTo>
                <a:lnTo>
                  <a:pt x="4400" y="2179"/>
                </a:lnTo>
                <a:lnTo>
                  <a:pt x="4384" y="2211"/>
                </a:lnTo>
                <a:lnTo>
                  <a:pt x="4368" y="2243"/>
                </a:lnTo>
                <a:cubicBezTo>
                  <a:pt x="4367" y="2246"/>
                  <a:pt x="4365" y="2248"/>
                  <a:pt x="4363" y="2249"/>
                </a:cubicBezTo>
                <a:lnTo>
                  <a:pt x="4347" y="2265"/>
                </a:lnTo>
                <a:lnTo>
                  <a:pt x="4352" y="2259"/>
                </a:lnTo>
                <a:lnTo>
                  <a:pt x="4336" y="2291"/>
                </a:lnTo>
                <a:lnTo>
                  <a:pt x="4320" y="2323"/>
                </a:lnTo>
                <a:lnTo>
                  <a:pt x="4322" y="2312"/>
                </a:lnTo>
                <a:lnTo>
                  <a:pt x="4322" y="2344"/>
                </a:lnTo>
                <a:cubicBezTo>
                  <a:pt x="4322" y="2351"/>
                  <a:pt x="4320" y="2357"/>
                  <a:pt x="4315" y="2361"/>
                </a:cubicBezTo>
                <a:lnTo>
                  <a:pt x="4299" y="2377"/>
                </a:lnTo>
                <a:lnTo>
                  <a:pt x="4304" y="2371"/>
                </a:lnTo>
                <a:lnTo>
                  <a:pt x="4288" y="2403"/>
                </a:lnTo>
                <a:cubicBezTo>
                  <a:pt x="4287" y="2406"/>
                  <a:pt x="4285" y="2408"/>
                  <a:pt x="4283" y="2409"/>
                </a:cubicBezTo>
                <a:lnTo>
                  <a:pt x="4251" y="2441"/>
                </a:lnTo>
                <a:lnTo>
                  <a:pt x="4256" y="2435"/>
                </a:lnTo>
                <a:lnTo>
                  <a:pt x="4240" y="2467"/>
                </a:lnTo>
                <a:lnTo>
                  <a:pt x="4224" y="2499"/>
                </a:lnTo>
                <a:lnTo>
                  <a:pt x="4208" y="2531"/>
                </a:lnTo>
                <a:cubicBezTo>
                  <a:pt x="4207" y="2534"/>
                  <a:pt x="4205" y="2536"/>
                  <a:pt x="4203" y="2537"/>
                </a:cubicBezTo>
                <a:lnTo>
                  <a:pt x="4187" y="2553"/>
                </a:lnTo>
                <a:lnTo>
                  <a:pt x="4192" y="2547"/>
                </a:lnTo>
                <a:lnTo>
                  <a:pt x="4176" y="2579"/>
                </a:lnTo>
                <a:cubicBezTo>
                  <a:pt x="4175" y="2582"/>
                  <a:pt x="4173" y="2584"/>
                  <a:pt x="4171" y="2585"/>
                </a:cubicBezTo>
                <a:lnTo>
                  <a:pt x="4139" y="2617"/>
                </a:lnTo>
                <a:lnTo>
                  <a:pt x="4144" y="2611"/>
                </a:lnTo>
                <a:lnTo>
                  <a:pt x="4128" y="2643"/>
                </a:lnTo>
                <a:lnTo>
                  <a:pt x="4112" y="2675"/>
                </a:lnTo>
                <a:cubicBezTo>
                  <a:pt x="4111" y="2678"/>
                  <a:pt x="4109" y="2680"/>
                  <a:pt x="4107" y="2681"/>
                </a:cubicBezTo>
                <a:lnTo>
                  <a:pt x="4075" y="2713"/>
                </a:lnTo>
                <a:lnTo>
                  <a:pt x="4080" y="2707"/>
                </a:lnTo>
                <a:lnTo>
                  <a:pt x="4064" y="2739"/>
                </a:lnTo>
                <a:cubicBezTo>
                  <a:pt x="4063" y="2742"/>
                  <a:pt x="4061" y="2744"/>
                  <a:pt x="4059" y="2745"/>
                </a:cubicBezTo>
                <a:lnTo>
                  <a:pt x="4027" y="2777"/>
                </a:lnTo>
                <a:lnTo>
                  <a:pt x="4033" y="2768"/>
                </a:lnTo>
                <a:lnTo>
                  <a:pt x="4017" y="2816"/>
                </a:lnTo>
                <a:cubicBezTo>
                  <a:pt x="4016" y="2820"/>
                  <a:pt x="4014" y="2823"/>
                  <a:pt x="4011" y="2825"/>
                </a:cubicBezTo>
                <a:lnTo>
                  <a:pt x="3979" y="2857"/>
                </a:lnTo>
                <a:lnTo>
                  <a:pt x="3947" y="2889"/>
                </a:lnTo>
                <a:lnTo>
                  <a:pt x="3952" y="2883"/>
                </a:lnTo>
                <a:lnTo>
                  <a:pt x="3936" y="2915"/>
                </a:lnTo>
                <a:cubicBezTo>
                  <a:pt x="3935" y="2918"/>
                  <a:pt x="3933" y="2920"/>
                  <a:pt x="3931" y="2921"/>
                </a:cubicBezTo>
                <a:lnTo>
                  <a:pt x="3899" y="2953"/>
                </a:lnTo>
                <a:lnTo>
                  <a:pt x="3867" y="2985"/>
                </a:lnTo>
                <a:lnTo>
                  <a:pt x="3870" y="2982"/>
                </a:lnTo>
                <a:lnTo>
                  <a:pt x="3838" y="3030"/>
                </a:lnTo>
                <a:cubicBezTo>
                  <a:pt x="3838" y="3031"/>
                  <a:pt x="3837" y="3032"/>
                  <a:pt x="3835" y="3033"/>
                </a:cubicBezTo>
                <a:lnTo>
                  <a:pt x="3803" y="3065"/>
                </a:lnTo>
                <a:lnTo>
                  <a:pt x="3771" y="3097"/>
                </a:lnTo>
                <a:lnTo>
                  <a:pt x="3739" y="3129"/>
                </a:lnTo>
                <a:lnTo>
                  <a:pt x="3691" y="3177"/>
                </a:lnTo>
                <a:lnTo>
                  <a:pt x="3659" y="3209"/>
                </a:lnTo>
                <a:cubicBezTo>
                  <a:pt x="3658" y="3211"/>
                  <a:pt x="3657" y="3212"/>
                  <a:pt x="3656" y="3212"/>
                </a:cubicBezTo>
                <a:lnTo>
                  <a:pt x="3608" y="3244"/>
                </a:lnTo>
                <a:lnTo>
                  <a:pt x="3614" y="3238"/>
                </a:lnTo>
                <a:lnTo>
                  <a:pt x="3582" y="3286"/>
                </a:lnTo>
                <a:cubicBezTo>
                  <a:pt x="3581" y="3288"/>
                  <a:pt x="3578" y="3291"/>
                  <a:pt x="3576" y="3292"/>
                </a:cubicBezTo>
                <a:lnTo>
                  <a:pt x="3528" y="3324"/>
                </a:lnTo>
                <a:lnTo>
                  <a:pt x="3531" y="3321"/>
                </a:lnTo>
                <a:lnTo>
                  <a:pt x="3483" y="3369"/>
                </a:lnTo>
                <a:cubicBezTo>
                  <a:pt x="3482" y="3371"/>
                  <a:pt x="3481" y="3372"/>
                  <a:pt x="3480" y="3372"/>
                </a:cubicBezTo>
                <a:lnTo>
                  <a:pt x="3432" y="3404"/>
                </a:lnTo>
                <a:lnTo>
                  <a:pt x="3384" y="3436"/>
                </a:lnTo>
                <a:lnTo>
                  <a:pt x="3387" y="3433"/>
                </a:lnTo>
                <a:lnTo>
                  <a:pt x="3339" y="3481"/>
                </a:lnTo>
                <a:cubicBezTo>
                  <a:pt x="3338" y="3483"/>
                  <a:pt x="3337" y="3484"/>
                  <a:pt x="3336" y="3484"/>
                </a:cubicBezTo>
                <a:lnTo>
                  <a:pt x="3285" y="3518"/>
                </a:lnTo>
                <a:lnTo>
                  <a:pt x="3221" y="3550"/>
                </a:lnTo>
                <a:lnTo>
                  <a:pt x="3225" y="3548"/>
                </a:lnTo>
                <a:lnTo>
                  <a:pt x="3160" y="3596"/>
                </a:lnTo>
                <a:lnTo>
                  <a:pt x="3112" y="3628"/>
                </a:lnTo>
                <a:cubicBezTo>
                  <a:pt x="3110" y="3629"/>
                  <a:pt x="3109" y="3630"/>
                  <a:pt x="3107" y="3631"/>
                </a:cubicBezTo>
                <a:lnTo>
                  <a:pt x="3029" y="3662"/>
                </a:lnTo>
                <a:lnTo>
                  <a:pt x="2965" y="3694"/>
                </a:lnTo>
                <a:lnTo>
                  <a:pt x="2901" y="3726"/>
                </a:lnTo>
                <a:cubicBezTo>
                  <a:pt x="2899" y="3727"/>
                  <a:pt x="2897" y="3728"/>
                  <a:pt x="2895" y="3728"/>
                </a:cubicBezTo>
                <a:lnTo>
                  <a:pt x="2815" y="3744"/>
                </a:lnTo>
                <a:lnTo>
                  <a:pt x="2819" y="3743"/>
                </a:lnTo>
                <a:lnTo>
                  <a:pt x="2739" y="3775"/>
                </a:lnTo>
                <a:cubicBezTo>
                  <a:pt x="2738" y="3775"/>
                  <a:pt x="2737" y="3776"/>
                  <a:pt x="2735" y="3776"/>
                </a:cubicBezTo>
                <a:lnTo>
                  <a:pt x="2654" y="3792"/>
                </a:lnTo>
                <a:lnTo>
                  <a:pt x="2559" y="3808"/>
                </a:lnTo>
                <a:lnTo>
                  <a:pt x="2478" y="3824"/>
                </a:lnTo>
                <a:lnTo>
                  <a:pt x="2382" y="3840"/>
                </a:lnTo>
                <a:cubicBezTo>
                  <a:pt x="2381" y="3840"/>
                  <a:pt x="2380" y="3840"/>
                  <a:pt x="2378" y="3840"/>
                </a:cubicBezTo>
                <a:lnTo>
                  <a:pt x="2266" y="3840"/>
                </a:lnTo>
                <a:lnTo>
                  <a:pt x="2234" y="3840"/>
                </a:lnTo>
                <a:lnTo>
                  <a:pt x="2202" y="3840"/>
                </a:lnTo>
                <a:lnTo>
                  <a:pt x="2154" y="3840"/>
                </a:lnTo>
                <a:lnTo>
                  <a:pt x="2122" y="3840"/>
                </a:lnTo>
                <a:cubicBezTo>
                  <a:pt x="2120" y="3840"/>
                  <a:pt x="2117" y="3840"/>
                  <a:pt x="2115" y="3839"/>
                </a:cubicBezTo>
                <a:lnTo>
                  <a:pt x="2067" y="3823"/>
                </a:lnTo>
                <a:lnTo>
                  <a:pt x="2074" y="3824"/>
                </a:lnTo>
                <a:lnTo>
                  <a:pt x="2026" y="3824"/>
                </a:lnTo>
                <a:lnTo>
                  <a:pt x="1978" y="3824"/>
                </a:lnTo>
                <a:cubicBezTo>
                  <a:pt x="1976" y="3824"/>
                  <a:pt x="1973" y="3824"/>
                  <a:pt x="1971" y="3823"/>
                </a:cubicBezTo>
                <a:lnTo>
                  <a:pt x="1923" y="3807"/>
                </a:lnTo>
                <a:lnTo>
                  <a:pt x="1930" y="3808"/>
                </a:lnTo>
                <a:lnTo>
                  <a:pt x="1882" y="3808"/>
                </a:lnTo>
                <a:cubicBezTo>
                  <a:pt x="1881" y="3808"/>
                  <a:pt x="1879" y="3808"/>
                  <a:pt x="1877" y="3808"/>
                </a:cubicBezTo>
                <a:lnTo>
                  <a:pt x="1811" y="3791"/>
                </a:lnTo>
                <a:lnTo>
                  <a:pt x="1763" y="3775"/>
                </a:lnTo>
                <a:lnTo>
                  <a:pt x="1770" y="3776"/>
                </a:lnTo>
                <a:lnTo>
                  <a:pt x="1706" y="3776"/>
                </a:lnTo>
                <a:cubicBezTo>
                  <a:pt x="1704" y="3776"/>
                  <a:pt x="1701" y="3776"/>
                  <a:pt x="1699" y="3775"/>
                </a:cubicBezTo>
                <a:lnTo>
                  <a:pt x="1653" y="3760"/>
                </a:lnTo>
                <a:lnTo>
                  <a:pt x="1589" y="3744"/>
                </a:lnTo>
                <a:cubicBezTo>
                  <a:pt x="1587" y="3743"/>
                  <a:pt x="1585" y="3743"/>
                  <a:pt x="1584" y="3742"/>
                </a:cubicBezTo>
                <a:lnTo>
                  <a:pt x="1520" y="3710"/>
                </a:lnTo>
                <a:lnTo>
                  <a:pt x="1525" y="3712"/>
                </a:lnTo>
                <a:lnTo>
                  <a:pt x="1462" y="3696"/>
                </a:lnTo>
                <a:lnTo>
                  <a:pt x="1382" y="3680"/>
                </a:lnTo>
                <a:cubicBezTo>
                  <a:pt x="1380" y="3680"/>
                  <a:pt x="1378" y="3679"/>
                  <a:pt x="1376" y="3678"/>
                </a:cubicBezTo>
                <a:lnTo>
                  <a:pt x="1312" y="3646"/>
                </a:lnTo>
                <a:lnTo>
                  <a:pt x="1318" y="3648"/>
                </a:lnTo>
                <a:lnTo>
                  <a:pt x="1238" y="3632"/>
                </a:lnTo>
                <a:cubicBezTo>
                  <a:pt x="1236" y="3632"/>
                  <a:pt x="1234" y="3631"/>
                  <a:pt x="1232" y="3630"/>
                </a:cubicBezTo>
                <a:lnTo>
                  <a:pt x="1170" y="3599"/>
                </a:lnTo>
                <a:lnTo>
                  <a:pt x="1090" y="3567"/>
                </a:lnTo>
                <a:lnTo>
                  <a:pt x="1094" y="3568"/>
                </a:lnTo>
                <a:lnTo>
                  <a:pt x="1011" y="3551"/>
                </a:lnTo>
                <a:lnTo>
                  <a:pt x="915" y="3519"/>
                </a:lnTo>
                <a:cubicBezTo>
                  <a:pt x="913" y="3519"/>
                  <a:pt x="912" y="3518"/>
                  <a:pt x="910" y="3517"/>
                </a:cubicBezTo>
                <a:lnTo>
                  <a:pt x="830" y="3469"/>
                </a:lnTo>
                <a:lnTo>
                  <a:pt x="834" y="3471"/>
                </a:lnTo>
                <a:lnTo>
                  <a:pt x="755" y="3439"/>
                </a:lnTo>
                <a:lnTo>
                  <a:pt x="659" y="3407"/>
                </a:lnTo>
                <a:lnTo>
                  <a:pt x="563" y="3375"/>
                </a:lnTo>
                <a:cubicBezTo>
                  <a:pt x="562" y="3375"/>
                  <a:pt x="561" y="3374"/>
                  <a:pt x="560" y="3374"/>
                </a:cubicBezTo>
                <a:lnTo>
                  <a:pt x="464" y="3326"/>
                </a:lnTo>
                <a:lnTo>
                  <a:pt x="467" y="3327"/>
                </a:lnTo>
                <a:lnTo>
                  <a:pt x="371" y="3295"/>
                </a:lnTo>
                <a:cubicBezTo>
                  <a:pt x="370" y="3295"/>
                  <a:pt x="369" y="3294"/>
                  <a:pt x="368" y="3294"/>
                </a:cubicBezTo>
                <a:lnTo>
                  <a:pt x="272" y="3246"/>
                </a:lnTo>
                <a:lnTo>
                  <a:pt x="176" y="3198"/>
                </a:lnTo>
                <a:lnTo>
                  <a:pt x="180" y="3200"/>
                </a:lnTo>
                <a:lnTo>
                  <a:pt x="67" y="3167"/>
                </a:lnTo>
                <a:lnTo>
                  <a:pt x="19" y="3151"/>
                </a:lnTo>
                <a:cubicBezTo>
                  <a:pt x="6" y="3147"/>
                  <a:pt x="0" y="3133"/>
                  <a:pt x="4" y="3121"/>
                </a:cubicBezTo>
                <a:cubicBezTo>
                  <a:pt x="8" y="3108"/>
                  <a:pt x="21" y="3102"/>
                  <a:pt x="34" y="3106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70" name="Freeform 50"/>
          <p:cNvSpPr>
            <a:spLocks/>
          </p:cNvSpPr>
          <p:nvPr/>
        </p:nvSpPr>
        <p:spPr bwMode="auto">
          <a:xfrm>
            <a:off x="4470971" y="1976438"/>
            <a:ext cx="819150" cy="1349375"/>
          </a:xfrm>
          <a:custGeom>
            <a:avLst/>
            <a:gdLst/>
            <a:ahLst/>
            <a:cxnLst>
              <a:cxn ang="0">
                <a:pos x="1616" y="2616"/>
              </a:cxn>
              <a:cxn ang="0">
                <a:pos x="1607" y="2505"/>
              </a:cxn>
              <a:cxn ang="0">
                <a:pos x="1568" y="2360"/>
              </a:cxn>
              <a:cxn ang="0">
                <a:pos x="1536" y="2248"/>
              </a:cxn>
              <a:cxn ang="0">
                <a:pos x="1511" y="2137"/>
              </a:cxn>
              <a:cxn ang="0">
                <a:pos x="1472" y="2024"/>
              </a:cxn>
              <a:cxn ang="0">
                <a:pos x="1440" y="1912"/>
              </a:cxn>
              <a:cxn ang="0">
                <a:pos x="1408" y="1800"/>
              </a:cxn>
              <a:cxn ang="0">
                <a:pos x="1376" y="1720"/>
              </a:cxn>
              <a:cxn ang="0">
                <a:pos x="1351" y="1657"/>
              </a:cxn>
              <a:cxn ang="0">
                <a:pos x="1296" y="1544"/>
              </a:cxn>
              <a:cxn ang="0">
                <a:pos x="1248" y="1464"/>
              </a:cxn>
              <a:cxn ang="0">
                <a:pos x="1207" y="1385"/>
              </a:cxn>
              <a:cxn ang="0">
                <a:pos x="1152" y="1288"/>
              </a:cxn>
              <a:cxn ang="0">
                <a:pos x="1111" y="1209"/>
              </a:cxn>
              <a:cxn ang="0">
                <a:pos x="1056" y="1128"/>
              </a:cxn>
              <a:cxn ang="0">
                <a:pos x="1008" y="1032"/>
              </a:cxn>
              <a:cxn ang="0">
                <a:pos x="968" y="992"/>
              </a:cxn>
              <a:cxn ang="0">
                <a:pos x="880" y="872"/>
              </a:cxn>
              <a:cxn ang="0">
                <a:pos x="856" y="816"/>
              </a:cxn>
              <a:cxn ang="0">
                <a:pos x="792" y="768"/>
              </a:cxn>
              <a:cxn ang="0">
                <a:pos x="720" y="664"/>
              </a:cxn>
              <a:cxn ang="0">
                <a:pos x="679" y="633"/>
              </a:cxn>
              <a:cxn ang="0">
                <a:pos x="616" y="544"/>
              </a:cxn>
              <a:cxn ang="0">
                <a:pos x="528" y="456"/>
              </a:cxn>
              <a:cxn ang="0">
                <a:pos x="504" y="432"/>
              </a:cxn>
              <a:cxn ang="0">
                <a:pos x="352" y="312"/>
              </a:cxn>
              <a:cxn ang="0">
                <a:pos x="295" y="265"/>
              </a:cxn>
              <a:cxn ang="0">
                <a:pos x="199" y="185"/>
              </a:cxn>
              <a:cxn ang="0">
                <a:pos x="87" y="105"/>
              </a:cxn>
              <a:cxn ang="0">
                <a:pos x="73" y="23"/>
              </a:cxn>
              <a:cxn ang="0">
                <a:pos x="184" y="112"/>
              </a:cxn>
              <a:cxn ang="0">
                <a:pos x="281" y="183"/>
              </a:cxn>
              <a:cxn ang="0">
                <a:pos x="377" y="263"/>
              </a:cxn>
              <a:cxn ang="0">
                <a:pos x="489" y="375"/>
              </a:cxn>
              <a:cxn ang="0">
                <a:pos x="560" y="456"/>
              </a:cxn>
              <a:cxn ang="0">
                <a:pos x="601" y="487"/>
              </a:cxn>
              <a:cxn ang="0">
                <a:pos x="665" y="551"/>
              </a:cxn>
              <a:cxn ang="0">
                <a:pos x="728" y="624"/>
              </a:cxn>
              <a:cxn ang="0">
                <a:pos x="809" y="711"/>
              </a:cxn>
              <a:cxn ang="0">
                <a:pos x="864" y="776"/>
              </a:cxn>
              <a:cxn ang="0">
                <a:pos x="888" y="832"/>
              </a:cxn>
              <a:cxn ang="0">
                <a:pos x="985" y="935"/>
              </a:cxn>
              <a:cxn ang="0">
                <a:pos x="1040" y="1032"/>
              </a:cxn>
              <a:cxn ang="0">
                <a:pos x="1081" y="1079"/>
              </a:cxn>
              <a:cxn ang="0">
                <a:pos x="1136" y="1160"/>
              </a:cxn>
              <a:cxn ang="0">
                <a:pos x="1177" y="1239"/>
              </a:cxn>
              <a:cxn ang="0">
                <a:pos x="1241" y="1335"/>
              </a:cxn>
              <a:cxn ang="0">
                <a:pos x="1273" y="1415"/>
              </a:cxn>
              <a:cxn ang="0">
                <a:pos x="1328" y="1528"/>
              </a:cxn>
              <a:cxn ang="0">
                <a:pos x="1376" y="1608"/>
              </a:cxn>
              <a:cxn ang="0">
                <a:pos x="1408" y="1720"/>
              </a:cxn>
              <a:cxn ang="0">
                <a:pos x="1440" y="1800"/>
              </a:cxn>
              <a:cxn ang="0">
                <a:pos x="1465" y="1863"/>
              </a:cxn>
              <a:cxn ang="0">
                <a:pos x="1513" y="1975"/>
              </a:cxn>
              <a:cxn ang="0">
                <a:pos x="1552" y="2088"/>
              </a:cxn>
              <a:cxn ang="0">
                <a:pos x="1584" y="2200"/>
              </a:cxn>
              <a:cxn ang="0">
                <a:pos x="1609" y="2311"/>
              </a:cxn>
              <a:cxn ang="0">
                <a:pos x="1632" y="2456"/>
              </a:cxn>
              <a:cxn ang="0">
                <a:pos x="1657" y="2567"/>
              </a:cxn>
              <a:cxn ang="0">
                <a:pos x="1680" y="2712"/>
              </a:cxn>
            </a:cxnLst>
            <a:rect l="0" t="0" r="r" b="b"/>
            <a:pathLst>
              <a:path w="1680" h="2768">
                <a:moveTo>
                  <a:pt x="1632" y="2744"/>
                </a:moveTo>
                <a:lnTo>
                  <a:pt x="1632" y="2728"/>
                </a:lnTo>
                <a:lnTo>
                  <a:pt x="1632" y="2712"/>
                </a:lnTo>
                <a:lnTo>
                  <a:pt x="1639" y="2729"/>
                </a:lnTo>
                <a:lnTo>
                  <a:pt x="1623" y="2713"/>
                </a:lnTo>
                <a:cubicBezTo>
                  <a:pt x="1619" y="2709"/>
                  <a:pt x="1616" y="2703"/>
                  <a:pt x="1616" y="2696"/>
                </a:cubicBezTo>
                <a:lnTo>
                  <a:pt x="1616" y="2680"/>
                </a:lnTo>
                <a:lnTo>
                  <a:pt x="1616" y="2664"/>
                </a:lnTo>
                <a:lnTo>
                  <a:pt x="1616" y="2648"/>
                </a:lnTo>
                <a:lnTo>
                  <a:pt x="1616" y="2632"/>
                </a:lnTo>
                <a:lnTo>
                  <a:pt x="1616" y="2616"/>
                </a:lnTo>
                <a:lnTo>
                  <a:pt x="1616" y="2600"/>
                </a:lnTo>
                <a:lnTo>
                  <a:pt x="1616" y="2584"/>
                </a:lnTo>
                <a:lnTo>
                  <a:pt x="1623" y="2601"/>
                </a:lnTo>
                <a:lnTo>
                  <a:pt x="1607" y="2585"/>
                </a:lnTo>
                <a:cubicBezTo>
                  <a:pt x="1603" y="2581"/>
                  <a:pt x="1600" y="2575"/>
                  <a:pt x="1600" y="2568"/>
                </a:cubicBezTo>
                <a:lnTo>
                  <a:pt x="1600" y="2552"/>
                </a:lnTo>
                <a:lnTo>
                  <a:pt x="1600" y="2536"/>
                </a:lnTo>
                <a:lnTo>
                  <a:pt x="1600" y="2520"/>
                </a:lnTo>
                <a:lnTo>
                  <a:pt x="1600" y="2504"/>
                </a:lnTo>
                <a:lnTo>
                  <a:pt x="1600" y="2488"/>
                </a:lnTo>
                <a:lnTo>
                  <a:pt x="1607" y="2505"/>
                </a:lnTo>
                <a:lnTo>
                  <a:pt x="1591" y="2489"/>
                </a:lnTo>
                <a:cubicBezTo>
                  <a:pt x="1587" y="2485"/>
                  <a:pt x="1584" y="2479"/>
                  <a:pt x="1584" y="2472"/>
                </a:cubicBezTo>
                <a:lnTo>
                  <a:pt x="1584" y="2456"/>
                </a:lnTo>
                <a:lnTo>
                  <a:pt x="1584" y="2440"/>
                </a:lnTo>
                <a:lnTo>
                  <a:pt x="1584" y="2424"/>
                </a:lnTo>
                <a:lnTo>
                  <a:pt x="1584" y="2408"/>
                </a:lnTo>
                <a:lnTo>
                  <a:pt x="1591" y="2425"/>
                </a:lnTo>
                <a:lnTo>
                  <a:pt x="1575" y="2409"/>
                </a:lnTo>
                <a:cubicBezTo>
                  <a:pt x="1571" y="2405"/>
                  <a:pt x="1568" y="2399"/>
                  <a:pt x="1568" y="2392"/>
                </a:cubicBezTo>
                <a:lnTo>
                  <a:pt x="1568" y="2376"/>
                </a:lnTo>
                <a:lnTo>
                  <a:pt x="1568" y="2360"/>
                </a:lnTo>
                <a:lnTo>
                  <a:pt x="1568" y="2344"/>
                </a:lnTo>
                <a:lnTo>
                  <a:pt x="1568" y="2328"/>
                </a:lnTo>
                <a:lnTo>
                  <a:pt x="1575" y="2345"/>
                </a:lnTo>
                <a:lnTo>
                  <a:pt x="1559" y="2329"/>
                </a:lnTo>
                <a:cubicBezTo>
                  <a:pt x="1555" y="2325"/>
                  <a:pt x="1552" y="2319"/>
                  <a:pt x="1552" y="2312"/>
                </a:cubicBezTo>
                <a:lnTo>
                  <a:pt x="1552" y="2296"/>
                </a:lnTo>
                <a:lnTo>
                  <a:pt x="1552" y="2280"/>
                </a:lnTo>
                <a:lnTo>
                  <a:pt x="1552" y="2264"/>
                </a:lnTo>
                <a:lnTo>
                  <a:pt x="1559" y="2281"/>
                </a:lnTo>
                <a:lnTo>
                  <a:pt x="1543" y="2265"/>
                </a:lnTo>
                <a:cubicBezTo>
                  <a:pt x="1539" y="2261"/>
                  <a:pt x="1536" y="2255"/>
                  <a:pt x="1536" y="2248"/>
                </a:cubicBezTo>
                <a:lnTo>
                  <a:pt x="1536" y="2232"/>
                </a:lnTo>
                <a:lnTo>
                  <a:pt x="1536" y="2216"/>
                </a:lnTo>
                <a:lnTo>
                  <a:pt x="1536" y="2200"/>
                </a:lnTo>
                <a:lnTo>
                  <a:pt x="1543" y="2217"/>
                </a:lnTo>
                <a:lnTo>
                  <a:pt x="1527" y="2201"/>
                </a:lnTo>
                <a:cubicBezTo>
                  <a:pt x="1523" y="2197"/>
                  <a:pt x="1520" y="2191"/>
                  <a:pt x="1520" y="2184"/>
                </a:cubicBezTo>
                <a:lnTo>
                  <a:pt x="1520" y="2168"/>
                </a:lnTo>
                <a:lnTo>
                  <a:pt x="1520" y="2152"/>
                </a:lnTo>
                <a:lnTo>
                  <a:pt x="1520" y="2136"/>
                </a:lnTo>
                <a:lnTo>
                  <a:pt x="1527" y="2153"/>
                </a:lnTo>
                <a:lnTo>
                  <a:pt x="1511" y="2137"/>
                </a:lnTo>
                <a:cubicBezTo>
                  <a:pt x="1507" y="2133"/>
                  <a:pt x="1504" y="2127"/>
                  <a:pt x="1504" y="2120"/>
                </a:cubicBezTo>
                <a:lnTo>
                  <a:pt x="1504" y="2104"/>
                </a:lnTo>
                <a:lnTo>
                  <a:pt x="1504" y="2088"/>
                </a:lnTo>
                <a:lnTo>
                  <a:pt x="1511" y="2105"/>
                </a:lnTo>
                <a:lnTo>
                  <a:pt x="1495" y="2089"/>
                </a:lnTo>
                <a:cubicBezTo>
                  <a:pt x="1491" y="2085"/>
                  <a:pt x="1488" y="2079"/>
                  <a:pt x="1488" y="2072"/>
                </a:cubicBezTo>
                <a:lnTo>
                  <a:pt x="1488" y="2056"/>
                </a:lnTo>
                <a:lnTo>
                  <a:pt x="1488" y="2040"/>
                </a:lnTo>
                <a:lnTo>
                  <a:pt x="1495" y="2057"/>
                </a:lnTo>
                <a:lnTo>
                  <a:pt x="1479" y="2041"/>
                </a:lnTo>
                <a:cubicBezTo>
                  <a:pt x="1475" y="2037"/>
                  <a:pt x="1472" y="2031"/>
                  <a:pt x="1472" y="2024"/>
                </a:cubicBezTo>
                <a:lnTo>
                  <a:pt x="1472" y="2008"/>
                </a:lnTo>
                <a:lnTo>
                  <a:pt x="1472" y="1992"/>
                </a:lnTo>
                <a:lnTo>
                  <a:pt x="1479" y="2009"/>
                </a:lnTo>
                <a:lnTo>
                  <a:pt x="1463" y="1993"/>
                </a:lnTo>
                <a:cubicBezTo>
                  <a:pt x="1459" y="1989"/>
                  <a:pt x="1456" y="1983"/>
                  <a:pt x="1456" y="1976"/>
                </a:cubicBezTo>
                <a:lnTo>
                  <a:pt x="1456" y="1960"/>
                </a:lnTo>
                <a:lnTo>
                  <a:pt x="1456" y="1944"/>
                </a:lnTo>
                <a:lnTo>
                  <a:pt x="1463" y="1961"/>
                </a:lnTo>
                <a:lnTo>
                  <a:pt x="1447" y="1945"/>
                </a:lnTo>
                <a:cubicBezTo>
                  <a:pt x="1443" y="1941"/>
                  <a:pt x="1440" y="1935"/>
                  <a:pt x="1440" y="1928"/>
                </a:cubicBezTo>
                <a:lnTo>
                  <a:pt x="1440" y="1912"/>
                </a:lnTo>
                <a:lnTo>
                  <a:pt x="1440" y="1896"/>
                </a:lnTo>
                <a:lnTo>
                  <a:pt x="1447" y="1913"/>
                </a:lnTo>
                <a:lnTo>
                  <a:pt x="1431" y="1897"/>
                </a:lnTo>
                <a:cubicBezTo>
                  <a:pt x="1427" y="1893"/>
                  <a:pt x="1424" y="1887"/>
                  <a:pt x="1424" y="1880"/>
                </a:cubicBezTo>
                <a:lnTo>
                  <a:pt x="1424" y="1864"/>
                </a:lnTo>
                <a:lnTo>
                  <a:pt x="1424" y="1848"/>
                </a:lnTo>
                <a:lnTo>
                  <a:pt x="1431" y="1865"/>
                </a:lnTo>
                <a:lnTo>
                  <a:pt x="1415" y="1849"/>
                </a:lnTo>
                <a:cubicBezTo>
                  <a:pt x="1411" y="1845"/>
                  <a:pt x="1408" y="1839"/>
                  <a:pt x="1408" y="1832"/>
                </a:cubicBezTo>
                <a:lnTo>
                  <a:pt x="1408" y="1816"/>
                </a:lnTo>
                <a:lnTo>
                  <a:pt x="1408" y="1800"/>
                </a:lnTo>
                <a:lnTo>
                  <a:pt x="1432" y="1824"/>
                </a:lnTo>
                <a:lnTo>
                  <a:pt x="1416" y="1824"/>
                </a:lnTo>
                <a:cubicBezTo>
                  <a:pt x="1403" y="1824"/>
                  <a:pt x="1392" y="1814"/>
                  <a:pt x="1392" y="1800"/>
                </a:cubicBezTo>
                <a:lnTo>
                  <a:pt x="1392" y="1784"/>
                </a:lnTo>
                <a:lnTo>
                  <a:pt x="1392" y="1768"/>
                </a:lnTo>
                <a:lnTo>
                  <a:pt x="1392" y="1752"/>
                </a:lnTo>
                <a:lnTo>
                  <a:pt x="1416" y="1776"/>
                </a:lnTo>
                <a:lnTo>
                  <a:pt x="1400" y="1776"/>
                </a:lnTo>
                <a:cubicBezTo>
                  <a:pt x="1387" y="1776"/>
                  <a:pt x="1376" y="1766"/>
                  <a:pt x="1376" y="1752"/>
                </a:cubicBezTo>
                <a:lnTo>
                  <a:pt x="1376" y="1736"/>
                </a:lnTo>
                <a:lnTo>
                  <a:pt x="1376" y="1720"/>
                </a:lnTo>
                <a:lnTo>
                  <a:pt x="1400" y="1744"/>
                </a:lnTo>
                <a:lnTo>
                  <a:pt x="1384" y="1744"/>
                </a:lnTo>
                <a:cubicBezTo>
                  <a:pt x="1371" y="1744"/>
                  <a:pt x="1360" y="1734"/>
                  <a:pt x="1360" y="1720"/>
                </a:cubicBezTo>
                <a:lnTo>
                  <a:pt x="1360" y="1704"/>
                </a:lnTo>
                <a:lnTo>
                  <a:pt x="1360" y="1688"/>
                </a:lnTo>
                <a:lnTo>
                  <a:pt x="1367" y="1705"/>
                </a:lnTo>
                <a:lnTo>
                  <a:pt x="1351" y="1689"/>
                </a:lnTo>
                <a:cubicBezTo>
                  <a:pt x="1347" y="1685"/>
                  <a:pt x="1344" y="1679"/>
                  <a:pt x="1344" y="1672"/>
                </a:cubicBezTo>
                <a:lnTo>
                  <a:pt x="1344" y="1656"/>
                </a:lnTo>
                <a:lnTo>
                  <a:pt x="1344" y="1640"/>
                </a:lnTo>
                <a:lnTo>
                  <a:pt x="1351" y="1657"/>
                </a:lnTo>
                <a:lnTo>
                  <a:pt x="1335" y="1641"/>
                </a:lnTo>
                <a:cubicBezTo>
                  <a:pt x="1331" y="1637"/>
                  <a:pt x="1328" y="1631"/>
                  <a:pt x="1328" y="1624"/>
                </a:cubicBezTo>
                <a:lnTo>
                  <a:pt x="1328" y="1608"/>
                </a:lnTo>
                <a:lnTo>
                  <a:pt x="1335" y="1625"/>
                </a:lnTo>
                <a:lnTo>
                  <a:pt x="1319" y="1609"/>
                </a:lnTo>
                <a:cubicBezTo>
                  <a:pt x="1315" y="1605"/>
                  <a:pt x="1312" y="1599"/>
                  <a:pt x="1312" y="1592"/>
                </a:cubicBezTo>
                <a:lnTo>
                  <a:pt x="1312" y="1576"/>
                </a:lnTo>
                <a:lnTo>
                  <a:pt x="1319" y="1593"/>
                </a:lnTo>
                <a:lnTo>
                  <a:pt x="1303" y="1577"/>
                </a:lnTo>
                <a:cubicBezTo>
                  <a:pt x="1299" y="1573"/>
                  <a:pt x="1296" y="1567"/>
                  <a:pt x="1296" y="1560"/>
                </a:cubicBezTo>
                <a:lnTo>
                  <a:pt x="1296" y="1544"/>
                </a:lnTo>
                <a:lnTo>
                  <a:pt x="1303" y="1561"/>
                </a:lnTo>
                <a:lnTo>
                  <a:pt x="1287" y="1545"/>
                </a:lnTo>
                <a:cubicBezTo>
                  <a:pt x="1283" y="1541"/>
                  <a:pt x="1280" y="1535"/>
                  <a:pt x="1280" y="1528"/>
                </a:cubicBezTo>
                <a:lnTo>
                  <a:pt x="1280" y="1512"/>
                </a:lnTo>
                <a:lnTo>
                  <a:pt x="1287" y="1529"/>
                </a:lnTo>
                <a:lnTo>
                  <a:pt x="1271" y="1513"/>
                </a:lnTo>
                <a:cubicBezTo>
                  <a:pt x="1267" y="1509"/>
                  <a:pt x="1264" y="1503"/>
                  <a:pt x="1264" y="1496"/>
                </a:cubicBezTo>
                <a:lnTo>
                  <a:pt x="1264" y="1480"/>
                </a:lnTo>
                <a:lnTo>
                  <a:pt x="1271" y="1497"/>
                </a:lnTo>
                <a:lnTo>
                  <a:pt x="1255" y="1481"/>
                </a:lnTo>
                <a:cubicBezTo>
                  <a:pt x="1251" y="1477"/>
                  <a:pt x="1248" y="1471"/>
                  <a:pt x="1248" y="1464"/>
                </a:cubicBezTo>
                <a:lnTo>
                  <a:pt x="1248" y="1448"/>
                </a:lnTo>
                <a:lnTo>
                  <a:pt x="1255" y="1465"/>
                </a:lnTo>
                <a:lnTo>
                  <a:pt x="1239" y="1449"/>
                </a:lnTo>
                <a:cubicBezTo>
                  <a:pt x="1235" y="1445"/>
                  <a:pt x="1232" y="1439"/>
                  <a:pt x="1232" y="1432"/>
                </a:cubicBezTo>
                <a:lnTo>
                  <a:pt x="1232" y="1416"/>
                </a:lnTo>
                <a:lnTo>
                  <a:pt x="1239" y="1433"/>
                </a:lnTo>
                <a:lnTo>
                  <a:pt x="1223" y="1417"/>
                </a:lnTo>
                <a:cubicBezTo>
                  <a:pt x="1219" y="1413"/>
                  <a:pt x="1216" y="1407"/>
                  <a:pt x="1216" y="1400"/>
                </a:cubicBezTo>
                <a:lnTo>
                  <a:pt x="1216" y="1384"/>
                </a:lnTo>
                <a:lnTo>
                  <a:pt x="1223" y="1401"/>
                </a:lnTo>
                <a:lnTo>
                  <a:pt x="1207" y="1385"/>
                </a:lnTo>
                <a:cubicBezTo>
                  <a:pt x="1203" y="1381"/>
                  <a:pt x="1200" y="1375"/>
                  <a:pt x="1200" y="1368"/>
                </a:cubicBezTo>
                <a:lnTo>
                  <a:pt x="1200" y="1352"/>
                </a:lnTo>
                <a:lnTo>
                  <a:pt x="1207" y="1369"/>
                </a:lnTo>
                <a:lnTo>
                  <a:pt x="1191" y="1353"/>
                </a:lnTo>
                <a:lnTo>
                  <a:pt x="1175" y="1337"/>
                </a:lnTo>
                <a:cubicBezTo>
                  <a:pt x="1171" y="1333"/>
                  <a:pt x="1168" y="1327"/>
                  <a:pt x="1168" y="1320"/>
                </a:cubicBezTo>
                <a:lnTo>
                  <a:pt x="1168" y="1304"/>
                </a:lnTo>
                <a:lnTo>
                  <a:pt x="1168" y="1288"/>
                </a:lnTo>
                <a:lnTo>
                  <a:pt x="1192" y="1312"/>
                </a:lnTo>
                <a:lnTo>
                  <a:pt x="1176" y="1312"/>
                </a:lnTo>
                <a:cubicBezTo>
                  <a:pt x="1163" y="1312"/>
                  <a:pt x="1152" y="1302"/>
                  <a:pt x="1152" y="1288"/>
                </a:cubicBezTo>
                <a:lnTo>
                  <a:pt x="1152" y="1272"/>
                </a:lnTo>
                <a:lnTo>
                  <a:pt x="1159" y="1289"/>
                </a:lnTo>
                <a:lnTo>
                  <a:pt x="1143" y="1273"/>
                </a:lnTo>
                <a:cubicBezTo>
                  <a:pt x="1139" y="1269"/>
                  <a:pt x="1136" y="1263"/>
                  <a:pt x="1136" y="1256"/>
                </a:cubicBezTo>
                <a:lnTo>
                  <a:pt x="1136" y="1240"/>
                </a:lnTo>
                <a:lnTo>
                  <a:pt x="1143" y="1257"/>
                </a:lnTo>
                <a:lnTo>
                  <a:pt x="1127" y="1241"/>
                </a:lnTo>
                <a:lnTo>
                  <a:pt x="1111" y="1225"/>
                </a:lnTo>
                <a:cubicBezTo>
                  <a:pt x="1107" y="1221"/>
                  <a:pt x="1104" y="1215"/>
                  <a:pt x="1104" y="1208"/>
                </a:cubicBezTo>
                <a:lnTo>
                  <a:pt x="1104" y="1192"/>
                </a:lnTo>
                <a:lnTo>
                  <a:pt x="1111" y="1209"/>
                </a:lnTo>
                <a:lnTo>
                  <a:pt x="1095" y="1193"/>
                </a:lnTo>
                <a:cubicBezTo>
                  <a:pt x="1091" y="1189"/>
                  <a:pt x="1088" y="1183"/>
                  <a:pt x="1088" y="1176"/>
                </a:cubicBezTo>
                <a:lnTo>
                  <a:pt x="1088" y="1160"/>
                </a:lnTo>
                <a:lnTo>
                  <a:pt x="1112" y="1184"/>
                </a:lnTo>
                <a:lnTo>
                  <a:pt x="1096" y="1184"/>
                </a:lnTo>
                <a:cubicBezTo>
                  <a:pt x="1083" y="1184"/>
                  <a:pt x="1072" y="1174"/>
                  <a:pt x="1072" y="1160"/>
                </a:cubicBezTo>
                <a:lnTo>
                  <a:pt x="1072" y="1144"/>
                </a:lnTo>
                <a:lnTo>
                  <a:pt x="1072" y="1128"/>
                </a:lnTo>
                <a:lnTo>
                  <a:pt x="1096" y="1152"/>
                </a:lnTo>
                <a:lnTo>
                  <a:pt x="1080" y="1152"/>
                </a:lnTo>
                <a:cubicBezTo>
                  <a:pt x="1067" y="1152"/>
                  <a:pt x="1056" y="1142"/>
                  <a:pt x="1056" y="1128"/>
                </a:cubicBezTo>
                <a:lnTo>
                  <a:pt x="1056" y="1112"/>
                </a:lnTo>
                <a:lnTo>
                  <a:pt x="1063" y="1129"/>
                </a:lnTo>
                <a:lnTo>
                  <a:pt x="1047" y="1113"/>
                </a:lnTo>
                <a:lnTo>
                  <a:pt x="1031" y="1097"/>
                </a:lnTo>
                <a:cubicBezTo>
                  <a:pt x="1027" y="1093"/>
                  <a:pt x="1024" y="1087"/>
                  <a:pt x="1024" y="1080"/>
                </a:cubicBezTo>
                <a:lnTo>
                  <a:pt x="1024" y="1064"/>
                </a:lnTo>
                <a:lnTo>
                  <a:pt x="1048" y="1088"/>
                </a:lnTo>
                <a:lnTo>
                  <a:pt x="1032" y="1088"/>
                </a:lnTo>
                <a:cubicBezTo>
                  <a:pt x="1019" y="1088"/>
                  <a:pt x="1008" y="1078"/>
                  <a:pt x="1008" y="1064"/>
                </a:cubicBezTo>
                <a:lnTo>
                  <a:pt x="1008" y="1048"/>
                </a:lnTo>
                <a:lnTo>
                  <a:pt x="1008" y="1032"/>
                </a:lnTo>
                <a:lnTo>
                  <a:pt x="1032" y="1056"/>
                </a:lnTo>
                <a:lnTo>
                  <a:pt x="1016" y="1056"/>
                </a:lnTo>
                <a:cubicBezTo>
                  <a:pt x="1003" y="1056"/>
                  <a:pt x="992" y="1046"/>
                  <a:pt x="992" y="1032"/>
                </a:cubicBezTo>
                <a:lnTo>
                  <a:pt x="992" y="1016"/>
                </a:lnTo>
                <a:lnTo>
                  <a:pt x="999" y="1033"/>
                </a:lnTo>
                <a:lnTo>
                  <a:pt x="983" y="1017"/>
                </a:lnTo>
                <a:lnTo>
                  <a:pt x="967" y="1001"/>
                </a:lnTo>
                <a:cubicBezTo>
                  <a:pt x="963" y="997"/>
                  <a:pt x="960" y="991"/>
                  <a:pt x="960" y="984"/>
                </a:cubicBezTo>
                <a:lnTo>
                  <a:pt x="960" y="968"/>
                </a:lnTo>
                <a:lnTo>
                  <a:pt x="984" y="992"/>
                </a:lnTo>
                <a:lnTo>
                  <a:pt x="968" y="992"/>
                </a:lnTo>
                <a:cubicBezTo>
                  <a:pt x="955" y="992"/>
                  <a:pt x="944" y="982"/>
                  <a:pt x="944" y="968"/>
                </a:cubicBezTo>
                <a:lnTo>
                  <a:pt x="944" y="952"/>
                </a:lnTo>
                <a:lnTo>
                  <a:pt x="951" y="969"/>
                </a:lnTo>
                <a:lnTo>
                  <a:pt x="935" y="953"/>
                </a:lnTo>
                <a:lnTo>
                  <a:pt x="919" y="937"/>
                </a:lnTo>
                <a:cubicBezTo>
                  <a:pt x="915" y="933"/>
                  <a:pt x="912" y="927"/>
                  <a:pt x="912" y="920"/>
                </a:cubicBezTo>
                <a:lnTo>
                  <a:pt x="912" y="904"/>
                </a:lnTo>
                <a:lnTo>
                  <a:pt x="919" y="921"/>
                </a:lnTo>
                <a:lnTo>
                  <a:pt x="903" y="905"/>
                </a:lnTo>
                <a:lnTo>
                  <a:pt x="887" y="889"/>
                </a:lnTo>
                <a:cubicBezTo>
                  <a:pt x="883" y="885"/>
                  <a:pt x="880" y="879"/>
                  <a:pt x="880" y="872"/>
                </a:cubicBezTo>
                <a:lnTo>
                  <a:pt x="880" y="856"/>
                </a:lnTo>
                <a:lnTo>
                  <a:pt x="904" y="880"/>
                </a:lnTo>
                <a:lnTo>
                  <a:pt x="888" y="880"/>
                </a:lnTo>
                <a:cubicBezTo>
                  <a:pt x="875" y="880"/>
                  <a:pt x="864" y="870"/>
                  <a:pt x="864" y="856"/>
                </a:cubicBezTo>
                <a:lnTo>
                  <a:pt x="864" y="840"/>
                </a:lnTo>
                <a:lnTo>
                  <a:pt x="871" y="857"/>
                </a:lnTo>
                <a:lnTo>
                  <a:pt x="855" y="841"/>
                </a:lnTo>
                <a:lnTo>
                  <a:pt x="839" y="825"/>
                </a:lnTo>
                <a:cubicBezTo>
                  <a:pt x="835" y="821"/>
                  <a:pt x="832" y="815"/>
                  <a:pt x="832" y="808"/>
                </a:cubicBezTo>
                <a:lnTo>
                  <a:pt x="832" y="792"/>
                </a:lnTo>
                <a:lnTo>
                  <a:pt x="856" y="816"/>
                </a:lnTo>
                <a:lnTo>
                  <a:pt x="840" y="816"/>
                </a:lnTo>
                <a:cubicBezTo>
                  <a:pt x="827" y="816"/>
                  <a:pt x="816" y="806"/>
                  <a:pt x="816" y="792"/>
                </a:cubicBezTo>
                <a:lnTo>
                  <a:pt x="816" y="776"/>
                </a:lnTo>
                <a:lnTo>
                  <a:pt x="823" y="793"/>
                </a:lnTo>
                <a:lnTo>
                  <a:pt x="807" y="777"/>
                </a:lnTo>
                <a:lnTo>
                  <a:pt x="824" y="784"/>
                </a:lnTo>
                <a:lnTo>
                  <a:pt x="808" y="784"/>
                </a:lnTo>
                <a:cubicBezTo>
                  <a:pt x="795" y="784"/>
                  <a:pt x="784" y="774"/>
                  <a:pt x="784" y="760"/>
                </a:cubicBezTo>
                <a:lnTo>
                  <a:pt x="784" y="744"/>
                </a:lnTo>
                <a:lnTo>
                  <a:pt x="808" y="768"/>
                </a:lnTo>
                <a:lnTo>
                  <a:pt x="792" y="768"/>
                </a:lnTo>
                <a:cubicBezTo>
                  <a:pt x="779" y="768"/>
                  <a:pt x="768" y="758"/>
                  <a:pt x="768" y="744"/>
                </a:cubicBezTo>
                <a:lnTo>
                  <a:pt x="768" y="728"/>
                </a:lnTo>
                <a:lnTo>
                  <a:pt x="775" y="745"/>
                </a:lnTo>
                <a:lnTo>
                  <a:pt x="759" y="729"/>
                </a:lnTo>
                <a:lnTo>
                  <a:pt x="743" y="713"/>
                </a:lnTo>
                <a:cubicBezTo>
                  <a:pt x="739" y="709"/>
                  <a:pt x="736" y="703"/>
                  <a:pt x="736" y="696"/>
                </a:cubicBezTo>
                <a:lnTo>
                  <a:pt x="736" y="680"/>
                </a:lnTo>
                <a:lnTo>
                  <a:pt x="760" y="704"/>
                </a:lnTo>
                <a:lnTo>
                  <a:pt x="744" y="704"/>
                </a:lnTo>
                <a:cubicBezTo>
                  <a:pt x="731" y="704"/>
                  <a:pt x="720" y="694"/>
                  <a:pt x="720" y="680"/>
                </a:cubicBezTo>
                <a:lnTo>
                  <a:pt x="720" y="664"/>
                </a:lnTo>
                <a:lnTo>
                  <a:pt x="727" y="681"/>
                </a:lnTo>
                <a:lnTo>
                  <a:pt x="711" y="665"/>
                </a:lnTo>
                <a:lnTo>
                  <a:pt x="728" y="672"/>
                </a:lnTo>
                <a:lnTo>
                  <a:pt x="712" y="672"/>
                </a:lnTo>
                <a:cubicBezTo>
                  <a:pt x="699" y="672"/>
                  <a:pt x="688" y="662"/>
                  <a:pt x="688" y="648"/>
                </a:cubicBezTo>
                <a:lnTo>
                  <a:pt x="688" y="632"/>
                </a:lnTo>
                <a:lnTo>
                  <a:pt x="712" y="656"/>
                </a:lnTo>
                <a:lnTo>
                  <a:pt x="696" y="656"/>
                </a:lnTo>
                <a:cubicBezTo>
                  <a:pt x="683" y="656"/>
                  <a:pt x="672" y="646"/>
                  <a:pt x="672" y="632"/>
                </a:cubicBezTo>
                <a:lnTo>
                  <a:pt x="672" y="616"/>
                </a:lnTo>
                <a:lnTo>
                  <a:pt x="679" y="633"/>
                </a:lnTo>
                <a:lnTo>
                  <a:pt x="663" y="617"/>
                </a:lnTo>
                <a:lnTo>
                  <a:pt x="647" y="601"/>
                </a:lnTo>
                <a:lnTo>
                  <a:pt x="631" y="585"/>
                </a:lnTo>
                <a:lnTo>
                  <a:pt x="615" y="569"/>
                </a:lnTo>
                <a:cubicBezTo>
                  <a:pt x="611" y="565"/>
                  <a:pt x="608" y="559"/>
                  <a:pt x="608" y="552"/>
                </a:cubicBezTo>
                <a:lnTo>
                  <a:pt x="608" y="536"/>
                </a:lnTo>
                <a:lnTo>
                  <a:pt x="632" y="560"/>
                </a:lnTo>
                <a:lnTo>
                  <a:pt x="616" y="560"/>
                </a:lnTo>
                <a:cubicBezTo>
                  <a:pt x="603" y="560"/>
                  <a:pt x="592" y="550"/>
                  <a:pt x="592" y="536"/>
                </a:cubicBezTo>
                <a:lnTo>
                  <a:pt x="592" y="520"/>
                </a:lnTo>
                <a:lnTo>
                  <a:pt x="616" y="544"/>
                </a:lnTo>
                <a:lnTo>
                  <a:pt x="600" y="544"/>
                </a:lnTo>
                <a:cubicBezTo>
                  <a:pt x="594" y="544"/>
                  <a:pt x="588" y="542"/>
                  <a:pt x="583" y="537"/>
                </a:cubicBezTo>
                <a:lnTo>
                  <a:pt x="567" y="521"/>
                </a:lnTo>
                <a:cubicBezTo>
                  <a:pt x="563" y="517"/>
                  <a:pt x="560" y="511"/>
                  <a:pt x="560" y="504"/>
                </a:cubicBezTo>
                <a:lnTo>
                  <a:pt x="560" y="488"/>
                </a:lnTo>
                <a:lnTo>
                  <a:pt x="584" y="512"/>
                </a:lnTo>
                <a:lnTo>
                  <a:pt x="568" y="512"/>
                </a:lnTo>
                <a:cubicBezTo>
                  <a:pt x="562" y="512"/>
                  <a:pt x="556" y="510"/>
                  <a:pt x="551" y="505"/>
                </a:cubicBezTo>
                <a:lnTo>
                  <a:pt x="535" y="489"/>
                </a:lnTo>
                <a:cubicBezTo>
                  <a:pt x="531" y="485"/>
                  <a:pt x="528" y="479"/>
                  <a:pt x="528" y="472"/>
                </a:cubicBezTo>
                <a:lnTo>
                  <a:pt x="528" y="456"/>
                </a:lnTo>
                <a:lnTo>
                  <a:pt x="552" y="480"/>
                </a:lnTo>
                <a:lnTo>
                  <a:pt x="536" y="480"/>
                </a:lnTo>
                <a:cubicBezTo>
                  <a:pt x="523" y="480"/>
                  <a:pt x="512" y="470"/>
                  <a:pt x="512" y="456"/>
                </a:cubicBezTo>
                <a:lnTo>
                  <a:pt x="512" y="440"/>
                </a:lnTo>
                <a:lnTo>
                  <a:pt x="536" y="464"/>
                </a:lnTo>
                <a:lnTo>
                  <a:pt x="520" y="464"/>
                </a:lnTo>
                <a:cubicBezTo>
                  <a:pt x="514" y="464"/>
                  <a:pt x="508" y="462"/>
                  <a:pt x="503" y="457"/>
                </a:cubicBezTo>
                <a:lnTo>
                  <a:pt x="487" y="441"/>
                </a:lnTo>
                <a:cubicBezTo>
                  <a:pt x="483" y="437"/>
                  <a:pt x="480" y="431"/>
                  <a:pt x="480" y="424"/>
                </a:cubicBezTo>
                <a:lnTo>
                  <a:pt x="480" y="408"/>
                </a:lnTo>
                <a:lnTo>
                  <a:pt x="504" y="432"/>
                </a:lnTo>
                <a:lnTo>
                  <a:pt x="488" y="432"/>
                </a:lnTo>
                <a:cubicBezTo>
                  <a:pt x="482" y="432"/>
                  <a:pt x="476" y="430"/>
                  <a:pt x="471" y="425"/>
                </a:cubicBezTo>
                <a:lnTo>
                  <a:pt x="455" y="409"/>
                </a:lnTo>
                <a:lnTo>
                  <a:pt x="439" y="393"/>
                </a:lnTo>
                <a:lnTo>
                  <a:pt x="423" y="377"/>
                </a:lnTo>
                <a:lnTo>
                  <a:pt x="407" y="361"/>
                </a:lnTo>
                <a:lnTo>
                  <a:pt x="391" y="345"/>
                </a:lnTo>
                <a:lnTo>
                  <a:pt x="375" y="329"/>
                </a:lnTo>
                <a:lnTo>
                  <a:pt x="392" y="336"/>
                </a:lnTo>
                <a:lnTo>
                  <a:pt x="376" y="336"/>
                </a:lnTo>
                <a:cubicBezTo>
                  <a:pt x="363" y="336"/>
                  <a:pt x="352" y="326"/>
                  <a:pt x="352" y="312"/>
                </a:cubicBezTo>
                <a:lnTo>
                  <a:pt x="352" y="296"/>
                </a:lnTo>
                <a:lnTo>
                  <a:pt x="359" y="313"/>
                </a:lnTo>
                <a:lnTo>
                  <a:pt x="343" y="297"/>
                </a:lnTo>
                <a:lnTo>
                  <a:pt x="360" y="304"/>
                </a:lnTo>
                <a:lnTo>
                  <a:pt x="344" y="304"/>
                </a:lnTo>
                <a:cubicBezTo>
                  <a:pt x="331" y="304"/>
                  <a:pt x="320" y="294"/>
                  <a:pt x="320" y="280"/>
                </a:cubicBezTo>
                <a:lnTo>
                  <a:pt x="320" y="264"/>
                </a:lnTo>
                <a:lnTo>
                  <a:pt x="344" y="288"/>
                </a:lnTo>
                <a:lnTo>
                  <a:pt x="328" y="288"/>
                </a:lnTo>
                <a:cubicBezTo>
                  <a:pt x="322" y="288"/>
                  <a:pt x="316" y="286"/>
                  <a:pt x="311" y="281"/>
                </a:cubicBezTo>
                <a:lnTo>
                  <a:pt x="295" y="265"/>
                </a:lnTo>
                <a:lnTo>
                  <a:pt x="279" y="249"/>
                </a:lnTo>
                <a:lnTo>
                  <a:pt x="263" y="233"/>
                </a:lnTo>
                <a:lnTo>
                  <a:pt x="247" y="217"/>
                </a:lnTo>
                <a:lnTo>
                  <a:pt x="264" y="224"/>
                </a:lnTo>
                <a:lnTo>
                  <a:pt x="248" y="224"/>
                </a:lnTo>
                <a:cubicBezTo>
                  <a:pt x="235" y="224"/>
                  <a:pt x="224" y="214"/>
                  <a:pt x="224" y="200"/>
                </a:cubicBezTo>
                <a:lnTo>
                  <a:pt x="224" y="184"/>
                </a:lnTo>
                <a:lnTo>
                  <a:pt x="248" y="208"/>
                </a:lnTo>
                <a:lnTo>
                  <a:pt x="232" y="208"/>
                </a:lnTo>
                <a:cubicBezTo>
                  <a:pt x="226" y="208"/>
                  <a:pt x="220" y="206"/>
                  <a:pt x="215" y="201"/>
                </a:cubicBezTo>
                <a:lnTo>
                  <a:pt x="199" y="185"/>
                </a:lnTo>
                <a:lnTo>
                  <a:pt x="183" y="169"/>
                </a:lnTo>
                <a:lnTo>
                  <a:pt x="167" y="153"/>
                </a:lnTo>
                <a:lnTo>
                  <a:pt x="184" y="160"/>
                </a:lnTo>
                <a:lnTo>
                  <a:pt x="168" y="160"/>
                </a:lnTo>
                <a:cubicBezTo>
                  <a:pt x="162" y="160"/>
                  <a:pt x="156" y="158"/>
                  <a:pt x="151" y="153"/>
                </a:cubicBezTo>
                <a:lnTo>
                  <a:pt x="135" y="137"/>
                </a:lnTo>
                <a:lnTo>
                  <a:pt x="119" y="121"/>
                </a:lnTo>
                <a:lnTo>
                  <a:pt x="103" y="105"/>
                </a:lnTo>
                <a:lnTo>
                  <a:pt x="120" y="112"/>
                </a:lnTo>
                <a:lnTo>
                  <a:pt x="104" y="112"/>
                </a:lnTo>
                <a:cubicBezTo>
                  <a:pt x="98" y="112"/>
                  <a:pt x="92" y="110"/>
                  <a:pt x="87" y="105"/>
                </a:cubicBezTo>
                <a:lnTo>
                  <a:pt x="71" y="89"/>
                </a:lnTo>
                <a:lnTo>
                  <a:pt x="55" y="73"/>
                </a:lnTo>
                <a:lnTo>
                  <a:pt x="39" y="57"/>
                </a:lnTo>
                <a:lnTo>
                  <a:pt x="23" y="41"/>
                </a:lnTo>
                <a:lnTo>
                  <a:pt x="40" y="48"/>
                </a:lnTo>
                <a:lnTo>
                  <a:pt x="24" y="48"/>
                </a:lnTo>
                <a:cubicBezTo>
                  <a:pt x="11" y="48"/>
                  <a:pt x="0" y="38"/>
                  <a:pt x="0" y="24"/>
                </a:cubicBezTo>
                <a:cubicBezTo>
                  <a:pt x="0" y="11"/>
                  <a:pt x="11" y="0"/>
                  <a:pt x="24" y="0"/>
                </a:cubicBezTo>
                <a:lnTo>
                  <a:pt x="40" y="0"/>
                </a:lnTo>
                <a:cubicBezTo>
                  <a:pt x="47" y="0"/>
                  <a:pt x="53" y="3"/>
                  <a:pt x="57" y="7"/>
                </a:cubicBezTo>
                <a:lnTo>
                  <a:pt x="73" y="23"/>
                </a:lnTo>
                <a:lnTo>
                  <a:pt x="89" y="39"/>
                </a:lnTo>
                <a:lnTo>
                  <a:pt x="105" y="55"/>
                </a:lnTo>
                <a:lnTo>
                  <a:pt x="121" y="71"/>
                </a:lnTo>
                <a:lnTo>
                  <a:pt x="104" y="64"/>
                </a:lnTo>
                <a:lnTo>
                  <a:pt x="120" y="64"/>
                </a:lnTo>
                <a:cubicBezTo>
                  <a:pt x="127" y="64"/>
                  <a:pt x="133" y="67"/>
                  <a:pt x="137" y="71"/>
                </a:cubicBezTo>
                <a:lnTo>
                  <a:pt x="153" y="87"/>
                </a:lnTo>
                <a:lnTo>
                  <a:pt x="169" y="103"/>
                </a:lnTo>
                <a:lnTo>
                  <a:pt x="185" y="119"/>
                </a:lnTo>
                <a:lnTo>
                  <a:pt x="168" y="112"/>
                </a:lnTo>
                <a:lnTo>
                  <a:pt x="184" y="112"/>
                </a:lnTo>
                <a:cubicBezTo>
                  <a:pt x="191" y="112"/>
                  <a:pt x="197" y="115"/>
                  <a:pt x="201" y="119"/>
                </a:cubicBezTo>
                <a:lnTo>
                  <a:pt x="217" y="135"/>
                </a:lnTo>
                <a:lnTo>
                  <a:pt x="233" y="151"/>
                </a:lnTo>
                <a:lnTo>
                  <a:pt x="249" y="167"/>
                </a:lnTo>
                <a:lnTo>
                  <a:pt x="232" y="160"/>
                </a:lnTo>
                <a:lnTo>
                  <a:pt x="248" y="160"/>
                </a:lnTo>
                <a:cubicBezTo>
                  <a:pt x="262" y="160"/>
                  <a:pt x="272" y="171"/>
                  <a:pt x="272" y="184"/>
                </a:cubicBezTo>
                <a:lnTo>
                  <a:pt x="272" y="200"/>
                </a:lnTo>
                <a:lnTo>
                  <a:pt x="248" y="176"/>
                </a:lnTo>
                <a:lnTo>
                  <a:pt x="264" y="176"/>
                </a:lnTo>
                <a:cubicBezTo>
                  <a:pt x="271" y="176"/>
                  <a:pt x="277" y="179"/>
                  <a:pt x="281" y="183"/>
                </a:cubicBezTo>
                <a:lnTo>
                  <a:pt x="297" y="199"/>
                </a:lnTo>
                <a:lnTo>
                  <a:pt x="313" y="215"/>
                </a:lnTo>
                <a:lnTo>
                  <a:pt x="329" y="231"/>
                </a:lnTo>
                <a:lnTo>
                  <a:pt x="345" y="247"/>
                </a:lnTo>
                <a:lnTo>
                  <a:pt x="328" y="240"/>
                </a:lnTo>
                <a:lnTo>
                  <a:pt x="344" y="240"/>
                </a:lnTo>
                <a:cubicBezTo>
                  <a:pt x="358" y="240"/>
                  <a:pt x="368" y="251"/>
                  <a:pt x="368" y="264"/>
                </a:cubicBezTo>
                <a:lnTo>
                  <a:pt x="368" y="280"/>
                </a:lnTo>
                <a:lnTo>
                  <a:pt x="344" y="256"/>
                </a:lnTo>
                <a:lnTo>
                  <a:pt x="360" y="256"/>
                </a:lnTo>
                <a:cubicBezTo>
                  <a:pt x="367" y="256"/>
                  <a:pt x="373" y="259"/>
                  <a:pt x="377" y="263"/>
                </a:cubicBezTo>
                <a:lnTo>
                  <a:pt x="393" y="279"/>
                </a:lnTo>
                <a:cubicBezTo>
                  <a:pt x="398" y="284"/>
                  <a:pt x="400" y="290"/>
                  <a:pt x="400" y="296"/>
                </a:cubicBezTo>
                <a:lnTo>
                  <a:pt x="400" y="312"/>
                </a:lnTo>
                <a:lnTo>
                  <a:pt x="376" y="288"/>
                </a:lnTo>
                <a:lnTo>
                  <a:pt x="392" y="288"/>
                </a:lnTo>
                <a:cubicBezTo>
                  <a:pt x="399" y="288"/>
                  <a:pt x="405" y="291"/>
                  <a:pt x="409" y="295"/>
                </a:cubicBezTo>
                <a:lnTo>
                  <a:pt x="425" y="311"/>
                </a:lnTo>
                <a:lnTo>
                  <a:pt x="441" y="327"/>
                </a:lnTo>
                <a:lnTo>
                  <a:pt x="457" y="343"/>
                </a:lnTo>
                <a:lnTo>
                  <a:pt x="473" y="359"/>
                </a:lnTo>
                <a:lnTo>
                  <a:pt x="489" y="375"/>
                </a:lnTo>
                <a:lnTo>
                  <a:pt x="505" y="391"/>
                </a:lnTo>
                <a:lnTo>
                  <a:pt x="488" y="384"/>
                </a:lnTo>
                <a:lnTo>
                  <a:pt x="504" y="384"/>
                </a:lnTo>
                <a:cubicBezTo>
                  <a:pt x="518" y="384"/>
                  <a:pt x="528" y="395"/>
                  <a:pt x="528" y="408"/>
                </a:cubicBezTo>
                <a:lnTo>
                  <a:pt x="528" y="424"/>
                </a:lnTo>
                <a:lnTo>
                  <a:pt x="521" y="407"/>
                </a:lnTo>
                <a:lnTo>
                  <a:pt x="537" y="423"/>
                </a:lnTo>
                <a:lnTo>
                  <a:pt x="520" y="416"/>
                </a:lnTo>
                <a:lnTo>
                  <a:pt x="536" y="416"/>
                </a:lnTo>
                <a:cubicBezTo>
                  <a:pt x="550" y="416"/>
                  <a:pt x="560" y="427"/>
                  <a:pt x="560" y="440"/>
                </a:cubicBezTo>
                <a:lnTo>
                  <a:pt x="560" y="456"/>
                </a:lnTo>
                <a:lnTo>
                  <a:pt x="536" y="432"/>
                </a:lnTo>
                <a:lnTo>
                  <a:pt x="552" y="432"/>
                </a:lnTo>
                <a:cubicBezTo>
                  <a:pt x="566" y="432"/>
                  <a:pt x="576" y="443"/>
                  <a:pt x="576" y="456"/>
                </a:cubicBezTo>
                <a:lnTo>
                  <a:pt x="576" y="472"/>
                </a:lnTo>
                <a:lnTo>
                  <a:pt x="569" y="455"/>
                </a:lnTo>
                <a:lnTo>
                  <a:pt x="585" y="471"/>
                </a:lnTo>
                <a:lnTo>
                  <a:pt x="568" y="464"/>
                </a:lnTo>
                <a:lnTo>
                  <a:pt x="584" y="464"/>
                </a:lnTo>
                <a:cubicBezTo>
                  <a:pt x="598" y="464"/>
                  <a:pt x="608" y="475"/>
                  <a:pt x="608" y="488"/>
                </a:cubicBezTo>
                <a:lnTo>
                  <a:pt x="608" y="504"/>
                </a:lnTo>
                <a:lnTo>
                  <a:pt x="601" y="487"/>
                </a:lnTo>
                <a:lnTo>
                  <a:pt x="617" y="503"/>
                </a:lnTo>
                <a:lnTo>
                  <a:pt x="600" y="496"/>
                </a:lnTo>
                <a:lnTo>
                  <a:pt x="616" y="496"/>
                </a:lnTo>
                <a:cubicBezTo>
                  <a:pt x="630" y="496"/>
                  <a:pt x="640" y="507"/>
                  <a:pt x="640" y="520"/>
                </a:cubicBezTo>
                <a:lnTo>
                  <a:pt x="640" y="536"/>
                </a:lnTo>
                <a:lnTo>
                  <a:pt x="616" y="512"/>
                </a:lnTo>
                <a:lnTo>
                  <a:pt x="632" y="512"/>
                </a:lnTo>
                <a:cubicBezTo>
                  <a:pt x="646" y="512"/>
                  <a:pt x="656" y="523"/>
                  <a:pt x="656" y="536"/>
                </a:cubicBezTo>
                <a:lnTo>
                  <a:pt x="656" y="552"/>
                </a:lnTo>
                <a:lnTo>
                  <a:pt x="649" y="535"/>
                </a:lnTo>
                <a:lnTo>
                  <a:pt x="665" y="551"/>
                </a:lnTo>
                <a:lnTo>
                  <a:pt x="681" y="567"/>
                </a:lnTo>
                <a:lnTo>
                  <a:pt x="697" y="583"/>
                </a:lnTo>
                <a:lnTo>
                  <a:pt x="713" y="599"/>
                </a:lnTo>
                <a:cubicBezTo>
                  <a:pt x="718" y="604"/>
                  <a:pt x="720" y="610"/>
                  <a:pt x="720" y="616"/>
                </a:cubicBezTo>
                <a:lnTo>
                  <a:pt x="720" y="632"/>
                </a:lnTo>
                <a:lnTo>
                  <a:pt x="696" y="608"/>
                </a:lnTo>
                <a:lnTo>
                  <a:pt x="712" y="608"/>
                </a:lnTo>
                <a:cubicBezTo>
                  <a:pt x="726" y="608"/>
                  <a:pt x="736" y="619"/>
                  <a:pt x="736" y="632"/>
                </a:cubicBezTo>
                <a:lnTo>
                  <a:pt x="736" y="648"/>
                </a:lnTo>
                <a:lnTo>
                  <a:pt x="712" y="624"/>
                </a:lnTo>
                <a:lnTo>
                  <a:pt x="728" y="624"/>
                </a:lnTo>
                <a:cubicBezTo>
                  <a:pt x="735" y="624"/>
                  <a:pt x="741" y="627"/>
                  <a:pt x="745" y="631"/>
                </a:cubicBezTo>
                <a:lnTo>
                  <a:pt x="761" y="647"/>
                </a:lnTo>
                <a:cubicBezTo>
                  <a:pt x="766" y="652"/>
                  <a:pt x="768" y="658"/>
                  <a:pt x="768" y="664"/>
                </a:cubicBezTo>
                <a:lnTo>
                  <a:pt x="768" y="680"/>
                </a:lnTo>
                <a:lnTo>
                  <a:pt x="744" y="656"/>
                </a:lnTo>
                <a:lnTo>
                  <a:pt x="760" y="656"/>
                </a:lnTo>
                <a:cubicBezTo>
                  <a:pt x="774" y="656"/>
                  <a:pt x="784" y="667"/>
                  <a:pt x="784" y="680"/>
                </a:cubicBezTo>
                <a:lnTo>
                  <a:pt x="784" y="696"/>
                </a:lnTo>
                <a:lnTo>
                  <a:pt x="777" y="679"/>
                </a:lnTo>
                <a:lnTo>
                  <a:pt x="793" y="695"/>
                </a:lnTo>
                <a:lnTo>
                  <a:pt x="809" y="711"/>
                </a:lnTo>
                <a:cubicBezTo>
                  <a:pt x="814" y="716"/>
                  <a:pt x="816" y="722"/>
                  <a:pt x="816" y="728"/>
                </a:cubicBezTo>
                <a:lnTo>
                  <a:pt x="816" y="744"/>
                </a:lnTo>
                <a:lnTo>
                  <a:pt x="792" y="720"/>
                </a:lnTo>
                <a:lnTo>
                  <a:pt x="808" y="720"/>
                </a:lnTo>
                <a:cubicBezTo>
                  <a:pt x="822" y="720"/>
                  <a:pt x="832" y="731"/>
                  <a:pt x="832" y="744"/>
                </a:cubicBezTo>
                <a:lnTo>
                  <a:pt x="832" y="760"/>
                </a:lnTo>
                <a:lnTo>
                  <a:pt x="808" y="736"/>
                </a:lnTo>
                <a:lnTo>
                  <a:pt x="824" y="736"/>
                </a:lnTo>
                <a:cubicBezTo>
                  <a:pt x="831" y="736"/>
                  <a:pt x="837" y="739"/>
                  <a:pt x="841" y="743"/>
                </a:cubicBezTo>
                <a:lnTo>
                  <a:pt x="857" y="759"/>
                </a:lnTo>
                <a:cubicBezTo>
                  <a:pt x="862" y="764"/>
                  <a:pt x="864" y="770"/>
                  <a:pt x="864" y="776"/>
                </a:cubicBezTo>
                <a:lnTo>
                  <a:pt x="864" y="792"/>
                </a:lnTo>
                <a:lnTo>
                  <a:pt x="840" y="768"/>
                </a:lnTo>
                <a:lnTo>
                  <a:pt x="856" y="768"/>
                </a:lnTo>
                <a:cubicBezTo>
                  <a:pt x="870" y="768"/>
                  <a:pt x="880" y="779"/>
                  <a:pt x="880" y="792"/>
                </a:cubicBezTo>
                <a:lnTo>
                  <a:pt x="880" y="808"/>
                </a:lnTo>
                <a:lnTo>
                  <a:pt x="873" y="791"/>
                </a:lnTo>
                <a:lnTo>
                  <a:pt x="889" y="807"/>
                </a:lnTo>
                <a:lnTo>
                  <a:pt x="905" y="823"/>
                </a:lnTo>
                <a:cubicBezTo>
                  <a:pt x="910" y="828"/>
                  <a:pt x="912" y="834"/>
                  <a:pt x="912" y="840"/>
                </a:cubicBezTo>
                <a:lnTo>
                  <a:pt x="912" y="856"/>
                </a:lnTo>
                <a:lnTo>
                  <a:pt x="888" y="832"/>
                </a:lnTo>
                <a:lnTo>
                  <a:pt x="904" y="832"/>
                </a:lnTo>
                <a:cubicBezTo>
                  <a:pt x="918" y="832"/>
                  <a:pt x="928" y="843"/>
                  <a:pt x="928" y="856"/>
                </a:cubicBezTo>
                <a:lnTo>
                  <a:pt x="928" y="872"/>
                </a:lnTo>
                <a:lnTo>
                  <a:pt x="921" y="855"/>
                </a:lnTo>
                <a:lnTo>
                  <a:pt x="937" y="871"/>
                </a:lnTo>
                <a:lnTo>
                  <a:pt x="953" y="887"/>
                </a:lnTo>
                <a:cubicBezTo>
                  <a:pt x="958" y="892"/>
                  <a:pt x="960" y="898"/>
                  <a:pt x="960" y="904"/>
                </a:cubicBezTo>
                <a:lnTo>
                  <a:pt x="960" y="920"/>
                </a:lnTo>
                <a:lnTo>
                  <a:pt x="953" y="903"/>
                </a:lnTo>
                <a:lnTo>
                  <a:pt x="969" y="919"/>
                </a:lnTo>
                <a:lnTo>
                  <a:pt x="985" y="935"/>
                </a:lnTo>
                <a:cubicBezTo>
                  <a:pt x="990" y="940"/>
                  <a:pt x="992" y="946"/>
                  <a:pt x="992" y="952"/>
                </a:cubicBezTo>
                <a:lnTo>
                  <a:pt x="992" y="968"/>
                </a:lnTo>
                <a:lnTo>
                  <a:pt x="968" y="944"/>
                </a:lnTo>
                <a:lnTo>
                  <a:pt x="984" y="944"/>
                </a:lnTo>
                <a:cubicBezTo>
                  <a:pt x="998" y="944"/>
                  <a:pt x="1008" y="955"/>
                  <a:pt x="1008" y="968"/>
                </a:cubicBezTo>
                <a:lnTo>
                  <a:pt x="1008" y="984"/>
                </a:lnTo>
                <a:lnTo>
                  <a:pt x="1001" y="967"/>
                </a:lnTo>
                <a:lnTo>
                  <a:pt x="1017" y="983"/>
                </a:lnTo>
                <a:lnTo>
                  <a:pt x="1033" y="999"/>
                </a:lnTo>
                <a:cubicBezTo>
                  <a:pt x="1038" y="1004"/>
                  <a:pt x="1040" y="1010"/>
                  <a:pt x="1040" y="1016"/>
                </a:cubicBezTo>
                <a:lnTo>
                  <a:pt x="1040" y="1032"/>
                </a:lnTo>
                <a:lnTo>
                  <a:pt x="1016" y="1008"/>
                </a:lnTo>
                <a:lnTo>
                  <a:pt x="1032" y="1008"/>
                </a:lnTo>
                <a:cubicBezTo>
                  <a:pt x="1046" y="1008"/>
                  <a:pt x="1056" y="1019"/>
                  <a:pt x="1056" y="1032"/>
                </a:cubicBezTo>
                <a:lnTo>
                  <a:pt x="1056" y="1048"/>
                </a:lnTo>
                <a:lnTo>
                  <a:pt x="1056" y="1064"/>
                </a:lnTo>
                <a:lnTo>
                  <a:pt x="1032" y="1040"/>
                </a:lnTo>
                <a:lnTo>
                  <a:pt x="1048" y="1040"/>
                </a:lnTo>
                <a:cubicBezTo>
                  <a:pt x="1062" y="1040"/>
                  <a:pt x="1072" y="1051"/>
                  <a:pt x="1072" y="1064"/>
                </a:cubicBezTo>
                <a:lnTo>
                  <a:pt x="1072" y="1080"/>
                </a:lnTo>
                <a:lnTo>
                  <a:pt x="1065" y="1063"/>
                </a:lnTo>
                <a:lnTo>
                  <a:pt x="1081" y="1079"/>
                </a:lnTo>
                <a:lnTo>
                  <a:pt x="1097" y="1095"/>
                </a:lnTo>
                <a:cubicBezTo>
                  <a:pt x="1102" y="1100"/>
                  <a:pt x="1104" y="1106"/>
                  <a:pt x="1104" y="1112"/>
                </a:cubicBezTo>
                <a:lnTo>
                  <a:pt x="1104" y="1128"/>
                </a:lnTo>
                <a:lnTo>
                  <a:pt x="1080" y="1104"/>
                </a:lnTo>
                <a:lnTo>
                  <a:pt x="1096" y="1104"/>
                </a:lnTo>
                <a:cubicBezTo>
                  <a:pt x="1110" y="1104"/>
                  <a:pt x="1120" y="1115"/>
                  <a:pt x="1120" y="1128"/>
                </a:cubicBezTo>
                <a:lnTo>
                  <a:pt x="1120" y="1144"/>
                </a:lnTo>
                <a:lnTo>
                  <a:pt x="1120" y="1160"/>
                </a:lnTo>
                <a:lnTo>
                  <a:pt x="1096" y="1136"/>
                </a:lnTo>
                <a:lnTo>
                  <a:pt x="1112" y="1136"/>
                </a:lnTo>
                <a:cubicBezTo>
                  <a:pt x="1126" y="1136"/>
                  <a:pt x="1136" y="1147"/>
                  <a:pt x="1136" y="1160"/>
                </a:cubicBezTo>
                <a:lnTo>
                  <a:pt x="1136" y="1176"/>
                </a:lnTo>
                <a:lnTo>
                  <a:pt x="1129" y="1159"/>
                </a:lnTo>
                <a:lnTo>
                  <a:pt x="1145" y="1175"/>
                </a:lnTo>
                <a:cubicBezTo>
                  <a:pt x="1150" y="1180"/>
                  <a:pt x="1152" y="1186"/>
                  <a:pt x="1152" y="1192"/>
                </a:cubicBezTo>
                <a:lnTo>
                  <a:pt x="1152" y="1208"/>
                </a:lnTo>
                <a:lnTo>
                  <a:pt x="1145" y="1191"/>
                </a:lnTo>
                <a:lnTo>
                  <a:pt x="1161" y="1207"/>
                </a:lnTo>
                <a:lnTo>
                  <a:pt x="1177" y="1223"/>
                </a:lnTo>
                <a:cubicBezTo>
                  <a:pt x="1182" y="1228"/>
                  <a:pt x="1184" y="1234"/>
                  <a:pt x="1184" y="1240"/>
                </a:cubicBezTo>
                <a:lnTo>
                  <a:pt x="1184" y="1256"/>
                </a:lnTo>
                <a:lnTo>
                  <a:pt x="1177" y="1239"/>
                </a:lnTo>
                <a:lnTo>
                  <a:pt x="1193" y="1255"/>
                </a:lnTo>
                <a:cubicBezTo>
                  <a:pt x="1198" y="1260"/>
                  <a:pt x="1200" y="1266"/>
                  <a:pt x="1200" y="1272"/>
                </a:cubicBezTo>
                <a:lnTo>
                  <a:pt x="1200" y="1288"/>
                </a:lnTo>
                <a:lnTo>
                  <a:pt x="1176" y="1264"/>
                </a:lnTo>
                <a:lnTo>
                  <a:pt x="1192" y="1264"/>
                </a:lnTo>
                <a:cubicBezTo>
                  <a:pt x="1206" y="1264"/>
                  <a:pt x="1216" y="1275"/>
                  <a:pt x="1216" y="1288"/>
                </a:cubicBezTo>
                <a:lnTo>
                  <a:pt x="1216" y="1304"/>
                </a:lnTo>
                <a:lnTo>
                  <a:pt x="1216" y="1320"/>
                </a:lnTo>
                <a:lnTo>
                  <a:pt x="1209" y="1303"/>
                </a:lnTo>
                <a:lnTo>
                  <a:pt x="1225" y="1319"/>
                </a:lnTo>
                <a:lnTo>
                  <a:pt x="1241" y="1335"/>
                </a:lnTo>
                <a:cubicBezTo>
                  <a:pt x="1246" y="1340"/>
                  <a:pt x="1248" y="1346"/>
                  <a:pt x="1248" y="1352"/>
                </a:cubicBezTo>
                <a:lnTo>
                  <a:pt x="1248" y="1368"/>
                </a:lnTo>
                <a:lnTo>
                  <a:pt x="1241" y="1351"/>
                </a:lnTo>
                <a:lnTo>
                  <a:pt x="1257" y="1367"/>
                </a:lnTo>
                <a:cubicBezTo>
                  <a:pt x="1262" y="1372"/>
                  <a:pt x="1264" y="1378"/>
                  <a:pt x="1264" y="1384"/>
                </a:cubicBezTo>
                <a:lnTo>
                  <a:pt x="1264" y="1400"/>
                </a:lnTo>
                <a:lnTo>
                  <a:pt x="1257" y="1383"/>
                </a:lnTo>
                <a:lnTo>
                  <a:pt x="1273" y="1399"/>
                </a:lnTo>
                <a:cubicBezTo>
                  <a:pt x="1278" y="1404"/>
                  <a:pt x="1280" y="1410"/>
                  <a:pt x="1280" y="1416"/>
                </a:cubicBezTo>
                <a:lnTo>
                  <a:pt x="1280" y="1432"/>
                </a:lnTo>
                <a:lnTo>
                  <a:pt x="1273" y="1415"/>
                </a:lnTo>
                <a:lnTo>
                  <a:pt x="1289" y="1431"/>
                </a:lnTo>
                <a:cubicBezTo>
                  <a:pt x="1294" y="1436"/>
                  <a:pt x="1296" y="1442"/>
                  <a:pt x="1296" y="1448"/>
                </a:cubicBezTo>
                <a:lnTo>
                  <a:pt x="1296" y="1464"/>
                </a:lnTo>
                <a:lnTo>
                  <a:pt x="1289" y="1447"/>
                </a:lnTo>
                <a:lnTo>
                  <a:pt x="1305" y="1463"/>
                </a:lnTo>
                <a:cubicBezTo>
                  <a:pt x="1310" y="1468"/>
                  <a:pt x="1312" y="1474"/>
                  <a:pt x="1312" y="1480"/>
                </a:cubicBezTo>
                <a:lnTo>
                  <a:pt x="1312" y="1496"/>
                </a:lnTo>
                <a:lnTo>
                  <a:pt x="1305" y="1479"/>
                </a:lnTo>
                <a:lnTo>
                  <a:pt x="1321" y="1495"/>
                </a:lnTo>
                <a:cubicBezTo>
                  <a:pt x="1326" y="1500"/>
                  <a:pt x="1328" y="1506"/>
                  <a:pt x="1328" y="1512"/>
                </a:cubicBezTo>
                <a:lnTo>
                  <a:pt x="1328" y="1528"/>
                </a:lnTo>
                <a:lnTo>
                  <a:pt x="1321" y="1511"/>
                </a:lnTo>
                <a:lnTo>
                  <a:pt x="1337" y="1527"/>
                </a:lnTo>
                <a:cubicBezTo>
                  <a:pt x="1342" y="1532"/>
                  <a:pt x="1344" y="1538"/>
                  <a:pt x="1344" y="1544"/>
                </a:cubicBezTo>
                <a:lnTo>
                  <a:pt x="1344" y="1560"/>
                </a:lnTo>
                <a:lnTo>
                  <a:pt x="1337" y="1543"/>
                </a:lnTo>
                <a:lnTo>
                  <a:pt x="1353" y="1559"/>
                </a:lnTo>
                <a:cubicBezTo>
                  <a:pt x="1358" y="1564"/>
                  <a:pt x="1360" y="1570"/>
                  <a:pt x="1360" y="1576"/>
                </a:cubicBezTo>
                <a:lnTo>
                  <a:pt x="1360" y="1592"/>
                </a:lnTo>
                <a:lnTo>
                  <a:pt x="1353" y="1575"/>
                </a:lnTo>
                <a:lnTo>
                  <a:pt x="1369" y="1591"/>
                </a:lnTo>
                <a:cubicBezTo>
                  <a:pt x="1374" y="1596"/>
                  <a:pt x="1376" y="1602"/>
                  <a:pt x="1376" y="1608"/>
                </a:cubicBezTo>
                <a:lnTo>
                  <a:pt x="1376" y="1624"/>
                </a:lnTo>
                <a:lnTo>
                  <a:pt x="1369" y="1607"/>
                </a:lnTo>
                <a:lnTo>
                  <a:pt x="1385" y="1623"/>
                </a:lnTo>
                <a:cubicBezTo>
                  <a:pt x="1390" y="1628"/>
                  <a:pt x="1392" y="1634"/>
                  <a:pt x="1392" y="1640"/>
                </a:cubicBezTo>
                <a:lnTo>
                  <a:pt x="1392" y="1656"/>
                </a:lnTo>
                <a:lnTo>
                  <a:pt x="1392" y="1672"/>
                </a:lnTo>
                <a:lnTo>
                  <a:pt x="1385" y="1655"/>
                </a:lnTo>
                <a:lnTo>
                  <a:pt x="1401" y="1671"/>
                </a:lnTo>
                <a:cubicBezTo>
                  <a:pt x="1406" y="1676"/>
                  <a:pt x="1408" y="1682"/>
                  <a:pt x="1408" y="1688"/>
                </a:cubicBezTo>
                <a:lnTo>
                  <a:pt x="1408" y="1704"/>
                </a:lnTo>
                <a:lnTo>
                  <a:pt x="1408" y="1720"/>
                </a:lnTo>
                <a:lnTo>
                  <a:pt x="1384" y="1696"/>
                </a:lnTo>
                <a:lnTo>
                  <a:pt x="1400" y="1696"/>
                </a:lnTo>
                <a:cubicBezTo>
                  <a:pt x="1414" y="1696"/>
                  <a:pt x="1424" y="1707"/>
                  <a:pt x="1424" y="1720"/>
                </a:cubicBezTo>
                <a:lnTo>
                  <a:pt x="1424" y="1736"/>
                </a:lnTo>
                <a:lnTo>
                  <a:pt x="1424" y="1752"/>
                </a:lnTo>
                <a:lnTo>
                  <a:pt x="1400" y="1728"/>
                </a:lnTo>
                <a:lnTo>
                  <a:pt x="1416" y="1728"/>
                </a:lnTo>
                <a:cubicBezTo>
                  <a:pt x="1430" y="1728"/>
                  <a:pt x="1440" y="1739"/>
                  <a:pt x="1440" y="1752"/>
                </a:cubicBezTo>
                <a:lnTo>
                  <a:pt x="1440" y="1768"/>
                </a:lnTo>
                <a:lnTo>
                  <a:pt x="1440" y="1784"/>
                </a:lnTo>
                <a:lnTo>
                  <a:pt x="1440" y="1800"/>
                </a:lnTo>
                <a:lnTo>
                  <a:pt x="1416" y="1776"/>
                </a:lnTo>
                <a:lnTo>
                  <a:pt x="1432" y="1776"/>
                </a:lnTo>
                <a:cubicBezTo>
                  <a:pt x="1446" y="1776"/>
                  <a:pt x="1456" y="1787"/>
                  <a:pt x="1456" y="1800"/>
                </a:cubicBezTo>
                <a:lnTo>
                  <a:pt x="1456" y="1816"/>
                </a:lnTo>
                <a:lnTo>
                  <a:pt x="1456" y="1832"/>
                </a:lnTo>
                <a:lnTo>
                  <a:pt x="1449" y="1815"/>
                </a:lnTo>
                <a:lnTo>
                  <a:pt x="1465" y="1831"/>
                </a:lnTo>
                <a:cubicBezTo>
                  <a:pt x="1470" y="1836"/>
                  <a:pt x="1472" y="1842"/>
                  <a:pt x="1472" y="1848"/>
                </a:cubicBezTo>
                <a:lnTo>
                  <a:pt x="1472" y="1864"/>
                </a:lnTo>
                <a:lnTo>
                  <a:pt x="1472" y="1880"/>
                </a:lnTo>
                <a:lnTo>
                  <a:pt x="1465" y="1863"/>
                </a:lnTo>
                <a:lnTo>
                  <a:pt x="1481" y="1879"/>
                </a:lnTo>
                <a:cubicBezTo>
                  <a:pt x="1486" y="1884"/>
                  <a:pt x="1488" y="1890"/>
                  <a:pt x="1488" y="1896"/>
                </a:cubicBezTo>
                <a:lnTo>
                  <a:pt x="1488" y="1912"/>
                </a:lnTo>
                <a:lnTo>
                  <a:pt x="1488" y="1928"/>
                </a:lnTo>
                <a:lnTo>
                  <a:pt x="1481" y="1911"/>
                </a:lnTo>
                <a:lnTo>
                  <a:pt x="1497" y="1927"/>
                </a:lnTo>
                <a:cubicBezTo>
                  <a:pt x="1502" y="1932"/>
                  <a:pt x="1504" y="1938"/>
                  <a:pt x="1504" y="1944"/>
                </a:cubicBezTo>
                <a:lnTo>
                  <a:pt x="1504" y="1960"/>
                </a:lnTo>
                <a:lnTo>
                  <a:pt x="1504" y="1976"/>
                </a:lnTo>
                <a:lnTo>
                  <a:pt x="1497" y="1959"/>
                </a:lnTo>
                <a:lnTo>
                  <a:pt x="1513" y="1975"/>
                </a:lnTo>
                <a:cubicBezTo>
                  <a:pt x="1518" y="1980"/>
                  <a:pt x="1520" y="1986"/>
                  <a:pt x="1520" y="1992"/>
                </a:cubicBezTo>
                <a:lnTo>
                  <a:pt x="1520" y="2008"/>
                </a:lnTo>
                <a:lnTo>
                  <a:pt x="1520" y="2024"/>
                </a:lnTo>
                <a:lnTo>
                  <a:pt x="1513" y="2007"/>
                </a:lnTo>
                <a:lnTo>
                  <a:pt x="1529" y="2023"/>
                </a:lnTo>
                <a:cubicBezTo>
                  <a:pt x="1534" y="2028"/>
                  <a:pt x="1536" y="2034"/>
                  <a:pt x="1536" y="2040"/>
                </a:cubicBezTo>
                <a:lnTo>
                  <a:pt x="1536" y="2056"/>
                </a:lnTo>
                <a:lnTo>
                  <a:pt x="1536" y="2072"/>
                </a:lnTo>
                <a:lnTo>
                  <a:pt x="1529" y="2055"/>
                </a:lnTo>
                <a:lnTo>
                  <a:pt x="1545" y="2071"/>
                </a:lnTo>
                <a:cubicBezTo>
                  <a:pt x="1550" y="2076"/>
                  <a:pt x="1552" y="2082"/>
                  <a:pt x="1552" y="2088"/>
                </a:cubicBezTo>
                <a:lnTo>
                  <a:pt x="1552" y="2104"/>
                </a:lnTo>
                <a:lnTo>
                  <a:pt x="1552" y="2120"/>
                </a:lnTo>
                <a:lnTo>
                  <a:pt x="1545" y="2103"/>
                </a:lnTo>
                <a:lnTo>
                  <a:pt x="1561" y="2119"/>
                </a:lnTo>
                <a:cubicBezTo>
                  <a:pt x="1566" y="2124"/>
                  <a:pt x="1568" y="2130"/>
                  <a:pt x="1568" y="2136"/>
                </a:cubicBezTo>
                <a:lnTo>
                  <a:pt x="1568" y="2152"/>
                </a:lnTo>
                <a:lnTo>
                  <a:pt x="1568" y="2168"/>
                </a:lnTo>
                <a:lnTo>
                  <a:pt x="1568" y="2184"/>
                </a:lnTo>
                <a:lnTo>
                  <a:pt x="1561" y="2167"/>
                </a:lnTo>
                <a:lnTo>
                  <a:pt x="1577" y="2183"/>
                </a:lnTo>
                <a:cubicBezTo>
                  <a:pt x="1582" y="2188"/>
                  <a:pt x="1584" y="2194"/>
                  <a:pt x="1584" y="2200"/>
                </a:cubicBezTo>
                <a:lnTo>
                  <a:pt x="1584" y="2216"/>
                </a:lnTo>
                <a:lnTo>
                  <a:pt x="1584" y="2232"/>
                </a:lnTo>
                <a:lnTo>
                  <a:pt x="1584" y="2248"/>
                </a:lnTo>
                <a:lnTo>
                  <a:pt x="1577" y="2231"/>
                </a:lnTo>
                <a:lnTo>
                  <a:pt x="1593" y="2247"/>
                </a:lnTo>
                <a:cubicBezTo>
                  <a:pt x="1598" y="2252"/>
                  <a:pt x="1600" y="2258"/>
                  <a:pt x="1600" y="2264"/>
                </a:cubicBezTo>
                <a:lnTo>
                  <a:pt x="1600" y="2280"/>
                </a:lnTo>
                <a:lnTo>
                  <a:pt x="1600" y="2296"/>
                </a:lnTo>
                <a:lnTo>
                  <a:pt x="1600" y="2312"/>
                </a:lnTo>
                <a:lnTo>
                  <a:pt x="1593" y="2295"/>
                </a:lnTo>
                <a:lnTo>
                  <a:pt x="1609" y="2311"/>
                </a:lnTo>
                <a:cubicBezTo>
                  <a:pt x="1614" y="2316"/>
                  <a:pt x="1616" y="2322"/>
                  <a:pt x="1616" y="2328"/>
                </a:cubicBezTo>
                <a:lnTo>
                  <a:pt x="1616" y="2344"/>
                </a:lnTo>
                <a:lnTo>
                  <a:pt x="1616" y="2360"/>
                </a:lnTo>
                <a:lnTo>
                  <a:pt x="1616" y="2376"/>
                </a:lnTo>
                <a:lnTo>
                  <a:pt x="1616" y="2392"/>
                </a:lnTo>
                <a:lnTo>
                  <a:pt x="1609" y="2375"/>
                </a:lnTo>
                <a:lnTo>
                  <a:pt x="1625" y="2391"/>
                </a:lnTo>
                <a:cubicBezTo>
                  <a:pt x="1630" y="2396"/>
                  <a:pt x="1632" y="2402"/>
                  <a:pt x="1632" y="2408"/>
                </a:cubicBezTo>
                <a:lnTo>
                  <a:pt x="1632" y="2424"/>
                </a:lnTo>
                <a:lnTo>
                  <a:pt x="1632" y="2440"/>
                </a:lnTo>
                <a:lnTo>
                  <a:pt x="1632" y="2456"/>
                </a:lnTo>
                <a:lnTo>
                  <a:pt x="1632" y="2472"/>
                </a:lnTo>
                <a:lnTo>
                  <a:pt x="1625" y="2455"/>
                </a:lnTo>
                <a:lnTo>
                  <a:pt x="1641" y="2471"/>
                </a:lnTo>
                <a:cubicBezTo>
                  <a:pt x="1646" y="2476"/>
                  <a:pt x="1648" y="2482"/>
                  <a:pt x="1648" y="2488"/>
                </a:cubicBezTo>
                <a:lnTo>
                  <a:pt x="1648" y="2504"/>
                </a:lnTo>
                <a:lnTo>
                  <a:pt x="1648" y="2520"/>
                </a:lnTo>
                <a:lnTo>
                  <a:pt x="1648" y="2536"/>
                </a:lnTo>
                <a:lnTo>
                  <a:pt x="1648" y="2552"/>
                </a:lnTo>
                <a:lnTo>
                  <a:pt x="1648" y="2568"/>
                </a:lnTo>
                <a:lnTo>
                  <a:pt x="1641" y="2551"/>
                </a:lnTo>
                <a:lnTo>
                  <a:pt x="1657" y="2567"/>
                </a:lnTo>
                <a:cubicBezTo>
                  <a:pt x="1662" y="2572"/>
                  <a:pt x="1664" y="2578"/>
                  <a:pt x="1664" y="2584"/>
                </a:cubicBezTo>
                <a:lnTo>
                  <a:pt x="1664" y="2600"/>
                </a:lnTo>
                <a:lnTo>
                  <a:pt x="1664" y="2616"/>
                </a:lnTo>
                <a:lnTo>
                  <a:pt x="1664" y="2632"/>
                </a:lnTo>
                <a:lnTo>
                  <a:pt x="1664" y="2648"/>
                </a:lnTo>
                <a:lnTo>
                  <a:pt x="1664" y="2664"/>
                </a:lnTo>
                <a:lnTo>
                  <a:pt x="1664" y="2680"/>
                </a:lnTo>
                <a:lnTo>
                  <a:pt x="1664" y="2696"/>
                </a:lnTo>
                <a:lnTo>
                  <a:pt x="1657" y="2679"/>
                </a:lnTo>
                <a:lnTo>
                  <a:pt x="1673" y="2695"/>
                </a:lnTo>
                <a:cubicBezTo>
                  <a:pt x="1678" y="2700"/>
                  <a:pt x="1680" y="2706"/>
                  <a:pt x="1680" y="2712"/>
                </a:cubicBezTo>
                <a:lnTo>
                  <a:pt x="1680" y="2728"/>
                </a:lnTo>
                <a:lnTo>
                  <a:pt x="1680" y="2744"/>
                </a:lnTo>
                <a:cubicBezTo>
                  <a:pt x="1680" y="2758"/>
                  <a:pt x="1670" y="2768"/>
                  <a:pt x="1656" y="2768"/>
                </a:cubicBezTo>
                <a:cubicBezTo>
                  <a:pt x="1643" y="2768"/>
                  <a:pt x="1632" y="2758"/>
                  <a:pt x="1632" y="2744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71" name="Freeform 51"/>
          <p:cNvSpPr>
            <a:spLocks/>
          </p:cNvSpPr>
          <p:nvPr/>
        </p:nvSpPr>
        <p:spPr bwMode="auto">
          <a:xfrm>
            <a:off x="2958084" y="1539875"/>
            <a:ext cx="1538287" cy="461963"/>
          </a:xfrm>
          <a:custGeom>
            <a:avLst/>
            <a:gdLst/>
            <a:ahLst/>
            <a:cxnLst>
              <a:cxn ang="0">
                <a:pos x="3072" y="888"/>
              </a:cxn>
              <a:cxn ang="0">
                <a:pos x="3031" y="873"/>
              </a:cxn>
              <a:cxn ang="0">
                <a:pos x="3000" y="848"/>
              </a:cxn>
              <a:cxn ang="0">
                <a:pos x="2935" y="825"/>
              </a:cxn>
              <a:cxn ang="0">
                <a:pos x="2871" y="777"/>
              </a:cxn>
              <a:cxn ang="0">
                <a:pos x="2807" y="729"/>
              </a:cxn>
              <a:cxn ang="0">
                <a:pos x="2776" y="704"/>
              </a:cxn>
              <a:cxn ang="0">
                <a:pos x="2695" y="681"/>
              </a:cxn>
              <a:cxn ang="0">
                <a:pos x="2631" y="633"/>
              </a:cxn>
              <a:cxn ang="0">
                <a:pos x="2600" y="608"/>
              </a:cxn>
              <a:cxn ang="0">
                <a:pos x="2520" y="576"/>
              </a:cxn>
              <a:cxn ang="0">
                <a:pos x="2439" y="537"/>
              </a:cxn>
              <a:cxn ang="0">
                <a:pos x="2392" y="512"/>
              </a:cxn>
              <a:cxn ang="0">
                <a:pos x="2328" y="480"/>
              </a:cxn>
              <a:cxn ang="0">
                <a:pos x="2247" y="457"/>
              </a:cxn>
              <a:cxn ang="0">
                <a:pos x="2183" y="425"/>
              </a:cxn>
              <a:cxn ang="0">
                <a:pos x="2126" y="398"/>
              </a:cxn>
              <a:cxn ang="0">
                <a:pos x="2056" y="368"/>
              </a:cxn>
              <a:cxn ang="0">
                <a:pos x="1976" y="336"/>
              </a:cxn>
              <a:cxn ang="0">
                <a:pos x="1886" y="318"/>
              </a:cxn>
              <a:cxn ang="0">
                <a:pos x="1774" y="270"/>
              </a:cxn>
              <a:cxn ang="0">
                <a:pos x="1688" y="240"/>
              </a:cxn>
              <a:cxn ang="0">
                <a:pos x="1582" y="222"/>
              </a:cxn>
              <a:cxn ang="0">
                <a:pos x="1470" y="190"/>
              </a:cxn>
              <a:cxn ang="0">
                <a:pos x="1368" y="160"/>
              </a:cxn>
              <a:cxn ang="0">
                <a:pos x="1249" y="143"/>
              </a:cxn>
              <a:cxn ang="0">
                <a:pos x="1128" y="112"/>
              </a:cxn>
              <a:cxn ang="0">
                <a:pos x="936" y="96"/>
              </a:cxn>
              <a:cxn ang="0">
                <a:pos x="785" y="63"/>
              </a:cxn>
              <a:cxn ang="0">
                <a:pos x="563" y="64"/>
              </a:cxn>
              <a:cxn ang="0">
                <a:pos x="284" y="48"/>
              </a:cxn>
              <a:cxn ang="0">
                <a:pos x="24" y="16"/>
              </a:cxn>
              <a:cxn ang="0">
                <a:pos x="392" y="0"/>
              </a:cxn>
              <a:cxn ang="0">
                <a:pos x="616" y="16"/>
              </a:cxn>
              <a:cxn ang="0">
                <a:pos x="840" y="32"/>
              </a:cxn>
              <a:cxn ang="0">
                <a:pos x="1032" y="48"/>
              </a:cxn>
              <a:cxn ang="0">
                <a:pos x="1184" y="82"/>
              </a:cxn>
              <a:cxn ang="0">
                <a:pos x="1288" y="96"/>
              </a:cxn>
              <a:cxn ang="0">
                <a:pos x="1424" y="130"/>
              </a:cxn>
              <a:cxn ang="0">
                <a:pos x="1536" y="162"/>
              </a:cxn>
              <a:cxn ang="0">
                <a:pos x="1624" y="176"/>
              </a:cxn>
              <a:cxn ang="0">
                <a:pos x="1731" y="211"/>
              </a:cxn>
              <a:cxn ang="0">
                <a:pos x="1816" y="240"/>
              </a:cxn>
              <a:cxn ang="0">
                <a:pos x="1928" y="272"/>
              </a:cxn>
              <a:cxn ang="0">
                <a:pos x="2019" y="307"/>
              </a:cxn>
              <a:cxn ang="0">
                <a:pos x="2099" y="339"/>
              </a:cxn>
              <a:cxn ang="0">
                <a:pos x="2169" y="375"/>
              </a:cxn>
              <a:cxn ang="0">
                <a:pos x="2216" y="384"/>
              </a:cxn>
              <a:cxn ang="0">
                <a:pos x="2296" y="416"/>
              </a:cxn>
              <a:cxn ang="0">
                <a:pos x="2371" y="451"/>
              </a:cxn>
              <a:cxn ang="0">
                <a:pos x="2435" y="483"/>
              </a:cxn>
              <a:cxn ang="0">
                <a:pos x="2472" y="512"/>
              </a:cxn>
              <a:cxn ang="0">
                <a:pos x="2553" y="535"/>
              </a:cxn>
              <a:cxn ang="0">
                <a:pos x="2633" y="583"/>
              </a:cxn>
              <a:cxn ang="0">
                <a:pos x="2664" y="608"/>
              </a:cxn>
              <a:cxn ang="0">
                <a:pos x="2728" y="640"/>
              </a:cxn>
              <a:cxn ang="0">
                <a:pos x="2809" y="679"/>
              </a:cxn>
              <a:cxn ang="0">
                <a:pos x="2840" y="704"/>
              </a:cxn>
              <a:cxn ang="0">
                <a:pos x="2904" y="736"/>
              </a:cxn>
              <a:cxn ang="0">
                <a:pos x="2968" y="784"/>
              </a:cxn>
              <a:cxn ang="0">
                <a:pos x="3033" y="823"/>
              </a:cxn>
              <a:cxn ang="0">
                <a:pos x="3064" y="848"/>
              </a:cxn>
              <a:cxn ang="0">
                <a:pos x="3096" y="880"/>
              </a:cxn>
            </a:cxnLst>
            <a:rect l="0" t="0" r="r" b="b"/>
            <a:pathLst>
              <a:path w="3155" h="947">
                <a:moveTo>
                  <a:pt x="3111" y="937"/>
                </a:moveTo>
                <a:lnTo>
                  <a:pt x="3095" y="921"/>
                </a:lnTo>
                <a:lnTo>
                  <a:pt x="3112" y="928"/>
                </a:lnTo>
                <a:lnTo>
                  <a:pt x="3096" y="928"/>
                </a:lnTo>
                <a:cubicBezTo>
                  <a:pt x="3083" y="928"/>
                  <a:pt x="3072" y="918"/>
                  <a:pt x="3072" y="904"/>
                </a:cubicBezTo>
                <a:lnTo>
                  <a:pt x="3072" y="888"/>
                </a:lnTo>
                <a:lnTo>
                  <a:pt x="3079" y="905"/>
                </a:lnTo>
                <a:lnTo>
                  <a:pt x="3063" y="889"/>
                </a:lnTo>
                <a:lnTo>
                  <a:pt x="3080" y="896"/>
                </a:lnTo>
                <a:lnTo>
                  <a:pt x="3064" y="896"/>
                </a:lnTo>
                <a:cubicBezTo>
                  <a:pt x="3058" y="896"/>
                  <a:pt x="3052" y="894"/>
                  <a:pt x="3047" y="889"/>
                </a:cubicBezTo>
                <a:lnTo>
                  <a:pt x="3031" y="873"/>
                </a:lnTo>
                <a:lnTo>
                  <a:pt x="3048" y="880"/>
                </a:lnTo>
                <a:lnTo>
                  <a:pt x="3032" y="880"/>
                </a:lnTo>
                <a:cubicBezTo>
                  <a:pt x="3026" y="880"/>
                  <a:pt x="3020" y="878"/>
                  <a:pt x="3015" y="873"/>
                </a:cubicBezTo>
                <a:lnTo>
                  <a:pt x="2999" y="857"/>
                </a:lnTo>
                <a:lnTo>
                  <a:pt x="2983" y="841"/>
                </a:lnTo>
                <a:lnTo>
                  <a:pt x="3000" y="848"/>
                </a:lnTo>
                <a:lnTo>
                  <a:pt x="2984" y="848"/>
                </a:lnTo>
                <a:cubicBezTo>
                  <a:pt x="2978" y="848"/>
                  <a:pt x="2972" y="846"/>
                  <a:pt x="2967" y="841"/>
                </a:cubicBezTo>
                <a:lnTo>
                  <a:pt x="2951" y="825"/>
                </a:lnTo>
                <a:lnTo>
                  <a:pt x="2968" y="832"/>
                </a:lnTo>
                <a:lnTo>
                  <a:pt x="2952" y="832"/>
                </a:lnTo>
                <a:cubicBezTo>
                  <a:pt x="2946" y="832"/>
                  <a:pt x="2940" y="830"/>
                  <a:pt x="2935" y="825"/>
                </a:cubicBezTo>
                <a:lnTo>
                  <a:pt x="2919" y="809"/>
                </a:lnTo>
                <a:lnTo>
                  <a:pt x="2903" y="793"/>
                </a:lnTo>
                <a:lnTo>
                  <a:pt x="2887" y="777"/>
                </a:lnTo>
                <a:lnTo>
                  <a:pt x="2904" y="784"/>
                </a:lnTo>
                <a:lnTo>
                  <a:pt x="2888" y="784"/>
                </a:lnTo>
                <a:cubicBezTo>
                  <a:pt x="2882" y="784"/>
                  <a:pt x="2876" y="782"/>
                  <a:pt x="2871" y="777"/>
                </a:cubicBezTo>
                <a:lnTo>
                  <a:pt x="2855" y="761"/>
                </a:lnTo>
                <a:lnTo>
                  <a:pt x="2839" y="745"/>
                </a:lnTo>
                <a:lnTo>
                  <a:pt x="2856" y="752"/>
                </a:lnTo>
                <a:lnTo>
                  <a:pt x="2840" y="752"/>
                </a:lnTo>
                <a:cubicBezTo>
                  <a:pt x="2834" y="752"/>
                  <a:pt x="2828" y="750"/>
                  <a:pt x="2823" y="745"/>
                </a:cubicBezTo>
                <a:lnTo>
                  <a:pt x="2807" y="729"/>
                </a:lnTo>
                <a:lnTo>
                  <a:pt x="2824" y="736"/>
                </a:lnTo>
                <a:lnTo>
                  <a:pt x="2808" y="736"/>
                </a:lnTo>
                <a:cubicBezTo>
                  <a:pt x="2802" y="736"/>
                  <a:pt x="2796" y="734"/>
                  <a:pt x="2791" y="729"/>
                </a:cubicBezTo>
                <a:lnTo>
                  <a:pt x="2775" y="713"/>
                </a:lnTo>
                <a:lnTo>
                  <a:pt x="2759" y="697"/>
                </a:lnTo>
                <a:lnTo>
                  <a:pt x="2776" y="704"/>
                </a:lnTo>
                <a:lnTo>
                  <a:pt x="2744" y="704"/>
                </a:lnTo>
                <a:cubicBezTo>
                  <a:pt x="2738" y="704"/>
                  <a:pt x="2732" y="702"/>
                  <a:pt x="2727" y="697"/>
                </a:cubicBezTo>
                <a:lnTo>
                  <a:pt x="2711" y="681"/>
                </a:lnTo>
                <a:lnTo>
                  <a:pt x="2728" y="688"/>
                </a:lnTo>
                <a:lnTo>
                  <a:pt x="2712" y="688"/>
                </a:lnTo>
                <a:cubicBezTo>
                  <a:pt x="2706" y="688"/>
                  <a:pt x="2700" y="686"/>
                  <a:pt x="2695" y="681"/>
                </a:cubicBezTo>
                <a:lnTo>
                  <a:pt x="2679" y="665"/>
                </a:lnTo>
                <a:lnTo>
                  <a:pt x="2663" y="649"/>
                </a:lnTo>
                <a:lnTo>
                  <a:pt x="2680" y="656"/>
                </a:lnTo>
                <a:lnTo>
                  <a:pt x="2664" y="656"/>
                </a:lnTo>
                <a:cubicBezTo>
                  <a:pt x="2658" y="656"/>
                  <a:pt x="2652" y="654"/>
                  <a:pt x="2647" y="649"/>
                </a:cubicBezTo>
                <a:lnTo>
                  <a:pt x="2631" y="633"/>
                </a:lnTo>
                <a:lnTo>
                  <a:pt x="2615" y="617"/>
                </a:lnTo>
                <a:lnTo>
                  <a:pt x="2632" y="624"/>
                </a:lnTo>
                <a:lnTo>
                  <a:pt x="2616" y="624"/>
                </a:lnTo>
                <a:cubicBezTo>
                  <a:pt x="2610" y="624"/>
                  <a:pt x="2604" y="622"/>
                  <a:pt x="2599" y="617"/>
                </a:cubicBezTo>
                <a:lnTo>
                  <a:pt x="2583" y="601"/>
                </a:lnTo>
                <a:lnTo>
                  <a:pt x="2600" y="608"/>
                </a:lnTo>
                <a:lnTo>
                  <a:pt x="2568" y="608"/>
                </a:lnTo>
                <a:cubicBezTo>
                  <a:pt x="2562" y="608"/>
                  <a:pt x="2556" y="606"/>
                  <a:pt x="2551" y="601"/>
                </a:cubicBezTo>
                <a:lnTo>
                  <a:pt x="2535" y="585"/>
                </a:lnTo>
                <a:lnTo>
                  <a:pt x="2519" y="569"/>
                </a:lnTo>
                <a:lnTo>
                  <a:pt x="2536" y="576"/>
                </a:lnTo>
                <a:lnTo>
                  <a:pt x="2520" y="576"/>
                </a:lnTo>
                <a:cubicBezTo>
                  <a:pt x="2514" y="576"/>
                  <a:pt x="2508" y="574"/>
                  <a:pt x="2503" y="569"/>
                </a:cubicBezTo>
                <a:lnTo>
                  <a:pt x="2487" y="553"/>
                </a:lnTo>
                <a:lnTo>
                  <a:pt x="2504" y="560"/>
                </a:lnTo>
                <a:lnTo>
                  <a:pt x="2472" y="560"/>
                </a:lnTo>
                <a:cubicBezTo>
                  <a:pt x="2466" y="560"/>
                  <a:pt x="2460" y="558"/>
                  <a:pt x="2455" y="553"/>
                </a:cubicBezTo>
                <a:lnTo>
                  <a:pt x="2439" y="537"/>
                </a:lnTo>
                <a:lnTo>
                  <a:pt x="2423" y="521"/>
                </a:lnTo>
                <a:lnTo>
                  <a:pt x="2440" y="528"/>
                </a:lnTo>
                <a:lnTo>
                  <a:pt x="2424" y="528"/>
                </a:lnTo>
                <a:cubicBezTo>
                  <a:pt x="2421" y="528"/>
                  <a:pt x="2417" y="528"/>
                  <a:pt x="2414" y="526"/>
                </a:cubicBezTo>
                <a:lnTo>
                  <a:pt x="2382" y="510"/>
                </a:lnTo>
                <a:lnTo>
                  <a:pt x="2392" y="512"/>
                </a:lnTo>
                <a:lnTo>
                  <a:pt x="2376" y="512"/>
                </a:lnTo>
                <a:cubicBezTo>
                  <a:pt x="2370" y="512"/>
                  <a:pt x="2364" y="510"/>
                  <a:pt x="2359" y="505"/>
                </a:cubicBezTo>
                <a:lnTo>
                  <a:pt x="2343" y="489"/>
                </a:lnTo>
                <a:lnTo>
                  <a:pt x="2350" y="494"/>
                </a:lnTo>
                <a:lnTo>
                  <a:pt x="2318" y="478"/>
                </a:lnTo>
                <a:lnTo>
                  <a:pt x="2328" y="480"/>
                </a:lnTo>
                <a:lnTo>
                  <a:pt x="2312" y="480"/>
                </a:lnTo>
                <a:cubicBezTo>
                  <a:pt x="2306" y="480"/>
                  <a:pt x="2300" y="478"/>
                  <a:pt x="2295" y="473"/>
                </a:cubicBezTo>
                <a:lnTo>
                  <a:pt x="2279" y="457"/>
                </a:lnTo>
                <a:lnTo>
                  <a:pt x="2296" y="464"/>
                </a:lnTo>
                <a:lnTo>
                  <a:pt x="2264" y="464"/>
                </a:lnTo>
                <a:cubicBezTo>
                  <a:pt x="2258" y="464"/>
                  <a:pt x="2252" y="462"/>
                  <a:pt x="2247" y="457"/>
                </a:cubicBezTo>
                <a:lnTo>
                  <a:pt x="2231" y="441"/>
                </a:lnTo>
                <a:lnTo>
                  <a:pt x="2238" y="446"/>
                </a:lnTo>
                <a:lnTo>
                  <a:pt x="2206" y="430"/>
                </a:lnTo>
                <a:lnTo>
                  <a:pt x="2216" y="432"/>
                </a:lnTo>
                <a:lnTo>
                  <a:pt x="2200" y="432"/>
                </a:lnTo>
                <a:cubicBezTo>
                  <a:pt x="2194" y="432"/>
                  <a:pt x="2188" y="430"/>
                  <a:pt x="2183" y="425"/>
                </a:cubicBezTo>
                <a:lnTo>
                  <a:pt x="2167" y="409"/>
                </a:lnTo>
                <a:lnTo>
                  <a:pt x="2184" y="416"/>
                </a:lnTo>
                <a:lnTo>
                  <a:pt x="2152" y="416"/>
                </a:lnTo>
                <a:cubicBezTo>
                  <a:pt x="2146" y="416"/>
                  <a:pt x="2140" y="414"/>
                  <a:pt x="2135" y="409"/>
                </a:cubicBezTo>
                <a:lnTo>
                  <a:pt x="2119" y="393"/>
                </a:lnTo>
                <a:lnTo>
                  <a:pt x="2126" y="398"/>
                </a:lnTo>
                <a:lnTo>
                  <a:pt x="2094" y="382"/>
                </a:lnTo>
                <a:lnTo>
                  <a:pt x="2104" y="384"/>
                </a:lnTo>
                <a:lnTo>
                  <a:pt x="2088" y="384"/>
                </a:lnTo>
                <a:cubicBezTo>
                  <a:pt x="2085" y="384"/>
                  <a:pt x="2081" y="384"/>
                  <a:pt x="2078" y="382"/>
                </a:cubicBezTo>
                <a:lnTo>
                  <a:pt x="2046" y="366"/>
                </a:lnTo>
                <a:lnTo>
                  <a:pt x="2056" y="368"/>
                </a:lnTo>
                <a:lnTo>
                  <a:pt x="2024" y="368"/>
                </a:lnTo>
                <a:cubicBezTo>
                  <a:pt x="2018" y="368"/>
                  <a:pt x="2012" y="366"/>
                  <a:pt x="2007" y="361"/>
                </a:cubicBezTo>
                <a:lnTo>
                  <a:pt x="1991" y="345"/>
                </a:lnTo>
                <a:lnTo>
                  <a:pt x="1998" y="350"/>
                </a:lnTo>
                <a:lnTo>
                  <a:pt x="1966" y="334"/>
                </a:lnTo>
                <a:lnTo>
                  <a:pt x="1976" y="336"/>
                </a:lnTo>
                <a:lnTo>
                  <a:pt x="1944" y="336"/>
                </a:lnTo>
                <a:cubicBezTo>
                  <a:pt x="1938" y="336"/>
                  <a:pt x="1932" y="334"/>
                  <a:pt x="1927" y="329"/>
                </a:cubicBezTo>
                <a:lnTo>
                  <a:pt x="1911" y="313"/>
                </a:lnTo>
                <a:lnTo>
                  <a:pt x="1928" y="320"/>
                </a:lnTo>
                <a:lnTo>
                  <a:pt x="1896" y="320"/>
                </a:lnTo>
                <a:cubicBezTo>
                  <a:pt x="1893" y="320"/>
                  <a:pt x="1889" y="320"/>
                  <a:pt x="1886" y="318"/>
                </a:cubicBezTo>
                <a:lnTo>
                  <a:pt x="1854" y="302"/>
                </a:lnTo>
                <a:lnTo>
                  <a:pt x="1822" y="286"/>
                </a:lnTo>
                <a:lnTo>
                  <a:pt x="1832" y="288"/>
                </a:lnTo>
                <a:lnTo>
                  <a:pt x="1816" y="288"/>
                </a:lnTo>
                <a:cubicBezTo>
                  <a:pt x="1813" y="288"/>
                  <a:pt x="1809" y="288"/>
                  <a:pt x="1806" y="286"/>
                </a:cubicBezTo>
                <a:lnTo>
                  <a:pt x="1774" y="270"/>
                </a:lnTo>
                <a:lnTo>
                  <a:pt x="1784" y="272"/>
                </a:lnTo>
                <a:lnTo>
                  <a:pt x="1752" y="272"/>
                </a:lnTo>
                <a:cubicBezTo>
                  <a:pt x="1749" y="272"/>
                  <a:pt x="1745" y="272"/>
                  <a:pt x="1742" y="270"/>
                </a:cubicBezTo>
                <a:lnTo>
                  <a:pt x="1710" y="254"/>
                </a:lnTo>
                <a:lnTo>
                  <a:pt x="1678" y="238"/>
                </a:lnTo>
                <a:lnTo>
                  <a:pt x="1688" y="240"/>
                </a:lnTo>
                <a:lnTo>
                  <a:pt x="1656" y="240"/>
                </a:lnTo>
                <a:cubicBezTo>
                  <a:pt x="1653" y="240"/>
                  <a:pt x="1649" y="240"/>
                  <a:pt x="1646" y="238"/>
                </a:cubicBezTo>
                <a:lnTo>
                  <a:pt x="1614" y="222"/>
                </a:lnTo>
                <a:lnTo>
                  <a:pt x="1624" y="224"/>
                </a:lnTo>
                <a:lnTo>
                  <a:pt x="1592" y="224"/>
                </a:lnTo>
                <a:cubicBezTo>
                  <a:pt x="1589" y="224"/>
                  <a:pt x="1585" y="224"/>
                  <a:pt x="1582" y="222"/>
                </a:cubicBezTo>
                <a:lnTo>
                  <a:pt x="1550" y="206"/>
                </a:lnTo>
                <a:lnTo>
                  <a:pt x="1560" y="208"/>
                </a:lnTo>
                <a:lnTo>
                  <a:pt x="1528" y="208"/>
                </a:lnTo>
                <a:cubicBezTo>
                  <a:pt x="1526" y="208"/>
                  <a:pt x="1523" y="208"/>
                  <a:pt x="1521" y="207"/>
                </a:cubicBezTo>
                <a:lnTo>
                  <a:pt x="1473" y="191"/>
                </a:lnTo>
                <a:cubicBezTo>
                  <a:pt x="1472" y="191"/>
                  <a:pt x="1471" y="190"/>
                  <a:pt x="1470" y="190"/>
                </a:cubicBezTo>
                <a:lnTo>
                  <a:pt x="1438" y="174"/>
                </a:lnTo>
                <a:lnTo>
                  <a:pt x="1448" y="176"/>
                </a:lnTo>
                <a:lnTo>
                  <a:pt x="1416" y="176"/>
                </a:lnTo>
                <a:cubicBezTo>
                  <a:pt x="1414" y="176"/>
                  <a:pt x="1411" y="176"/>
                  <a:pt x="1409" y="175"/>
                </a:cubicBezTo>
                <a:lnTo>
                  <a:pt x="1361" y="159"/>
                </a:lnTo>
                <a:lnTo>
                  <a:pt x="1368" y="160"/>
                </a:lnTo>
                <a:lnTo>
                  <a:pt x="1336" y="160"/>
                </a:lnTo>
                <a:cubicBezTo>
                  <a:pt x="1334" y="160"/>
                  <a:pt x="1331" y="160"/>
                  <a:pt x="1329" y="159"/>
                </a:cubicBezTo>
                <a:lnTo>
                  <a:pt x="1281" y="143"/>
                </a:lnTo>
                <a:lnTo>
                  <a:pt x="1288" y="144"/>
                </a:lnTo>
                <a:lnTo>
                  <a:pt x="1256" y="144"/>
                </a:lnTo>
                <a:cubicBezTo>
                  <a:pt x="1254" y="144"/>
                  <a:pt x="1251" y="144"/>
                  <a:pt x="1249" y="143"/>
                </a:cubicBezTo>
                <a:lnTo>
                  <a:pt x="1201" y="127"/>
                </a:lnTo>
                <a:lnTo>
                  <a:pt x="1208" y="128"/>
                </a:lnTo>
                <a:lnTo>
                  <a:pt x="1176" y="128"/>
                </a:lnTo>
                <a:cubicBezTo>
                  <a:pt x="1174" y="128"/>
                  <a:pt x="1171" y="128"/>
                  <a:pt x="1169" y="127"/>
                </a:cubicBezTo>
                <a:lnTo>
                  <a:pt x="1121" y="111"/>
                </a:lnTo>
                <a:lnTo>
                  <a:pt x="1128" y="112"/>
                </a:lnTo>
                <a:lnTo>
                  <a:pt x="1080" y="112"/>
                </a:lnTo>
                <a:cubicBezTo>
                  <a:pt x="1078" y="112"/>
                  <a:pt x="1075" y="112"/>
                  <a:pt x="1073" y="111"/>
                </a:cubicBezTo>
                <a:lnTo>
                  <a:pt x="1025" y="95"/>
                </a:lnTo>
                <a:lnTo>
                  <a:pt x="1032" y="96"/>
                </a:lnTo>
                <a:lnTo>
                  <a:pt x="984" y="96"/>
                </a:lnTo>
                <a:lnTo>
                  <a:pt x="936" y="96"/>
                </a:lnTo>
                <a:cubicBezTo>
                  <a:pt x="934" y="96"/>
                  <a:pt x="931" y="96"/>
                  <a:pt x="929" y="95"/>
                </a:cubicBezTo>
                <a:lnTo>
                  <a:pt x="881" y="79"/>
                </a:lnTo>
                <a:lnTo>
                  <a:pt x="888" y="80"/>
                </a:lnTo>
                <a:lnTo>
                  <a:pt x="840" y="80"/>
                </a:lnTo>
                <a:cubicBezTo>
                  <a:pt x="838" y="80"/>
                  <a:pt x="835" y="80"/>
                  <a:pt x="833" y="79"/>
                </a:cubicBezTo>
                <a:lnTo>
                  <a:pt x="785" y="63"/>
                </a:lnTo>
                <a:lnTo>
                  <a:pt x="792" y="64"/>
                </a:lnTo>
                <a:lnTo>
                  <a:pt x="728" y="64"/>
                </a:lnTo>
                <a:lnTo>
                  <a:pt x="680" y="64"/>
                </a:lnTo>
                <a:lnTo>
                  <a:pt x="616" y="64"/>
                </a:lnTo>
                <a:lnTo>
                  <a:pt x="568" y="64"/>
                </a:lnTo>
                <a:cubicBezTo>
                  <a:pt x="567" y="64"/>
                  <a:pt x="565" y="64"/>
                  <a:pt x="563" y="64"/>
                </a:cubicBezTo>
                <a:lnTo>
                  <a:pt x="499" y="48"/>
                </a:lnTo>
                <a:lnTo>
                  <a:pt x="504" y="48"/>
                </a:lnTo>
                <a:lnTo>
                  <a:pt x="440" y="48"/>
                </a:lnTo>
                <a:lnTo>
                  <a:pt x="392" y="48"/>
                </a:lnTo>
                <a:lnTo>
                  <a:pt x="280" y="48"/>
                </a:lnTo>
                <a:lnTo>
                  <a:pt x="284" y="48"/>
                </a:lnTo>
                <a:lnTo>
                  <a:pt x="188" y="64"/>
                </a:lnTo>
                <a:cubicBezTo>
                  <a:pt x="187" y="64"/>
                  <a:pt x="186" y="64"/>
                  <a:pt x="184" y="64"/>
                </a:cubicBezTo>
                <a:lnTo>
                  <a:pt x="88" y="64"/>
                </a:lnTo>
                <a:lnTo>
                  <a:pt x="24" y="64"/>
                </a:lnTo>
                <a:cubicBezTo>
                  <a:pt x="11" y="64"/>
                  <a:pt x="0" y="54"/>
                  <a:pt x="0" y="40"/>
                </a:cubicBezTo>
                <a:cubicBezTo>
                  <a:pt x="0" y="27"/>
                  <a:pt x="11" y="16"/>
                  <a:pt x="24" y="16"/>
                </a:cubicBezTo>
                <a:lnTo>
                  <a:pt x="88" y="16"/>
                </a:lnTo>
                <a:lnTo>
                  <a:pt x="184" y="16"/>
                </a:lnTo>
                <a:lnTo>
                  <a:pt x="181" y="17"/>
                </a:lnTo>
                <a:lnTo>
                  <a:pt x="277" y="1"/>
                </a:lnTo>
                <a:cubicBezTo>
                  <a:pt x="278" y="1"/>
                  <a:pt x="279" y="0"/>
                  <a:pt x="280" y="0"/>
                </a:cubicBezTo>
                <a:lnTo>
                  <a:pt x="392" y="0"/>
                </a:lnTo>
                <a:lnTo>
                  <a:pt x="440" y="0"/>
                </a:lnTo>
                <a:lnTo>
                  <a:pt x="504" y="0"/>
                </a:lnTo>
                <a:cubicBezTo>
                  <a:pt x="506" y="0"/>
                  <a:pt x="508" y="1"/>
                  <a:pt x="510" y="1"/>
                </a:cubicBezTo>
                <a:lnTo>
                  <a:pt x="574" y="17"/>
                </a:lnTo>
                <a:lnTo>
                  <a:pt x="568" y="16"/>
                </a:lnTo>
                <a:lnTo>
                  <a:pt x="616" y="16"/>
                </a:lnTo>
                <a:lnTo>
                  <a:pt x="680" y="16"/>
                </a:lnTo>
                <a:lnTo>
                  <a:pt x="728" y="16"/>
                </a:lnTo>
                <a:lnTo>
                  <a:pt x="792" y="16"/>
                </a:lnTo>
                <a:cubicBezTo>
                  <a:pt x="795" y="16"/>
                  <a:pt x="798" y="17"/>
                  <a:pt x="800" y="18"/>
                </a:cubicBezTo>
                <a:lnTo>
                  <a:pt x="848" y="34"/>
                </a:lnTo>
                <a:lnTo>
                  <a:pt x="840" y="32"/>
                </a:lnTo>
                <a:lnTo>
                  <a:pt x="888" y="32"/>
                </a:lnTo>
                <a:cubicBezTo>
                  <a:pt x="891" y="32"/>
                  <a:pt x="894" y="33"/>
                  <a:pt x="896" y="34"/>
                </a:cubicBezTo>
                <a:lnTo>
                  <a:pt x="944" y="50"/>
                </a:lnTo>
                <a:lnTo>
                  <a:pt x="936" y="48"/>
                </a:lnTo>
                <a:lnTo>
                  <a:pt x="984" y="48"/>
                </a:lnTo>
                <a:lnTo>
                  <a:pt x="1032" y="48"/>
                </a:lnTo>
                <a:cubicBezTo>
                  <a:pt x="1035" y="48"/>
                  <a:pt x="1038" y="49"/>
                  <a:pt x="1040" y="50"/>
                </a:cubicBezTo>
                <a:lnTo>
                  <a:pt x="1088" y="66"/>
                </a:lnTo>
                <a:lnTo>
                  <a:pt x="1080" y="64"/>
                </a:lnTo>
                <a:lnTo>
                  <a:pt x="1128" y="64"/>
                </a:lnTo>
                <a:cubicBezTo>
                  <a:pt x="1131" y="64"/>
                  <a:pt x="1134" y="65"/>
                  <a:pt x="1136" y="66"/>
                </a:cubicBezTo>
                <a:lnTo>
                  <a:pt x="1184" y="82"/>
                </a:lnTo>
                <a:lnTo>
                  <a:pt x="1176" y="80"/>
                </a:lnTo>
                <a:lnTo>
                  <a:pt x="1208" y="80"/>
                </a:lnTo>
                <a:cubicBezTo>
                  <a:pt x="1211" y="80"/>
                  <a:pt x="1214" y="81"/>
                  <a:pt x="1216" y="82"/>
                </a:cubicBezTo>
                <a:lnTo>
                  <a:pt x="1264" y="98"/>
                </a:lnTo>
                <a:lnTo>
                  <a:pt x="1256" y="96"/>
                </a:lnTo>
                <a:lnTo>
                  <a:pt x="1288" y="96"/>
                </a:lnTo>
                <a:cubicBezTo>
                  <a:pt x="1291" y="96"/>
                  <a:pt x="1294" y="97"/>
                  <a:pt x="1296" y="98"/>
                </a:cubicBezTo>
                <a:lnTo>
                  <a:pt x="1344" y="114"/>
                </a:lnTo>
                <a:lnTo>
                  <a:pt x="1336" y="112"/>
                </a:lnTo>
                <a:lnTo>
                  <a:pt x="1368" y="112"/>
                </a:lnTo>
                <a:cubicBezTo>
                  <a:pt x="1371" y="112"/>
                  <a:pt x="1374" y="113"/>
                  <a:pt x="1376" y="114"/>
                </a:cubicBezTo>
                <a:lnTo>
                  <a:pt x="1424" y="130"/>
                </a:lnTo>
                <a:lnTo>
                  <a:pt x="1416" y="128"/>
                </a:lnTo>
                <a:lnTo>
                  <a:pt x="1448" y="128"/>
                </a:lnTo>
                <a:cubicBezTo>
                  <a:pt x="1452" y="128"/>
                  <a:pt x="1456" y="129"/>
                  <a:pt x="1459" y="131"/>
                </a:cubicBezTo>
                <a:lnTo>
                  <a:pt x="1491" y="147"/>
                </a:lnTo>
                <a:lnTo>
                  <a:pt x="1488" y="146"/>
                </a:lnTo>
                <a:lnTo>
                  <a:pt x="1536" y="162"/>
                </a:lnTo>
                <a:lnTo>
                  <a:pt x="1528" y="160"/>
                </a:lnTo>
                <a:lnTo>
                  <a:pt x="1560" y="160"/>
                </a:lnTo>
                <a:cubicBezTo>
                  <a:pt x="1564" y="160"/>
                  <a:pt x="1568" y="161"/>
                  <a:pt x="1571" y="163"/>
                </a:cubicBezTo>
                <a:lnTo>
                  <a:pt x="1603" y="179"/>
                </a:lnTo>
                <a:lnTo>
                  <a:pt x="1592" y="176"/>
                </a:lnTo>
                <a:lnTo>
                  <a:pt x="1624" y="176"/>
                </a:lnTo>
                <a:cubicBezTo>
                  <a:pt x="1628" y="176"/>
                  <a:pt x="1632" y="177"/>
                  <a:pt x="1635" y="179"/>
                </a:cubicBezTo>
                <a:lnTo>
                  <a:pt x="1667" y="195"/>
                </a:lnTo>
                <a:lnTo>
                  <a:pt x="1656" y="192"/>
                </a:lnTo>
                <a:lnTo>
                  <a:pt x="1688" y="192"/>
                </a:lnTo>
                <a:cubicBezTo>
                  <a:pt x="1692" y="192"/>
                  <a:pt x="1696" y="193"/>
                  <a:pt x="1699" y="195"/>
                </a:cubicBezTo>
                <a:lnTo>
                  <a:pt x="1731" y="211"/>
                </a:lnTo>
                <a:lnTo>
                  <a:pt x="1763" y="227"/>
                </a:lnTo>
                <a:lnTo>
                  <a:pt x="1752" y="224"/>
                </a:lnTo>
                <a:lnTo>
                  <a:pt x="1784" y="224"/>
                </a:lnTo>
                <a:cubicBezTo>
                  <a:pt x="1788" y="224"/>
                  <a:pt x="1792" y="225"/>
                  <a:pt x="1795" y="227"/>
                </a:cubicBezTo>
                <a:lnTo>
                  <a:pt x="1827" y="243"/>
                </a:lnTo>
                <a:lnTo>
                  <a:pt x="1816" y="240"/>
                </a:lnTo>
                <a:lnTo>
                  <a:pt x="1832" y="240"/>
                </a:lnTo>
                <a:cubicBezTo>
                  <a:pt x="1836" y="240"/>
                  <a:pt x="1840" y="241"/>
                  <a:pt x="1843" y="243"/>
                </a:cubicBezTo>
                <a:lnTo>
                  <a:pt x="1875" y="259"/>
                </a:lnTo>
                <a:lnTo>
                  <a:pt x="1907" y="275"/>
                </a:lnTo>
                <a:lnTo>
                  <a:pt x="1896" y="272"/>
                </a:lnTo>
                <a:lnTo>
                  <a:pt x="1928" y="272"/>
                </a:lnTo>
                <a:cubicBezTo>
                  <a:pt x="1935" y="272"/>
                  <a:pt x="1941" y="275"/>
                  <a:pt x="1945" y="279"/>
                </a:cubicBezTo>
                <a:lnTo>
                  <a:pt x="1961" y="295"/>
                </a:lnTo>
                <a:lnTo>
                  <a:pt x="1944" y="288"/>
                </a:lnTo>
                <a:lnTo>
                  <a:pt x="1976" y="288"/>
                </a:lnTo>
                <a:cubicBezTo>
                  <a:pt x="1980" y="288"/>
                  <a:pt x="1984" y="289"/>
                  <a:pt x="1987" y="291"/>
                </a:cubicBezTo>
                <a:lnTo>
                  <a:pt x="2019" y="307"/>
                </a:lnTo>
                <a:cubicBezTo>
                  <a:pt x="2022" y="308"/>
                  <a:pt x="2024" y="310"/>
                  <a:pt x="2025" y="311"/>
                </a:cubicBezTo>
                <a:lnTo>
                  <a:pt x="2041" y="327"/>
                </a:lnTo>
                <a:lnTo>
                  <a:pt x="2024" y="320"/>
                </a:lnTo>
                <a:lnTo>
                  <a:pt x="2056" y="320"/>
                </a:lnTo>
                <a:cubicBezTo>
                  <a:pt x="2060" y="320"/>
                  <a:pt x="2064" y="321"/>
                  <a:pt x="2067" y="323"/>
                </a:cubicBezTo>
                <a:lnTo>
                  <a:pt x="2099" y="339"/>
                </a:lnTo>
                <a:lnTo>
                  <a:pt x="2088" y="336"/>
                </a:lnTo>
                <a:lnTo>
                  <a:pt x="2104" y="336"/>
                </a:lnTo>
                <a:cubicBezTo>
                  <a:pt x="2108" y="336"/>
                  <a:pt x="2112" y="337"/>
                  <a:pt x="2115" y="339"/>
                </a:cubicBezTo>
                <a:lnTo>
                  <a:pt x="2147" y="355"/>
                </a:lnTo>
                <a:cubicBezTo>
                  <a:pt x="2150" y="356"/>
                  <a:pt x="2152" y="358"/>
                  <a:pt x="2153" y="359"/>
                </a:cubicBezTo>
                <a:lnTo>
                  <a:pt x="2169" y="375"/>
                </a:lnTo>
                <a:lnTo>
                  <a:pt x="2152" y="368"/>
                </a:lnTo>
                <a:lnTo>
                  <a:pt x="2184" y="368"/>
                </a:lnTo>
                <a:cubicBezTo>
                  <a:pt x="2191" y="368"/>
                  <a:pt x="2197" y="371"/>
                  <a:pt x="2201" y="375"/>
                </a:cubicBezTo>
                <a:lnTo>
                  <a:pt x="2217" y="391"/>
                </a:lnTo>
                <a:lnTo>
                  <a:pt x="2200" y="384"/>
                </a:lnTo>
                <a:lnTo>
                  <a:pt x="2216" y="384"/>
                </a:lnTo>
                <a:cubicBezTo>
                  <a:pt x="2220" y="384"/>
                  <a:pt x="2224" y="385"/>
                  <a:pt x="2227" y="387"/>
                </a:cubicBezTo>
                <a:lnTo>
                  <a:pt x="2259" y="403"/>
                </a:lnTo>
                <a:cubicBezTo>
                  <a:pt x="2262" y="404"/>
                  <a:pt x="2264" y="406"/>
                  <a:pt x="2265" y="407"/>
                </a:cubicBezTo>
                <a:lnTo>
                  <a:pt x="2281" y="423"/>
                </a:lnTo>
                <a:lnTo>
                  <a:pt x="2264" y="416"/>
                </a:lnTo>
                <a:lnTo>
                  <a:pt x="2296" y="416"/>
                </a:lnTo>
                <a:cubicBezTo>
                  <a:pt x="2303" y="416"/>
                  <a:pt x="2309" y="419"/>
                  <a:pt x="2313" y="423"/>
                </a:cubicBezTo>
                <a:lnTo>
                  <a:pt x="2329" y="439"/>
                </a:lnTo>
                <a:lnTo>
                  <a:pt x="2312" y="432"/>
                </a:lnTo>
                <a:lnTo>
                  <a:pt x="2328" y="432"/>
                </a:lnTo>
                <a:cubicBezTo>
                  <a:pt x="2332" y="432"/>
                  <a:pt x="2336" y="433"/>
                  <a:pt x="2339" y="435"/>
                </a:cubicBezTo>
                <a:lnTo>
                  <a:pt x="2371" y="451"/>
                </a:lnTo>
                <a:cubicBezTo>
                  <a:pt x="2374" y="452"/>
                  <a:pt x="2376" y="454"/>
                  <a:pt x="2377" y="455"/>
                </a:cubicBezTo>
                <a:lnTo>
                  <a:pt x="2393" y="471"/>
                </a:lnTo>
                <a:lnTo>
                  <a:pt x="2376" y="464"/>
                </a:lnTo>
                <a:lnTo>
                  <a:pt x="2392" y="464"/>
                </a:lnTo>
                <a:cubicBezTo>
                  <a:pt x="2396" y="464"/>
                  <a:pt x="2400" y="465"/>
                  <a:pt x="2403" y="467"/>
                </a:cubicBezTo>
                <a:lnTo>
                  <a:pt x="2435" y="483"/>
                </a:lnTo>
                <a:lnTo>
                  <a:pt x="2424" y="480"/>
                </a:lnTo>
                <a:lnTo>
                  <a:pt x="2440" y="480"/>
                </a:lnTo>
                <a:cubicBezTo>
                  <a:pt x="2447" y="480"/>
                  <a:pt x="2453" y="483"/>
                  <a:pt x="2457" y="487"/>
                </a:cubicBezTo>
                <a:lnTo>
                  <a:pt x="2473" y="503"/>
                </a:lnTo>
                <a:lnTo>
                  <a:pt x="2489" y="519"/>
                </a:lnTo>
                <a:lnTo>
                  <a:pt x="2472" y="512"/>
                </a:lnTo>
                <a:lnTo>
                  <a:pt x="2504" y="512"/>
                </a:lnTo>
                <a:cubicBezTo>
                  <a:pt x="2511" y="512"/>
                  <a:pt x="2517" y="515"/>
                  <a:pt x="2521" y="519"/>
                </a:cubicBezTo>
                <a:lnTo>
                  <a:pt x="2537" y="535"/>
                </a:lnTo>
                <a:lnTo>
                  <a:pt x="2520" y="528"/>
                </a:lnTo>
                <a:lnTo>
                  <a:pt x="2536" y="528"/>
                </a:lnTo>
                <a:cubicBezTo>
                  <a:pt x="2543" y="528"/>
                  <a:pt x="2549" y="531"/>
                  <a:pt x="2553" y="535"/>
                </a:cubicBezTo>
                <a:lnTo>
                  <a:pt x="2569" y="551"/>
                </a:lnTo>
                <a:lnTo>
                  <a:pt x="2585" y="567"/>
                </a:lnTo>
                <a:lnTo>
                  <a:pt x="2568" y="560"/>
                </a:lnTo>
                <a:lnTo>
                  <a:pt x="2600" y="560"/>
                </a:lnTo>
                <a:cubicBezTo>
                  <a:pt x="2607" y="560"/>
                  <a:pt x="2613" y="563"/>
                  <a:pt x="2617" y="567"/>
                </a:cubicBezTo>
                <a:lnTo>
                  <a:pt x="2633" y="583"/>
                </a:lnTo>
                <a:lnTo>
                  <a:pt x="2616" y="576"/>
                </a:lnTo>
                <a:lnTo>
                  <a:pt x="2632" y="576"/>
                </a:lnTo>
                <a:cubicBezTo>
                  <a:pt x="2639" y="576"/>
                  <a:pt x="2645" y="579"/>
                  <a:pt x="2649" y="583"/>
                </a:cubicBezTo>
                <a:lnTo>
                  <a:pt x="2665" y="599"/>
                </a:lnTo>
                <a:lnTo>
                  <a:pt x="2681" y="615"/>
                </a:lnTo>
                <a:lnTo>
                  <a:pt x="2664" y="608"/>
                </a:lnTo>
                <a:lnTo>
                  <a:pt x="2680" y="608"/>
                </a:lnTo>
                <a:cubicBezTo>
                  <a:pt x="2687" y="608"/>
                  <a:pt x="2693" y="611"/>
                  <a:pt x="2697" y="615"/>
                </a:cubicBezTo>
                <a:lnTo>
                  <a:pt x="2713" y="631"/>
                </a:lnTo>
                <a:lnTo>
                  <a:pt x="2729" y="647"/>
                </a:lnTo>
                <a:lnTo>
                  <a:pt x="2712" y="640"/>
                </a:lnTo>
                <a:lnTo>
                  <a:pt x="2728" y="640"/>
                </a:lnTo>
                <a:cubicBezTo>
                  <a:pt x="2735" y="640"/>
                  <a:pt x="2741" y="643"/>
                  <a:pt x="2745" y="647"/>
                </a:cubicBezTo>
                <a:lnTo>
                  <a:pt x="2761" y="663"/>
                </a:lnTo>
                <a:lnTo>
                  <a:pt x="2744" y="656"/>
                </a:lnTo>
                <a:lnTo>
                  <a:pt x="2776" y="656"/>
                </a:lnTo>
                <a:cubicBezTo>
                  <a:pt x="2783" y="656"/>
                  <a:pt x="2789" y="659"/>
                  <a:pt x="2793" y="663"/>
                </a:cubicBezTo>
                <a:lnTo>
                  <a:pt x="2809" y="679"/>
                </a:lnTo>
                <a:lnTo>
                  <a:pt x="2825" y="695"/>
                </a:lnTo>
                <a:lnTo>
                  <a:pt x="2808" y="688"/>
                </a:lnTo>
                <a:lnTo>
                  <a:pt x="2824" y="688"/>
                </a:lnTo>
                <a:cubicBezTo>
                  <a:pt x="2831" y="688"/>
                  <a:pt x="2837" y="691"/>
                  <a:pt x="2841" y="695"/>
                </a:cubicBezTo>
                <a:lnTo>
                  <a:pt x="2857" y="711"/>
                </a:lnTo>
                <a:lnTo>
                  <a:pt x="2840" y="704"/>
                </a:lnTo>
                <a:lnTo>
                  <a:pt x="2856" y="704"/>
                </a:lnTo>
                <a:cubicBezTo>
                  <a:pt x="2863" y="704"/>
                  <a:pt x="2869" y="707"/>
                  <a:pt x="2873" y="711"/>
                </a:cubicBezTo>
                <a:lnTo>
                  <a:pt x="2889" y="727"/>
                </a:lnTo>
                <a:lnTo>
                  <a:pt x="2905" y="743"/>
                </a:lnTo>
                <a:lnTo>
                  <a:pt x="2888" y="736"/>
                </a:lnTo>
                <a:lnTo>
                  <a:pt x="2904" y="736"/>
                </a:lnTo>
                <a:cubicBezTo>
                  <a:pt x="2911" y="736"/>
                  <a:pt x="2917" y="739"/>
                  <a:pt x="2921" y="743"/>
                </a:cubicBezTo>
                <a:lnTo>
                  <a:pt x="2937" y="759"/>
                </a:lnTo>
                <a:lnTo>
                  <a:pt x="2953" y="775"/>
                </a:lnTo>
                <a:lnTo>
                  <a:pt x="2969" y="791"/>
                </a:lnTo>
                <a:lnTo>
                  <a:pt x="2952" y="784"/>
                </a:lnTo>
                <a:lnTo>
                  <a:pt x="2968" y="784"/>
                </a:lnTo>
                <a:cubicBezTo>
                  <a:pt x="2975" y="784"/>
                  <a:pt x="2981" y="787"/>
                  <a:pt x="2985" y="791"/>
                </a:cubicBezTo>
                <a:lnTo>
                  <a:pt x="3001" y="807"/>
                </a:lnTo>
                <a:lnTo>
                  <a:pt x="2984" y="800"/>
                </a:lnTo>
                <a:lnTo>
                  <a:pt x="3000" y="800"/>
                </a:lnTo>
                <a:cubicBezTo>
                  <a:pt x="3007" y="800"/>
                  <a:pt x="3013" y="803"/>
                  <a:pt x="3017" y="807"/>
                </a:cubicBezTo>
                <a:lnTo>
                  <a:pt x="3033" y="823"/>
                </a:lnTo>
                <a:lnTo>
                  <a:pt x="3049" y="839"/>
                </a:lnTo>
                <a:lnTo>
                  <a:pt x="3032" y="832"/>
                </a:lnTo>
                <a:lnTo>
                  <a:pt x="3048" y="832"/>
                </a:lnTo>
                <a:cubicBezTo>
                  <a:pt x="3055" y="832"/>
                  <a:pt x="3061" y="835"/>
                  <a:pt x="3065" y="839"/>
                </a:cubicBezTo>
                <a:lnTo>
                  <a:pt x="3081" y="855"/>
                </a:lnTo>
                <a:lnTo>
                  <a:pt x="3064" y="848"/>
                </a:lnTo>
                <a:lnTo>
                  <a:pt x="3080" y="848"/>
                </a:lnTo>
                <a:cubicBezTo>
                  <a:pt x="3087" y="848"/>
                  <a:pt x="3093" y="851"/>
                  <a:pt x="3097" y="855"/>
                </a:cubicBezTo>
                <a:lnTo>
                  <a:pt x="3113" y="871"/>
                </a:lnTo>
                <a:cubicBezTo>
                  <a:pt x="3118" y="876"/>
                  <a:pt x="3120" y="882"/>
                  <a:pt x="3120" y="888"/>
                </a:cubicBezTo>
                <a:lnTo>
                  <a:pt x="3120" y="904"/>
                </a:lnTo>
                <a:lnTo>
                  <a:pt x="3096" y="880"/>
                </a:lnTo>
                <a:lnTo>
                  <a:pt x="3112" y="880"/>
                </a:lnTo>
                <a:cubicBezTo>
                  <a:pt x="3119" y="880"/>
                  <a:pt x="3125" y="883"/>
                  <a:pt x="3129" y="887"/>
                </a:cubicBezTo>
                <a:lnTo>
                  <a:pt x="3145" y="903"/>
                </a:lnTo>
                <a:cubicBezTo>
                  <a:pt x="3155" y="913"/>
                  <a:pt x="3155" y="928"/>
                  <a:pt x="3145" y="937"/>
                </a:cubicBezTo>
                <a:cubicBezTo>
                  <a:pt x="3136" y="947"/>
                  <a:pt x="3121" y="947"/>
                  <a:pt x="3111" y="937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72" name="Freeform 52"/>
          <p:cNvSpPr>
            <a:spLocks/>
          </p:cNvSpPr>
          <p:nvPr/>
        </p:nvSpPr>
        <p:spPr bwMode="auto">
          <a:xfrm>
            <a:off x="641921" y="3294063"/>
            <a:ext cx="2341562" cy="1879600"/>
          </a:xfrm>
          <a:custGeom>
            <a:avLst/>
            <a:gdLst/>
            <a:ahLst/>
            <a:cxnLst>
              <a:cxn ang="0">
                <a:pos x="4259" y="3390"/>
              </a:cxn>
              <a:cxn ang="0">
                <a:pos x="3649" y="3615"/>
              </a:cxn>
              <a:cxn ang="0">
                <a:pos x="3102" y="3792"/>
              </a:cxn>
              <a:cxn ang="0">
                <a:pos x="2840" y="3840"/>
              </a:cxn>
              <a:cxn ang="0">
                <a:pos x="2440" y="3856"/>
              </a:cxn>
              <a:cxn ang="0">
                <a:pos x="1920" y="3743"/>
              </a:cxn>
              <a:cxn ang="0">
                <a:pos x="1371" y="3420"/>
              </a:cxn>
              <a:cxn ang="0">
                <a:pos x="1076" y="3142"/>
              </a:cxn>
              <a:cxn ang="0">
                <a:pos x="855" y="2905"/>
              </a:cxn>
              <a:cxn ang="0">
                <a:pos x="723" y="2723"/>
              </a:cxn>
              <a:cxn ang="0">
                <a:pos x="583" y="2521"/>
              </a:cxn>
              <a:cxn ang="0">
                <a:pos x="467" y="2307"/>
              </a:cxn>
              <a:cxn ang="0">
                <a:pos x="403" y="2179"/>
              </a:cxn>
              <a:cxn ang="0">
                <a:pos x="336" y="2008"/>
              </a:cxn>
              <a:cxn ang="0">
                <a:pos x="275" y="1891"/>
              </a:cxn>
              <a:cxn ang="0">
                <a:pos x="240" y="1768"/>
              </a:cxn>
              <a:cxn ang="0">
                <a:pos x="199" y="1673"/>
              </a:cxn>
              <a:cxn ang="0">
                <a:pos x="160" y="1544"/>
              </a:cxn>
              <a:cxn ang="0">
                <a:pos x="128" y="1416"/>
              </a:cxn>
              <a:cxn ang="0">
                <a:pos x="96" y="1304"/>
              </a:cxn>
              <a:cxn ang="0">
                <a:pos x="87" y="1177"/>
              </a:cxn>
              <a:cxn ang="0">
                <a:pos x="48" y="1032"/>
              </a:cxn>
              <a:cxn ang="0">
                <a:pos x="32" y="888"/>
              </a:cxn>
              <a:cxn ang="0">
                <a:pos x="16" y="760"/>
              </a:cxn>
              <a:cxn ang="0">
                <a:pos x="16" y="584"/>
              </a:cxn>
              <a:cxn ang="0">
                <a:pos x="0" y="456"/>
              </a:cxn>
              <a:cxn ang="0">
                <a:pos x="16" y="328"/>
              </a:cxn>
              <a:cxn ang="0">
                <a:pos x="16" y="168"/>
              </a:cxn>
              <a:cxn ang="0">
                <a:pos x="32" y="40"/>
              </a:cxn>
              <a:cxn ang="0">
                <a:pos x="64" y="104"/>
              </a:cxn>
              <a:cxn ang="0">
                <a:pos x="64" y="264"/>
              </a:cxn>
              <a:cxn ang="0">
                <a:pos x="48" y="392"/>
              </a:cxn>
              <a:cxn ang="0">
                <a:pos x="48" y="552"/>
              </a:cxn>
              <a:cxn ang="0">
                <a:pos x="64" y="680"/>
              </a:cxn>
              <a:cxn ang="0">
                <a:pos x="80" y="824"/>
              </a:cxn>
              <a:cxn ang="0">
                <a:pos x="96" y="968"/>
              </a:cxn>
              <a:cxn ang="0">
                <a:pos x="112" y="1112"/>
              </a:cxn>
              <a:cxn ang="0">
                <a:pos x="121" y="1223"/>
              </a:cxn>
              <a:cxn ang="0">
                <a:pos x="160" y="1384"/>
              </a:cxn>
              <a:cxn ang="0">
                <a:pos x="192" y="1512"/>
              </a:cxn>
              <a:cxn ang="0">
                <a:pos x="222" y="1598"/>
              </a:cxn>
              <a:cxn ang="0">
                <a:pos x="272" y="1720"/>
              </a:cxn>
              <a:cxn ang="0">
                <a:pos x="302" y="1822"/>
              </a:cxn>
              <a:cxn ang="0">
                <a:pos x="345" y="1943"/>
              </a:cxn>
              <a:cxn ang="0">
                <a:pos x="416" y="2088"/>
              </a:cxn>
              <a:cxn ang="0">
                <a:pos x="480" y="2248"/>
              </a:cxn>
              <a:cxn ang="0">
                <a:pos x="574" y="2398"/>
              </a:cxn>
              <a:cxn ang="0">
                <a:pos x="697" y="2599"/>
              </a:cxn>
              <a:cxn ang="0">
                <a:pos x="841" y="2807"/>
              </a:cxn>
              <a:cxn ang="0">
                <a:pos x="1017" y="3015"/>
              </a:cxn>
              <a:cxn ang="0">
                <a:pos x="1273" y="3271"/>
              </a:cxn>
              <a:cxn ang="0">
                <a:pos x="1667" y="3571"/>
              </a:cxn>
              <a:cxn ang="0">
                <a:pos x="2173" y="3761"/>
              </a:cxn>
              <a:cxn ang="0">
                <a:pos x="2689" y="3810"/>
              </a:cxn>
              <a:cxn ang="0">
                <a:pos x="2979" y="3761"/>
              </a:cxn>
              <a:cxn ang="0">
                <a:pos x="3347" y="3665"/>
              </a:cxn>
              <a:cxn ang="0">
                <a:pos x="3968" y="3442"/>
              </a:cxn>
              <a:cxn ang="0">
                <a:pos x="4622" y="3171"/>
              </a:cxn>
            </a:cxnLst>
            <a:rect l="0" t="0" r="r" b="b"/>
            <a:pathLst>
              <a:path w="4803" h="3856">
                <a:moveTo>
                  <a:pt x="4784" y="3167"/>
                </a:moveTo>
                <a:lnTo>
                  <a:pt x="4736" y="3183"/>
                </a:lnTo>
                <a:lnTo>
                  <a:pt x="4640" y="3215"/>
                </a:lnTo>
                <a:lnTo>
                  <a:pt x="4643" y="3214"/>
                </a:lnTo>
                <a:lnTo>
                  <a:pt x="4547" y="3262"/>
                </a:lnTo>
                <a:lnTo>
                  <a:pt x="4451" y="3310"/>
                </a:lnTo>
                <a:cubicBezTo>
                  <a:pt x="4450" y="3310"/>
                  <a:pt x="4449" y="3311"/>
                  <a:pt x="4448" y="3311"/>
                </a:cubicBezTo>
                <a:lnTo>
                  <a:pt x="4352" y="3343"/>
                </a:lnTo>
                <a:lnTo>
                  <a:pt x="4355" y="3342"/>
                </a:lnTo>
                <a:lnTo>
                  <a:pt x="4259" y="3390"/>
                </a:lnTo>
                <a:cubicBezTo>
                  <a:pt x="4258" y="3390"/>
                  <a:pt x="4257" y="3391"/>
                  <a:pt x="4256" y="3391"/>
                </a:cubicBezTo>
                <a:lnTo>
                  <a:pt x="4160" y="3423"/>
                </a:lnTo>
                <a:lnTo>
                  <a:pt x="4064" y="3455"/>
                </a:lnTo>
                <a:lnTo>
                  <a:pt x="3985" y="3487"/>
                </a:lnTo>
                <a:lnTo>
                  <a:pt x="3891" y="3534"/>
                </a:lnTo>
                <a:lnTo>
                  <a:pt x="3809" y="3567"/>
                </a:lnTo>
                <a:cubicBezTo>
                  <a:pt x="3808" y="3567"/>
                  <a:pt x="3807" y="3568"/>
                  <a:pt x="3805" y="3568"/>
                </a:cubicBezTo>
                <a:lnTo>
                  <a:pt x="3725" y="3584"/>
                </a:lnTo>
                <a:lnTo>
                  <a:pt x="3729" y="3583"/>
                </a:lnTo>
                <a:lnTo>
                  <a:pt x="3649" y="3615"/>
                </a:lnTo>
                <a:lnTo>
                  <a:pt x="3569" y="3647"/>
                </a:lnTo>
                <a:lnTo>
                  <a:pt x="3502" y="3664"/>
                </a:lnTo>
                <a:lnTo>
                  <a:pt x="3425" y="3695"/>
                </a:lnTo>
                <a:lnTo>
                  <a:pt x="3358" y="3712"/>
                </a:lnTo>
                <a:lnTo>
                  <a:pt x="3294" y="3728"/>
                </a:lnTo>
                <a:lnTo>
                  <a:pt x="3299" y="3726"/>
                </a:lnTo>
                <a:lnTo>
                  <a:pt x="3235" y="3758"/>
                </a:lnTo>
                <a:cubicBezTo>
                  <a:pt x="3234" y="3759"/>
                  <a:pt x="3232" y="3759"/>
                  <a:pt x="3230" y="3760"/>
                </a:cubicBezTo>
                <a:lnTo>
                  <a:pt x="3166" y="3776"/>
                </a:lnTo>
                <a:lnTo>
                  <a:pt x="3102" y="3792"/>
                </a:lnTo>
                <a:cubicBezTo>
                  <a:pt x="3100" y="3792"/>
                  <a:pt x="3098" y="3792"/>
                  <a:pt x="3096" y="3792"/>
                </a:cubicBezTo>
                <a:lnTo>
                  <a:pt x="3048" y="3792"/>
                </a:lnTo>
                <a:lnTo>
                  <a:pt x="3054" y="3792"/>
                </a:lnTo>
                <a:lnTo>
                  <a:pt x="2990" y="3808"/>
                </a:lnTo>
                <a:lnTo>
                  <a:pt x="2944" y="3823"/>
                </a:lnTo>
                <a:cubicBezTo>
                  <a:pt x="2942" y="3824"/>
                  <a:pt x="2939" y="3824"/>
                  <a:pt x="2936" y="3824"/>
                </a:cubicBezTo>
                <a:lnTo>
                  <a:pt x="2888" y="3824"/>
                </a:lnTo>
                <a:lnTo>
                  <a:pt x="2896" y="3823"/>
                </a:lnTo>
                <a:lnTo>
                  <a:pt x="2848" y="3839"/>
                </a:lnTo>
                <a:cubicBezTo>
                  <a:pt x="2846" y="3840"/>
                  <a:pt x="2843" y="3840"/>
                  <a:pt x="2840" y="3840"/>
                </a:cubicBezTo>
                <a:lnTo>
                  <a:pt x="2792" y="3840"/>
                </a:lnTo>
                <a:lnTo>
                  <a:pt x="2744" y="3840"/>
                </a:lnTo>
                <a:lnTo>
                  <a:pt x="2752" y="3839"/>
                </a:lnTo>
                <a:lnTo>
                  <a:pt x="2704" y="3855"/>
                </a:lnTo>
                <a:cubicBezTo>
                  <a:pt x="2702" y="3856"/>
                  <a:pt x="2699" y="3856"/>
                  <a:pt x="2696" y="3856"/>
                </a:cubicBezTo>
                <a:lnTo>
                  <a:pt x="2648" y="3856"/>
                </a:lnTo>
                <a:lnTo>
                  <a:pt x="2616" y="3856"/>
                </a:lnTo>
                <a:lnTo>
                  <a:pt x="2584" y="3856"/>
                </a:lnTo>
                <a:lnTo>
                  <a:pt x="2536" y="3856"/>
                </a:lnTo>
                <a:lnTo>
                  <a:pt x="2440" y="3856"/>
                </a:lnTo>
                <a:cubicBezTo>
                  <a:pt x="2439" y="3856"/>
                  <a:pt x="2438" y="3856"/>
                  <a:pt x="2437" y="3856"/>
                </a:cubicBezTo>
                <a:lnTo>
                  <a:pt x="2341" y="3840"/>
                </a:lnTo>
                <a:lnTo>
                  <a:pt x="2245" y="3824"/>
                </a:lnTo>
                <a:lnTo>
                  <a:pt x="2164" y="3808"/>
                </a:lnTo>
                <a:lnTo>
                  <a:pt x="2084" y="3792"/>
                </a:lnTo>
                <a:cubicBezTo>
                  <a:pt x="2082" y="3792"/>
                  <a:pt x="2081" y="3791"/>
                  <a:pt x="2080" y="3791"/>
                </a:cubicBezTo>
                <a:lnTo>
                  <a:pt x="2000" y="3759"/>
                </a:lnTo>
                <a:lnTo>
                  <a:pt x="2004" y="3760"/>
                </a:lnTo>
                <a:lnTo>
                  <a:pt x="1924" y="3744"/>
                </a:lnTo>
                <a:cubicBezTo>
                  <a:pt x="1922" y="3744"/>
                  <a:pt x="1921" y="3743"/>
                  <a:pt x="1920" y="3743"/>
                </a:cubicBezTo>
                <a:lnTo>
                  <a:pt x="1840" y="3711"/>
                </a:lnTo>
                <a:lnTo>
                  <a:pt x="1774" y="3678"/>
                </a:lnTo>
                <a:lnTo>
                  <a:pt x="1710" y="3646"/>
                </a:lnTo>
                <a:lnTo>
                  <a:pt x="1646" y="3614"/>
                </a:lnTo>
                <a:cubicBezTo>
                  <a:pt x="1644" y="3613"/>
                  <a:pt x="1643" y="3613"/>
                  <a:pt x="1642" y="3612"/>
                </a:cubicBezTo>
                <a:lnTo>
                  <a:pt x="1578" y="3564"/>
                </a:lnTo>
                <a:lnTo>
                  <a:pt x="1531" y="3532"/>
                </a:lnTo>
                <a:lnTo>
                  <a:pt x="1483" y="3500"/>
                </a:lnTo>
                <a:lnTo>
                  <a:pt x="1418" y="3452"/>
                </a:lnTo>
                <a:lnTo>
                  <a:pt x="1371" y="3420"/>
                </a:lnTo>
                <a:lnTo>
                  <a:pt x="1323" y="3388"/>
                </a:lnTo>
                <a:cubicBezTo>
                  <a:pt x="1322" y="3388"/>
                  <a:pt x="1321" y="3387"/>
                  <a:pt x="1319" y="3385"/>
                </a:cubicBezTo>
                <a:lnTo>
                  <a:pt x="1271" y="3337"/>
                </a:lnTo>
                <a:lnTo>
                  <a:pt x="1239" y="3305"/>
                </a:lnTo>
                <a:lnTo>
                  <a:pt x="1191" y="3257"/>
                </a:lnTo>
                <a:lnTo>
                  <a:pt x="1159" y="3225"/>
                </a:lnTo>
                <a:lnTo>
                  <a:pt x="1163" y="3228"/>
                </a:lnTo>
                <a:lnTo>
                  <a:pt x="1115" y="3196"/>
                </a:lnTo>
                <a:cubicBezTo>
                  <a:pt x="1113" y="3195"/>
                  <a:pt x="1110" y="3192"/>
                  <a:pt x="1108" y="3190"/>
                </a:cubicBezTo>
                <a:lnTo>
                  <a:pt x="1076" y="3142"/>
                </a:lnTo>
                <a:lnTo>
                  <a:pt x="1079" y="3145"/>
                </a:lnTo>
                <a:lnTo>
                  <a:pt x="1047" y="3113"/>
                </a:lnTo>
                <a:lnTo>
                  <a:pt x="1015" y="3081"/>
                </a:lnTo>
                <a:lnTo>
                  <a:pt x="983" y="3049"/>
                </a:lnTo>
                <a:cubicBezTo>
                  <a:pt x="982" y="3048"/>
                  <a:pt x="981" y="3047"/>
                  <a:pt x="980" y="3046"/>
                </a:cubicBezTo>
                <a:lnTo>
                  <a:pt x="948" y="2998"/>
                </a:lnTo>
                <a:lnTo>
                  <a:pt x="951" y="3001"/>
                </a:lnTo>
                <a:lnTo>
                  <a:pt x="919" y="2969"/>
                </a:lnTo>
                <a:lnTo>
                  <a:pt x="887" y="2937"/>
                </a:lnTo>
                <a:lnTo>
                  <a:pt x="855" y="2905"/>
                </a:lnTo>
                <a:cubicBezTo>
                  <a:pt x="854" y="2904"/>
                  <a:pt x="852" y="2902"/>
                  <a:pt x="851" y="2899"/>
                </a:cubicBezTo>
                <a:lnTo>
                  <a:pt x="835" y="2867"/>
                </a:lnTo>
                <a:lnTo>
                  <a:pt x="839" y="2873"/>
                </a:lnTo>
                <a:lnTo>
                  <a:pt x="807" y="2841"/>
                </a:lnTo>
                <a:cubicBezTo>
                  <a:pt x="806" y="2840"/>
                  <a:pt x="805" y="2839"/>
                  <a:pt x="804" y="2838"/>
                </a:cubicBezTo>
                <a:lnTo>
                  <a:pt x="772" y="2790"/>
                </a:lnTo>
                <a:lnTo>
                  <a:pt x="755" y="2755"/>
                </a:lnTo>
                <a:lnTo>
                  <a:pt x="759" y="2761"/>
                </a:lnTo>
                <a:lnTo>
                  <a:pt x="727" y="2729"/>
                </a:lnTo>
                <a:cubicBezTo>
                  <a:pt x="726" y="2728"/>
                  <a:pt x="724" y="2726"/>
                  <a:pt x="723" y="2723"/>
                </a:cubicBezTo>
                <a:lnTo>
                  <a:pt x="707" y="2691"/>
                </a:lnTo>
                <a:lnTo>
                  <a:pt x="691" y="2659"/>
                </a:lnTo>
                <a:lnTo>
                  <a:pt x="695" y="2665"/>
                </a:lnTo>
                <a:lnTo>
                  <a:pt x="663" y="2633"/>
                </a:lnTo>
                <a:cubicBezTo>
                  <a:pt x="662" y="2632"/>
                  <a:pt x="660" y="2630"/>
                  <a:pt x="659" y="2627"/>
                </a:cubicBezTo>
                <a:lnTo>
                  <a:pt x="643" y="2595"/>
                </a:lnTo>
                <a:lnTo>
                  <a:pt x="627" y="2563"/>
                </a:lnTo>
                <a:lnTo>
                  <a:pt x="631" y="2569"/>
                </a:lnTo>
                <a:lnTo>
                  <a:pt x="615" y="2553"/>
                </a:lnTo>
                <a:lnTo>
                  <a:pt x="583" y="2521"/>
                </a:lnTo>
                <a:cubicBezTo>
                  <a:pt x="582" y="2520"/>
                  <a:pt x="580" y="2518"/>
                  <a:pt x="579" y="2515"/>
                </a:cubicBezTo>
                <a:lnTo>
                  <a:pt x="563" y="2483"/>
                </a:lnTo>
                <a:lnTo>
                  <a:pt x="547" y="2451"/>
                </a:lnTo>
                <a:lnTo>
                  <a:pt x="531" y="2419"/>
                </a:lnTo>
                <a:lnTo>
                  <a:pt x="515" y="2387"/>
                </a:lnTo>
                <a:lnTo>
                  <a:pt x="519" y="2393"/>
                </a:lnTo>
                <a:lnTo>
                  <a:pt x="503" y="2377"/>
                </a:lnTo>
                <a:cubicBezTo>
                  <a:pt x="502" y="2376"/>
                  <a:pt x="500" y="2374"/>
                  <a:pt x="499" y="2371"/>
                </a:cubicBezTo>
                <a:lnTo>
                  <a:pt x="483" y="2339"/>
                </a:lnTo>
                <a:lnTo>
                  <a:pt x="467" y="2307"/>
                </a:lnTo>
                <a:lnTo>
                  <a:pt x="451" y="2275"/>
                </a:lnTo>
                <a:lnTo>
                  <a:pt x="455" y="2281"/>
                </a:lnTo>
                <a:lnTo>
                  <a:pt x="439" y="2265"/>
                </a:lnTo>
                <a:cubicBezTo>
                  <a:pt x="435" y="2261"/>
                  <a:pt x="432" y="2255"/>
                  <a:pt x="432" y="2248"/>
                </a:cubicBezTo>
                <a:lnTo>
                  <a:pt x="432" y="2216"/>
                </a:lnTo>
                <a:lnTo>
                  <a:pt x="435" y="2227"/>
                </a:lnTo>
                <a:lnTo>
                  <a:pt x="419" y="2195"/>
                </a:lnTo>
                <a:lnTo>
                  <a:pt x="423" y="2201"/>
                </a:lnTo>
                <a:lnTo>
                  <a:pt x="407" y="2185"/>
                </a:lnTo>
                <a:cubicBezTo>
                  <a:pt x="406" y="2184"/>
                  <a:pt x="404" y="2182"/>
                  <a:pt x="403" y="2179"/>
                </a:cubicBezTo>
                <a:lnTo>
                  <a:pt x="387" y="2147"/>
                </a:lnTo>
                <a:lnTo>
                  <a:pt x="371" y="2115"/>
                </a:lnTo>
                <a:cubicBezTo>
                  <a:pt x="369" y="2112"/>
                  <a:pt x="368" y="2108"/>
                  <a:pt x="368" y="2104"/>
                </a:cubicBezTo>
                <a:lnTo>
                  <a:pt x="368" y="2088"/>
                </a:lnTo>
                <a:lnTo>
                  <a:pt x="371" y="2099"/>
                </a:lnTo>
                <a:lnTo>
                  <a:pt x="355" y="2067"/>
                </a:lnTo>
                <a:lnTo>
                  <a:pt x="359" y="2073"/>
                </a:lnTo>
                <a:lnTo>
                  <a:pt x="343" y="2057"/>
                </a:lnTo>
                <a:cubicBezTo>
                  <a:pt x="339" y="2053"/>
                  <a:pt x="336" y="2047"/>
                  <a:pt x="336" y="2040"/>
                </a:cubicBezTo>
                <a:lnTo>
                  <a:pt x="336" y="2008"/>
                </a:lnTo>
                <a:lnTo>
                  <a:pt x="339" y="2019"/>
                </a:lnTo>
                <a:lnTo>
                  <a:pt x="323" y="1987"/>
                </a:lnTo>
                <a:lnTo>
                  <a:pt x="327" y="1993"/>
                </a:lnTo>
                <a:lnTo>
                  <a:pt x="311" y="1977"/>
                </a:lnTo>
                <a:cubicBezTo>
                  <a:pt x="307" y="1973"/>
                  <a:pt x="304" y="1967"/>
                  <a:pt x="304" y="1960"/>
                </a:cubicBezTo>
                <a:lnTo>
                  <a:pt x="304" y="1928"/>
                </a:lnTo>
                <a:lnTo>
                  <a:pt x="311" y="1945"/>
                </a:lnTo>
                <a:lnTo>
                  <a:pt x="295" y="1929"/>
                </a:lnTo>
                <a:cubicBezTo>
                  <a:pt x="294" y="1928"/>
                  <a:pt x="292" y="1926"/>
                  <a:pt x="291" y="1923"/>
                </a:cubicBezTo>
                <a:lnTo>
                  <a:pt x="275" y="1891"/>
                </a:lnTo>
                <a:cubicBezTo>
                  <a:pt x="273" y="1888"/>
                  <a:pt x="272" y="1884"/>
                  <a:pt x="272" y="1880"/>
                </a:cubicBezTo>
                <a:lnTo>
                  <a:pt x="272" y="1864"/>
                </a:lnTo>
                <a:lnTo>
                  <a:pt x="275" y="1875"/>
                </a:lnTo>
                <a:lnTo>
                  <a:pt x="259" y="1843"/>
                </a:lnTo>
                <a:cubicBezTo>
                  <a:pt x="257" y="1840"/>
                  <a:pt x="256" y="1836"/>
                  <a:pt x="256" y="1832"/>
                </a:cubicBezTo>
                <a:lnTo>
                  <a:pt x="256" y="1816"/>
                </a:lnTo>
                <a:lnTo>
                  <a:pt x="259" y="1827"/>
                </a:lnTo>
                <a:lnTo>
                  <a:pt x="243" y="1795"/>
                </a:lnTo>
                <a:cubicBezTo>
                  <a:pt x="241" y="1792"/>
                  <a:pt x="240" y="1788"/>
                  <a:pt x="240" y="1784"/>
                </a:cubicBezTo>
                <a:lnTo>
                  <a:pt x="240" y="1768"/>
                </a:lnTo>
                <a:lnTo>
                  <a:pt x="247" y="1785"/>
                </a:lnTo>
                <a:lnTo>
                  <a:pt x="231" y="1769"/>
                </a:lnTo>
                <a:cubicBezTo>
                  <a:pt x="227" y="1765"/>
                  <a:pt x="224" y="1759"/>
                  <a:pt x="224" y="1752"/>
                </a:cubicBezTo>
                <a:lnTo>
                  <a:pt x="224" y="1720"/>
                </a:lnTo>
                <a:lnTo>
                  <a:pt x="231" y="1737"/>
                </a:lnTo>
                <a:lnTo>
                  <a:pt x="215" y="1721"/>
                </a:lnTo>
                <a:cubicBezTo>
                  <a:pt x="211" y="1717"/>
                  <a:pt x="208" y="1711"/>
                  <a:pt x="208" y="1704"/>
                </a:cubicBezTo>
                <a:lnTo>
                  <a:pt x="208" y="1672"/>
                </a:lnTo>
                <a:lnTo>
                  <a:pt x="215" y="1689"/>
                </a:lnTo>
                <a:lnTo>
                  <a:pt x="199" y="1673"/>
                </a:lnTo>
                <a:cubicBezTo>
                  <a:pt x="195" y="1669"/>
                  <a:pt x="192" y="1663"/>
                  <a:pt x="192" y="1656"/>
                </a:cubicBezTo>
                <a:lnTo>
                  <a:pt x="192" y="1640"/>
                </a:lnTo>
                <a:lnTo>
                  <a:pt x="195" y="1651"/>
                </a:lnTo>
                <a:lnTo>
                  <a:pt x="179" y="1619"/>
                </a:lnTo>
                <a:cubicBezTo>
                  <a:pt x="177" y="1616"/>
                  <a:pt x="176" y="1612"/>
                  <a:pt x="176" y="1608"/>
                </a:cubicBezTo>
                <a:lnTo>
                  <a:pt x="176" y="1592"/>
                </a:lnTo>
                <a:lnTo>
                  <a:pt x="176" y="1576"/>
                </a:lnTo>
                <a:lnTo>
                  <a:pt x="179" y="1587"/>
                </a:lnTo>
                <a:lnTo>
                  <a:pt x="163" y="1555"/>
                </a:lnTo>
                <a:cubicBezTo>
                  <a:pt x="161" y="1552"/>
                  <a:pt x="160" y="1548"/>
                  <a:pt x="160" y="1544"/>
                </a:cubicBezTo>
                <a:lnTo>
                  <a:pt x="160" y="1528"/>
                </a:lnTo>
                <a:lnTo>
                  <a:pt x="167" y="1545"/>
                </a:lnTo>
                <a:lnTo>
                  <a:pt x="151" y="1529"/>
                </a:lnTo>
                <a:cubicBezTo>
                  <a:pt x="147" y="1525"/>
                  <a:pt x="144" y="1519"/>
                  <a:pt x="144" y="1512"/>
                </a:cubicBezTo>
                <a:lnTo>
                  <a:pt x="144" y="1480"/>
                </a:lnTo>
                <a:lnTo>
                  <a:pt x="144" y="1464"/>
                </a:lnTo>
                <a:lnTo>
                  <a:pt x="151" y="1481"/>
                </a:lnTo>
                <a:lnTo>
                  <a:pt x="135" y="1465"/>
                </a:lnTo>
                <a:cubicBezTo>
                  <a:pt x="131" y="1461"/>
                  <a:pt x="128" y="1455"/>
                  <a:pt x="128" y="1448"/>
                </a:cubicBezTo>
                <a:lnTo>
                  <a:pt x="128" y="1416"/>
                </a:lnTo>
                <a:lnTo>
                  <a:pt x="128" y="1400"/>
                </a:lnTo>
                <a:lnTo>
                  <a:pt x="135" y="1417"/>
                </a:lnTo>
                <a:lnTo>
                  <a:pt x="119" y="1401"/>
                </a:lnTo>
                <a:cubicBezTo>
                  <a:pt x="115" y="1397"/>
                  <a:pt x="112" y="1391"/>
                  <a:pt x="112" y="1384"/>
                </a:cubicBezTo>
                <a:lnTo>
                  <a:pt x="112" y="1368"/>
                </a:lnTo>
                <a:lnTo>
                  <a:pt x="112" y="1336"/>
                </a:lnTo>
                <a:lnTo>
                  <a:pt x="112" y="1320"/>
                </a:lnTo>
                <a:lnTo>
                  <a:pt x="119" y="1337"/>
                </a:lnTo>
                <a:lnTo>
                  <a:pt x="103" y="1321"/>
                </a:lnTo>
                <a:cubicBezTo>
                  <a:pt x="99" y="1317"/>
                  <a:pt x="96" y="1311"/>
                  <a:pt x="96" y="1304"/>
                </a:cubicBezTo>
                <a:lnTo>
                  <a:pt x="96" y="1288"/>
                </a:lnTo>
                <a:lnTo>
                  <a:pt x="96" y="1256"/>
                </a:lnTo>
                <a:lnTo>
                  <a:pt x="103" y="1273"/>
                </a:lnTo>
                <a:lnTo>
                  <a:pt x="87" y="1257"/>
                </a:lnTo>
                <a:cubicBezTo>
                  <a:pt x="83" y="1253"/>
                  <a:pt x="80" y="1247"/>
                  <a:pt x="80" y="1240"/>
                </a:cubicBezTo>
                <a:lnTo>
                  <a:pt x="80" y="1224"/>
                </a:lnTo>
                <a:lnTo>
                  <a:pt x="80" y="1208"/>
                </a:lnTo>
                <a:lnTo>
                  <a:pt x="80" y="1192"/>
                </a:lnTo>
                <a:lnTo>
                  <a:pt x="80" y="1160"/>
                </a:lnTo>
                <a:lnTo>
                  <a:pt x="87" y="1177"/>
                </a:lnTo>
                <a:lnTo>
                  <a:pt x="71" y="1161"/>
                </a:lnTo>
                <a:cubicBezTo>
                  <a:pt x="67" y="1157"/>
                  <a:pt x="64" y="1151"/>
                  <a:pt x="64" y="1144"/>
                </a:cubicBezTo>
                <a:lnTo>
                  <a:pt x="64" y="1128"/>
                </a:lnTo>
                <a:lnTo>
                  <a:pt x="64" y="1112"/>
                </a:lnTo>
                <a:lnTo>
                  <a:pt x="64" y="1096"/>
                </a:lnTo>
                <a:lnTo>
                  <a:pt x="64" y="1064"/>
                </a:lnTo>
                <a:lnTo>
                  <a:pt x="71" y="1081"/>
                </a:lnTo>
                <a:lnTo>
                  <a:pt x="55" y="1065"/>
                </a:lnTo>
                <a:cubicBezTo>
                  <a:pt x="51" y="1061"/>
                  <a:pt x="48" y="1055"/>
                  <a:pt x="48" y="1048"/>
                </a:cubicBezTo>
                <a:lnTo>
                  <a:pt x="48" y="1032"/>
                </a:lnTo>
                <a:lnTo>
                  <a:pt x="48" y="1016"/>
                </a:lnTo>
                <a:lnTo>
                  <a:pt x="48" y="1000"/>
                </a:lnTo>
                <a:lnTo>
                  <a:pt x="48" y="984"/>
                </a:lnTo>
                <a:lnTo>
                  <a:pt x="48" y="968"/>
                </a:lnTo>
                <a:lnTo>
                  <a:pt x="55" y="985"/>
                </a:lnTo>
                <a:lnTo>
                  <a:pt x="39" y="969"/>
                </a:lnTo>
                <a:cubicBezTo>
                  <a:pt x="35" y="965"/>
                  <a:pt x="32" y="959"/>
                  <a:pt x="32" y="952"/>
                </a:cubicBezTo>
                <a:lnTo>
                  <a:pt x="32" y="920"/>
                </a:lnTo>
                <a:lnTo>
                  <a:pt x="32" y="904"/>
                </a:lnTo>
                <a:lnTo>
                  <a:pt x="32" y="888"/>
                </a:lnTo>
                <a:lnTo>
                  <a:pt x="32" y="872"/>
                </a:lnTo>
                <a:lnTo>
                  <a:pt x="32" y="856"/>
                </a:lnTo>
                <a:lnTo>
                  <a:pt x="32" y="840"/>
                </a:lnTo>
                <a:lnTo>
                  <a:pt x="32" y="824"/>
                </a:lnTo>
                <a:lnTo>
                  <a:pt x="39" y="841"/>
                </a:lnTo>
                <a:lnTo>
                  <a:pt x="23" y="825"/>
                </a:lnTo>
                <a:cubicBezTo>
                  <a:pt x="19" y="821"/>
                  <a:pt x="16" y="815"/>
                  <a:pt x="16" y="808"/>
                </a:cubicBezTo>
                <a:lnTo>
                  <a:pt x="16" y="792"/>
                </a:lnTo>
                <a:lnTo>
                  <a:pt x="16" y="776"/>
                </a:lnTo>
                <a:lnTo>
                  <a:pt x="16" y="760"/>
                </a:lnTo>
                <a:lnTo>
                  <a:pt x="16" y="744"/>
                </a:lnTo>
                <a:lnTo>
                  <a:pt x="16" y="728"/>
                </a:lnTo>
                <a:lnTo>
                  <a:pt x="16" y="696"/>
                </a:lnTo>
                <a:lnTo>
                  <a:pt x="16" y="680"/>
                </a:lnTo>
                <a:lnTo>
                  <a:pt x="16" y="664"/>
                </a:lnTo>
                <a:lnTo>
                  <a:pt x="16" y="648"/>
                </a:lnTo>
                <a:lnTo>
                  <a:pt x="16" y="632"/>
                </a:lnTo>
                <a:lnTo>
                  <a:pt x="16" y="616"/>
                </a:lnTo>
                <a:lnTo>
                  <a:pt x="16" y="600"/>
                </a:lnTo>
                <a:lnTo>
                  <a:pt x="16" y="584"/>
                </a:lnTo>
                <a:lnTo>
                  <a:pt x="16" y="568"/>
                </a:lnTo>
                <a:lnTo>
                  <a:pt x="23" y="585"/>
                </a:lnTo>
                <a:lnTo>
                  <a:pt x="7" y="569"/>
                </a:lnTo>
                <a:cubicBezTo>
                  <a:pt x="3" y="565"/>
                  <a:pt x="0" y="559"/>
                  <a:pt x="0" y="552"/>
                </a:cubicBezTo>
                <a:lnTo>
                  <a:pt x="0" y="536"/>
                </a:lnTo>
                <a:lnTo>
                  <a:pt x="0" y="520"/>
                </a:lnTo>
                <a:lnTo>
                  <a:pt x="0" y="504"/>
                </a:lnTo>
                <a:lnTo>
                  <a:pt x="0" y="488"/>
                </a:lnTo>
                <a:lnTo>
                  <a:pt x="0" y="472"/>
                </a:lnTo>
                <a:lnTo>
                  <a:pt x="0" y="456"/>
                </a:lnTo>
                <a:lnTo>
                  <a:pt x="0" y="440"/>
                </a:lnTo>
                <a:lnTo>
                  <a:pt x="0" y="424"/>
                </a:lnTo>
                <a:lnTo>
                  <a:pt x="0" y="408"/>
                </a:lnTo>
                <a:lnTo>
                  <a:pt x="0" y="392"/>
                </a:lnTo>
                <a:lnTo>
                  <a:pt x="0" y="376"/>
                </a:lnTo>
                <a:lnTo>
                  <a:pt x="0" y="360"/>
                </a:lnTo>
                <a:cubicBezTo>
                  <a:pt x="0" y="354"/>
                  <a:pt x="3" y="348"/>
                  <a:pt x="7" y="343"/>
                </a:cubicBezTo>
                <a:lnTo>
                  <a:pt x="23" y="327"/>
                </a:lnTo>
                <a:lnTo>
                  <a:pt x="16" y="344"/>
                </a:lnTo>
                <a:lnTo>
                  <a:pt x="16" y="328"/>
                </a:lnTo>
                <a:lnTo>
                  <a:pt x="16" y="312"/>
                </a:lnTo>
                <a:lnTo>
                  <a:pt x="16" y="296"/>
                </a:lnTo>
                <a:lnTo>
                  <a:pt x="16" y="280"/>
                </a:lnTo>
                <a:lnTo>
                  <a:pt x="16" y="264"/>
                </a:lnTo>
                <a:lnTo>
                  <a:pt x="16" y="248"/>
                </a:lnTo>
                <a:lnTo>
                  <a:pt x="16" y="232"/>
                </a:lnTo>
                <a:lnTo>
                  <a:pt x="16" y="216"/>
                </a:lnTo>
                <a:lnTo>
                  <a:pt x="16" y="200"/>
                </a:lnTo>
                <a:lnTo>
                  <a:pt x="16" y="184"/>
                </a:lnTo>
                <a:lnTo>
                  <a:pt x="16" y="168"/>
                </a:lnTo>
                <a:lnTo>
                  <a:pt x="16" y="152"/>
                </a:lnTo>
                <a:lnTo>
                  <a:pt x="16" y="136"/>
                </a:lnTo>
                <a:lnTo>
                  <a:pt x="16" y="120"/>
                </a:lnTo>
                <a:lnTo>
                  <a:pt x="16" y="104"/>
                </a:lnTo>
                <a:cubicBezTo>
                  <a:pt x="16" y="98"/>
                  <a:pt x="19" y="92"/>
                  <a:pt x="23" y="87"/>
                </a:cubicBezTo>
                <a:lnTo>
                  <a:pt x="39" y="71"/>
                </a:lnTo>
                <a:lnTo>
                  <a:pt x="32" y="88"/>
                </a:lnTo>
                <a:lnTo>
                  <a:pt x="32" y="72"/>
                </a:lnTo>
                <a:lnTo>
                  <a:pt x="32" y="56"/>
                </a:lnTo>
                <a:lnTo>
                  <a:pt x="32" y="40"/>
                </a:lnTo>
                <a:lnTo>
                  <a:pt x="32" y="24"/>
                </a:lnTo>
                <a:cubicBezTo>
                  <a:pt x="32" y="11"/>
                  <a:pt x="43" y="0"/>
                  <a:pt x="56" y="0"/>
                </a:cubicBezTo>
                <a:cubicBezTo>
                  <a:pt x="70" y="0"/>
                  <a:pt x="80" y="11"/>
                  <a:pt x="80" y="24"/>
                </a:cubicBezTo>
                <a:lnTo>
                  <a:pt x="80" y="40"/>
                </a:lnTo>
                <a:lnTo>
                  <a:pt x="80" y="56"/>
                </a:lnTo>
                <a:lnTo>
                  <a:pt x="80" y="72"/>
                </a:lnTo>
                <a:lnTo>
                  <a:pt x="80" y="88"/>
                </a:lnTo>
                <a:cubicBezTo>
                  <a:pt x="80" y="95"/>
                  <a:pt x="78" y="101"/>
                  <a:pt x="73" y="105"/>
                </a:cubicBezTo>
                <a:lnTo>
                  <a:pt x="57" y="121"/>
                </a:lnTo>
                <a:lnTo>
                  <a:pt x="64" y="104"/>
                </a:lnTo>
                <a:lnTo>
                  <a:pt x="64" y="120"/>
                </a:lnTo>
                <a:lnTo>
                  <a:pt x="64" y="136"/>
                </a:lnTo>
                <a:lnTo>
                  <a:pt x="64" y="152"/>
                </a:lnTo>
                <a:lnTo>
                  <a:pt x="64" y="168"/>
                </a:lnTo>
                <a:lnTo>
                  <a:pt x="64" y="184"/>
                </a:lnTo>
                <a:lnTo>
                  <a:pt x="64" y="200"/>
                </a:lnTo>
                <a:lnTo>
                  <a:pt x="64" y="216"/>
                </a:lnTo>
                <a:lnTo>
                  <a:pt x="64" y="232"/>
                </a:lnTo>
                <a:lnTo>
                  <a:pt x="64" y="248"/>
                </a:lnTo>
                <a:lnTo>
                  <a:pt x="64" y="264"/>
                </a:lnTo>
                <a:lnTo>
                  <a:pt x="64" y="280"/>
                </a:lnTo>
                <a:lnTo>
                  <a:pt x="64" y="296"/>
                </a:lnTo>
                <a:lnTo>
                  <a:pt x="64" y="312"/>
                </a:lnTo>
                <a:lnTo>
                  <a:pt x="64" y="328"/>
                </a:lnTo>
                <a:lnTo>
                  <a:pt x="64" y="344"/>
                </a:lnTo>
                <a:cubicBezTo>
                  <a:pt x="64" y="351"/>
                  <a:pt x="62" y="357"/>
                  <a:pt x="57" y="361"/>
                </a:cubicBezTo>
                <a:lnTo>
                  <a:pt x="41" y="377"/>
                </a:lnTo>
                <a:lnTo>
                  <a:pt x="48" y="360"/>
                </a:lnTo>
                <a:lnTo>
                  <a:pt x="48" y="376"/>
                </a:lnTo>
                <a:lnTo>
                  <a:pt x="48" y="392"/>
                </a:lnTo>
                <a:lnTo>
                  <a:pt x="48" y="408"/>
                </a:lnTo>
                <a:lnTo>
                  <a:pt x="48" y="424"/>
                </a:lnTo>
                <a:lnTo>
                  <a:pt x="48" y="440"/>
                </a:lnTo>
                <a:lnTo>
                  <a:pt x="48" y="456"/>
                </a:lnTo>
                <a:lnTo>
                  <a:pt x="48" y="472"/>
                </a:lnTo>
                <a:lnTo>
                  <a:pt x="48" y="488"/>
                </a:lnTo>
                <a:lnTo>
                  <a:pt x="48" y="504"/>
                </a:lnTo>
                <a:lnTo>
                  <a:pt x="48" y="520"/>
                </a:lnTo>
                <a:lnTo>
                  <a:pt x="48" y="536"/>
                </a:lnTo>
                <a:lnTo>
                  <a:pt x="48" y="552"/>
                </a:lnTo>
                <a:lnTo>
                  <a:pt x="41" y="535"/>
                </a:lnTo>
                <a:lnTo>
                  <a:pt x="57" y="551"/>
                </a:lnTo>
                <a:cubicBezTo>
                  <a:pt x="62" y="556"/>
                  <a:pt x="64" y="562"/>
                  <a:pt x="64" y="568"/>
                </a:cubicBezTo>
                <a:lnTo>
                  <a:pt x="64" y="584"/>
                </a:lnTo>
                <a:lnTo>
                  <a:pt x="64" y="600"/>
                </a:lnTo>
                <a:lnTo>
                  <a:pt x="64" y="616"/>
                </a:lnTo>
                <a:lnTo>
                  <a:pt x="64" y="632"/>
                </a:lnTo>
                <a:lnTo>
                  <a:pt x="64" y="648"/>
                </a:lnTo>
                <a:lnTo>
                  <a:pt x="64" y="664"/>
                </a:lnTo>
                <a:lnTo>
                  <a:pt x="64" y="680"/>
                </a:lnTo>
                <a:lnTo>
                  <a:pt x="64" y="696"/>
                </a:lnTo>
                <a:lnTo>
                  <a:pt x="64" y="728"/>
                </a:lnTo>
                <a:lnTo>
                  <a:pt x="64" y="744"/>
                </a:lnTo>
                <a:lnTo>
                  <a:pt x="64" y="760"/>
                </a:lnTo>
                <a:lnTo>
                  <a:pt x="64" y="776"/>
                </a:lnTo>
                <a:lnTo>
                  <a:pt x="64" y="792"/>
                </a:lnTo>
                <a:lnTo>
                  <a:pt x="64" y="808"/>
                </a:lnTo>
                <a:lnTo>
                  <a:pt x="57" y="791"/>
                </a:lnTo>
                <a:lnTo>
                  <a:pt x="73" y="807"/>
                </a:lnTo>
                <a:cubicBezTo>
                  <a:pt x="78" y="812"/>
                  <a:pt x="80" y="818"/>
                  <a:pt x="80" y="824"/>
                </a:cubicBezTo>
                <a:lnTo>
                  <a:pt x="80" y="840"/>
                </a:lnTo>
                <a:lnTo>
                  <a:pt x="80" y="856"/>
                </a:lnTo>
                <a:lnTo>
                  <a:pt x="80" y="872"/>
                </a:lnTo>
                <a:lnTo>
                  <a:pt x="80" y="888"/>
                </a:lnTo>
                <a:lnTo>
                  <a:pt x="80" y="904"/>
                </a:lnTo>
                <a:lnTo>
                  <a:pt x="80" y="920"/>
                </a:lnTo>
                <a:lnTo>
                  <a:pt x="80" y="952"/>
                </a:lnTo>
                <a:lnTo>
                  <a:pt x="73" y="935"/>
                </a:lnTo>
                <a:lnTo>
                  <a:pt x="89" y="951"/>
                </a:lnTo>
                <a:cubicBezTo>
                  <a:pt x="94" y="956"/>
                  <a:pt x="96" y="962"/>
                  <a:pt x="96" y="968"/>
                </a:cubicBezTo>
                <a:lnTo>
                  <a:pt x="96" y="984"/>
                </a:lnTo>
                <a:lnTo>
                  <a:pt x="96" y="1000"/>
                </a:lnTo>
                <a:lnTo>
                  <a:pt x="96" y="1016"/>
                </a:lnTo>
                <a:lnTo>
                  <a:pt x="96" y="1032"/>
                </a:lnTo>
                <a:lnTo>
                  <a:pt x="96" y="1048"/>
                </a:lnTo>
                <a:lnTo>
                  <a:pt x="89" y="1031"/>
                </a:lnTo>
                <a:lnTo>
                  <a:pt x="105" y="1047"/>
                </a:lnTo>
                <a:cubicBezTo>
                  <a:pt x="110" y="1052"/>
                  <a:pt x="112" y="1058"/>
                  <a:pt x="112" y="1064"/>
                </a:cubicBezTo>
                <a:lnTo>
                  <a:pt x="112" y="1096"/>
                </a:lnTo>
                <a:lnTo>
                  <a:pt x="112" y="1112"/>
                </a:lnTo>
                <a:lnTo>
                  <a:pt x="112" y="1128"/>
                </a:lnTo>
                <a:lnTo>
                  <a:pt x="112" y="1144"/>
                </a:lnTo>
                <a:lnTo>
                  <a:pt x="105" y="1127"/>
                </a:lnTo>
                <a:lnTo>
                  <a:pt x="121" y="1143"/>
                </a:lnTo>
                <a:cubicBezTo>
                  <a:pt x="126" y="1148"/>
                  <a:pt x="128" y="1154"/>
                  <a:pt x="128" y="1160"/>
                </a:cubicBezTo>
                <a:lnTo>
                  <a:pt x="128" y="1192"/>
                </a:lnTo>
                <a:lnTo>
                  <a:pt x="128" y="1208"/>
                </a:lnTo>
                <a:lnTo>
                  <a:pt x="128" y="1224"/>
                </a:lnTo>
                <a:lnTo>
                  <a:pt x="128" y="1240"/>
                </a:lnTo>
                <a:lnTo>
                  <a:pt x="121" y="1223"/>
                </a:lnTo>
                <a:lnTo>
                  <a:pt x="137" y="1239"/>
                </a:lnTo>
                <a:cubicBezTo>
                  <a:pt x="142" y="1244"/>
                  <a:pt x="144" y="1250"/>
                  <a:pt x="144" y="1256"/>
                </a:cubicBezTo>
                <a:lnTo>
                  <a:pt x="144" y="1288"/>
                </a:lnTo>
                <a:lnTo>
                  <a:pt x="144" y="1304"/>
                </a:lnTo>
                <a:lnTo>
                  <a:pt x="137" y="1287"/>
                </a:lnTo>
                <a:lnTo>
                  <a:pt x="153" y="1303"/>
                </a:lnTo>
                <a:cubicBezTo>
                  <a:pt x="158" y="1308"/>
                  <a:pt x="160" y="1314"/>
                  <a:pt x="160" y="1320"/>
                </a:cubicBezTo>
                <a:lnTo>
                  <a:pt x="160" y="1336"/>
                </a:lnTo>
                <a:lnTo>
                  <a:pt x="160" y="1368"/>
                </a:lnTo>
                <a:lnTo>
                  <a:pt x="160" y="1384"/>
                </a:lnTo>
                <a:lnTo>
                  <a:pt x="153" y="1367"/>
                </a:lnTo>
                <a:lnTo>
                  <a:pt x="169" y="1383"/>
                </a:lnTo>
                <a:cubicBezTo>
                  <a:pt x="174" y="1388"/>
                  <a:pt x="176" y="1394"/>
                  <a:pt x="176" y="1400"/>
                </a:cubicBezTo>
                <a:lnTo>
                  <a:pt x="176" y="1416"/>
                </a:lnTo>
                <a:lnTo>
                  <a:pt x="176" y="1448"/>
                </a:lnTo>
                <a:lnTo>
                  <a:pt x="169" y="1431"/>
                </a:lnTo>
                <a:lnTo>
                  <a:pt x="185" y="1447"/>
                </a:lnTo>
                <a:cubicBezTo>
                  <a:pt x="190" y="1452"/>
                  <a:pt x="192" y="1458"/>
                  <a:pt x="192" y="1464"/>
                </a:cubicBezTo>
                <a:lnTo>
                  <a:pt x="192" y="1480"/>
                </a:lnTo>
                <a:lnTo>
                  <a:pt x="192" y="1512"/>
                </a:lnTo>
                <a:lnTo>
                  <a:pt x="185" y="1495"/>
                </a:lnTo>
                <a:lnTo>
                  <a:pt x="201" y="1511"/>
                </a:lnTo>
                <a:cubicBezTo>
                  <a:pt x="206" y="1516"/>
                  <a:pt x="208" y="1522"/>
                  <a:pt x="208" y="1528"/>
                </a:cubicBezTo>
                <a:lnTo>
                  <a:pt x="208" y="1544"/>
                </a:lnTo>
                <a:lnTo>
                  <a:pt x="206" y="1534"/>
                </a:lnTo>
                <a:lnTo>
                  <a:pt x="222" y="1566"/>
                </a:lnTo>
                <a:cubicBezTo>
                  <a:pt x="224" y="1569"/>
                  <a:pt x="224" y="1573"/>
                  <a:pt x="224" y="1576"/>
                </a:cubicBezTo>
                <a:lnTo>
                  <a:pt x="224" y="1592"/>
                </a:lnTo>
                <a:lnTo>
                  <a:pt x="224" y="1608"/>
                </a:lnTo>
                <a:lnTo>
                  <a:pt x="222" y="1598"/>
                </a:lnTo>
                <a:lnTo>
                  <a:pt x="238" y="1630"/>
                </a:lnTo>
                <a:cubicBezTo>
                  <a:pt x="240" y="1633"/>
                  <a:pt x="240" y="1637"/>
                  <a:pt x="240" y="1640"/>
                </a:cubicBezTo>
                <a:lnTo>
                  <a:pt x="240" y="1656"/>
                </a:lnTo>
                <a:lnTo>
                  <a:pt x="233" y="1639"/>
                </a:lnTo>
                <a:lnTo>
                  <a:pt x="249" y="1655"/>
                </a:lnTo>
                <a:cubicBezTo>
                  <a:pt x="254" y="1660"/>
                  <a:pt x="256" y="1666"/>
                  <a:pt x="256" y="1672"/>
                </a:cubicBezTo>
                <a:lnTo>
                  <a:pt x="256" y="1704"/>
                </a:lnTo>
                <a:lnTo>
                  <a:pt x="249" y="1687"/>
                </a:lnTo>
                <a:lnTo>
                  <a:pt x="265" y="1703"/>
                </a:lnTo>
                <a:cubicBezTo>
                  <a:pt x="270" y="1708"/>
                  <a:pt x="272" y="1714"/>
                  <a:pt x="272" y="1720"/>
                </a:cubicBezTo>
                <a:lnTo>
                  <a:pt x="272" y="1752"/>
                </a:lnTo>
                <a:lnTo>
                  <a:pt x="265" y="1735"/>
                </a:lnTo>
                <a:lnTo>
                  <a:pt x="281" y="1751"/>
                </a:lnTo>
                <a:cubicBezTo>
                  <a:pt x="286" y="1756"/>
                  <a:pt x="288" y="1762"/>
                  <a:pt x="288" y="1768"/>
                </a:cubicBezTo>
                <a:lnTo>
                  <a:pt x="288" y="1784"/>
                </a:lnTo>
                <a:lnTo>
                  <a:pt x="286" y="1774"/>
                </a:lnTo>
                <a:lnTo>
                  <a:pt x="302" y="1806"/>
                </a:lnTo>
                <a:cubicBezTo>
                  <a:pt x="304" y="1809"/>
                  <a:pt x="304" y="1813"/>
                  <a:pt x="304" y="1816"/>
                </a:cubicBezTo>
                <a:lnTo>
                  <a:pt x="304" y="1832"/>
                </a:lnTo>
                <a:lnTo>
                  <a:pt x="302" y="1822"/>
                </a:lnTo>
                <a:lnTo>
                  <a:pt x="318" y="1854"/>
                </a:lnTo>
                <a:cubicBezTo>
                  <a:pt x="320" y="1857"/>
                  <a:pt x="320" y="1861"/>
                  <a:pt x="320" y="1864"/>
                </a:cubicBezTo>
                <a:lnTo>
                  <a:pt x="320" y="1880"/>
                </a:lnTo>
                <a:lnTo>
                  <a:pt x="318" y="1870"/>
                </a:lnTo>
                <a:lnTo>
                  <a:pt x="334" y="1902"/>
                </a:lnTo>
                <a:lnTo>
                  <a:pt x="329" y="1895"/>
                </a:lnTo>
                <a:lnTo>
                  <a:pt x="345" y="1911"/>
                </a:lnTo>
                <a:cubicBezTo>
                  <a:pt x="350" y="1916"/>
                  <a:pt x="352" y="1922"/>
                  <a:pt x="352" y="1928"/>
                </a:cubicBezTo>
                <a:lnTo>
                  <a:pt x="352" y="1960"/>
                </a:lnTo>
                <a:lnTo>
                  <a:pt x="345" y="1943"/>
                </a:lnTo>
                <a:lnTo>
                  <a:pt x="361" y="1959"/>
                </a:lnTo>
                <a:cubicBezTo>
                  <a:pt x="363" y="1961"/>
                  <a:pt x="365" y="1963"/>
                  <a:pt x="366" y="1966"/>
                </a:cubicBezTo>
                <a:lnTo>
                  <a:pt x="382" y="1998"/>
                </a:lnTo>
                <a:cubicBezTo>
                  <a:pt x="384" y="2001"/>
                  <a:pt x="384" y="2005"/>
                  <a:pt x="384" y="2008"/>
                </a:cubicBezTo>
                <a:lnTo>
                  <a:pt x="384" y="2040"/>
                </a:lnTo>
                <a:lnTo>
                  <a:pt x="377" y="2023"/>
                </a:lnTo>
                <a:lnTo>
                  <a:pt x="393" y="2039"/>
                </a:lnTo>
                <a:cubicBezTo>
                  <a:pt x="395" y="2041"/>
                  <a:pt x="397" y="2043"/>
                  <a:pt x="398" y="2046"/>
                </a:cubicBezTo>
                <a:lnTo>
                  <a:pt x="414" y="2078"/>
                </a:lnTo>
                <a:cubicBezTo>
                  <a:pt x="416" y="2081"/>
                  <a:pt x="416" y="2085"/>
                  <a:pt x="416" y="2088"/>
                </a:cubicBezTo>
                <a:lnTo>
                  <a:pt x="416" y="2104"/>
                </a:lnTo>
                <a:lnTo>
                  <a:pt x="414" y="2094"/>
                </a:lnTo>
                <a:lnTo>
                  <a:pt x="430" y="2126"/>
                </a:lnTo>
                <a:lnTo>
                  <a:pt x="446" y="2158"/>
                </a:lnTo>
                <a:lnTo>
                  <a:pt x="441" y="2151"/>
                </a:lnTo>
                <a:lnTo>
                  <a:pt x="457" y="2167"/>
                </a:lnTo>
                <a:cubicBezTo>
                  <a:pt x="459" y="2169"/>
                  <a:pt x="461" y="2171"/>
                  <a:pt x="462" y="2174"/>
                </a:cubicBezTo>
                <a:lnTo>
                  <a:pt x="478" y="2206"/>
                </a:lnTo>
                <a:cubicBezTo>
                  <a:pt x="480" y="2209"/>
                  <a:pt x="480" y="2213"/>
                  <a:pt x="480" y="2216"/>
                </a:cubicBezTo>
                <a:lnTo>
                  <a:pt x="480" y="2248"/>
                </a:lnTo>
                <a:lnTo>
                  <a:pt x="473" y="2231"/>
                </a:lnTo>
                <a:lnTo>
                  <a:pt x="489" y="2247"/>
                </a:lnTo>
                <a:cubicBezTo>
                  <a:pt x="491" y="2249"/>
                  <a:pt x="493" y="2251"/>
                  <a:pt x="494" y="2254"/>
                </a:cubicBezTo>
                <a:lnTo>
                  <a:pt x="510" y="2286"/>
                </a:lnTo>
                <a:lnTo>
                  <a:pt x="526" y="2318"/>
                </a:lnTo>
                <a:lnTo>
                  <a:pt x="542" y="2350"/>
                </a:lnTo>
                <a:lnTo>
                  <a:pt x="537" y="2343"/>
                </a:lnTo>
                <a:lnTo>
                  <a:pt x="553" y="2359"/>
                </a:lnTo>
                <a:cubicBezTo>
                  <a:pt x="555" y="2361"/>
                  <a:pt x="557" y="2363"/>
                  <a:pt x="558" y="2366"/>
                </a:cubicBezTo>
                <a:lnTo>
                  <a:pt x="574" y="2398"/>
                </a:lnTo>
                <a:lnTo>
                  <a:pt x="590" y="2430"/>
                </a:lnTo>
                <a:lnTo>
                  <a:pt x="606" y="2462"/>
                </a:lnTo>
                <a:lnTo>
                  <a:pt x="622" y="2494"/>
                </a:lnTo>
                <a:lnTo>
                  <a:pt x="617" y="2487"/>
                </a:lnTo>
                <a:lnTo>
                  <a:pt x="649" y="2519"/>
                </a:lnTo>
                <a:lnTo>
                  <a:pt x="665" y="2535"/>
                </a:lnTo>
                <a:cubicBezTo>
                  <a:pt x="667" y="2537"/>
                  <a:pt x="669" y="2539"/>
                  <a:pt x="670" y="2542"/>
                </a:cubicBezTo>
                <a:lnTo>
                  <a:pt x="686" y="2574"/>
                </a:lnTo>
                <a:lnTo>
                  <a:pt x="702" y="2606"/>
                </a:lnTo>
                <a:lnTo>
                  <a:pt x="697" y="2599"/>
                </a:lnTo>
                <a:lnTo>
                  <a:pt x="729" y="2631"/>
                </a:lnTo>
                <a:cubicBezTo>
                  <a:pt x="731" y="2633"/>
                  <a:pt x="733" y="2635"/>
                  <a:pt x="734" y="2638"/>
                </a:cubicBezTo>
                <a:lnTo>
                  <a:pt x="750" y="2670"/>
                </a:lnTo>
                <a:lnTo>
                  <a:pt x="766" y="2702"/>
                </a:lnTo>
                <a:lnTo>
                  <a:pt x="761" y="2695"/>
                </a:lnTo>
                <a:lnTo>
                  <a:pt x="793" y="2727"/>
                </a:lnTo>
                <a:cubicBezTo>
                  <a:pt x="795" y="2729"/>
                  <a:pt x="797" y="2731"/>
                  <a:pt x="798" y="2734"/>
                </a:cubicBezTo>
                <a:lnTo>
                  <a:pt x="812" y="2763"/>
                </a:lnTo>
                <a:lnTo>
                  <a:pt x="844" y="2811"/>
                </a:lnTo>
                <a:lnTo>
                  <a:pt x="841" y="2807"/>
                </a:lnTo>
                <a:lnTo>
                  <a:pt x="873" y="2839"/>
                </a:lnTo>
                <a:cubicBezTo>
                  <a:pt x="875" y="2841"/>
                  <a:pt x="877" y="2843"/>
                  <a:pt x="878" y="2846"/>
                </a:cubicBezTo>
                <a:lnTo>
                  <a:pt x="894" y="2878"/>
                </a:lnTo>
                <a:lnTo>
                  <a:pt x="889" y="2871"/>
                </a:lnTo>
                <a:lnTo>
                  <a:pt x="921" y="2903"/>
                </a:lnTo>
                <a:lnTo>
                  <a:pt x="953" y="2935"/>
                </a:lnTo>
                <a:lnTo>
                  <a:pt x="985" y="2967"/>
                </a:lnTo>
                <a:cubicBezTo>
                  <a:pt x="987" y="2969"/>
                  <a:pt x="988" y="2970"/>
                  <a:pt x="988" y="2971"/>
                </a:cubicBezTo>
                <a:lnTo>
                  <a:pt x="1020" y="3019"/>
                </a:lnTo>
                <a:lnTo>
                  <a:pt x="1017" y="3015"/>
                </a:lnTo>
                <a:lnTo>
                  <a:pt x="1049" y="3047"/>
                </a:lnTo>
                <a:lnTo>
                  <a:pt x="1081" y="3079"/>
                </a:lnTo>
                <a:lnTo>
                  <a:pt x="1113" y="3111"/>
                </a:lnTo>
                <a:cubicBezTo>
                  <a:pt x="1115" y="3113"/>
                  <a:pt x="1116" y="3114"/>
                  <a:pt x="1116" y="3115"/>
                </a:cubicBezTo>
                <a:lnTo>
                  <a:pt x="1148" y="3163"/>
                </a:lnTo>
                <a:lnTo>
                  <a:pt x="1142" y="3156"/>
                </a:lnTo>
                <a:lnTo>
                  <a:pt x="1190" y="3188"/>
                </a:lnTo>
                <a:cubicBezTo>
                  <a:pt x="1191" y="3189"/>
                  <a:pt x="1192" y="3190"/>
                  <a:pt x="1193" y="3191"/>
                </a:cubicBezTo>
                <a:lnTo>
                  <a:pt x="1225" y="3223"/>
                </a:lnTo>
                <a:lnTo>
                  <a:pt x="1273" y="3271"/>
                </a:lnTo>
                <a:lnTo>
                  <a:pt x="1305" y="3303"/>
                </a:lnTo>
                <a:lnTo>
                  <a:pt x="1353" y="3351"/>
                </a:lnTo>
                <a:lnTo>
                  <a:pt x="1350" y="3348"/>
                </a:lnTo>
                <a:lnTo>
                  <a:pt x="1398" y="3380"/>
                </a:lnTo>
                <a:lnTo>
                  <a:pt x="1447" y="3413"/>
                </a:lnTo>
                <a:lnTo>
                  <a:pt x="1510" y="3460"/>
                </a:lnTo>
                <a:lnTo>
                  <a:pt x="1558" y="3492"/>
                </a:lnTo>
                <a:lnTo>
                  <a:pt x="1607" y="3525"/>
                </a:lnTo>
                <a:lnTo>
                  <a:pt x="1671" y="3573"/>
                </a:lnTo>
                <a:lnTo>
                  <a:pt x="1667" y="3571"/>
                </a:lnTo>
                <a:lnTo>
                  <a:pt x="1731" y="3603"/>
                </a:lnTo>
                <a:lnTo>
                  <a:pt x="1795" y="3635"/>
                </a:lnTo>
                <a:lnTo>
                  <a:pt x="1857" y="3666"/>
                </a:lnTo>
                <a:lnTo>
                  <a:pt x="1937" y="3698"/>
                </a:lnTo>
                <a:lnTo>
                  <a:pt x="1933" y="3697"/>
                </a:lnTo>
                <a:lnTo>
                  <a:pt x="2013" y="3713"/>
                </a:lnTo>
                <a:cubicBezTo>
                  <a:pt x="2015" y="3713"/>
                  <a:pt x="2016" y="3714"/>
                  <a:pt x="2017" y="3714"/>
                </a:cubicBezTo>
                <a:lnTo>
                  <a:pt x="2097" y="3746"/>
                </a:lnTo>
                <a:lnTo>
                  <a:pt x="2093" y="3745"/>
                </a:lnTo>
                <a:lnTo>
                  <a:pt x="2173" y="3761"/>
                </a:lnTo>
                <a:lnTo>
                  <a:pt x="2252" y="3777"/>
                </a:lnTo>
                <a:lnTo>
                  <a:pt x="2348" y="3793"/>
                </a:lnTo>
                <a:lnTo>
                  <a:pt x="2444" y="3809"/>
                </a:lnTo>
                <a:lnTo>
                  <a:pt x="2440" y="3808"/>
                </a:lnTo>
                <a:lnTo>
                  <a:pt x="2536" y="3808"/>
                </a:lnTo>
                <a:lnTo>
                  <a:pt x="2584" y="3808"/>
                </a:lnTo>
                <a:lnTo>
                  <a:pt x="2616" y="3808"/>
                </a:lnTo>
                <a:lnTo>
                  <a:pt x="2648" y="3808"/>
                </a:lnTo>
                <a:lnTo>
                  <a:pt x="2696" y="3808"/>
                </a:lnTo>
                <a:lnTo>
                  <a:pt x="2689" y="3810"/>
                </a:lnTo>
                <a:lnTo>
                  <a:pt x="2737" y="3794"/>
                </a:lnTo>
                <a:cubicBezTo>
                  <a:pt x="2739" y="3793"/>
                  <a:pt x="2742" y="3792"/>
                  <a:pt x="2744" y="3792"/>
                </a:cubicBezTo>
                <a:lnTo>
                  <a:pt x="2792" y="3792"/>
                </a:lnTo>
                <a:lnTo>
                  <a:pt x="2840" y="3792"/>
                </a:lnTo>
                <a:lnTo>
                  <a:pt x="2833" y="3794"/>
                </a:lnTo>
                <a:lnTo>
                  <a:pt x="2881" y="3778"/>
                </a:lnTo>
                <a:cubicBezTo>
                  <a:pt x="2883" y="3777"/>
                  <a:pt x="2886" y="3776"/>
                  <a:pt x="2888" y="3776"/>
                </a:cubicBezTo>
                <a:lnTo>
                  <a:pt x="2936" y="3776"/>
                </a:lnTo>
                <a:lnTo>
                  <a:pt x="2929" y="3778"/>
                </a:lnTo>
                <a:lnTo>
                  <a:pt x="2979" y="3761"/>
                </a:lnTo>
                <a:lnTo>
                  <a:pt x="3043" y="3745"/>
                </a:lnTo>
                <a:cubicBezTo>
                  <a:pt x="3045" y="3745"/>
                  <a:pt x="3047" y="3744"/>
                  <a:pt x="3048" y="3744"/>
                </a:cubicBezTo>
                <a:lnTo>
                  <a:pt x="3096" y="3744"/>
                </a:lnTo>
                <a:lnTo>
                  <a:pt x="3091" y="3745"/>
                </a:lnTo>
                <a:lnTo>
                  <a:pt x="3155" y="3729"/>
                </a:lnTo>
                <a:lnTo>
                  <a:pt x="3219" y="3713"/>
                </a:lnTo>
                <a:lnTo>
                  <a:pt x="3214" y="3715"/>
                </a:lnTo>
                <a:lnTo>
                  <a:pt x="3278" y="3683"/>
                </a:lnTo>
                <a:cubicBezTo>
                  <a:pt x="3279" y="3682"/>
                  <a:pt x="3281" y="3682"/>
                  <a:pt x="3283" y="3681"/>
                </a:cubicBezTo>
                <a:lnTo>
                  <a:pt x="3347" y="3665"/>
                </a:lnTo>
                <a:lnTo>
                  <a:pt x="3408" y="3650"/>
                </a:lnTo>
                <a:lnTo>
                  <a:pt x="3491" y="3617"/>
                </a:lnTo>
                <a:lnTo>
                  <a:pt x="3552" y="3602"/>
                </a:lnTo>
                <a:lnTo>
                  <a:pt x="3632" y="3570"/>
                </a:lnTo>
                <a:lnTo>
                  <a:pt x="3712" y="3538"/>
                </a:lnTo>
                <a:cubicBezTo>
                  <a:pt x="3713" y="3538"/>
                  <a:pt x="3714" y="3537"/>
                  <a:pt x="3716" y="3537"/>
                </a:cubicBezTo>
                <a:lnTo>
                  <a:pt x="3796" y="3521"/>
                </a:lnTo>
                <a:lnTo>
                  <a:pt x="3792" y="3522"/>
                </a:lnTo>
                <a:lnTo>
                  <a:pt x="3870" y="3491"/>
                </a:lnTo>
                <a:lnTo>
                  <a:pt x="3968" y="3442"/>
                </a:lnTo>
                <a:lnTo>
                  <a:pt x="4049" y="3410"/>
                </a:lnTo>
                <a:lnTo>
                  <a:pt x="4145" y="3378"/>
                </a:lnTo>
                <a:lnTo>
                  <a:pt x="4241" y="3346"/>
                </a:lnTo>
                <a:lnTo>
                  <a:pt x="4238" y="3347"/>
                </a:lnTo>
                <a:lnTo>
                  <a:pt x="4334" y="3299"/>
                </a:lnTo>
                <a:cubicBezTo>
                  <a:pt x="4335" y="3298"/>
                  <a:pt x="4336" y="3298"/>
                  <a:pt x="4337" y="3298"/>
                </a:cubicBezTo>
                <a:lnTo>
                  <a:pt x="4433" y="3266"/>
                </a:lnTo>
                <a:lnTo>
                  <a:pt x="4430" y="3267"/>
                </a:lnTo>
                <a:lnTo>
                  <a:pt x="4526" y="3219"/>
                </a:lnTo>
                <a:lnTo>
                  <a:pt x="4622" y="3171"/>
                </a:lnTo>
                <a:cubicBezTo>
                  <a:pt x="4623" y="3170"/>
                  <a:pt x="4624" y="3170"/>
                  <a:pt x="4625" y="3170"/>
                </a:cubicBezTo>
                <a:lnTo>
                  <a:pt x="4721" y="3138"/>
                </a:lnTo>
                <a:lnTo>
                  <a:pt x="4769" y="3122"/>
                </a:lnTo>
                <a:cubicBezTo>
                  <a:pt x="4781" y="3118"/>
                  <a:pt x="4795" y="3124"/>
                  <a:pt x="4799" y="3137"/>
                </a:cubicBezTo>
                <a:cubicBezTo>
                  <a:pt x="4803" y="3149"/>
                  <a:pt x="4797" y="3163"/>
                  <a:pt x="4784" y="3167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73" name="Freeform 53"/>
          <p:cNvSpPr>
            <a:spLocks/>
          </p:cNvSpPr>
          <p:nvPr/>
        </p:nvSpPr>
        <p:spPr bwMode="auto">
          <a:xfrm>
            <a:off x="656209" y="2000250"/>
            <a:ext cx="781050" cy="1317625"/>
          </a:xfrm>
          <a:custGeom>
            <a:avLst/>
            <a:gdLst/>
            <a:ahLst/>
            <a:cxnLst>
              <a:cxn ang="0">
                <a:pos x="16" y="2552"/>
              </a:cxn>
              <a:cxn ang="0">
                <a:pos x="32" y="2408"/>
              </a:cxn>
              <a:cxn ang="0">
                <a:pos x="64" y="2296"/>
              </a:cxn>
              <a:cxn ang="0">
                <a:pos x="103" y="2151"/>
              </a:cxn>
              <a:cxn ang="0">
                <a:pos x="135" y="2039"/>
              </a:cxn>
              <a:cxn ang="0">
                <a:pos x="167" y="1927"/>
              </a:cxn>
              <a:cxn ang="0">
                <a:pos x="192" y="1848"/>
              </a:cxn>
              <a:cxn ang="0">
                <a:pos x="231" y="1735"/>
              </a:cxn>
              <a:cxn ang="0">
                <a:pos x="272" y="1656"/>
              </a:cxn>
              <a:cxn ang="0">
                <a:pos x="304" y="1576"/>
              </a:cxn>
              <a:cxn ang="0">
                <a:pos x="336" y="1480"/>
              </a:cxn>
              <a:cxn ang="0">
                <a:pos x="384" y="1400"/>
              </a:cxn>
              <a:cxn ang="0">
                <a:pos x="416" y="1320"/>
              </a:cxn>
              <a:cxn ang="0">
                <a:pos x="464" y="1256"/>
              </a:cxn>
              <a:cxn ang="0">
                <a:pos x="520" y="1152"/>
              </a:cxn>
              <a:cxn ang="0">
                <a:pos x="560" y="1096"/>
              </a:cxn>
              <a:cxn ang="0">
                <a:pos x="599" y="1015"/>
              </a:cxn>
              <a:cxn ang="0">
                <a:pos x="680" y="928"/>
              </a:cxn>
              <a:cxn ang="0">
                <a:pos x="704" y="872"/>
              </a:cxn>
              <a:cxn ang="0">
                <a:pos x="775" y="775"/>
              </a:cxn>
              <a:cxn ang="0">
                <a:pos x="855" y="679"/>
              </a:cxn>
              <a:cxn ang="0">
                <a:pos x="936" y="608"/>
              </a:cxn>
              <a:cxn ang="0">
                <a:pos x="983" y="535"/>
              </a:cxn>
              <a:cxn ang="0">
                <a:pos x="1064" y="464"/>
              </a:cxn>
              <a:cxn ang="0">
                <a:pos x="1088" y="440"/>
              </a:cxn>
              <a:cxn ang="0">
                <a:pos x="1176" y="336"/>
              </a:cxn>
              <a:cxn ang="0">
                <a:pos x="1240" y="288"/>
              </a:cxn>
              <a:cxn ang="0">
                <a:pos x="1319" y="199"/>
              </a:cxn>
              <a:cxn ang="0">
                <a:pos x="1399" y="135"/>
              </a:cxn>
              <a:cxn ang="0">
                <a:pos x="1479" y="71"/>
              </a:cxn>
              <a:cxn ang="0">
                <a:pos x="1560" y="16"/>
              </a:cxn>
              <a:cxn ang="0">
                <a:pos x="1544" y="80"/>
              </a:cxn>
              <a:cxn ang="0">
                <a:pos x="1464" y="128"/>
              </a:cxn>
              <a:cxn ang="0">
                <a:pos x="1384" y="208"/>
              </a:cxn>
              <a:cxn ang="0">
                <a:pos x="1305" y="281"/>
              </a:cxn>
              <a:cxn ang="0">
                <a:pos x="1248" y="328"/>
              </a:cxn>
              <a:cxn ang="0">
                <a:pos x="1184" y="376"/>
              </a:cxn>
              <a:cxn ang="0">
                <a:pos x="1113" y="457"/>
              </a:cxn>
              <a:cxn ang="0">
                <a:pos x="1049" y="521"/>
              </a:cxn>
              <a:cxn ang="0">
                <a:pos x="1008" y="552"/>
              </a:cxn>
              <a:cxn ang="0">
                <a:pos x="921" y="665"/>
              </a:cxn>
              <a:cxn ang="0">
                <a:pos x="864" y="728"/>
              </a:cxn>
              <a:cxn ang="0">
                <a:pos x="792" y="832"/>
              </a:cxn>
              <a:cxn ang="0">
                <a:pos x="712" y="912"/>
              </a:cxn>
              <a:cxn ang="0">
                <a:pos x="688" y="968"/>
              </a:cxn>
              <a:cxn ang="0">
                <a:pos x="616" y="1072"/>
              </a:cxn>
              <a:cxn ang="0">
                <a:pos x="569" y="1145"/>
              </a:cxn>
              <a:cxn ang="0">
                <a:pos x="544" y="1208"/>
              </a:cxn>
              <a:cxn ang="0">
                <a:pos x="496" y="1272"/>
              </a:cxn>
              <a:cxn ang="0">
                <a:pos x="440" y="1376"/>
              </a:cxn>
              <a:cxn ang="0">
                <a:pos x="416" y="1416"/>
              </a:cxn>
              <a:cxn ang="0">
                <a:pos x="361" y="1529"/>
              </a:cxn>
              <a:cxn ang="0">
                <a:pos x="336" y="1576"/>
              </a:cxn>
              <a:cxn ang="0">
                <a:pos x="304" y="1672"/>
              </a:cxn>
              <a:cxn ang="0">
                <a:pos x="265" y="1785"/>
              </a:cxn>
              <a:cxn ang="0">
                <a:pos x="224" y="1864"/>
              </a:cxn>
              <a:cxn ang="0">
                <a:pos x="192" y="1976"/>
              </a:cxn>
              <a:cxn ang="0">
                <a:pos x="160" y="2088"/>
              </a:cxn>
              <a:cxn ang="0">
                <a:pos x="128" y="2200"/>
              </a:cxn>
              <a:cxn ang="0">
                <a:pos x="89" y="2345"/>
              </a:cxn>
              <a:cxn ang="0">
                <a:pos x="80" y="2456"/>
              </a:cxn>
              <a:cxn ang="0">
                <a:pos x="64" y="2600"/>
              </a:cxn>
            </a:cxnLst>
            <a:rect l="0" t="0" r="r" b="b"/>
            <a:pathLst>
              <a:path w="1600" h="2704">
                <a:moveTo>
                  <a:pt x="0" y="2680"/>
                </a:moveTo>
                <a:lnTo>
                  <a:pt x="0" y="2664"/>
                </a:lnTo>
                <a:lnTo>
                  <a:pt x="0" y="2648"/>
                </a:lnTo>
                <a:lnTo>
                  <a:pt x="0" y="2632"/>
                </a:lnTo>
                <a:lnTo>
                  <a:pt x="0" y="2616"/>
                </a:lnTo>
                <a:cubicBezTo>
                  <a:pt x="0" y="2610"/>
                  <a:pt x="3" y="2604"/>
                  <a:pt x="7" y="2599"/>
                </a:cubicBezTo>
                <a:lnTo>
                  <a:pt x="23" y="2583"/>
                </a:lnTo>
                <a:lnTo>
                  <a:pt x="16" y="2600"/>
                </a:lnTo>
                <a:lnTo>
                  <a:pt x="16" y="2584"/>
                </a:lnTo>
                <a:lnTo>
                  <a:pt x="16" y="2568"/>
                </a:lnTo>
                <a:lnTo>
                  <a:pt x="16" y="2552"/>
                </a:lnTo>
                <a:lnTo>
                  <a:pt x="16" y="2536"/>
                </a:lnTo>
                <a:lnTo>
                  <a:pt x="16" y="2520"/>
                </a:lnTo>
                <a:lnTo>
                  <a:pt x="16" y="2504"/>
                </a:lnTo>
                <a:cubicBezTo>
                  <a:pt x="16" y="2498"/>
                  <a:pt x="19" y="2492"/>
                  <a:pt x="23" y="2487"/>
                </a:cubicBezTo>
                <a:lnTo>
                  <a:pt x="39" y="2471"/>
                </a:lnTo>
                <a:lnTo>
                  <a:pt x="32" y="2488"/>
                </a:lnTo>
                <a:lnTo>
                  <a:pt x="32" y="2472"/>
                </a:lnTo>
                <a:lnTo>
                  <a:pt x="32" y="2456"/>
                </a:lnTo>
                <a:lnTo>
                  <a:pt x="32" y="2440"/>
                </a:lnTo>
                <a:lnTo>
                  <a:pt x="32" y="2424"/>
                </a:lnTo>
                <a:lnTo>
                  <a:pt x="32" y="2408"/>
                </a:lnTo>
                <a:cubicBezTo>
                  <a:pt x="32" y="2402"/>
                  <a:pt x="35" y="2396"/>
                  <a:pt x="39" y="2391"/>
                </a:cubicBezTo>
                <a:lnTo>
                  <a:pt x="55" y="2375"/>
                </a:lnTo>
                <a:lnTo>
                  <a:pt x="48" y="2392"/>
                </a:lnTo>
                <a:lnTo>
                  <a:pt x="48" y="2376"/>
                </a:lnTo>
                <a:lnTo>
                  <a:pt x="48" y="2360"/>
                </a:lnTo>
                <a:lnTo>
                  <a:pt x="48" y="2344"/>
                </a:lnTo>
                <a:lnTo>
                  <a:pt x="48" y="2328"/>
                </a:lnTo>
                <a:cubicBezTo>
                  <a:pt x="48" y="2322"/>
                  <a:pt x="51" y="2316"/>
                  <a:pt x="55" y="2311"/>
                </a:cubicBezTo>
                <a:lnTo>
                  <a:pt x="71" y="2295"/>
                </a:lnTo>
                <a:lnTo>
                  <a:pt x="64" y="2312"/>
                </a:lnTo>
                <a:lnTo>
                  <a:pt x="64" y="2296"/>
                </a:lnTo>
                <a:lnTo>
                  <a:pt x="64" y="2280"/>
                </a:lnTo>
                <a:lnTo>
                  <a:pt x="64" y="2264"/>
                </a:lnTo>
                <a:cubicBezTo>
                  <a:pt x="64" y="2258"/>
                  <a:pt x="67" y="2252"/>
                  <a:pt x="71" y="2247"/>
                </a:cubicBezTo>
                <a:lnTo>
                  <a:pt x="87" y="2231"/>
                </a:lnTo>
                <a:lnTo>
                  <a:pt x="80" y="2248"/>
                </a:lnTo>
                <a:lnTo>
                  <a:pt x="80" y="2232"/>
                </a:lnTo>
                <a:lnTo>
                  <a:pt x="80" y="2216"/>
                </a:lnTo>
                <a:lnTo>
                  <a:pt x="80" y="2200"/>
                </a:lnTo>
                <a:lnTo>
                  <a:pt x="80" y="2184"/>
                </a:lnTo>
                <a:cubicBezTo>
                  <a:pt x="80" y="2178"/>
                  <a:pt x="83" y="2172"/>
                  <a:pt x="87" y="2167"/>
                </a:cubicBezTo>
                <a:lnTo>
                  <a:pt x="103" y="2151"/>
                </a:lnTo>
                <a:lnTo>
                  <a:pt x="96" y="2168"/>
                </a:lnTo>
                <a:lnTo>
                  <a:pt x="96" y="2152"/>
                </a:lnTo>
                <a:lnTo>
                  <a:pt x="96" y="2136"/>
                </a:lnTo>
                <a:cubicBezTo>
                  <a:pt x="96" y="2130"/>
                  <a:pt x="99" y="2124"/>
                  <a:pt x="103" y="2119"/>
                </a:cubicBezTo>
                <a:lnTo>
                  <a:pt x="119" y="2103"/>
                </a:lnTo>
                <a:lnTo>
                  <a:pt x="112" y="2120"/>
                </a:lnTo>
                <a:lnTo>
                  <a:pt x="112" y="2104"/>
                </a:lnTo>
                <a:lnTo>
                  <a:pt x="112" y="2088"/>
                </a:lnTo>
                <a:lnTo>
                  <a:pt x="112" y="2072"/>
                </a:lnTo>
                <a:cubicBezTo>
                  <a:pt x="112" y="2066"/>
                  <a:pt x="115" y="2060"/>
                  <a:pt x="119" y="2055"/>
                </a:cubicBezTo>
                <a:lnTo>
                  <a:pt x="135" y="2039"/>
                </a:lnTo>
                <a:lnTo>
                  <a:pt x="128" y="2056"/>
                </a:lnTo>
                <a:lnTo>
                  <a:pt x="128" y="2040"/>
                </a:lnTo>
                <a:lnTo>
                  <a:pt x="128" y="2024"/>
                </a:lnTo>
                <a:cubicBezTo>
                  <a:pt x="128" y="2018"/>
                  <a:pt x="131" y="2012"/>
                  <a:pt x="135" y="2007"/>
                </a:cubicBezTo>
                <a:lnTo>
                  <a:pt x="151" y="1991"/>
                </a:lnTo>
                <a:lnTo>
                  <a:pt x="144" y="2008"/>
                </a:lnTo>
                <a:lnTo>
                  <a:pt x="144" y="1992"/>
                </a:lnTo>
                <a:lnTo>
                  <a:pt x="144" y="1976"/>
                </a:lnTo>
                <a:lnTo>
                  <a:pt x="144" y="1960"/>
                </a:lnTo>
                <a:cubicBezTo>
                  <a:pt x="144" y="1954"/>
                  <a:pt x="147" y="1948"/>
                  <a:pt x="151" y="1943"/>
                </a:cubicBezTo>
                <a:lnTo>
                  <a:pt x="167" y="1927"/>
                </a:lnTo>
                <a:lnTo>
                  <a:pt x="160" y="1944"/>
                </a:lnTo>
                <a:lnTo>
                  <a:pt x="160" y="1928"/>
                </a:lnTo>
                <a:lnTo>
                  <a:pt x="160" y="1912"/>
                </a:lnTo>
                <a:cubicBezTo>
                  <a:pt x="160" y="1906"/>
                  <a:pt x="163" y="1900"/>
                  <a:pt x="167" y="1895"/>
                </a:cubicBezTo>
                <a:lnTo>
                  <a:pt x="183" y="1879"/>
                </a:lnTo>
                <a:lnTo>
                  <a:pt x="176" y="1896"/>
                </a:lnTo>
                <a:lnTo>
                  <a:pt x="176" y="1880"/>
                </a:lnTo>
                <a:lnTo>
                  <a:pt x="176" y="1864"/>
                </a:lnTo>
                <a:cubicBezTo>
                  <a:pt x="176" y="1858"/>
                  <a:pt x="179" y="1852"/>
                  <a:pt x="183" y="1847"/>
                </a:cubicBezTo>
                <a:lnTo>
                  <a:pt x="199" y="1831"/>
                </a:lnTo>
                <a:lnTo>
                  <a:pt x="192" y="1848"/>
                </a:lnTo>
                <a:lnTo>
                  <a:pt x="192" y="1832"/>
                </a:lnTo>
                <a:cubicBezTo>
                  <a:pt x="192" y="1826"/>
                  <a:pt x="195" y="1820"/>
                  <a:pt x="199" y="1815"/>
                </a:cubicBezTo>
                <a:lnTo>
                  <a:pt x="215" y="1799"/>
                </a:lnTo>
                <a:lnTo>
                  <a:pt x="208" y="1816"/>
                </a:lnTo>
                <a:lnTo>
                  <a:pt x="208" y="1800"/>
                </a:lnTo>
                <a:lnTo>
                  <a:pt x="208" y="1784"/>
                </a:lnTo>
                <a:cubicBezTo>
                  <a:pt x="208" y="1778"/>
                  <a:pt x="211" y="1772"/>
                  <a:pt x="215" y="1767"/>
                </a:cubicBezTo>
                <a:lnTo>
                  <a:pt x="231" y="1751"/>
                </a:lnTo>
                <a:lnTo>
                  <a:pt x="224" y="1768"/>
                </a:lnTo>
                <a:lnTo>
                  <a:pt x="224" y="1752"/>
                </a:lnTo>
                <a:cubicBezTo>
                  <a:pt x="224" y="1746"/>
                  <a:pt x="227" y="1740"/>
                  <a:pt x="231" y="1735"/>
                </a:cubicBezTo>
                <a:lnTo>
                  <a:pt x="247" y="1719"/>
                </a:lnTo>
                <a:lnTo>
                  <a:pt x="240" y="1736"/>
                </a:lnTo>
                <a:lnTo>
                  <a:pt x="240" y="1720"/>
                </a:lnTo>
                <a:lnTo>
                  <a:pt x="240" y="1704"/>
                </a:lnTo>
                <a:cubicBezTo>
                  <a:pt x="240" y="1698"/>
                  <a:pt x="243" y="1692"/>
                  <a:pt x="247" y="1687"/>
                </a:cubicBezTo>
                <a:lnTo>
                  <a:pt x="263" y="1671"/>
                </a:lnTo>
                <a:lnTo>
                  <a:pt x="256" y="1688"/>
                </a:lnTo>
                <a:lnTo>
                  <a:pt x="256" y="1672"/>
                </a:lnTo>
                <a:cubicBezTo>
                  <a:pt x="256" y="1666"/>
                  <a:pt x="259" y="1660"/>
                  <a:pt x="263" y="1655"/>
                </a:cubicBezTo>
                <a:lnTo>
                  <a:pt x="279" y="1639"/>
                </a:lnTo>
                <a:lnTo>
                  <a:pt x="272" y="1656"/>
                </a:lnTo>
                <a:lnTo>
                  <a:pt x="272" y="1640"/>
                </a:lnTo>
                <a:lnTo>
                  <a:pt x="272" y="1624"/>
                </a:lnTo>
                <a:cubicBezTo>
                  <a:pt x="272" y="1611"/>
                  <a:pt x="283" y="1600"/>
                  <a:pt x="296" y="1600"/>
                </a:cubicBezTo>
                <a:lnTo>
                  <a:pt x="312" y="1600"/>
                </a:lnTo>
                <a:lnTo>
                  <a:pt x="288" y="1624"/>
                </a:lnTo>
                <a:lnTo>
                  <a:pt x="288" y="1608"/>
                </a:lnTo>
                <a:lnTo>
                  <a:pt x="288" y="1592"/>
                </a:lnTo>
                <a:lnTo>
                  <a:pt x="288" y="1576"/>
                </a:lnTo>
                <a:cubicBezTo>
                  <a:pt x="288" y="1563"/>
                  <a:pt x="299" y="1552"/>
                  <a:pt x="312" y="1552"/>
                </a:cubicBezTo>
                <a:lnTo>
                  <a:pt x="328" y="1552"/>
                </a:lnTo>
                <a:lnTo>
                  <a:pt x="304" y="1576"/>
                </a:lnTo>
                <a:lnTo>
                  <a:pt x="304" y="1560"/>
                </a:lnTo>
                <a:lnTo>
                  <a:pt x="304" y="1544"/>
                </a:lnTo>
                <a:cubicBezTo>
                  <a:pt x="304" y="1531"/>
                  <a:pt x="315" y="1520"/>
                  <a:pt x="328" y="1520"/>
                </a:cubicBezTo>
                <a:lnTo>
                  <a:pt x="344" y="1520"/>
                </a:lnTo>
                <a:lnTo>
                  <a:pt x="320" y="1544"/>
                </a:lnTo>
                <a:lnTo>
                  <a:pt x="320" y="1528"/>
                </a:lnTo>
                <a:lnTo>
                  <a:pt x="320" y="1512"/>
                </a:lnTo>
                <a:cubicBezTo>
                  <a:pt x="320" y="1506"/>
                  <a:pt x="323" y="1500"/>
                  <a:pt x="327" y="1495"/>
                </a:cubicBezTo>
                <a:lnTo>
                  <a:pt x="343" y="1479"/>
                </a:lnTo>
                <a:lnTo>
                  <a:pt x="336" y="1496"/>
                </a:lnTo>
                <a:lnTo>
                  <a:pt x="336" y="1480"/>
                </a:lnTo>
                <a:cubicBezTo>
                  <a:pt x="336" y="1474"/>
                  <a:pt x="339" y="1468"/>
                  <a:pt x="343" y="1463"/>
                </a:cubicBezTo>
                <a:lnTo>
                  <a:pt x="359" y="1447"/>
                </a:lnTo>
                <a:lnTo>
                  <a:pt x="352" y="1464"/>
                </a:lnTo>
                <a:lnTo>
                  <a:pt x="352" y="1448"/>
                </a:lnTo>
                <a:cubicBezTo>
                  <a:pt x="352" y="1442"/>
                  <a:pt x="355" y="1436"/>
                  <a:pt x="359" y="1431"/>
                </a:cubicBezTo>
                <a:lnTo>
                  <a:pt x="375" y="1415"/>
                </a:lnTo>
                <a:lnTo>
                  <a:pt x="368" y="1432"/>
                </a:lnTo>
                <a:lnTo>
                  <a:pt x="368" y="1416"/>
                </a:lnTo>
                <a:cubicBezTo>
                  <a:pt x="368" y="1410"/>
                  <a:pt x="371" y="1404"/>
                  <a:pt x="375" y="1399"/>
                </a:cubicBezTo>
                <a:lnTo>
                  <a:pt x="391" y="1383"/>
                </a:lnTo>
                <a:lnTo>
                  <a:pt x="384" y="1400"/>
                </a:lnTo>
                <a:lnTo>
                  <a:pt x="384" y="1384"/>
                </a:lnTo>
                <a:cubicBezTo>
                  <a:pt x="384" y="1371"/>
                  <a:pt x="395" y="1360"/>
                  <a:pt x="408" y="1360"/>
                </a:cubicBezTo>
                <a:lnTo>
                  <a:pt x="424" y="1360"/>
                </a:lnTo>
                <a:lnTo>
                  <a:pt x="400" y="1384"/>
                </a:lnTo>
                <a:lnTo>
                  <a:pt x="400" y="1368"/>
                </a:lnTo>
                <a:lnTo>
                  <a:pt x="400" y="1352"/>
                </a:lnTo>
                <a:cubicBezTo>
                  <a:pt x="400" y="1339"/>
                  <a:pt x="411" y="1328"/>
                  <a:pt x="424" y="1328"/>
                </a:cubicBezTo>
                <a:lnTo>
                  <a:pt x="440" y="1328"/>
                </a:lnTo>
                <a:lnTo>
                  <a:pt x="416" y="1352"/>
                </a:lnTo>
                <a:lnTo>
                  <a:pt x="416" y="1336"/>
                </a:lnTo>
                <a:lnTo>
                  <a:pt x="416" y="1320"/>
                </a:lnTo>
                <a:cubicBezTo>
                  <a:pt x="416" y="1307"/>
                  <a:pt x="427" y="1296"/>
                  <a:pt x="440" y="1296"/>
                </a:cubicBezTo>
                <a:lnTo>
                  <a:pt x="456" y="1296"/>
                </a:lnTo>
                <a:lnTo>
                  <a:pt x="432" y="1320"/>
                </a:lnTo>
                <a:lnTo>
                  <a:pt x="432" y="1304"/>
                </a:lnTo>
                <a:cubicBezTo>
                  <a:pt x="432" y="1298"/>
                  <a:pt x="435" y="1292"/>
                  <a:pt x="439" y="1287"/>
                </a:cubicBezTo>
                <a:lnTo>
                  <a:pt x="455" y="1271"/>
                </a:lnTo>
                <a:lnTo>
                  <a:pt x="448" y="1288"/>
                </a:lnTo>
                <a:lnTo>
                  <a:pt x="448" y="1272"/>
                </a:lnTo>
                <a:cubicBezTo>
                  <a:pt x="448" y="1266"/>
                  <a:pt x="451" y="1260"/>
                  <a:pt x="455" y="1255"/>
                </a:cubicBezTo>
                <a:lnTo>
                  <a:pt x="471" y="1239"/>
                </a:lnTo>
                <a:lnTo>
                  <a:pt x="464" y="1256"/>
                </a:lnTo>
                <a:lnTo>
                  <a:pt x="464" y="1240"/>
                </a:lnTo>
                <a:cubicBezTo>
                  <a:pt x="464" y="1234"/>
                  <a:pt x="467" y="1228"/>
                  <a:pt x="471" y="1223"/>
                </a:cubicBezTo>
                <a:lnTo>
                  <a:pt x="487" y="1207"/>
                </a:lnTo>
                <a:lnTo>
                  <a:pt x="480" y="1224"/>
                </a:lnTo>
                <a:lnTo>
                  <a:pt x="480" y="1208"/>
                </a:lnTo>
                <a:cubicBezTo>
                  <a:pt x="480" y="1195"/>
                  <a:pt x="491" y="1184"/>
                  <a:pt x="504" y="1184"/>
                </a:cubicBezTo>
                <a:lnTo>
                  <a:pt x="520" y="1184"/>
                </a:lnTo>
                <a:lnTo>
                  <a:pt x="496" y="1208"/>
                </a:lnTo>
                <a:lnTo>
                  <a:pt x="496" y="1192"/>
                </a:lnTo>
                <a:lnTo>
                  <a:pt x="496" y="1176"/>
                </a:lnTo>
                <a:cubicBezTo>
                  <a:pt x="496" y="1163"/>
                  <a:pt x="507" y="1152"/>
                  <a:pt x="520" y="1152"/>
                </a:cubicBezTo>
                <a:lnTo>
                  <a:pt x="536" y="1152"/>
                </a:lnTo>
                <a:lnTo>
                  <a:pt x="512" y="1176"/>
                </a:lnTo>
                <a:lnTo>
                  <a:pt x="512" y="1160"/>
                </a:lnTo>
                <a:cubicBezTo>
                  <a:pt x="512" y="1154"/>
                  <a:pt x="515" y="1148"/>
                  <a:pt x="519" y="1143"/>
                </a:cubicBezTo>
                <a:lnTo>
                  <a:pt x="535" y="1127"/>
                </a:lnTo>
                <a:lnTo>
                  <a:pt x="528" y="1144"/>
                </a:lnTo>
                <a:lnTo>
                  <a:pt x="528" y="1128"/>
                </a:lnTo>
                <a:cubicBezTo>
                  <a:pt x="528" y="1122"/>
                  <a:pt x="531" y="1116"/>
                  <a:pt x="535" y="1111"/>
                </a:cubicBezTo>
                <a:lnTo>
                  <a:pt x="551" y="1095"/>
                </a:lnTo>
                <a:lnTo>
                  <a:pt x="567" y="1079"/>
                </a:lnTo>
                <a:lnTo>
                  <a:pt x="560" y="1096"/>
                </a:lnTo>
                <a:lnTo>
                  <a:pt x="560" y="1080"/>
                </a:lnTo>
                <a:cubicBezTo>
                  <a:pt x="560" y="1067"/>
                  <a:pt x="571" y="1056"/>
                  <a:pt x="584" y="1056"/>
                </a:cubicBezTo>
                <a:lnTo>
                  <a:pt x="600" y="1056"/>
                </a:lnTo>
                <a:lnTo>
                  <a:pt x="576" y="1080"/>
                </a:lnTo>
                <a:lnTo>
                  <a:pt x="576" y="1064"/>
                </a:lnTo>
                <a:lnTo>
                  <a:pt x="576" y="1048"/>
                </a:lnTo>
                <a:cubicBezTo>
                  <a:pt x="576" y="1035"/>
                  <a:pt x="587" y="1024"/>
                  <a:pt x="600" y="1024"/>
                </a:cubicBezTo>
                <a:lnTo>
                  <a:pt x="616" y="1024"/>
                </a:lnTo>
                <a:lnTo>
                  <a:pt x="592" y="1048"/>
                </a:lnTo>
                <a:lnTo>
                  <a:pt x="592" y="1032"/>
                </a:lnTo>
                <a:cubicBezTo>
                  <a:pt x="592" y="1026"/>
                  <a:pt x="595" y="1020"/>
                  <a:pt x="599" y="1015"/>
                </a:cubicBezTo>
                <a:lnTo>
                  <a:pt x="615" y="999"/>
                </a:lnTo>
                <a:lnTo>
                  <a:pt x="631" y="983"/>
                </a:lnTo>
                <a:lnTo>
                  <a:pt x="624" y="1000"/>
                </a:lnTo>
                <a:lnTo>
                  <a:pt x="624" y="984"/>
                </a:lnTo>
                <a:cubicBezTo>
                  <a:pt x="624" y="971"/>
                  <a:pt x="635" y="960"/>
                  <a:pt x="648" y="960"/>
                </a:cubicBezTo>
                <a:lnTo>
                  <a:pt x="664" y="960"/>
                </a:lnTo>
                <a:lnTo>
                  <a:pt x="640" y="984"/>
                </a:lnTo>
                <a:lnTo>
                  <a:pt x="640" y="968"/>
                </a:lnTo>
                <a:lnTo>
                  <a:pt x="640" y="952"/>
                </a:lnTo>
                <a:cubicBezTo>
                  <a:pt x="640" y="939"/>
                  <a:pt x="651" y="928"/>
                  <a:pt x="664" y="928"/>
                </a:cubicBezTo>
                <a:lnTo>
                  <a:pt x="680" y="928"/>
                </a:lnTo>
                <a:lnTo>
                  <a:pt x="656" y="952"/>
                </a:lnTo>
                <a:lnTo>
                  <a:pt x="656" y="936"/>
                </a:lnTo>
                <a:cubicBezTo>
                  <a:pt x="656" y="930"/>
                  <a:pt x="659" y="924"/>
                  <a:pt x="663" y="919"/>
                </a:cubicBezTo>
                <a:lnTo>
                  <a:pt x="679" y="903"/>
                </a:lnTo>
                <a:lnTo>
                  <a:pt x="695" y="887"/>
                </a:lnTo>
                <a:lnTo>
                  <a:pt x="688" y="904"/>
                </a:lnTo>
                <a:lnTo>
                  <a:pt x="688" y="888"/>
                </a:lnTo>
                <a:cubicBezTo>
                  <a:pt x="688" y="875"/>
                  <a:pt x="699" y="864"/>
                  <a:pt x="712" y="864"/>
                </a:cubicBezTo>
                <a:lnTo>
                  <a:pt x="728" y="864"/>
                </a:lnTo>
                <a:lnTo>
                  <a:pt x="704" y="888"/>
                </a:lnTo>
                <a:lnTo>
                  <a:pt x="704" y="872"/>
                </a:lnTo>
                <a:cubicBezTo>
                  <a:pt x="704" y="866"/>
                  <a:pt x="707" y="860"/>
                  <a:pt x="711" y="855"/>
                </a:cubicBezTo>
                <a:lnTo>
                  <a:pt x="727" y="839"/>
                </a:lnTo>
                <a:lnTo>
                  <a:pt x="743" y="823"/>
                </a:lnTo>
                <a:lnTo>
                  <a:pt x="759" y="807"/>
                </a:lnTo>
                <a:lnTo>
                  <a:pt x="752" y="824"/>
                </a:lnTo>
                <a:lnTo>
                  <a:pt x="752" y="808"/>
                </a:lnTo>
                <a:cubicBezTo>
                  <a:pt x="752" y="795"/>
                  <a:pt x="763" y="784"/>
                  <a:pt x="776" y="784"/>
                </a:cubicBezTo>
                <a:lnTo>
                  <a:pt x="792" y="784"/>
                </a:lnTo>
                <a:lnTo>
                  <a:pt x="768" y="808"/>
                </a:lnTo>
                <a:lnTo>
                  <a:pt x="768" y="792"/>
                </a:lnTo>
                <a:cubicBezTo>
                  <a:pt x="768" y="786"/>
                  <a:pt x="771" y="780"/>
                  <a:pt x="775" y="775"/>
                </a:cubicBezTo>
                <a:lnTo>
                  <a:pt x="791" y="759"/>
                </a:lnTo>
                <a:lnTo>
                  <a:pt x="807" y="743"/>
                </a:lnTo>
                <a:lnTo>
                  <a:pt x="800" y="760"/>
                </a:lnTo>
                <a:lnTo>
                  <a:pt x="800" y="744"/>
                </a:lnTo>
                <a:cubicBezTo>
                  <a:pt x="800" y="731"/>
                  <a:pt x="811" y="720"/>
                  <a:pt x="824" y="720"/>
                </a:cubicBezTo>
                <a:lnTo>
                  <a:pt x="840" y="720"/>
                </a:lnTo>
                <a:lnTo>
                  <a:pt x="816" y="744"/>
                </a:lnTo>
                <a:lnTo>
                  <a:pt x="816" y="728"/>
                </a:lnTo>
                <a:cubicBezTo>
                  <a:pt x="816" y="722"/>
                  <a:pt x="819" y="716"/>
                  <a:pt x="823" y="711"/>
                </a:cubicBezTo>
                <a:lnTo>
                  <a:pt x="839" y="695"/>
                </a:lnTo>
                <a:lnTo>
                  <a:pt x="855" y="679"/>
                </a:lnTo>
                <a:lnTo>
                  <a:pt x="871" y="663"/>
                </a:lnTo>
                <a:lnTo>
                  <a:pt x="864" y="680"/>
                </a:lnTo>
                <a:lnTo>
                  <a:pt x="864" y="664"/>
                </a:lnTo>
                <a:cubicBezTo>
                  <a:pt x="864" y="651"/>
                  <a:pt x="875" y="640"/>
                  <a:pt x="888" y="640"/>
                </a:cubicBezTo>
                <a:lnTo>
                  <a:pt x="904" y="640"/>
                </a:lnTo>
                <a:lnTo>
                  <a:pt x="880" y="664"/>
                </a:lnTo>
                <a:lnTo>
                  <a:pt x="880" y="648"/>
                </a:lnTo>
                <a:cubicBezTo>
                  <a:pt x="880" y="642"/>
                  <a:pt x="883" y="636"/>
                  <a:pt x="887" y="631"/>
                </a:cubicBezTo>
                <a:lnTo>
                  <a:pt x="903" y="615"/>
                </a:lnTo>
                <a:cubicBezTo>
                  <a:pt x="908" y="611"/>
                  <a:pt x="914" y="608"/>
                  <a:pt x="920" y="608"/>
                </a:cubicBezTo>
                <a:lnTo>
                  <a:pt x="936" y="608"/>
                </a:lnTo>
                <a:lnTo>
                  <a:pt x="912" y="632"/>
                </a:lnTo>
                <a:lnTo>
                  <a:pt x="912" y="616"/>
                </a:lnTo>
                <a:cubicBezTo>
                  <a:pt x="912" y="610"/>
                  <a:pt x="915" y="604"/>
                  <a:pt x="919" y="599"/>
                </a:cubicBezTo>
                <a:lnTo>
                  <a:pt x="935" y="583"/>
                </a:lnTo>
                <a:lnTo>
                  <a:pt x="951" y="567"/>
                </a:lnTo>
                <a:lnTo>
                  <a:pt x="967" y="551"/>
                </a:lnTo>
                <a:lnTo>
                  <a:pt x="960" y="568"/>
                </a:lnTo>
                <a:lnTo>
                  <a:pt x="960" y="552"/>
                </a:lnTo>
                <a:cubicBezTo>
                  <a:pt x="960" y="539"/>
                  <a:pt x="971" y="528"/>
                  <a:pt x="984" y="528"/>
                </a:cubicBezTo>
                <a:lnTo>
                  <a:pt x="1000" y="528"/>
                </a:lnTo>
                <a:lnTo>
                  <a:pt x="983" y="535"/>
                </a:lnTo>
                <a:lnTo>
                  <a:pt x="999" y="519"/>
                </a:lnTo>
                <a:lnTo>
                  <a:pt x="992" y="536"/>
                </a:lnTo>
                <a:lnTo>
                  <a:pt x="992" y="520"/>
                </a:lnTo>
                <a:cubicBezTo>
                  <a:pt x="992" y="507"/>
                  <a:pt x="1003" y="496"/>
                  <a:pt x="1016" y="496"/>
                </a:cubicBezTo>
                <a:lnTo>
                  <a:pt x="1032" y="496"/>
                </a:lnTo>
                <a:lnTo>
                  <a:pt x="1008" y="520"/>
                </a:lnTo>
                <a:lnTo>
                  <a:pt x="1008" y="504"/>
                </a:lnTo>
                <a:cubicBezTo>
                  <a:pt x="1008" y="498"/>
                  <a:pt x="1011" y="492"/>
                  <a:pt x="1015" y="487"/>
                </a:cubicBezTo>
                <a:lnTo>
                  <a:pt x="1031" y="471"/>
                </a:lnTo>
                <a:cubicBezTo>
                  <a:pt x="1036" y="467"/>
                  <a:pt x="1042" y="464"/>
                  <a:pt x="1048" y="464"/>
                </a:cubicBezTo>
                <a:lnTo>
                  <a:pt x="1064" y="464"/>
                </a:lnTo>
                <a:lnTo>
                  <a:pt x="1040" y="488"/>
                </a:lnTo>
                <a:lnTo>
                  <a:pt x="1040" y="472"/>
                </a:lnTo>
                <a:cubicBezTo>
                  <a:pt x="1040" y="459"/>
                  <a:pt x="1051" y="448"/>
                  <a:pt x="1064" y="448"/>
                </a:cubicBezTo>
                <a:lnTo>
                  <a:pt x="1080" y="448"/>
                </a:lnTo>
                <a:lnTo>
                  <a:pt x="1056" y="472"/>
                </a:lnTo>
                <a:lnTo>
                  <a:pt x="1056" y="456"/>
                </a:lnTo>
                <a:cubicBezTo>
                  <a:pt x="1056" y="450"/>
                  <a:pt x="1059" y="444"/>
                  <a:pt x="1063" y="439"/>
                </a:cubicBezTo>
                <a:lnTo>
                  <a:pt x="1079" y="423"/>
                </a:lnTo>
                <a:cubicBezTo>
                  <a:pt x="1084" y="419"/>
                  <a:pt x="1090" y="416"/>
                  <a:pt x="1096" y="416"/>
                </a:cubicBezTo>
                <a:lnTo>
                  <a:pt x="1112" y="416"/>
                </a:lnTo>
                <a:lnTo>
                  <a:pt x="1088" y="440"/>
                </a:lnTo>
                <a:lnTo>
                  <a:pt x="1088" y="424"/>
                </a:lnTo>
                <a:cubicBezTo>
                  <a:pt x="1088" y="418"/>
                  <a:pt x="1091" y="412"/>
                  <a:pt x="1095" y="407"/>
                </a:cubicBezTo>
                <a:lnTo>
                  <a:pt x="1111" y="391"/>
                </a:lnTo>
                <a:lnTo>
                  <a:pt x="1127" y="375"/>
                </a:lnTo>
                <a:cubicBezTo>
                  <a:pt x="1132" y="371"/>
                  <a:pt x="1138" y="368"/>
                  <a:pt x="1144" y="368"/>
                </a:cubicBezTo>
                <a:lnTo>
                  <a:pt x="1160" y="368"/>
                </a:lnTo>
                <a:lnTo>
                  <a:pt x="1136" y="392"/>
                </a:lnTo>
                <a:lnTo>
                  <a:pt x="1136" y="376"/>
                </a:lnTo>
                <a:cubicBezTo>
                  <a:pt x="1136" y="370"/>
                  <a:pt x="1139" y="364"/>
                  <a:pt x="1143" y="359"/>
                </a:cubicBezTo>
                <a:lnTo>
                  <a:pt x="1159" y="343"/>
                </a:lnTo>
                <a:cubicBezTo>
                  <a:pt x="1164" y="339"/>
                  <a:pt x="1170" y="336"/>
                  <a:pt x="1176" y="336"/>
                </a:cubicBezTo>
                <a:lnTo>
                  <a:pt x="1192" y="336"/>
                </a:lnTo>
                <a:lnTo>
                  <a:pt x="1168" y="360"/>
                </a:lnTo>
                <a:lnTo>
                  <a:pt x="1168" y="344"/>
                </a:lnTo>
                <a:cubicBezTo>
                  <a:pt x="1168" y="331"/>
                  <a:pt x="1179" y="320"/>
                  <a:pt x="1192" y="320"/>
                </a:cubicBezTo>
                <a:lnTo>
                  <a:pt x="1208" y="320"/>
                </a:lnTo>
                <a:lnTo>
                  <a:pt x="1191" y="327"/>
                </a:lnTo>
                <a:lnTo>
                  <a:pt x="1207" y="311"/>
                </a:lnTo>
                <a:lnTo>
                  <a:pt x="1200" y="328"/>
                </a:lnTo>
                <a:lnTo>
                  <a:pt x="1200" y="312"/>
                </a:lnTo>
                <a:cubicBezTo>
                  <a:pt x="1200" y="299"/>
                  <a:pt x="1211" y="288"/>
                  <a:pt x="1224" y="288"/>
                </a:cubicBezTo>
                <a:lnTo>
                  <a:pt x="1240" y="288"/>
                </a:lnTo>
                <a:lnTo>
                  <a:pt x="1223" y="295"/>
                </a:lnTo>
                <a:lnTo>
                  <a:pt x="1239" y="279"/>
                </a:lnTo>
                <a:lnTo>
                  <a:pt x="1232" y="296"/>
                </a:lnTo>
                <a:lnTo>
                  <a:pt x="1232" y="280"/>
                </a:lnTo>
                <a:cubicBezTo>
                  <a:pt x="1232" y="267"/>
                  <a:pt x="1243" y="256"/>
                  <a:pt x="1256" y="256"/>
                </a:cubicBezTo>
                <a:lnTo>
                  <a:pt x="1272" y="256"/>
                </a:lnTo>
                <a:lnTo>
                  <a:pt x="1255" y="263"/>
                </a:lnTo>
                <a:lnTo>
                  <a:pt x="1271" y="247"/>
                </a:lnTo>
                <a:lnTo>
                  <a:pt x="1287" y="231"/>
                </a:lnTo>
                <a:lnTo>
                  <a:pt x="1303" y="215"/>
                </a:lnTo>
                <a:lnTo>
                  <a:pt x="1319" y="199"/>
                </a:lnTo>
                <a:cubicBezTo>
                  <a:pt x="1324" y="195"/>
                  <a:pt x="1330" y="192"/>
                  <a:pt x="1336" y="192"/>
                </a:cubicBezTo>
                <a:lnTo>
                  <a:pt x="1352" y="192"/>
                </a:lnTo>
                <a:lnTo>
                  <a:pt x="1335" y="199"/>
                </a:lnTo>
                <a:lnTo>
                  <a:pt x="1351" y="183"/>
                </a:lnTo>
                <a:lnTo>
                  <a:pt x="1344" y="200"/>
                </a:lnTo>
                <a:lnTo>
                  <a:pt x="1344" y="184"/>
                </a:lnTo>
                <a:cubicBezTo>
                  <a:pt x="1344" y="171"/>
                  <a:pt x="1355" y="160"/>
                  <a:pt x="1368" y="160"/>
                </a:cubicBezTo>
                <a:lnTo>
                  <a:pt x="1384" y="160"/>
                </a:lnTo>
                <a:lnTo>
                  <a:pt x="1367" y="167"/>
                </a:lnTo>
                <a:lnTo>
                  <a:pt x="1383" y="151"/>
                </a:lnTo>
                <a:lnTo>
                  <a:pt x="1399" y="135"/>
                </a:lnTo>
                <a:lnTo>
                  <a:pt x="1415" y="119"/>
                </a:lnTo>
                <a:cubicBezTo>
                  <a:pt x="1420" y="115"/>
                  <a:pt x="1426" y="112"/>
                  <a:pt x="1432" y="112"/>
                </a:cubicBezTo>
                <a:lnTo>
                  <a:pt x="1448" y="112"/>
                </a:lnTo>
                <a:lnTo>
                  <a:pt x="1431" y="119"/>
                </a:lnTo>
                <a:lnTo>
                  <a:pt x="1447" y="103"/>
                </a:lnTo>
                <a:lnTo>
                  <a:pt x="1440" y="120"/>
                </a:lnTo>
                <a:lnTo>
                  <a:pt x="1440" y="104"/>
                </a:lnTo>
                <a:cubicBezTo>
                  <a:pt x="1440" y="91"/>
                  <a:pt x="1451" y="80"/>
                  <a:pt x="1464" y="80"/>
                </a:cubicBezTo>
                <a:lnTo>
                  <a:pt x="1480" y="80"/>
                </a:lnTo>
                <a:lnTo>
                  <a:pt x="1463" y="87"/>
                </a:lnTo>
                <a:lnTo>
                  <a:pt x="1479" y="71"/>
                </a:lnTo>
                <a:cubicBezTo>
                  <a:pt x="1484" y="67"/>
                  <a:pt x="1490" y="64"/>
                  <a:pt x="1496" y="64"/>
                </a:cubicBezTo>
                <a:lnTo>
                  <a:pt x="1512" y="64"/>
                </a:lnTo>
                <a:lnTo>
                  <a:pt x="1488" y="88"/>
                </a:lnTo>
                <a:lnTo>
                  <a:pt x="1488" y="72"/>
                </a:lnTo>
                <a:cubicBezTo>
                  <a:pt x="1488" y="66"/>
                  <a:pt x="1491" y="60"/>
                  <a:pt x="1495" y="55"/>
                </a:cubicBezTo>
                <a:lnTo>
                  <a:pt x="1511" y="39"/>
                </a:lnTo>
                <a:cubicBezTo>
                  <a:pt x="1516" y="35"/>
                  <a:pt x="1522" y="32"/>
                  <a:pt x="1528" y="32"/>
                </a:cubicBezTo>
                <a:lnTo>
                  <a:pt x="1544" y="32"/>
                </a:lnTo>
                <a:lnTo>
                  <a:pt x="1527" y="39"/>
                </a:lnTo>
                <a:lnTo>
                  <a:pt x="1543" y="23"/>
                </a:lnTo>
                <a:cubicBezTo>
                  <a:pt x="1548" y="19"/>
                  <a:pt x="1554" y="16"/>
                  <a:pt x="1560" y="16"/>
                </a:cubicBezTo>
                <a:lnTo>
                  <a:pt x="1576" y="16"/>
                </a:lnTo>
                <a:lnTo>
                  <a:pt x="1552" y="40"/>
                </a:lnTo>
                <a:lnTo>
                  <a:pt x="1552" y="24"/>
                </a:lnTo>
                <a:cubicBezTo>
                  <a:pt x="1552" y="11"/>
                  <a:pt x="1563" y="0"/>
                  <a:pt x="1576" y="0"/>
                </a:cubicBezTo>
                <a:cubicBezTo>
                  <a:pt x="1590" y="0"/>
                  <a:pt x="1600" y="11"/>
                  <a:pt x="1600" y="24"/>
                </a:cubicBezTo>
                <a:lnTo>
                  <a:pt x="1600" y="40"/>
                </a:lnTo>
                <a:cubicBezTo>
                  <a:pt x="1600" y="54"/>
                  <a:pt x="1590" y="64"/>
                  <a:pt x="1576" y="64"/>
                </a:cubicBezTo>
                <a:lnTo>
                  <a:pt x="1560" y="64"/>
                </a:lnTo>
                <a:lnTo>
                  <a:pt x="1577" y="57"/>
                </a:lnTo>
                <a:lnTo>
                  <a:pt x="1561" y="73"/>
                </a:lnTo>
                <a:cubicBezTo>
                  <a:pt x="1557" y="78"/>
                  <a:pt x="1551" y="80"/>
                  <a:pt x="1544" y="80"/>
                </a:cubicBezTo>
                <a:lnTo>
                  <a:pt x="1528" y="80"/>
                </a:lnTo>
                <a:lnTo>
                  <a:pt x="1545" y="73"/>
                </a:lnTo>
                <a:lnTo>
                  <a:pt x="1529" y="89"/>
                </a:lnTo>
                <a:lnTo>
                  <a:pt x="1536" y="72"/>
                </a:lnTo>
                <a:lnTo>
                  <a:pt x="1536" y="88"/>
                </a:lnTo>
                <a:cubicBezTo>
                  <a:pt x="1536" y="102"/>
                  <a:pt x="1526" y="112"/>
                  <a:pt x="1512" y="112"/>
                </a:cubicBezTo>
                <a:lnTo>
                  <a:pt x="1496" y="112"/>
                </a:lnTo>
                <a:lnTo>
                  <a:pt x="1513" y="105"/>
                </a:lnTo>
                <a:lnTo>
                  <a:pt x="1497" y="121"/>
                </a:lnTo>
                <a:cubicBezTo>
                  <a:pt x="1493" y="126"/>
                  <a:pt x="1487" y="128"/>
                  <a:pt x="1480" y="128"/>
                </a:cubicBezTo>
                <a:lnTo>
                  <a:pt x="1464" y="128"/>
                </a:lnTo>
                <a:lnTo>
                  <a:pt x="1488" y="104"/>
                </a:lnTo>
                <a:lnTo>
                  <a:pt x="1488" y="120"/>
                </a:lnTo>
                <a:cubicBezTo>
                  <a:pt x="1488" y="127"/>
                  <a:pt x="1486" y="133"/>
                  <a:pt x="1481" y="137"/>
                </a:cubicBezTo>
                <a:lnTo>
                  <a:pt x="1465" y="153"/>
                </a:lnTo>
                <a:cubicBezTo>
                  <a:pt x="1461" y="158"/>
                  <a:pt x="1455" y="160"/>
                  <a:pt x="1448" y="160"/>
                </a:cubicBezTo>
                <a:lnTo>
                  <a:pt x="1432" y="160"/>
                </a:lnTo>
                <a:lnTo>
                  <a:pt x="1449" y="153"/>
                </a:lnTo>
                <a:lnTo>
                  <a:pt x="1433" y="169"/>
                </a:lnTo>
                <a:lnTo>
                  <a:pt x="1417" y="185"/>
                </a:lnTo>
                <a:lnTo>
                  <a:pt x="1401" y="201"/>
                </a:lnTo>
                <a:cubicBezTo>
                  <a:pt x="1397" y="206"/>
                  <a:pt x="1391" y="208"/>
                  <a:pt x="1384" y="208"/>
                </a:cubicBezTo>
                <a:lnTo>
                  <a:pt x="1368" y="208"/>
                </a:lnTo>
                <a:lnTo>
                  <a:pt x="1392" y="184"/>
                </a:lnTo>
                <a:lnTo>
                  <a:pt x="1392" y="200"/>
                </a:lnTo>
                <a:cubicBezTo>
                  <a:pt x="1392" y="207"/>
                  <a:pt x="1390" y="213"/>
                  <a:pt x="1385" y="217"/>
                </a:cubicBezTo>
                <a:lnTo>
                  <a:pt x="1369" y="233"/>
                </a:lnTo>
                <a:cubicBezTo>
                  <a:pt x="1365" y="238"/>
                  <a:pt x="1359" y="240"/>
                  <a:pt x="1352" y="240"/>
                </a:cubicBezTo>
                <a:lnTo>
                  <a:pt x="1336" y="240"/>
                </a:lnTo>
                <a:lnTo>
                  <a:pt x="1353" y="233"/>
                </a:lnTo>
                <a:lnTo>
                  <a:pt x="1337" y="249"/>
                </a:lnTo>
                <a:lnTo>
                  <a:pt x="1321" y="265"/>
                </a:lnTo>
                <a:lnTo>
                  <a:pt x="1305" y="281"/>
                </a:lnTo>
                <a:lnTo>
                  <a:pt x="1289" y="297"/>
                </a:lnTo>
                <a:cubicBezTo>
                  <a:pt x="1285" y="302"/>
                  <a:pt x="1279" y="304"/>
                  <a:pt x="1272" y="304"/>
                </a:cubicBezTo>
                <a:lnTo>
                  <a:pt x="1256" y="304"/>
                </a:lnTo>
                <a:lnTo>
                  <a:pt x="1280" y="280"/>
                </a:lnTo>
                <a:lnTo>
                  <a:pt x="1280" y="296"/>
                </a:lnTo>
                <a:cubicBezTo>
                  <a:pt x="1280" y="303"/>
                  <a:pt x="1278" y="309"/>
                  <a:pt x="1273" y="313"/>
                </a:cubicBezTo>
                <a:lnTo>
                  <a:pt x="1257" y="329"/>
                </a:lnTo>
                <a:cubicBezTo>
                  <a:pt x="1253" y="334"/>
                  <a:pt x="1247" y="336"/>
                  <a:pt x="1240" y="336"/>
                </a:cubicBezTo>
                <a:lnTo>
                  <a:pt x="1224" y="336"/>
                </a:lnTo>
                <a:lnTo>
                  <a:pt x="1248" y="312"/>
                </a:lnTo>
                <a:lnTo>
                  <a:pt x="1248" y="328"/>
                </a:lnTo>
                <a:cubicBezTo>
                  <a:pt x="1248" y="335"/>
                  <a:pt x="1246" y="341"/>
                  <a:pt x="1241" y="345"/>
                </a:cubicBezTo>
                <a:lnTo>
                  <a:pt x="1225" y="361"/>
                </a:lnTo>
                <a:cubicBezTo>
                  <a:pt x="1221" y="366"/>
                  <a:pt x="1215" y="368"/>
                  <a:pt x="1208" y="368"/>
                </a:cubicBezTo>
                <a:lnTo>
                  <a:pt x="1192" y="368"/>
                </a:lnTo>
                <a:lnTo>
                  <a:pt x="1216" y="344"/>
                </a:lnTo>
                <a:lnTo>
                  <a:pt x="1216" y="360"/>
                </a:lnTo>
                <a:cubicBezTo>
                  <a:pt x="1216" y="374"/>
                  <a:pt x="1206" y="384"/>
                  <a:pt x="1192" y="384"/>
                </a:cubicBezTo>
                <a:lnTo>
                  <a:pt x="1176" y="384"/>
                </a:lnTo>
                <a:lnTo>
                  <a:pt x="1193" y="377"/>
                </a:lnTo>
                <a:lnTo>
                  <a:pt x="1177" y="393"/>
                </a:lnTo>
                <a:lnTo>
                  <a:pt x="1184" y="376"/>
                </a:lnTo>
                <a:lnTo>
                  <a:pt x="1184" y="392"/>
                </a:lnTo>
                <a:cubicBezTo>
                  <a:pt x="1184" y="406"/>
                  <a:pt x="1174" y="416"/>
                  <a:pt x="1160" y="416"/>
                </a:cubicBezTo>
                <a:lnTo>
                  <a:pt x="1144" y="416"/>
                </a:lnTo>
                <a:lnTo>
                  <a:pt x="1161" y="409"/>
                </a:lnTo>
                <a:lnTo>
                  <a:pt x="1145" y="425"/>
                </a:lnTo>
                <a:lnTo>
                  <a:pt x="1129" y="441"/>
                </a:lnTo>
                <a:lnTo>
                  <a:pt x="1136" y="424"/>
                </a:lnTo>
                <a:lnTo>
                  <a:pt x="1136" y="440"/>
                </a:lnTo>
                <a:cubicBezTo>
                  <a:pt x="1136" y="454"/>
                  <a:pt x="1126" y="464"/>
                  <a:pt x="1112" y="464"/>
                </a:cubicBezTo>
                <a:lnTo>
                  <a:pt x="1096" y="464"/>
                </a:lnTo>
                <a:lnTo>
                  <a:pt x="1113" y="457"/>
                </a:lnTo>
                <a:lnTo>
                  <a:pt x="1097" y="473"/>
                </a:lnTo>
                <a:lnTo>
                  <a:pt x="1104" y="456"/>
                </a:lnTo>
                <a:lnTo>
                  <a:pt x="1104" y="472"/>
                </a:lnTo>
                <a:cubicBezTo>
                  <a:pt x="1104" y="486"/>
                  <a:pt x="1094" y="496"/>
                  <a:pt x="1080" y="496"/>
                </a:cubicBezTo>
                <a:lnTo>
                  <a:pt x="1064" y="496"/>
                </a:lnTo>
                <a:lnTo>
                  <a:pt x="1088" y="472"/>
                </a:lnTo>
                <a:lnTo>
                  <a:pt x="1088" y="488"/>
                </a:lnTo>
                <a:cubicBezTo>
                  <a:pt x="1088" y="502"/>
                  <a:pt x="1078" y="512"/>
                  <a:pt x="1064" y="512"/>
                </a:cubicBezTo>
                <a:lnTo>
                  <a:pt x="1048" y="512"/>
                </a:lnTo>
                <a:lnTo>
                  <a:pt x="1065" y="505"/>
                </a:lnTo>
                <a:lnTo>
                  <a:pt x="1049" y="521"/>
                </a:lnTo>
                <a:lnTo>
                  <a:pt x="1056" y="504"/>
                </a:lnTo>
                <a:lnTo>
                  <a:pt x="1056" y="520"/>
                </a:lnTo>
                <a:cubicBezTo>
                  <a:pt x="1056" y="534"/>
                  <a:pt x="1046" y="544"/>
                  <a:pt x="1032" y="544"/>
                </a:cubicBezTo>
                <a:lnTo>
                  <a:pt x="1016" y="544"/>
                </a:lnTo>
                <a:lnTo>
                  <a:pt x="1040" y="520"/>
                </a:lnTo>
                <a:lnTo>
                  <a:pt x="1040" y="536"/>
                </a:lnTo>
                <a:cubicBezTo>
                  <a:pt x="1040" y="543"/>
                  <a:pt x="1038" y="549"/>
                  <a:pt x="1033" y="553"/>
                </a:cubicBezTo>
                <a:lnTo>
                  <a:pt x="1017" y="569"/>
                </a:lnTo>
                <a:cubicBezTo>
                  <a:pt x="1013" y="574"/>
                  <a:pt x="1007" y="576"/>
                  <a:pt x="1000" y="576"/>
                </a:cubicBezTo>
                <a:lnTo>
                  <a:pt x="984" y="576"/>
                </a:lnTo>
                <a:lnTo>
                  <a:pt x="1008" y="552"/>
                </a:lnTo>
                <a:lnTo>
                  <a:pt x="1008" y="568"/>
                </a:lnTo>
                <a:cubicBezTo>
                  <a:pt x="1008" y="575"/>
                  <a:pt x="1006" y="581"/>
                  <a:pt x="1001" y="585"/>
                </a:cubicBezTo>
                <a:lnTo>
                  <a:pt x="985" y="601"/>
                </a:lnTo>
                <a:lnTo>
                  <a:pt x="969" y="617"/>
                </a:lnTo>
                <a:lnTo>
                  <a:pt x="953" y="633"/>
                </a:lnTo>
                <a:lnTo>
                  <a:pt x="960" y="616"/>
                </a:lnTo>
                <a:lnTo>
                  <a:pt x="960" y="632"/>
                </a:lnTo>
                <a:cubicBezTo>
                  <a:pt x="960" y="646"/>
                  <a:pt x="950" y="656"/>
                  <a:pt x="936" y="656"/>
                </a:cubicBezTo>
                <a:lnTo>
                  <a:pt x="920" y="656"/>
                </a:lnTo>
                <a:lnTo>
                  <a:pt x="937" y="649"/>
                </a:lnTo>
                <a:lnTo>
                  <a:pt x="921" y="665"/>
                </a:lnTo>
                <a:lnTo>
                  <a:pt x="928" y="648"/>
                </a:lnTo>
                <a:lnTo>
                  <a:pt x="928" y="664"/>
                </a:lnTo>
                <a:cubicBezTo>
                  <a:pt x="928" y="678"/>
                  <a:pt x="918" y="688"/>
                  <a:pt x="904" y="688"/>
                </a:cubicBezTo>
                <a:lnTo>
                  <a:pt x="888" y="688"/>
                </a:lnTo>
                <a:lnTo>
                  <a:pt x="912" y="664"/>
                </a:lnTo>
                <a:lnTo>
                  <a:pt x="912" y="680"/>
                </a:lnTo>
                <a:cubicBezTo>
                  <a:pt x="912" y="687"/>
                  <a:pt x="910" y="693"/>
                  <a:pt x="905" y="697"/>
                </a:cubicBezTo>
                <a:lnTo>
                  <a:pt x="889" y="713"/>
                </a:lnTo>
                <a:lnTo>
                  <a:pt x="873" y="729"/>
                </a:lnTo>
                <a:lnTo>
                  <a:pt x="857" y="745"/>
                </a:lnTo>
                <a:lnTo>
                  <a:pt x="864" y="728"/>
                </a:lnTo>
                <a:lnTo>
                  <a:pt x="864" y="744"/>
                </a:lnTo>
                <a:cubicBezTo>
                  <a:pt x="864" y="758"/>
                  <a:pt x="854" y="768"/>
                  <a:pt x="840" y="768"/>
                </a:cubicBezTo>
                <a:lnTo>
                  <a:pt x="824" y="768"/>
                </a:lnTo>
                <a:lnTo>
                  <a:pt x="848" y="744"/>
                </a:lnTo>
                <a:lnTo>
                  <a:pt x="848" y="760"/>
                </a:lnTo>
                <a:cubicBezTo>
                  <a:pt x="848" y="767"/>
                  <a:pt x="846" y="773"/>
                  <a:pt x="841" y="777"/>
                </a:cubicBezTo>
                <a:lnTo>
                  <a:pt x="825" y="793"/>
                </a:lnTo>
                <a:lnTo>
                  <a:pt x="809" y="809"/>
                </a:lnTo>
                <a:lnTo>
                  <a:pt x="816" y="792"/>
                </a:lnTo>
                <a:lnTo>
                  <a:pt x="816" y="808"/>
                </a:lnTo>
                <a:cubicBezTo>
                  <a:pt x="816" y="822"/>
                  <a:pt x="806" y="832"/>
                  <a:pt x="792" y="832"/>
                </a:cubicBezTo>
                <a:lnTo>
                  <a:pt x="776" y="832"/>
                </a:lnTo>
                <a:lnTo>
                  <a:pt x="800" y="808"/>
                </a:lnTo>
                <a:lnTo>
                  <a:pt x="800" y="824"/>
                </a:lnTo>
                <a:cubicBezTo>
                  <a:pt x="800" y="831"/>
                  <a:pt x="798" y="837"/>
                  <a:pt x="793" y="841"/>
                </a:cubicBezTo>
                <a:lnTo>
                  <a:pt x="777" y="857"/>
                </a:lnTo>
                <a:lnTo>
                  <a:pt x="761" y="873"/>
                </a:lnTo>
                <a:lnTo>
                  <a:pt x="745" y="889"/>
                </a:lnTo>
                <a:lnTo>
                  <a:pt x="752" y="872"/>
                </a:lnTo>
                <a:lnTo>
                  <a:pt x="752" y="888"/>
                </a:lnTo>
                <a:cubicBezTo>
                  <a:pt x="752" y="902"/>
                  <a:pt x="742" y="912"/>
                  <a:pt x="728" y="912"/>
                </a:cubicBezTo>
                <a:lnTo>
                  <a:pt x="712" y="912"/>
                </a:lnTo>
                <a:lnTo>
                  <a:pt x="736" y="888"/>
                </a:lnTo>
                <a:lnTo>
                  <a:pt x="736" y="904"/>
                </a:lnTo>
                <a:cubicBezTo>
                  <a:pt x="736" y="911"/>
                  <a:pt x="734" y="917"/>
                  <a:pt x="729" y="921"/>
                </a:cubicBezTo>
                <a:lnTo>
                  <a:pt x="713" y="937"/>
                </a:lnTo>
                <a:lnTo>
                  <a:pt x="697" y="953"/>
                </a:lnTo>
                <a:lnTo>
                  <a:pt x="704" y="936"/>
                </a:lnTo>
                <a:lnTo>
                  <a:pt x="704" y="952"/>
                </a:lnTo>
                <a:cubicBezTo>
                  <a:pt x="704" y="966"/>
                  <a:pt x="694" y="976"/>
                  <a:pt x="680" y="976"/>
                </a:cubicBezTo>
                <a:lnTo>
                  <a:pt x="664" y="976"/>
                </a:lnTo>
                <a:lnTo>
                  <a:pt x="688" y="952"/>
                </a:lnTo>
                <a:lnTo>
                  <a:pt x="688" y="968"/>
                </a:lnTo>
                <a:lnTo>
                  <a:pt x="688" y="984"/>
                </a:lnTo>
                <a:cubicBezTo>
                  <a:pt x="688" y="998"/>
                  <a:pt x="678" y="1008"/>
                  <a:pt x="664" y="1008"/>
                </a:cubicBezTo>
                <a:lnTo>
                  <a:pt x="648" y="1008"/>
                </a:lnTo>
                <a:lnTo>
                  <a:pt x="672" y="984"/>
                </a:lnTo>
                <a:lnTo>
                  <a:pt x="672" y="1000"/>
                </a:lnTo>
                <a:cubicBezTo>
                  <a:pt x="672" y="1007"/>
                  <a:pt x="670" y="1013"/>
                  <a:pt x="665" y="1017"/>
                </a:cubicBezTo>
                <a:lnTo>
                  <a:pt x="649" y="1033"/>
                </a:lnTo>
                <a:lnTo>
                  <a:pt x="633" y="1049"/>
                </a:lnTo>
                <a:lnTo>
                  <a:pt x="640" y="1032"/>
                </a:lnTo>
                <a:lnTo>
                  <a:pt x="640" y="1048"/>
                </a:lnTo>
                <a:cubicBezTo>
                  <a:pt x="640" y="1062"/>
                  <a:pt x="630" y="1072"/>
                  <a:pt x="616" y="1072"/>
                </a:cubicBezTo>
                <a:lnTo>
                  <a:pt x="600" y="1072"/>
                </a:lnTo>
                <a:lnTo>
                  <a:pt x="624" y="1048"/>
                </a:lnTo>
                <a:lnTo>
                  <a:pt x="624" y="1064"/>
                </a:lnTo>
                <a:lnTo>
                  <a:pt x="624" y="1080"/>
                </a:lnTo>
                <a:cubicBezTo>
                  <a:pt x="624" y="1094"/>
                  <a:pt x="614" y="1104"/>
                  <a:pt x="600" y="1104"/>
                </a:cubicBezTo>
                <a:lnTo>
                  <a:pt x="584" y="1104"/>
                </a:lnTo>
                <a:lnTo>
                  <a:pt x="608" y="1080"/>
                </a:lnTo>
                <a:lnTo>
                  <a:pt x="608" y="1096"/>
                </a:lnTo>
                <a:cubicBezTo>
                  <a:pt x="608" y="1103"/>
                  <a:pt x="606" y="1109"/>
                  <a:pt x="601" y="1113"/>
                </a:cubicBezTo>
                <a:lnTo>
                  <a:pt x="585" y="1129"/>
                </a:lnTo>
                <a:lnTo>
                  <a:pt x="569" y="1145"/>
                </a:lnTo>
                <a:lnTo>
                  <a:pt x="576" y="1128"/>
                </a:lnTo>
                <a:lnTo>
                  <a:pt x="576" y="1144"/>
                </a:lnTo>
                <a:cubicBezTo>
                  <a:pt x="576" y="1151"/>
                  <a:pt x="574" y="1157"/>
                  <a:pt x="569" y="1161"/>
                </a:cubicBezTo>
                <a:lnTo>
                  <a:pt x="553" y="1177"/>
                </a:lnTo>
                <a:lnTo>
                  <a:pt x="560" y="1160"/>
                </a:lnTo>
                <a:lnTo>
                  <a:pt x="560" y="1176"/>
                </a:lnTo>
                <a:cubicBezTo>
                  <a:pt x="560" y="1190"/>
                  <a:pt x="550" y="1200"/>
                  <a:pt x="536" y="1200"/>
                </a:cubicBezTo>
                <a:lnTo>
                  <a:pt x="520" y="1200"/>
                </a:lnTo>
                <a:lnTo>
                  <a:pt x="544" y="1176"/>
                </a:lnTo>
                <a:lnTo>
                  <a:pt x="544" y="1192"/>
                </a:lnTo>
                <a:lnTo>
                  <a:pt x="544" y="1208"/>
                </a:lnTo>
                <a:cubicBezTo>
                  <a:pt x="544" y="1222"/>
                  <a:pt x="534" y="1232"/>
                  <a:pt x="520" y="1232"/>
                </a:cubicBezTo>
                <a:lnTo>
                  <a:pt x="504" y="1232"/>
                </a:lnTo>
                <a:lnTo>
                  <a:pt x="528" y="1208"/>
                </a:lnTo>
                <a:lnTo>
                  <a:pt x="528" y="1224"/>
                </a:lnTo>
                <a:cubicBezTo>
                  <a:pt x="528" y="1231"/>
                  <a:pt x="526" y="1237"/>
                  <a:pt x="521" y="1241"/>
                </a:cubicBezTo>
                <a:lnTo>
                  <a:pt x="505" y="1257"/>
                </a:lnTo>
                <a:lnTo>
                  <a:pt x="512" y="1240"/>
                </a:lnTo>
                <a:lnTo>
                  <a:pt x="512" y="1256"/>
                </a:lnTo>
                <a:cubicBezTo>
                  <a:pt x="512" y="1263"/>
                  <a:pt x="510" y="1269"/>
                  <a:pt x="505" y="1273"/>
                </a:cubicBezTo>
                <a:lnTo>
                  <a:pt x="489" y="1289"/>
                </a:lnTo>
                <a:lnTo>
                  <a:pt x="496" y="1272"/>
                </a:lnTo>
                <a:lnTo>
                  <a:pt x="496" y="1288"/>
                </a:lnTo>
                <a:cubicBezTo>
                  <a:pt x="496" y="1295"/>
                  <a:pt x="494" y="1301"/>
                  <a:pt x="489" y="1305"/>
                </a:cubicBezTo>
                <a:lnTo>
                  <a:pt x="473" y="1321"/>
                </a:lnTo>
                <a:lnTo>
                  <a:pt x="480" y="1304"/>
                </a:lnTo>
                <a:lnTo>
                  <a:pt x="480" y="1320"/>
                </a:lnTo>
                <a:cubicBezTo>
                  <a:pt x="480" y="1334"/>
                  <a:pt x="470" y="1344"/>
                  <a:pt x="456" y="1344"/>
                </a:cubicBezTo>
                <a:lnTo>
                  <a:pt x="440" y="1344"/>
                </a:lnTo>
                <a:lnTo>
                  <a:pt x="464" y="1320"/>
                </a:lnTo>
                <a:lnTo>
                  <a:pt x="464" y="1336"/>
                </a:lnTo>
                <a:lnTo>
                  <a:pt x="464" y="1352"/>
                </a:lnTo>
                <a:cubicBezTo>
                  <a:pt x="464" y="1366"/>
                  <a:pt x="454" y="1376"/>
                  <a:pt x="440" y="1376"/>
                </a:cubicBezTo>
                <a:lnTo>
                  <a:pt x="424" y="1376"/>
                </a:lnTo>
                <a:lnTo>
                  <a:pt x="448" y="1352"/>
                </a:lnTo>
                <a:lnTo>
                  <a:pt x="448" y="1368"/>
                </a:lnTo>
                <a:lnTo>
                  <a:pt x="448" y="1384"/>
                </a:lnTo>
                <a:cubicBezTo>
                  <a:pt x="448" y="1398"/>
                  <a:pt x="438" y="1408"/>
                  <a:pt x="424" y="1408"/>
                </a:cubicBezTo>
                <a:lnTo>
                  <a:pt x="408" y="1408"/>
                </a:lnTo>
                <a:lnTo>
                  <a:pt x="432" y="1384"/>
                </a:lnTo>
                <a:lnTo>
                  <a:pt x="432" y="1400"/>
                </a:lnTo>
                <a:cubicBezTo>
                  <a:pt x="432" y="1407"/>
                  <a:pt x="430" y="1413"/>
                  <a:pt x="425" y="1417"/>
                </a:cubicBezTo>
                <a:lnTo>
                  <a:pt x="409" y="1433"/>
                </a:lnTo>
                <a:lnTo>
                  <a:pt x="416" y="1416"/>
                </a:lnTo>
                <a:lnTo>
                  <a:pt x="416" y="1432"/>
                </a:lnTo>
                <a:cubicBezTo>
                  <a:pt x="416" y="1439"/>
                  <a:pt x="414" y="1445"/>
                  <a:pt x="409" y="1449"/>
                </a:cubicBezTo>
                <a:lnTo>
                  <a:pt x="393" y="1465"/>
                </a:lnTo>
                <a:lnTo>
                  <a:pt x="400" y="1448"/>
                </a:lnTo>
                <a:lnTo>
                  <a:pt x="400" y="1464"/>
                </a:lnTo>
                <a:cubicBezTo>
                  <a:pt x="400" y="1471"/>
                  <a:pt x="398" y="1477"/>
                  <a:pt x="393" y="1481"/>
                </a:cubicBezTo>
                <a:lnTo>
                  <a:pt x="377" y="1497"/>
                </a:lnTo>
                <a:lnTo>
                  <a:pt x="384" y="1480"/>
                </a:lnTo>
                <a:lnTo>
                  <a:pt x="384" y="1496"/>
                </a:lnTo>
                <a:cubicBezTo>
                  <a:pt x="384" y="1503"/>
                  <a:pt x="382" y="1509"/>
                  <a:pt x="377" y="1513"/>
                </a:cubicBezTo>
                <a:lnTo>
                  <a:pt x="361" y="1529"/>
                </a:lnTo>
                <a:lnTo>
                  <a:pt x="368" y="1512"/>
                </a:lnTo>
                <a:lnTo>
                  <a:pt x="368" y="1528"/>
                </a:lnTo>
                <a:lnTo>
                  <a:pt x="368" y="1544"/>
                </a:lnTo>
                <a:cubicBezTo>
                  <a:pt x="368" y="1558"/>
                  <a:pt x="358" y="1568"/>
                  <a:pt x="344" y="1568"/>
                </a:cubicBezTo>
                <a:lnTo>
                  <a:pt x="328" y="1568"/>
                </a:lnTo>
                <a:lnTo>
                  <a:pt x="352" y="1544"/>
                </a:lnTo>
                <a:lnTo>
                  <a:pt x="352" y="1560"/>
                </a:lnTo>
                <a:lnTo>
                  <a:pt x="352" y="1576"/>
                </a:lnTo>
                <a:cubicBezTo>
                  <a:pt x="352" y="1590"/>
                  <a:pt x="342" y="1600"/>
                  <a:pt x="328" y="1600"/>
                </a:cubicBezTo>
                <a:lnTo>
                  <a:pt x="312" y="1600"/>
                </a:lnTo>
                <a:lnTo>
                  <a:pt x="336" y="1576"/>
                </a:lnTo>
                <a:lnTo>
                  <a:pt x="336" y="1592"/>
                </a:lnTo>
                <a:lnTo>
                  <a:pt x="336" y="1608"/>
                </a:lnTo>
                <a:lnTo>
                  <a:pt x="336" y="1624"/>
                </a:lnTo>
                <a:cubicBezTo>
                  <a:pt x="336" y="1638"/>
                  <a:pt x="326" y="1648"/>
                  <a:pt x="312" y="1648"/>
                </a:cubicBezTo>
                <a:lnTo>
                  <a:pt x="296" y="1648"/>
                </a:lnTo>
                <a:lnTo>
                  <a:pt x="320" y="1624"/>
                </a:lnTo>
                <a:lnTo>
                  <a:pt x="320" y="1640"/>
                </a:lnTo>
                <a:lnTo>
                  <a:pt x="320" y="1656"/>
                </a:lnTo>
                <a:cubicBezTo>
                  <a:pt x="320" y="1663"/>
                  <a:pt x="318" y="1669"/>
                  <a:pt x="313" y="1673"/>
                </a:cubicBezTo>
                <a:lnTo>
                  <a:pt x="297" y="1689"/>
                </a:lnTo>
                <a:lnTo>
                  <a:pt x="304" y="1672"/>
                </a:lnTo>
                <a:lnTo>
                  <a:pt x="304" y="1688"/>
                </a:lnTo>
                <a:cubicBezTo>
                  <a:pt x="304" y="1695"/>
                  <a:pt x="302" y="1701"/>
                  <a:pt x="297" y="1705"/>
                </a:cubicBezTo>
                <a:lnTo>
                  <a:pt x="281" y="1721"/>
                </a:lnTo>
                <a:lnTo>
                  <a:pt x="288" y="1704"/>
                </a:lnTo>
                <a:lnTo>
                  <a:pt x="288" y="1720"/>
                </a:lnTo>
                <a:lnTo>
                  <a:pt x="288" y="1736"/>
                </a:lnTo>
                <a:cubicBezTo>
                  <a:pt x="288" y="1743"/>
                  <a:pt x="286" y="1749"/>
                  <a:pt x="281" y="1753"/>
                </a:cubicBezTo>
                <a:lnTo>
                  <a:pt x="265" y="1769"/>
                </a:lnTo>
                <a:lnTo>
                  <a:pt x="272" y="1752"/>
                </a:lnTo>
                <a:lnTo>
                  <a:pt x="272" y="1768"/>
                </a:lnTo>
                <a:cubicBezTo>
                  <a:pt x="272" y="1775"/>
                  <a:pt x="270" y="1781"/>
                  <a:pt x="265" y="1785"/>
                </a:cubicBezTo>
                <a:lnTo>
                  <a:pt x="249" y="1801"/>
                </a:lnTo>
                <a:lnTo>
                  <a:pt x="256" y="1784"/>
                </a:lnTo>
                <a:lnTo>
                  <a:pt x="256" y="1800"/>
                </a:lnTo>
                <a:lnTo>
                  <a:pt x="256" y="1816"/>
                </a:lnTo>
                <a:cubicBezTo>
                  <a:pt x="256" y="1823"/>
                  <a:pt x="254" y="1829"/>
                  <a:pt x="249" y="1833"/>
                </a:cubicBezTo>
                <a:lnTo>
                  <a:pt x="233" y="1849"/>
                </a:lnTo>
                <a:lnTo>
                  <a:pt x="240" y="1832"/>
                </a:lnTo>
                <a:lnTo>
                  <a:pt x="240" y="1848"/>
                </a:lnTo>
                <a:cubicBezTo>
                  <a:pt x="240" y="1855"/>
                  <a:pt x="238" y="1861"/>
                  <a:pt x="233" y="1865"/>
                </a:cubicBezTo>
                <a:lnTo>
                  <a:pt x="217" y="1881"/>
                </a:lnTo>
                <a:lnTo>
                  <a:pt x="224" y="1864"/>
                </a:lnTo>
                <a:lnTo>
                  <a:pt x="224" y="1880"/>
                </a:lnTo>
                <a:lnTo>
                  <a:pt x="224" y="1896"/>
                </a:lnTo>
                <a:cubicBezTo>
                  <a:pt x="224" y="1903"/>
                  <a:pt x="222" y="1909"/>
                  <a:pt x="217" y="1913"/>
                </a:cubicBezTo>
                <a:lnTo>
                  <a:pt x="201" y="1929"/>
                </a:lnTo>
                <a:lnTo>
                  <a:pt x="208" y="1912"/>
                </a:lnTo>
                <a:lnTo>
                  <a:pt x="208" y="1928"/>
                </a:lnTo>
                <a:lnTo>
                  <a:pt x="208" y="1944"/>
                </a:lnTo>
                <a:cubicBezTo>
                  <a:pt x="208" y="1951"/>
                  <a:pt x="206" y="1957"/>
                  <a:pt x="201" y="1961"/>
                </a:cubicBezTo>
                <a:lnTo>
                  <a:pt x="185" y="1977"/>
                </a:lnTo>
                <a:lnTo>
                  <a:pt x="192" y="1960"/>
                </a:lnTo>
                <a:lnTo>
                  <a:pt x="192" y="1976"/>
                </a:lnTo>
                <a:lnTo>
                  <a:pt x="192" y="1992"/>
                </a:lnTo>
                <a:lnTo>
                  <a:pt x="192" y="2008"/>
                </a:lnTo>
                <a:cubicBezTo>
                  <a:pt x="192" y="2015"/>
                  <a:pt x="190" y="2021"/>
                  <a:pt x="185" y="2025"/>
                </a:cubicBezTo>
                <a:lnTo>
                  <a:pt x="169" y="2041"/>
                </a:lnTo>
                <a:lnTo>
                  <a:pt x="176" y="2024"/>
                </a:lnTo>
                <a:lnTo>
                  <a:pt x="176" y="2040"/>
                </a:lnTo>
                <a:lnTo>
                  <a:pt x="176" y="2056"/>
                </a:lnTo>
                <a:cubicBezTo>
                  <a:pt x="176" y="2063"/>
                  <a:pt x="174" y="2069"/>
                  <a:pt x="169" y="2073"/>
                </a:cubicBezTo>
                <a:lnTo>
                  <a:pt x="153" y="2089"/>
                </a:lnTo>
                <a:lnTo>
                  <a:pt x="160" y="2072"/>
                </a:lnTo>
                <a:lnTo>
                  <a:pt x="160" y="2088"/>
                </a:lnTo>
                <a:lnTo>
                  <a:pt x="160" y="2104"/>
                </a:lnTo>
                <a:lnTo>
                  <a:pt x="160" y="2120"/>
                </a:lnTo>
                <a:cubicBezTo>
                  <a:pt x="160" y="2127"/>
                  <a:pt x="158" y="2133"/>
                  <a:pt x="153" y="2137"/>
                </a:cubicBezTo>
                <a:lnTo>
                  <a:pt x="137" y="2153"/>
                </a:lnTo>
                <a:lnTo>
                  <a:pt x="144" y="2136"/>
                </a:lnTo>
                <a:lnTo>
                  <a:pt x="144" y="2152"/>
                </a:lnTo>
                <a:lnTo>
                  <a:pt x="144" y="2168"/>
                </a:lnTo>
                <a:cubicBezTo>
                  <a:pt x="144" y="2175"/>
                  <a:pt x="142" y="2181"/>
                  <a:pt x="137" y="2185"/>
                </a:cubicBezTo>
                <a:lnTo>
                  <a:pt x="121" y="2201"/>
                </a:lnTo>
                <a:lnTo>
                  <a:pt x="128" y="2184"/>
                </a:lnTo>
                <a:lnTo>
                  <a:pt x="128" y="2200"/>
                </a:lnTo>
                <a:lnTo>
                  <a:pt x="128" y="2216"/>
                </a:lnTo>
                <a:lnTo>
                  <a:pt x="128" y="2232"/>
                </a:lnTo>
                <a:lnTo>
                  <a:pt x="128" y="2248"/>
                </a:lnTo>
                <a:cubicBezTo>
                  <a:pt x="128" y="2255"/>
                  <a:pt x="126" y="2261"/>
                  <a:pt x="121" y="2265"/>
                </a:cubicBezTo>
                <a:lnTo>
                  <a:pt x="105" y="2281"/>
                </a:lnTo>
                <a:lnTo>
                  <a:pt x="112" y="2264"/>
                </a:lnTo>
                <a:lnTo>
                  <a:pt x="112" y="2280"/>
                </a:lnTo>
                <a:lnTo>
                  <a:pt x="112" y="2296"/>
                </a:lnTo>
                <a:lnTo>
                  <a:pt x="112" y="2312"/>
                </a:lnTo>
                <a:cubicBezTo>
                  <a:pt x="112" y="2319"/>
                  <a:pt x="110" y="2325"/>
                  <a:pt x="105" y="2329"/>
                </a:cubicBezTo>
                <a:lnTo>
                  <a:pt x="89" y="2345"/>
                </a:lnTo>
                <a:lnTo>
                  <a:pt x="96" y="2328"/>
                </a:lnTo>
                <a:lnTo>
                  <a:pt x="96" y="2344"/>
                </a:lnTo>
                <a:lnTo>
                  <a:pt x="96" y="2360"/>
                </a:lnTo>
                <a:lnTo>
                  <a:pt x="96" y="2376"/>
                </a:lnTo>
                <a:lnTo>
                  <a:pt x="96" y="2392"/>
                </a:lnTo>
                <a:cubicBezTo>
                  <a:pt x="96" y="2399"/>
                  <a:pt x="94" y="2405"/>
                  <a:pt x="89" y="2409"/>
                </a:cubicBezTo>
                <a:lnTo>
                  <a:pt x="73" y="2425"/>
                </a:lnTo>
                <a:lnTo>
                  <a:pt x="80" y="2408"/>
                </a:lnTo>
                <a:lnTo>
                  <a:pt x="80" y="2424"/>
                </a:lnTo>
                <a:lnTo>
                  <a:pt x="80" y="2440"/>
                </a:lnTo>
                <a:lnTo>
                  <a:pt x="80" y="2456"/>
                </a:lnTo>
                <a:lnTo>
                  <a:pt x="80" y="2472"/>
                </a:lnTo>
                <a:lnTo>
                  <a:pt x="80" y="2488"/>
                </a:lnTo>
                <a:cubicBezTo>
                  <a:pt x="80" y="2495"/>
                  <a:pt x="78" y="2501"/>
                  <a:pt x="73" y="2505"/>
                </a:cubicBezTo>
                <a:lnTo>
                  <a:pt x="57" y="2521"/>
                </a:lnTo>
                <a:lnTo>
                  <a:pt x="64" y="2504"/>
                </a:lnTo>
                <a:lnTo>
                  <a:pt x="64" y="2520"/>
                </a:lnTo>
                <a:lnTo>
                  <a:pt x="64" y="2536"/>
                </a:lnTo>
                <a:lnTo>
                  <a:pt x="64" y="2552"/>
                </a:lnTo>
                <a:lnTo>
                  <a:pt x="64" y="2568"/>
                </a:lnTo>
                <a:lnTo>
                  <a:pt x="64" y="2584"/>
                </a:lnTo>
                <a:lnTo>
                  <a:pt x="64" y="2600"/>
                </a:lnTo>
                <a:cubicBezTo>
                  <a:pt x="64" y="2607"/>
                  <a:pt x="62" y="2613"/>
                  <a:pt x="57" y="2617"/>
                </a:cubicBezTo>
                <a:lnTo>
                  <a:pt x="41" y="2633"/>
                </a:lnTo>
                <a:lnTo>
                  <a:pt x="48" y="2616"/>
                </a:lnTo>
                <a:lnTo>
                  <a:pt x="48" y="2632"/>
                </a:lnTo>
                <a:lnTo>
                  <a:pt x="48" y="2648"/>
                </a:lnTo>
                <a:lnTo>
                  <a:pt x="48" y="2664"/>
                </a:lnTo>
                <a:lnTo>
                  <a:pt x="48" y="2680"/>
                </a:lnTo>
                <a:cubicBezTo>
                  <a:pt x="48" y="2694"/>
                  <a:pt x="38" y="2704"/>
                  <a:pt x="24" y="2704"/>
                </a:cubicBezTo>
                <a:cubicBezTo>
                  <a:pt x="11" y="2704"/>
                  <a:pt x="0" y="2694"/>
                  <a:pt x="0" y="2680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74" name="Freeform 54"/>
          <p:cNvSpPr>
            <a:spLocks/>
          </p:cNvSpPr>
          <p:nvPr/>
        </p:nvSpPr>
        <p:spPr bwMode="auto">
          <a:xfrm>
            <a:off x="1413446" y="1539875"/>
            <a:ext cx="1568450" cy="484188"/>
          </a:xfrm>
          <a:custGeom>
            <a:avLst/>
            <a:gdLst/>
            <a:ahLst/>
            <a:cxnLst>
              <a:cxn ang="0">
                <a:pos x="73" y="903"/>
              </a:cxn>
              <a:cxn ang="0">
                <a:pos x="105" y="887"/>
              </a:cxn>
              <a:cxn ang="0">
                <a:pos x="186" y="832"/>
              </a:cxn>
              <a:cxn ang="0">
                <a:pos x="266" y="784"/>
              </a:cxn>
              <a:cxn ang="0">
                <a:pos x="313" y="743"/>
              </a:cxn>
              <a:cxn ang="0">
                <a:pos x="394" y="704"/>
              </a:cxn>
              <a:cxn ang="0">
                <a:pos x="441" y="663"/>
              </a:cxn>
              <a:cxn ang="0">
                <a:pos x="489" y="647"/>
              </a:cxn>
              <a:cxn ang="0">
                <a:pos x="585" y="583"/>
              </a:cxn>
              <a:cxn ang="0">
                <a:pos x="633" y="567"/>
              </a:cxn>
              <a:cxn ang="0">
                <a:pos x="713" y="519"/>
              </a:cxn>
              <a:cxn ang="0">
                <a:pos x="794" y="480"/>
              </a:cxn>
              <a:cxn ang="0">
                <a:pos x="857" y="455"/>
              </a:cxn>
              <a:cxn ang="0">
                <a:pos x="954" y="416"/>
              </a:cxn>
              <a:cxn ang="0">
                <a:pos x="1017" y="391"/>
              </a:cxn>
              <a:cxn ang="0">
                <a:pos x="1120" y="339"/>
              </a:cxn>
              <a:cxn ang="0">
                <a:pos x="1184" y="323"/>
              </a:cxn>
              <a:cxn ang="0">
                <a:pos x="1306" y="272"/>
              </a:cxn>
              <a:cxn ang="0">
                <a:pos x="1418" y="240"/>
              </a:cxn>
              <a:cxn ang="0">
                <a:pos x="1536" y="195"/>
              </a:cxn>
              <a:cxn ang="0">
                <a:pos x="1632" y="179"/>
              </a:cxn>
              <a:cxn ang="0">
                <a:pos x="1779" y="130"/>
              </a:cxn>
              <a:cxn ang="0">
                <a:pos x="1888" y="115"/>
              </a:cxn>
              <a:cxn ang="0">
                <a:pos x="2058" y="80"/>
              </a:cxn>
              <a:cxn ang="0">
                <a:pos x="2186" y="48"/>
              </a:cxn>
              <a:cxn ang="0">
                <a:pos x="2387" y="34"/>
              </a:cxn>
              <a:cxn ang="0">
                <a:pos x="2661" y="17"/>
              </a:cxn>
              <a:cxn ang="0">
                <a:pos x="3038" y="17"/>
              </a:cxn>
              <a:cxn ang="0">
                <a:pos x="3034" y="64"/>
              </a:cxn>
              <a:cxn ang="0">
                <a:pos x="2736" y="48"/>
              </a:cxn>
              <a:cxn ang="0">
                <a:pos x="2450" y="63"/>
              </a:cxn>
              <a:cxn ang="0">
                <a:pos x="2234" y="96"/>
              </a:cxn>
              <a:cxn ang="0">
                <a:pos x="2066" y="127"/>
              </a:cxn>
              <a:cxn ang="0">
                <a:pos x="1941" y="142"/>
              </a:cxn>
              <a:cxn ang="0">
                <a:pos x="1786" y="176"/>
              </a:cxn>
              <a:cxn ang="0">
                <a:pos x="1685" y="206"/>
              </a:cxn>
              <a:cxn ang="0">
                <a:pos x="1546" y="240"/>
              </a:cxn>
              <a:cxn ang="0">
                <a:pos x="1429" y="286"/>
              </a:cxn>
              <a:cxn ang="0">
                <a:pos x="1338" y="320"/>
              </a:cxn>
              <a:cxn ang="0">
                <a:pos x="1237" y="350"/>
              </a:cxn>
              <a:cxn ang="0">
                <a:pos x="1130" y="384"/>
              </a:cxn>
              <a:cxn ang="0">
                <a:pos x="1067" y="409"/>
              </a:cxn>
              <a:cxn ang="0">
                <a:pos x="965" y="462"/>
              </a:cxn>
              <a:cxn ang="0">
                <a:pos x="907" y="473"/>
              </a:cxn>
              <a:cxn ang="0">
                <a:pos x="810" y="528"/>
              </a:cxn>
              <a:cxn ang="0">
                <a:pos x="730" y="560"/>
              </a:cxn>
              <a:cxn ang="0">
                <a:pos x="683" y="585"/>
              </a:cxn>
              <a:cxn ang="0">
                <a:pos x="602" y="624"/>
              </a:cxn>
              <a:cxn ang="0">
                <a:pos x="539" y="665"/>
              </a:cxn>
              <a:cxn ang="0">
                <a:pos x="458" y="704"/>
              </a:cxn>
              <a:cxn ang="0">
                <a:pos x="411" y="745"/>
              </a:cxn>
              <a:cxn ang="0">
                <a:pos x="330" y="784"/>
              </a:cxn>
              <a:cxn ang="0">
                <a:pos x="283" y="825"/>
              </a:cxn>
              <a:cxn ang="0">
                <a:pos x="202" y="880"/>
              </a:cxn>
              <a:cxn ang="0">
                <a:pos x="155" y="905"/>
              </a:cxn>
              <a:cxn ang="0">
                <a:pos x="90" y="944"/>
              </a:cxn>
              <a:cxn ang="0">
                <a:pos x="43" y="985"/>
              </a:cxn>
            </a:cxnLst>
            <a:rect l="0" t="0" r="r" b="b"/>
            <a:pathLst>
              <a:path w="3218" h="995">
                <a:moveTo>
                  <a:pt x="9" y="951"/>
                </a:moveTo>
                <a:lnTo>
                  <a:pt x="25" y="935"/>
                </a:lnTo>
                <a:cubicBezTo>
                  <a:pt x="30" y="931"/>
                  <a:pt x="36" y="928"/>
                  <a:pt x="42" y="928"/>
                </a:cubicBezTo>
                <a:lnTo>
                  <a:pt x="58" y="928"/>
                </a:lnTo>
                <a:lnTo>
                  <a:pt x="41" y="935"/>
                </a:lnTo>
                <a:lnTo>
                  <a:pt x="57" y="919"/>
                </a:lnTo>
                <a:lnTo>
                  <a:pt x="73" y="903"/>
                </a:lnTo>
                <a:cubicBezTo>
                  <a:pt x="78" y="899"/>
                  <a:pt x="84" y="896"/>
                  <a:pt x="90" y="896"/>
                </a:cubicBezTo>
                <a:lnTo>
                  <a:pt x="106" y="896"/>
                </a:lnTo>
                <a:lnTo>
                  <a:pt x="82" y="920"/>
                </a:lnTo>
                <a:lnTo>
                  <a:pt x="82" y="904"/>
                </a:lnTo>
                <a:cubicBezTo>
                  <a:pt x="82" y="891"/>
                  <a:pt x="93" y="880"/>
                  <a:pt x="106" y="880"/>
                </a:cubicBezTo>
                <a:lnTo>
                  <a:pt x="122" y="880"/>
                </a:lnTo>
                <a:lnTo>
                  <a:pt x="105" y="887"/>
                </a:lnTo>
                <a:lnTo>
                  <a:pt x="121" y="871"/>
                </a:lnTo>
                <a:lnTo>
                  <a:pt x="137" y="855"/>
                </a:lnTo>
                <a:cubicBezTo>
                  <a:pt x="142" y="851"/>
                  <a:pt x="148" y="848"/>
                  <a:pt x="154" y="848"/>
                </a:cubicBezTo>
                <a:lnTo>
                  <a:pt x="170" y="848"/>
                </a:lnTo>
                <a:lnTo>
                  <a:pt x="153" y="855"/>
                </a:lnTo>
                <a:lnTo>
                  <a:pt x="169" y="839"/>
                </a:lnTo>
                <a:cubicBezTo>
                  <a:pt x="174" y="835"/>
                  <a:pt x="180" y="832"/>
                  <a:pt x="186" y="832"/>
                </a:cubicBezTo>
                <a:lnTo>
                  <a:pt x="202" y="832"/>
                </a:lnTo>
                <a:lnTo>
                  <a:pt x="185" y="839"/>
                </a:lnTo>
                <a:lnTo>
                  <a:pt x="201" y="823"/>
                </a:lnTo>
                <a:lnTo>
                  <a:pt x="217" y="807"/>
                </a:lnTo>
                <a:lnTo>
                  <a:pt x="233" y="791"/>
                </a:lnTo>
                <a:cubicBezTo>
                  <a:pt x="238" y="787"/>
                  <a:pt x="244" y="784"/>
                  <a:pt x="250" y="784"/>
                </a:cubicBezTo>
                <a:lnTo>
                  <a:pt x="266" y="784"/>
                </a:lnTo>
                <a:lnTo>
                  <a:pt x="249" y="791"/>
                </a:lnTo>
                <a:lnTo>
                  <a:pt x="265" y="775"/>
                </a:lnTo>
                <a:lnTo>
                  <a:pt x="281" y="759"/>
                </a:lnTo>
                <a:cubicBezTo>
                  <a:pt x="286" y="755"/>
                  <a:pt x="292" y="752"/>
                  <a:pt x="298" y="752"/>
                </a:cubicBezTo>
                <a:lnTo>
                  <a:pt x="314" y="752"/>
                </a:lnTo>
                <a:lnTo>
                  <a:pt x="297" y="759"/>
                </a:lnTo>
                <a:lnTo>
                  <a:pt x="313" y="743"/>
                </a:lnTo>
                <a:cubicBezTo>
                  <a:pt x="318" y="739"/>
                  <a:pt x="324" y="736"/>
                  <a:pt x="330" y="736"/>
                </a:cubicBezTo>
                <a:lnTo>
                  <a:pt x="346" y="736"/>
                </a:lnTo>
                <a:lnTo>
                  <a:pt x="329" y="743"/>
                </a:lnTo>
                <a:lnTo>
                  <a:pt x="345" y="727"/>
                </a:lnTo>
                <a:lnTo>
                  <a:pt x="361" y="711"/>
                </a:lnTo>
                <a:cubicBezTo>
                  <a:pt x="366" y="707"/>
                  <a:pt x="372" y="704"/>
                  <a:pt x="378" y="704"/>
                </a:cubicBezTo>
                <a:lnTo>
                  <a:pt x="394" y="704"/>
                </a:lnTo>
                <a:lnTo>
                  <a:pt x="377" y="711"/>
                </a:lnTo>
                <a:lnTo>
                  <a:pt x="393" y="695"/>
                </a:lnTo>
                <a:cubicBezTo>
                  <a:pt x="398" y="691"/>
                  <a:pt x="404" y="688"/>
                  <a:pt x="410" y="688"/>
                </a:cubicBezTo>
                <a:lnTo>
                  <a:pt x="426" y="688"/>
                </a:lnTo>
                <a:lnTo>
                  <a:pt x="409" y="695"/>
                </a:lnTo>
                <a:lnTo>
                  <a:pt x="425" y="679"/>
                </a:lnTo>
                <a:lnTo>
                  <a:pt x="441" y="663"/>
                </a:lnTo>
                <a:cubicBezTo>
                  <a:pt x="446" y="659"/>
                  <a:pt x="452" y="656"/>
                  <a:pt x="458" y="656"/>
                </a:cubicBezTo>
                <a:lnTo>
                  <a:pt x="474" y="656"/>
                </a:lnTo>
                <a:lnTo>
                  <a:pt x="457" y="663"/>
                </a:lnTo>
                <a:lnTo>
                  <a:pt x="473" y="647"/>
                </a:lnTo>
                <a:cubicBezTo>
                  <a:pt x="478" y="643"/>
                  <a:pt x="484" y="640"/>
                  <a:pt x="490" y="640"/>
                </a:cubicBezTo>
                <a:lnTo>
                  <a:pt x="506" y="640"/>
                </a:lnTo>
                <a:lnTo>
                  <a:pt x="489" y="647"/>
                </a:lnTo>
                <a:lnTo>
                  <a:pt x="505" y="631"/>
                </a:lnTo>
                <a:lnTo>
                  <a:pt x="521" y="615"/>
                </a:lnTo>
                <a:cubicBezTo>
                  <a:pt x="526" y="611"/>
                  <a:pt x="532" y="608"/>
                  <a:pt x="538" y="608"/>
                </a:cubicBezTo>
                <a:lnTo>
                  <a:pt x="570" y="608"/>
                </a:lnTo>
                <a:lnTo>
                  <a:pt x="553" y="615"/>
                </a:lnTo>
                <a:lnTo>
                  <a:pt x="569" y="599"/>
                </a:lnTo>
                <a:lnTo>
                  <a:pt x="585" y="583"/>
                </a:lnTo>
                <a:cubicBezTo>
                  <a:pt x="590" y="579"/>
                  <a:pt x="596" y="576"/>
                  <a:pt x="602" y="576"/>
                </a:cubicBezTo>
                <a:lnTo>
                  <a:pt x="618" y="576"/>
                </a:lnTo>
                <a:lnTo>
                  <a:pt x="601" y="583"/>
                </a:lnTo>
                <a:lnTo>
                  <a:pt x="617" y="567"/>
                </a:lnTo>
                <a:cubicBezTo>
                  <a:pt x="622" y="563"/>
                  <a:pt x="628" y="560"/>
                  <a:pt x="634" y="560"/>
                </a:cubicBezTo>
                <a:lnTo>
                  <a:pt x="650" y="560"/>
                </a:lnTo>
                <a:lnTo>
                  <a:pt x="633" y="567"/>
                </a:lnTo>
                <a:lnTo>
                  <a:pt x="649" y="551"/>
                </a:lnTo>
                <a:cubicBezTo>
                  <a:pt x="651" y="550"/>
                  <a:pt x="653" y="548"/>
                  <a:pt x="656" y="547"/>
                </a:cubicBezTo>
                <a:lnTo>
                  <a:pt x="688" y="531"/>
                </a:lnTo>
                <a:cubicBezTo>
                  <a:pt x="691" y="529"/>
                  <a:pt x="695" y="528"/>
                  <a:pt x="698" y="528"/>
                </a:cubicBezTo>
                <a:lnTo>
                  <a:pt x="714" y="528"/>
                </a:lnTo>
                <a:lnTo>
                  <a:pt x="697" y="535"/>
                </a:lnTo>
                <a:lnTo>
                  <a:pt x="713" y="519"/>
                </a:lnTo>
                <a:cubicBezTo>
                  <a:pt x="718" y="515"/>
                  <a:pt x="724" y="512"/>
                  <a:pt x="730" y="512"/>
                </a:cubicBezTo>
                <a:lnTo>
                  <a:pt x="746" y="512"/>
                </a:lnTo>
                <a:lnTo>
                  <a:pt x="729" y="519"/>
                </a:lnTo>
                <a:lnTo>
                  <a:pt x="745" y="503"/>
                </a:lnTo>
                <a:cubicBezTo>
                  <a:pt x="747" y="502"/>
                  <a:pt x="749" y="500"/>
                  <a:pt x="752" y="499"/>
                </a:cubicBezTo>
                <a:lnTo>
                  <a:pt x="784" y="483"/>
                </a:lnTo>
                <a:cubicBezTo>
                  <a:pt x="787" y="481"/>
                  <a:pt x="791" y="480"/>
                  <a:pt x="794" y="480"/>
                </a:cubicBezTo>
                <a:lnTo>
                  <a:pt x="810" y="480"/>
                </a:lnTo>
                <a:lnTo>
                  <a:pt x="793" y="487"/>
                </a:lnTo>
                <a:lnTo>
                  <a:pt x="809" y="471"/>
                </a:lnTo>
                <a:cubicBezTo>
                  <a:pt x="814" y="467"/>
                  <a:pt x="820" y="464"/>
                  <a:pt x="826" y="464"/>
                </a:cubicBezTo>
                <a:lnTo>
                  <a:pt x="858" y="464"/>
                </a:lnTo>
                <a:lnTo>
                  <a:pt x="841" y="471"/>
                </a:lnTo>
                <a:lnTo>
                  <a:pt x="857" y="455"/>
                </a:lnTo>
                <a:lnTo>
                  <a:pt x="873" y="439"/>
                </a:lnTo>
                <a:cubicBezTo>
                  <a:pt x="878" y="435"/>
                  <a:pt x="884" y="432"/>
                  <a:pt x="890" y="432"/>
                </a:cubicBezTo>
                <a:lnTo>
                  <a:pt x="922" y="432"/>
                </a:lnTo>
                <a:lnTo>
                  <a:pt x="905" y="439"/>
                </a:lnTo>
                <a:lnTo>
                  <a:pt x="921" y="423"/>
                </a:lnTo>
                <a:cubicBezTo>
                  <a:pt x="926" y="419"/>
                  <a:pt x="932" y="416"/>
                  <a:pt x="938" y="416"/>
                </a:cubicBezTo>
                <a:lnTo>
                  <a:pt x="954" y="416"/>
                </a:lnTo>
                <a:lnTo>
                  <a:pt x="944" y="419"/>
                </a:lnTo>
                <a:lnTo>
                  <a:pt x="976" y="403"/>
                </a:lnTo>
                <a:lnTo>
                  <a:pt x="969" y="407"/>
                </a:lnTo>
                <a:lnTo>
                  <a:pt x="985" y="391"/>
                </a:lnTo>
                <a:cubicBezTo>
                  <a:pt x="990" y="387"/>
                  <a:pt x="996" y="384"/>
                  <a:pt x="1002" y="384"/>
                </a:cubicBezTo>
                <a:lnTo>
                  <a:pt x="1034" y="384"/>
                </a:lnTo>
                <a:lnTo>
                  <a:pt x="1017" y="391"/>
                </a:lnTo>
                <a:lnTo>
                  <a:pt x="1033" y="375"/>
                </a:lnTo>
                <a:cubicBezTo>
                  <a:pt x="1038" y="371"/>
                  <a:pt x="1044" y="368"/>
                  <a:pt x="1050" y="368"/>
                </a:cubicBezTo>
                <a:lnTo>
                  <a:pt x="1082" y="368"/>
                </a:lnTo>
                <a:lnTo>
                  <a:pt x="1065" y="375"/>
                </a:lnTo>
                <a:lnTo>
                  <a:pt x="1081" y="359"/>
                </a:lnTo>
                <a:cubicBezTo>
                  <a:pt x="1083" y="358"/>
                  <a:pt x="1085" y="356"/>
                  <a:pt x="1088" y="355"/>
                </a:cubicBezTo>
                <a:lnTo>
                  <a:pt x="1120" y="339"/>
                </a:lnTo>
                <a:cubicBezTo>
                  <a:pt x="1123" y="337"/>
                  <a:pt x="1127" y="336"/>
                  <a:pt x="1130" y="336"/>
                </a:cubicBezTo>
                <a:lnTo>
                  <a:pt x="1146" y="336"/>
                </a:lnTo>
                <a:lnTo>
                  <a:pt x="1136" y="339"/>
                </a:lnTo>
                <a:lnTo>
                  <a:pt x="1168" y="323"/>
                </a:lnTo>
                <a:cubicBezTo>
                  <a:pt x="1171" y="321"/>
                  <a:pt x="1175" y="320"/>
                  <a:pt x="1178" y="320"/>
                </a:cubicBezTo>
                <a:lnTo>
                  <a:pt x="1194" y="320"/>
                </a:lnTo>
                <a:lnTo>
                  <a:pt x="1184" y="323"/>
                </a:lnTo>
                <a:lnTo>
                  <a:pt x="1216" y="307"/>
                </a:lnTo>
                <a:lnTo>
                  <a:pt x="1248" y="291"/>
                </a:lnTo>
                <a:cubicBezTo>
                  <a:pt x="1251" y="289"/>
                  <a:pt x="1255" y="288"/>
                  <a:pt x="1258" y="288"/>
                </a:cubicBezTo>
                <a:lnTo>
                  <a:pt x="1274" y="288"/>
                </a:lnTo>
                <a:lnTo>
                  <a:pt x="1264" y="291"/>
                </a:lnTo>
                <a:lnTo>
                  <a:pt x="1296" y="275"/>
                </a:lnTo>
                <a:cubicBezTo>
                  <a:pt x="1299" y="273"/>
                  <a:pt x="1303" y="272"/>
                  <a:pt x="1306" y="272"/>
                </a:cubicBezTo>
                <a:lnTo>
                  <a:pt x="1338" y="272"/>
                </a:lnTo>
                <a:lnTo>
                  <a:pt x="1321" y="279"/>
                </a:lnTo>
                <a:lnTo>
                  <a:pt x="1337" y="263"/>
                </a:lnTo>
                <a:cubicBezTo>
                  <a:pt x="1339" y="262"/>
                  <a:pt x="1341" y="260"/>
                  <a:pt x="1344" y="259"/>
                </a:cubicBezTo>
                <a:lnTo>
                  <a:pt x="1376" y="243"/>
                </a:lnTo>
                <a:cubicBezTo>
                  <a:pt x="1379" y="241"/>
                  <a:pt x="1383" y="240"/>
                  <a:pt x="1386" y="240"/>
                </a:cubicBezTo>
                <a:lnTo>
                  <a:pt x="1418" y="240"/>
                </a:lnTo>
                <a:lnTo>
                  <a:pt x="1408" y="243"/>
                </a:lnTo>
                <a:lnTo>
                  <a:pt x="1440" y="227"/>
                </a:lnTo>
                <a:cubicBezTo>
                  <a:pt x="1443" y="225"/>
                  <a:pt x="1447" y="224"/>
                  <a:pt x="1450" y="224"/>
                </a:cubicBezTo>
                <a:lnTo>
                  <a:pt x="1482" y="224"/>
                </a:lnTo>
                <a:lnTo>
                  <a:pt x="1472" y="227"/>
                </a:lnTo>
                <a:lnTo>
                  <a:pt x="1504" y="211"/>
                </a:lnTo>
                <a:lnTo>
                  <a:pt x="1536" y="195"/>
                </a:lnTo>
                <a:cubicBezTo>
                  <a:pt x="1539" y="193"/>
                  <a:pt x="1543" y="192"/>
                  <a:pt x="1546" y="192"/>
                </a:cubicBezTo>
                <a:lnTo>
                  <a:pt x="1578" y="192"/>
                </a:lnTo>
                <a:lnTo>
                  <a:pt x="1568" y="195"/>
                </a:lnTo>
                <a:lnTo>
                  <a:pt x="1600" y="179"/>
                </a:lnTo>
                <a:cubicBezTo>
                  <a:pt x="1603" y="177"/>
                  <a:pt x="1607" y="176"/>
                  <a:pt x="1610" y="176"/>
                </a:cubicBezTo>
                <a:lnTo>
                  <a:pt x="1642" y="176"/>
                </a:lnTo>
                <a:lnTo>
                  <a:pt x="1632" y="179"/>
                </a:lnTo>
                <a:lnTo>
                  <a:pt x="1664" y="163"/>
                </a:lnTo>
                <a:cubicBezTo>
                  <a:pt x="1667" y="161"/>
                  <a:pt x="1671" y="160"/>
                  <a:pt x="1674" y="160"/>
                </a:cubicBezTo>
                <a:lnTo>
                  <a:pt x="1706" y="160"/>
                </a:lnTo>
                <a:lnTo>
                  <a:pt x="1696" y="163"/>
                </a:lnTo>
                <a:lnTo>
                  <a:pt x="1728" y="147"/>
                </a:lnTo>
                <a:cubicBezTo>
                  <a:pt x="1729" y="146"/>
                  <a:pt x="1730" y="146"/>
                  <a:pt x="1731" y="146"/>
                </a:cubicBezTo>
                <a:lnTo>
                  <a:pt x="1779" y="130"/>
                </a:lnTo>
                <a:cubicBezTo>
                  <a:pt x="1781" y="129"/>
                  <a:pt x="1784" y="128"/>
                  <a:pt x="1786" y="128"/>
                </a:cubicBezTo>
                <a:lnTo>
                  <a:pt x="1818" y="128"/>
                </a:lnTo>
                <a:lnTo>
                  <a:pt x="1808" y="131"/>
                </a:lnTo>
                <a:lnTo>
                  <a:pt x="1840" y="115"/>
                </a:lnTo>
                <a:cubicBezTo>
                  <a:pt x="1843" y="113"/>
                  <a:pt x="1847" y="112"/>
                  <a:pt x="1850" y="112"/>
                </a:cubicBezTo>
                <a:lnTo>
                  <a:pt x="1898" y="112"/>
                </a:lnTo>
                <a:lnTo>
                  <a:pt x="1888" y="115"/>
                </a:lnTo>
                <a:lnTo>
                  <a:pt x="1920" y="99"/>
                </a:lnTo>
                <a:cubicBezTo>
                  <a:pt x="1923" y="97"/>
                  <a:pt x="1927" y="96"/>
                  <a:pt x="1930" y="96"/>
                </a:cubicBezTo>
                <a:lnTo>
                  <a:pt x="1978" y="96"/>
                </a:lnTo>
                <a:lnTo>
                  <a:pt x="1968" y="99"/>
                </a:lnTo>
                <a:lnTo>
                  <a:pt x="2000" y="83"/>
                </a:lnTo>
                <a:cubicBezTo>
                  <a:pt x="2003" y="81"/>
                  <a:pt x="2007" y="80"/>
                  <a:pt x="2010" y="80"/>
                </a:cubicBezTo>
                <a:lnTo>
                  <a:pt x="2058" y="80"/>
                </a:lnTo>
                <a:lnTo>
                  <a:pt x="2051" y="82"/>
                </a:lnTo>
                <a:lnTo>
                  <a:pt x="2099" y="66"/>
                </a:lnTo>
                <a:cubicBezTo>
                  <a:pt x="2101" y="65"/>
                  <a:pt x="2104" y="64"/>
                  <a:pt x="2106" y="64"/>
                </a:cubicBezTo>
                <a:lnTo>
                  <a:pt x="2154" y="64"/>
                </a:lnTo>
                <a:lnTo>
                  <a:pt x="2144" y="67"/>
                </a:lnTo>
                <a:lnTo>
                  <a:pt x="2176" y="51"/>
                </a:lnTo>
                <a:cubicBezTo>
                  <a:pt x="2179" y="49"/>
                  <a:pt x="2183" y="48"/>
                  <a:pt x="2186" y="48"/>
                </a:cubicBezTo>
                <a:lnTo>
                  <a:pt x="2234" y="48"/>
                </a:lnTo>
                <a:lnTo>
                  <a:pt x="2282" y="48"/>
                </a:lnTo>
                <a:lnTo>
                  <a:pt x="2277" y="49"/>
                </a:lnTo>
                <a:lnTo>
                  <a:pt x="2341" y="33"/>
                </a:lnTo>
                <a:cubicBezTo>
                  <a:pt x="2343" y="33"/>
                  <a:pt x="2345" y="32"/>
                  <a:pt x="2346" y="32"/>
                </a:cubicBezTo>
                <a:lnTo>
                  <a:pt x="2394" y="32"/>
                </a:lnTo>
                <a:lnTo>
                  <a:pt x="2387" y="34"/>
                </a:lnTo>
                <a:lnTo>
                  <a:pt x="2435" y="18"/>
                </a:lnTo>
                <a:cubicBezTo>
                  <a:pt x="2437" y="17"/>
                  <a:pt x="2440" y="16"/>
                  <a:pt x="2442" y="16"/>
                </a:cubicBezTo>
                <a:lnTo>
                  <a:pt x="2490" y="16"/>
                </a:lnTo>
                <a:lnTo>
                  <a:pt x="2554" y="16"/>
                </a:lnTo>
                <a:lnTo>
                  <a:pt x="2602" y="16"/>
                </a:lnTo>
                <a:lnTo>
                  <a:pt x="2666" y="16"/>
                </a:lnTo>
                <a:lnTo>
                  <a:pt x="2661" y="17"/>
                </a:lnTo>
                <a:lnTo>
                  <a:pt x="2725" y="1"/>
                </a:lnTo>
                <a:cubicBezTo>
                  <a:pt x="2727" y="1"/>
                  <a:pt x="2729" y="0"/>
                  <a:pt x="2730" y="0"/>
                </a:cubicBezTo>
                <a:lnTo>
                  <a:pt x="2778" y="0"/>
                </a:lnTo>
                <a:lnTo>
                  <a:pt x="2842" y="0"/>
                </a:lnTo>
                <a:lnTo>
                  <a:pt x="2938" y="0"/>
                </a:lnTo>
                <a:cubicBezTo>
                  <a:pt x="2940" y="0"/>
                  <a:pt x="2941" y="1"/>
                  <a:pt x="2942" y="1"/>
                </a:cubicBezTo>
                <a:lnTo>
                  <a:pt x="3038" y="17"/>
                </a:lnTo>
                <a:lnTo>
                  <a:pt x="3034" y="16"/>
                </a:lnTo>
                <a:lnTo>
                  <a:pt x="3146" y="16"/>
                </a:lnTo>
                <a:lnTo>
                  <a:pt x="3194" y="16"/>
                </a:lnTo>
                <a:cubicBezTo>
                  <a:pt x="3208" y="16"/>
                  <a:pt x="3218" y="27"/>
                  <a:pt x="3218" y="40"/>
                </a:cubicBezTo>
                <a:cubicBezTo>
                  <a:pt x="3218" y="54"/>
                  <a:pt x="3208" y="64"/>
                  <a:pt x="3194" y="64"/>
                </a:cubicBezTo>
                <a:lnTo>
                  <a:pt x="3146" y="64"/>
                </a:lnTo>
                <a:lnTo>
                  <a:pt x="3034" y="64"/>
                </a:lnTo>
                <a:cubicBezTo>
                  <a:pt x="3033" y="64"/>
                  <a:pt x="3032" y="64"/>
                  <a:pt x="3031" y="64"/>
                </a:cubicBezTo>
                <a:lnTo>
                  <a:pt x="2935" y="48"/>
                </a:lnTo>
                <a:lnTo>
                  <a:pt x="2938" y="48"/>
                </a:lnTo>
                <a:lnTo>
                  <a:pt x="2842" y="48"/>
                </a:lnTo>
                <a:lnTo>
                  <a:pt x="2778" y="48"/>
                </a:lnTo>
                <a:lnTo>
                  <a:pt x="2730" y="48"/>
                </a:lnTo>
                <a:lnTo>
                  <a:pt x="2736" y="48"/>
                </a:lnTo>
                <a:lnTo>
                  <a:pt x="2672" y="64"/>
                </a:lnTo>
                <a:cubicBezTo>
                  <a:pt x="2670" y="64"/>
                  <a:pt x="2668" y="64"/>
                  <a:pt x="2666" y="64"/>
                </a:cubicBezTo>
                <a:lnTo>
                  <a:pt x="2602" y="64"/>
                </a:lnTo>
                <a:lnTo>
                  <a:pt x="2554" y="64"/>
                </a:lnTo>
                <a:lnTo>
                  <a:pt x="2490" y="64"/>
                </a:lnTo>
                <a:lnTo>
                  <a:pt x="2442" y="64"/>
                </a:lnTo>
                <a:lnTo>
                  <a:pt x="2450" y="63"/>
                </a:lnTo>
                <a:lnTo>
                  <a:pt x="2402" y="79"/>
                </a:lnTo>
                <a:cubicBezTo>
                  <a:pt x="2400" y="80"/>
                  <a:pt x="2397" y="80"/>
                  <a:pt x="2394" y="80"/>
                </a:cubicBezTo>
                <a:lnTo>
                  <a:pt x="2346" y="80"/>
                </a:lnTo>
                <a:lnTo>
                  <a:pt x="2352" y="80"/>
                </a:lnTo>
                <a:lnTo>
                  <a:pt x="2288" y="96"/>
                </a:lnTo>
                <a:cubicBezTo>
                  <a:pt x="2286" y="96"/>
                  <a:pt x="2284" y="96"/>
                  <a:pt x="2282" y="96"/>
                </a:cubicBezTo>
                <a:lnTo>
                  <a:pt x="2234" y="96"/>
                </a:lnTo>
                <a:lnTo>
                  <a:pt x="2186" y="96"/>
                </a:lnTo>
                <a:lnTo>
                  <a:pt x="2197" y="94"/>
                </a:lnTo>
                <a:lnTo>
                  <a:pt x="2165" y="110"/>
                </a:lnTo>
                <a:cubicBezTo>
                  <a:pt x="2162" y="112"/>
                  <a:pt x="2158" y="112"/>
                  <a:pt x="2154" y="112"/>
                </a:cubicBezTo>
                <a:lnTo>
                  <a:pt x="2106" y="112"/>
                </a:lnTo>
                <a:lnTo>
                  <a:pt x="2114" y="111"/>
                </a:lnTo>
                <a:lnTo>
                  <a:pt x="2066" y="127"/>
                </a:lnTo>
                <a:cubicBezTo>
                  <a:pt x="2064" y="128"/>
                  <a:pt x="2061" y="128"/>
                  <a:pt x="2058" y="128"/>
                </a:cubicBezTo>
                <a:lnTo>
                  <a:pt x="2010" y="128"/>
                </a:lnTo>
                <a:lnTo>
                  <a:pt x="2021" y="126"/>
                </a:lnTo>
                <a:lnTo>
                  <a:pt x="1989" y="142"/>
                </a:lnTo>
                <a:cubicBezTo>
                  <a:pt x="1986" y="144"/>
                  <a:pt x="1982" y="144"/>
                  <a:pt x="1978" y="144"/>
                </a:cubicBezTo>
                <a:lnTo>
                  <a:pt x="1930" y="144"/>
                </a:lnTo>
                <a:lnTo>
                  <a:pt x="1941" y="142"/>
                </a:lnTo>
                <a:lnTo>
                  <a:pt x="1909" y="158"/>
                </a:lnTo>
                <a:cubicBezTo>
                  <a:pt x="1906" y="160"/>
                  <a:pt x="1902" y="160"/>
                  <a:pt x="1898" y="160"/>
                </a:cubicBezTo>
                <a:lnTo>
                  <a:pt x="1850" y="160"/>
                </a:lnTo>
                <a:lnTo>
                  <a:pt x="1861" y="158"/>
                </a:lnTo>
                <a:lnTo>
                  <a:pt x="1829" y="174"/>
                </a:lnTo>
                <a:cubicBezTo>
                  <a:pt x="1826" y="176"/>
                  <a:pt x="1822" y="176"/>
                  <a:pt x="1818" y="176"/>
                </a:cubicBezTo>
                <a:lnTo>
                  <a:pt x="1786" y="176"/>
                </a:lnTo>
                <a:lnTo>
                  <a:pt x="1794" y="175"/>
                </a:lnTo>
                <a:lnTo>
                  <a:pt x="1746" y="191"/>
                </a:lnTo>
                <a:lnTo>
                  <a:pt x="1749" y="190"/>
                </a:lnTo>
                <a:lnTo>
                  <a:pt x="1717" y="206"/>
                </a:lnTo>
                <a:cubicBezTo>
                  <a:pt x="1714" y="208"/>
                  <a:pt x="1710" y="208"/>
                  <a:pt x="1706" y="208"/>
                </a:cubicBezTo>
                <a:lnTo>
                  <a:pt x="1674" y="208"/>
                </a:lnTo>
                <a:lnTo>
                  <a:pt x="1685" y="206"/>
                </a:lnTo>
                <a:lnTo>
                  <a:pt x="1653" y="222"/>
                </a:lnTo>
                <a:cubicBezTo>
                  <a:pt x="1650" y="224"/>
                  <a:pt x="1646" y="224"/>
                  <a:pt x="1642" y="224"/>
                </a:cubicBezTo>
                <a:lnTo>
                  <a:pt x="1610" y="224"/>
                </a:lnTo>
                <a:lnTo>
                  <a:pt x="1621" y="222"/>
                </a:lnTo>
                <a:lnTo>
                  <a:pt x="1589" y="238"/>
                </a:lnTo>
                <a:cubicBezTo>
                  <a:pt x="1586" y="240"/>
                  <a:pt x="1582" y="240"/>
                  <a:pt x="1578" y="240"/>
                </a:cubicBezTo>
                <a:lnTo>
                  <a:pt x="1546" y="240"/>
                </a:lnTo>
                <a:lnTo>
                  <a:pt x="1557" y="238"/>
                </a:lnTo>
                <a:lnTo>
                  <a:pt x="1525" y="254"/>
                </a:lnTo>
                <a:lnTo>
                  <a:pt x="1493" y="270"/>
                </a:lnTo>
                <a:cubicBezTo>
                  <a:pt x="1490" y="272"/>
                  <a:pt x="1486" y="272"/>
                  <a:pt x="1482" y="272"/>
                </a:cubicBezTo>
                <a:lnTo>
                  <a:pt x="1450" y="272"/>
                </a:lnTo>
                <a:lnTo>
                  <a:pt x="1461" y="270"/>
                </a:lnTo>
                <a:lnTo>
                  <a:pt x="1429" y="286"/>
                </a:lnTo>
                <a:cubicBezTo>
                  <a:pt x="1426" y="288"/>
                  <a:pt x="1422" y="288"/>
                  <a:pt x="1418" y="288"/>
                </a:cubicBezTo>
                <a:lnTo>
                  <a:pt x="1386" y="288"/>
                </a:lnTo>
                <a:lnTo>
                  <a:pt x="1397" y="286"/>
                </a:lnTo>
                <a:lnTo>
                  <a:pt x="1365" y="302"/>
                </a:lnTo>
                <a:lnTo>
                  <a:pt x="1371" y="297"/>
                </a:lnTo>
                <a:lnTo>
                  <a:pt x="1355" y="313"/>
                </a:lnTo>
                <a:cubicBezTo>
                  <a:pt x="1351" y="318"/>
                  <a:pt x="1345" y="320"/>
                  <a:pt x="1338" y="320"/>
                </a:cubicBezTo>
                <a:lnTo>
                  <a:pt x="1306" y="320"/>
                </a:lnTo>
                <a:lnTo>
                  <a:pt x="1317" y="318"/>
                </a:lnTo>
                <a:lnTo>
                  <a:pt x="1285" y="334"/>
                </a:lnTo>
                <a:cubicBezTo>
                  <a:pt x="1282" y="336"/>
                  <a:pt x="1278" y="336"/>
                  <a:pt x="1274" y="336"/>
                </a:cubicBezTo>
                <a:lnTo>
                  <a:pt x="1258" y="336"/>
                </a:lnTo>
                <a:lnTo>
                  <a:pt x="1269" y="334"/>
                </a:lnTo>
                <a:lnTo>
                  <a:pt x="1237" y="350"/>
                </a:lnTo>
                <a:lnTo>
                  <a:pt x="1205" y="366"/>
                </a:lnTo>
                <a:cubicBezTo>
                  <a:pt x="1202" y="368"/>
                  <a:pt x="1198" y="368"/>
                  <a:pt x="1194" y="368"/>
                </a:cubicBezTo>
                <a:lnTo>
                  <a:pt x="1178" y="368"/>
                </a:lnTo>
                <a:lnTo>
                  <a:pt x="1189" y="366"/>
                </a:lnTo>
                <a:lnTo>
                  <a:pt x="1157" y="382"/>
                </a:lnTo>
                <a:cubicBezTo>
                  <a:pt x="1154" y="384"/>
                  <a:pt x="1150" y="384"/>
                  <a:pt x="1146" y="384"/>
                </a:cubicBezTo>
                <a:lnTo>
                  <a:pt x="1130" y="384"/>
                </a:lnTo>
                <a:lnTo>
                  <a:pt x="1141" y="382"/>
                </a:lnTo>
                <a:lnTo>
                  <a:pt x="1109" y="398"/>
                </a:lnTo>
                <a:lnTo>
                  <a:pt x="1115" y="393"/>
                </a:lnTo>
                <a:lnTo>
                  <a:pt x="1099" y="409"/>
                </a:lnTo>
                <a:cubicBezTo>
                  <a:pt x="1095" y="414"/>
                  <a:pt x="1089" y="416"/>
                  <a:pt x="1082" y="416"/>
                </a:cubicBezTo>
                <a:lnTo>
                  <a:pt x="1050" y="416"/>
                </a:lnTo>
                <a:lnTo>
                  <a:pt x="1067" y="409"/>
                </a:lnTo>
                <a:lnTo>
                  <a:pt x="1051" y="425"/>
                </a:lnTo>
                <a:cubicBezTo>
                  <a:pt x="1047" y="430"/>
                  <a:pt x="1041" y="432"/>
                  <a:pt x="1034" y="432"/>
                </a:cubicBezTo>
                <a:lnTo>
                  <a:pt x="1002" y="432"/>
                </a:lnTo>
                <a:lnTo>
                  <a:pt x="1019" y="425"/>
                </a:lnTo>
                <a:lnTo>
                  <a:pt x="1003" y="441"/>
                </a:lnTo>
                <a:cubicBezTo>
                  <a:pt x="1002" y="443"/>
                  <a:pt x="1000" y="445"/>
                  <a:pt x="997" y="446"/>
                </a:cubicBezTo>
                <a:lnTo>
                  <a:pt x="965" y="462"/>
                </a:lnTo>
                <a:cubicBezTo>
                  <a:pt x="962" y="464"/>
                  <a:pt x="958" y="464"/>
                  <a:pt x="954" y="464"/>
                </a:cubicBezTo>
                <a:lnTo>
                  <a:pt x="938" y="464"/>
                </a:lnTo>
                <a:lnTo>
                  <a:pt x="955" y="457"/>
                </a:lnTo>
                <a:lnTo>
                  <a:pt x="939" y="473"/>
                </a:lnTo>
                <a:cubicBezTo>
                  <a:pt x="935" y="478"/>
                  <a:pt x="929" y="480"/>
                  <a:pt x="922" y="480"/>
                </a:cubicBezTo>
                <a:lnTo>
                  <a:pt x="890" y="480"/>
                </a:lnTo>
                <a:lnTo>
                  <a:pt x="907" y="473"/>
                </a:lnTo>
                <a:lnTo>
                  <a:pt x="891" y="489"/>
                </a:lnTo>
                <a:lnTo>
                  <a:pt x="875" y="505"/>
                </a:lnTo>
                <a:cubicBezTo>
                  <a:pt x="871" y="510"/>
                  <a:pt x="865" y="512"/>
                  <a:pt x="858" y="512"/>
                </a:cubicBezTo>
                <a:lnTo>
                  <a:pt x="826" y="512"/>
                </a:lnTo>
                <a:lnTo>
                  <a:pt x="843" y="505"/>
                </a:lnTo>
                <a:lnTo>
                  <a:pt x="827" y="521"/>
                </a:lnTo>
                <a:cubicBezTo>
                  <a:pt x="823" y="526"/>
                  <a:pt x="817" y="528"/>
                  <a:pt x="810" y="528"/>
                </a:cubicBezTo>
                <a:lnTo>
                  <a:pt x="794" y="528"/>
                </a:lnTo>
                <a:lnTo>
                  <a:pt x="805" y="526"/>
                </a:lnTo>
                <a:lnTo>
                  <a:pt x="773" y="542"/>
                </a:lnTo>
                <a:lnTo>
                  <a:pt x="779" y="537"/>
                </a:lnTo>
                <a:lnTo>
                  <a:pt x="763" y="553"/>
                </a:lnTo>
                <a:cubicBezTo>
                  <a:pt x="759" y="558"/>
                  <a:pt x="753" y="560"/>
                  <a:pt x="746" y="560"/>
                </a:cubicBezTo>
                <a:lnTo>
                  <a:pt x="730" y="560"/>
                </a:lnTo>
                <a:lnTo>
                  <a:pt x="747" y="553"/>
                </a:lnTo>
                <a:lnTo>
                  <a:pt x="731" y="569"/>
                </a:lnTo>
                <a:cubicBezTo>
                  <a:pt x="727" y="574"/>
                  <a:pt x="721" y="576"/>
                  <a:pt x="714" y="576"/>
                </a:cubicBezTo>
                <a:lnTo>
                  <a:pt x="698" y="576"/>
                </a:lnTo>
                <a:lnTo>
                  <a:pt x="709" y="574"/>
                </a:lnTo>
                <a:lnTo>
                  <a:pt x="677" y="590"/>
                </a:lnTo>
                <a:lnTo>
                  <a:pt x="683" y="585"/>
                </a:lnTo>
                <a:lnTo>
                  <a:pt x="667" y="601"/>
                </a:lnTo>
                <a:cubicBezTo>
                  <a:pt x="663" y="606"/>
                  <a:pt x="657" y="608"/>
                  <a:pt x="650" y="608"/>
                </a:cubicBezTo>
                <a:lnTo>
                  <a:pt x="634" y="608"/>
                </a:lnTo>
                <a:lnTo>
                  <a:pt x="651" y="601"/>
                </a:lnTo>
                <a:lnTo>
                  <a:pt x="635" y="617"/>
                </a:lnTo>
                <a:cubicBezTo>
                  <a:pt x="631" y="622"/>
                  <a:pt x="625" y="624"/>
                  <a:pt x="618" y="624"/>
                </a:cubicBezTo>
                <a:lnTo>
                  <a:pt x="602" y="624"/>
                </a:lnTo>
                <a:lnTo>
                  <a:pt x="619" y="617"/>
                </a:lnTo>
                <a:lnTo>
                  <a:pt x="603" y="633"/>
                </a:lnTo>
                <a:lnTo>
                  <a:pt x="587" y="649"/>
                </a:lnTo>
                <a:cubicBezTo>
                  <a:pt x="583" y="654"/>
                  <a:pt x="577" y="656"/>
                  <a:pt x="570" y="656"/>
                </a:cubicBezTo>
                <a:lnTo>
                  <a:pt x="538" y="656"/>
                </a:lnTo>
                <a:lnTo>
                  <a:pt x="555" y="649"/>
                </a:lnTo>
                <a:lnTo>
                  <a:pt x="539" y="665"/>
                </a:lnTo>
                <a:lnTo>
                  <a:pt x="523" y="681"/>
                </a:lnTo>
                <a:cubicBezTo>
                  <a:pt x="519" y="686"/>
                  <a:pt x="513" y="688"/>
                  <a:pt x="506" y="688"/>
                </a:cubicBezTo>
                <a:lnTo>
                  <a:pt x="490" y="688"/>
                </a:lnTo>
                <a:lnTo>
                  <a:pt x="507" y="681"/>
                </a:lnTo>
                <a:lnTo>
                  <a:pt x="491" y="697"/>
                </a:lnTo>
                <a:cubicBezTo>
                  <a:pt x="487" y="702"/>
                  <a:pt x="481" y="704"/>
                  <a:pt x="474" y="704"/>
                </a:cubicBezTo>
                <a:lnTo>
                  <a:pt x="458" y="704"/>
                </a:lnTo>
                <a:lnTo>
                  <a:pt x="475" y="697"/>
                </a:lnTo>
                <a:lnTo>
                  <a:pt x="459" y="713"/>
                </a:lnTo>
                <a:lnTo>
                  <a:pt x="443" y="729"/>
                </a:lnTo>
                <a:cubicBezTo>
                  <a:pt x="439" y="734"/>
                  <a:pt x="433" y="736"/>
                  <a:pt x="426" y="736"/>
                </a:cubicBezTo>
                <a:lnTo>
                  <a:pt x="410" y="736"/>
                </a:lnTo>
                <a:lnTo>
                  <a:pt x="427" y="729"/>
                </a:lnTo>
                <a:lnTo>
                  <a:pt x="411" y="745"/>
                </a:lnTo>
                <a:cubicBezTo>
                  <a:pt x="407" y="750"/>
                  <a:pt x="401" y="752"/>
                  <a:pt x="394" y="752"/>
                </a:cubicBezTo>
                <a:lnTo>
                  <a:pt x="378" y="752"/>
                </a:lnTo>
                <a:lnTo>
                  <a:pt x="395" y="745"/>
                </a:lnTo>
                <a:lnTo>
                  <a:pt x="379" y="761"/>
                </a:lnTo>
                <a:lnTo>
                  <a:pt x="363" y="777"/>
                </a:lnTo>
                <a:cubicBezTo>
                  <a:pt x="359" y="782"/>
                  <a:pt x="353" y="784"/>
                  <a:pt x="346" y="784"/>
                </a:cubicBezTo>
                <a:lnTo>
                  <a:pt x="330" y="784"/>
                </a:lnTo>
                <a:lnTo>
                  <a:pt x="347" y="777"/>
                </a:lnTo>
                <a:lnTo>
                  <a:pt x="331" y="793"/>
                </a:lnTo>
                <a:cubicBezTo>
                  <a:pt x="327" y="798"/>
                  <a:pt x="321" y="800"/>
                  <a:pt x="314" y="800"/>
                </a:cubicBezTo>
                <a:lnTo>
                  <a:pt x="298" y="800"/>
                </a:lnTo>
                <a:lnTo>
                  <a:pt x="315" y="793"/>
                </a:lnTo>
                <a:lnTo>
                  <a:pt x="299" y="809"/>
                </a:lnTo>
                <a:lnTo>
                  <a:pt x="283" y="825"/>
                </a:lnTo>
                <a:cubicBezTo>
                  <a:pt x="279" y="830"/>
                  <a:pt x="273" y="832"/>
                  <a:pt x="266" y="832"/>
                </a:cubicBezTo>
                <a:lnTo>
                  <a:pt x="250" y="832"/>
                </a:lnTo>
                <a:lnTo>
                  <a:pt x="267" y="825"/>
                </a:lnTo>
                <a:lnTo>
                  <a:pt x="251" y="841"/>
                </a:lnTo>
                <a:lnTo>
                  <a:pt x="235" y="857"/>
                </a:lnTo>
                <a:lnTo>
                  <a:pt x="219" y="873"/>
                </a:lnTo>
                <a:cubicBezTo>
                  <a:pt x="215" y="878"/>
                  <a:pt x="209" y="880"/>
                  <a:pt x="202" y="880"/>
                </a:cubicBezTo>
                <a:lnTo>
                  <a:pt x="186" y="880"/>
                </a:lnTo>
                <a:lnTo>
                  <a:pt x="203" y="873"/>
                </a:lnTo>
                <a:lnTo>
                  <a:pt x="187" y="889"/>
                </a:lnTo>
                <a:cubicBezTo>
                  <a:pt x="183" y="894"/>
                  <a:pt x="177" y="896"/>
                  <a:pt x="170" y="896"/>
                </a:cubicBezTo>
                <a:lnTo>
                  <a:pt x="154" y="896"/>
                </a:lnTo>
                <a:lnTo>
                  <a:pt x="171" y="889"/>
                </a:lnTo>
                <a:lnTo>
                  <a:pt x="155" y="905"/>
                </a:lnTo>
                <a:lnTo>
                  <a:pt x="139" y="921"/>
                </a:lnTo>
                <a:cubicBezTo>
                  <a:pt x="135" y="926"/>
                  <a:pt x="129" y="928"/>
                  <a:pt x="122" y="928"/>
                </a:cubicBezTo>
                <a:lnTo>
                  <a:pt x="106" y="928"/>
                </a:lnTo>
                <a:lnTo>
                  <a:pt x="130" y="904"/>
                </a:lnTo>
                <a:lnTo>
                  <a:pt x="130" y="920"/>
                </a:lnTo>
                <a:cubicBezTo>
                  <a:pt x="130" y="934"/>
                  <a:pt x="120" y="944"/>
                  <a:pt x="106" y="944"/>
                </a:cubicBezTo>
                <a:lnTo>
                  <a:pt x="90" y="944"/>
                </a:lnTo>
                <a:lnTo>
                  <a:pt x="107" y="937"/>
                </a:lnTo>
                <a:lnTo>
                  <a:pt x="91" y="953"/>
                </a:lnTo>
                <a:lnTo>
                  <a:pt x="75" y="969"/>
                </a:lnTo>
                <a:cubicBezTo>
                  <a:pt x="71" y="974"/>
                  <a:pt x="65" y="976"/>
                  <a:pt x="58" y="976"/>
                </a:cubicBezTo>
                <a:lnTo>
                  <a:pt x="42" y="976"/>
                </a:lnTo>
                <a:lnTo>
                  <a:pt x="59" y="969"/>
                </a:lnTo>
                <a:lnTo>
                  <a:pt x="43" y="985"/>
                </a:lnTo>
                <a:cubicBezTo>
                  <a:pt x="34" y="995"/>
                  <a:pt x="19" y="995"/>
                  <a:pt x="9" y="985"/>
                </a:cubicBezTo>
                <a:cubicBezTo>
                  <a:pt x="0" y="976"/>
                  <a:pt x="0" y="961"/>
                  <a:pt x="9" y="951"/>
                </a:cubicBezTo>
                <a:close/>
              </a:path>
            </a:pathLst>
          </a:custGeom>
          <a:solidFill>
            <a:srgbClr val="0070C0"/>
          </a:solidFill>
          <a:ln w="7938" cap="flat">
            <a:solidFill>
              <a:srgbClr val="0070C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75" name="Freeform 55"/>
          <p:cNvSpPr>
            <a:spLocks/>
          </p:cNvSpPr>
          <p:nvPr/>
        </p:nvSpPr>
        <p:spPr bwMode="auto">
          <a:xfrm>
            <a:off x="1232471" y="2138363"/>
            <a:ext cx="3654425" cy="2554288"/>
          </a:xfrm>
          <a:custGeom>
            <a:avLst/>
            <a:gdLst/>
            <a:ahLst/>
            <a:cxnLst>
              <a:cxn ang="0">
                <a:pos x="41" y="8"/>
              </a:cxn>
              <a:cxn ang="0">
                <a:pos x="7481" y="5192"/>
              </a:cxn>
              <a:cxn ang="0">
                <a:pos x="7487" y="5225"/>
              </a:cxn>
              <a:cxn ang="0">
                <a:pos x="7454" y="5231"/>
              </a:cxn>
              <a:cxn ang="0">
                <a:pos x="14" y="47"/>
              </a:cxn>
              <a:cxn ang="0">
                <a:pos x="8" y="14"/>
              </a:cxn>
              <a:cxn ang="0">
                <a:pos x="41" y="8"/>
              </a:cxn>
            </a:cxnLst>
            <a:rect l="0" t="0" r="r" b="b"/>
            <a:pathLst>
              <a:path w="7495" h="5239">
                <a:moveTo>
                  <a:pt x="41" y="8"/>
                </a:moveTo>
                <a:lnTo>
                  <a:pt x="7481" y="5192"/>
                </a:lnTo>
                <a:cubicBezTo>
                  <a:pt x="7492" y="5199"/>
                  <a:pt x="7495" y="5214"/>
                  <a:pt x="7487" y="5225"/>
                </a:cubicBezTo>
                <a:cubicBezTo>
                  <a:pt x="7480" y="5236"/>
                  <a:pt x="7465" y="5239"/>
                  <a:pt x="7454" y="5231"/>
                </a:cubicBezTo>
                <a:lnTo>
                  <a:pt x="14" y="47"/>
                </a:lnTo>
                <a:cubicBezTo>
                  <a:pt x="3" y="40"/>
                  <a:pt x="0" y="25"/>
                  <a:pt x="8" y="14"/>
                </a:cubicBezTo>
                <a:cubicBezTo>
                  <a:pt x="15" y="3"/>
                  <a:pt x="30" y="0"/>
                  <a:pt x="41" y="8"/>
                </a:cubicBezTo>
                <a:close/>
              </a:path>
            </a:pathLst>
          </a:custGeom>
          <a:solidFill>
            <a:srgbClr val="92D050"/>
          </a:solidFill>
          <a:ln w="7938" cap="flat">
            <a:solidFill>
              <a:srgbClr val="92D05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76" name="Freeform 56"/>
          <p:cNvSpPr>
            <a:spLocks/>
          </p:cNvSpPr>
          <p:nvPr/>
        </p:nvSpPr>
        <p:spPr bwMode="auto">
          <a:xfrm>
            <a:off x="2645346" y="1546225"/>
            <a:ext cx="1968500" cy="3443288"/>
          </a:xfrm>
          <a:custGeom>
            <a:avLst/>
            <a:gdLst/>
            <a:ahLst/>
            <a:cxnLst>
              <a:cxn ang="0">
                <a:pos x="48" y="16"/>
              </a:cxn>
              <a:cxn ang="0">
                <a:pos x="4032" y="7024"/>
              </a:cxn>
              <a:cxn ang="0">
                <a:pos x="4023" y="7056"/>
              </a:cxn>
              <a:cxn ang="0">
                <a:pos x="3991" y="7047"/>
              </a:cxn>
              <a:cxn ang="0">
                <a:pos x="7" y="39"/>
              </a:cxn>
              <a:cxn ang="0">
                <a:pos x="16" y="7"/>
              </a:cxn>
              <a:cxn ang="0">
                <a:pos x="48" y="16"/>
              </a:cxn>
            </a:cxnLst>
            <a:rect l="0" t="0" r="r" b="b"/>
            <a:pathLst>
              <a:path w="4039" h="7063">
                <a:moveTo>
                  <a:pt x="48" y="16"/>
                </a:moveTo>
                <a:lnTo>
                  <a:pt x="4032" y="7024"/>
                </a:lnTo>
                <a:cubicBezTo>
                  <a:pt x="4039" y="7035"/>
                  <a:pt x="4035" y="7050"/>
                  <a:pt x="4023" y="7056"/>
                </a:cubicBezTo>
                <a:cubicBezTo>
                  <a:pt x="4012" y="7063"/>
                  <a:pt x="3997" y="7059"/>
                  <a:pt x="3991" y="7047"/>
                </a:cubicBezTo>
                <a:lnTo>
                  <a:pt x="7" y="39"/>
                </a:lnTo>
                <a:cubicBezTo>
                  <a:pt x="0" y="28"/>
                  <a:pt x="4" y="13"/>
                  <a:pt x="16" y="7"/>
                </a:cubicBezTo>
                <a:cubicBezTo>
                  <a:pt x="27" y="0"/>
                  <a:pt x="42" y="4"/>
                  <a:pt x="48" y="16"/>
                </a:cubicBezTo>
                <a:close/>
              </a:path>
            </a:pathLst>
          </a:custGeom>
          <a:solidFill>
            <a:srgbClr val="92D050"/>
          </a:solidFill>
          <a:ln w="7938" cap="flat">
            <a:solidFill>
              <a:srgbClr val="92D05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77" name="Freeform 57"/>
          <p:cNvSpPr>
            <a:spLocks/>
          </p:cNvSpPr>
          <p:nvPr/>
        </p:nvSpPr>
        <p:spPr bwMode="auto">
          <a:xfrm>
            <a:off x="811784" y="2716213"/>
            <a:ext cx="4176712" cy="1835150"/>
          </a:xfrm>
          <a:custGeom>
            <a:avLst/>
            <a:gdLst/>
            <a:ahLst/>
            <a:cxnLst>
              <a:cxn ang="0">
                <a:pos x="37" y="5"/>
              </a:cxn>
              <a:cxn ang="0">
                <a:pos x="8549" y="3717"/>
              </a:cxn>
              <a:cxn ang="0">
                <a:pos x="8561" y="3749"/>
              </a:cxn>
              <a:cxn ang="0">
                <a:pos x="8530" y="3761"/>
              </a:cxn>
              <a:cxn ang="0">
                <a:pos x="18" y="49"/>
              </a:cxn>
              <a:cxn ang="0">
                <a:pos x="5" y="18"/>
              </a:cxn>
              <a:cxn ang="0">
                <a:pos x="37" y="5"/>
              </a:cxn>
            </a:cxnLst>
            <a:rect l="0" t="0" r="r" b="b"/>
            <a:pathLst>
              <a:path w="8567" h="3767">
                <a:moveTo>
                  <a:pt x="37" y="5"/>
                </a:moveTo>
                <a:lnTo>
                  <a:pt x="8549" y="3717"/>
                </a:lnTo>
                <a:cubicBezTo>
                  <a:pt x="8561" y="3723"/>
                  <a:pt x="8567" y="3737"/>
                  <a:pt x="8561" y="3749"/>
                </a:cubicBezTo>
                <a:cubicBezTo>
                  <a:pt x="8556" y="3761"/>
                  <a:pt x="8542" y="3767"/>
                  <a:pt x="8530" y="3761"/>
                </a:cubicBezTo>
                <a:lnTo>
                  <a:pt x="18" y="49"/>
                </a:lnTo>
                <a:cubicBezTo>
                  <a:pt x="6" y="44"/>
                  <a:pt x="0" y="30"/>
                  <a:pt x="5" y="18"/>
                </a:cubicBezTo>
                <a:cubicBezTo>
                  <a:pt x="11" y="6"/>
                  <a:pt x="25" y="0"/>
                  <a:pt x="37" y="5"/>
                </a:cubicBezTo>
                <a:close/>
              </a:path>
            </a:pathLst>
          </a:custGeom>
          <a:solidFill>
            <a:srgbClr val="92D050"/>
          </a:solidFill>
          <a:ln w="7938" cap="flat">
            <a:solidFill>
              <a:srgbClr val="92D05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81978" name="Rectangle 58"/>
          <p:cNvSpPr>
            <a:spLocks noChangeArrowheads="1"/>
          </p:cNvSpPr>
          <p:nvPr/>
        </p:nvSpPr>
        <p:spPr bwMode="auto">
          <a:xfrm>
            <a:off x="2511996" y="5699125"/>
            <a:ext cx="398462" cy="319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0.0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79" name="Rectangle 59"/>
          <p:cNvSpPr>
            <a:spLocks noChangeArrowheads="1"/>
          </p:cNvSpPr>
          <p:nvPr/>
        </p:nvSpPr>
        <p:spPr bwMode="auto">
          <a:xfrm>
            <a:off x="2511996" y="4613275"/>
            <a:ext cx="39846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0" name="Rectangle 60"/>
          <p:cNvSpPr>
            <a:spLocks noChangeArrowheads="1"/>
          </p:cNvSpPr>
          <p:nvPr/>
        </p:nvSpPr>
        <p:spPr bwMode="auto">
          <a:xfrm>
            <a:off x="2511996" y="3529013"/>
            <a:ext cx="398462" cy="319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1" name="Rectangle 61"/>
          <p:cNvSpPr>
            <a:spLocks noChangeArrowheads="1"/>
          </p:cNvSpPr>
          <p:nvPr/>
        </p:nvSpPr>
        <p:spPr bwMode="auto">
          <a:xfrm>
            <a:off x="2511996" y="2443163"/>
            <a:ext cx="398462" cy="319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2" name="Rectangle 62"/>
          <p:cNvSpPr>
            <a:spLocks noChangeArrowheads="1"/>
          </p:cNvSpPr>
          <p:nvPr/>
        </p:nvSpPr>
        <p:spPr bwMode="auto">
          <a:xfrm>
            <a:off x="2511996" y="1357313"/>
            <a:ext cx="39846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2.0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3" name="Rectangle 63"/>
          <p:cNvSpPr>
            <a:spLocks noChangeArrowheads="1"/>
          </p:cNvSpPr>
          <p:nvPr/>
        </p:nvSpPr>
        <p:spPr bwMode="auto">
          <a:xfrm>
            <a:off x="416496" y="5969000"/>
            <a:ext cx="1873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4" name="Rectangle 64"/>
          <p:cNvSpPr>
            <a:spLocks noChangeArrowheads="1"/>
          </p:cNvSpPr>
          <p:nvPr/>
        </p:nvSpPr>
        <p:spPr bwMode="auto">
          <a:xfrm>
            <a:off x="479996" y="5969000"/>
            <a:ext cx="2254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5" name="Rectangle 65"/>
          <p:cNvSpPr>
            <a:spLocks noChangeArrowheads="1"/>
          </p:cNvSpPr>
          <p:nvPr/>
        </p:nvSpPr>
        <p:spPr bwMode="auto">
          <a:xfrm>
            <a:off x="1241996" y="5969000"/>
            <a:ext cx="1873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6" name="Rectangle 66"/>
          <p:cNvSpPr>
            <a:spLocks noChangeArrowheads="1"/>
          </p:cNvSpPr>
          <p:nvPr/>
        </p:nvSpPr>
        <p:spPr bwMode="auto">
          <a:xfrm>
            <a:off x="1303909" y="5969000"/>
            <a:ext cx="22701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7" name="Rectangle 67"/>
          <p:cNvSpPr>
            <a:spLocks noChangeArrowheads="1"/>
          </p:cNvSpPr>
          <p:nvPr/>
        </p:nvSpPr>
        <p:spPr bwMode="auto">
          <a:xfrm>
            <a:off x="2067496" y="5969000"/>
            <a:ext cx="1873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-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8" name="Rectangle 68"/>
          <p:cNvSpPr>
            <a:spLocks noChangeArrowheads="1"/>
          </p:cNvSpPr>
          <p:nvPr/>
        </p:nvSpPr>
        <p:spPr bwMode="auto">
          <a:xfrm>
            <a:off x="2129409" y="5969000"/>
            <a:ext cx="22701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89" name="Rectangle 69"/>
          <p:cNvSpPr>
            <a:spLocks noChangeArrowheads="1"/>
          </p:cNvSpPr>
          <p:nvPr/>
        </p:nvSpPr>
        <p:spPr bwMode="auto">
          <a:xfrm>
            <a:off x="2923159" y="5969000"/>
            <a:ext cx="2254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90" name="Rectangle 70"/>
          <p:cNvSpPr>
            <a:spLocks noChangeArrowheads="1"/>
          </p:cNvSpPr>
          <p:nvPr/>
        </p:nvSpPr>
        <p:spPr bwMode="auto">
          <a:xfrm>
            <a:off x="3748659" y="5969000"/>
            <a:ext cx="225425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91" name="Rectangle 71"/>
          <p:cNvSpPr>
            <a:spLocks noChangeArrowheads="1"/>
          </p:cNvSpPr>
          <p:nvPr/>
        </p:nvSpPr>
        <p:spPr bwMode="auto">
          <a:xfrm>
            <a:off x="4574159" y="5969000"/>
            <a:ext cx="22701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81992" name="Rectangle 72"/>
          <p:cNvSpPr>
            <a:spLocks noChangeArrowheads="1"/>
          </p:cNvSpPr>
          <p:nvPr/>
        </p:nvSpPr>
        <p:spPr bwMode="auto">
          <a:xfrm>
            <a:off x="5398071" y="5969000"/>
            <a:ext cx="227012" cy="32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7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3758258" y="2636912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N&lt;C&lt;W</a:t>
            </a:r>
            <a:endParaRPr lang="en-GB" dirty="0"/>
          </a:p>
        </p:txBody>
      </p:sp>
      <p:sp>
        <p:nvSpPr>
          <p:cNvPr id="78" name="TextBox 77"/>
          <p:cNvSpPr txBox="1"/>
          <p:nvPr/>
        </p:nvSpPr>
        <p:spPr>
          <a:xfrm>
            <a:off x="1958058" y="2060848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C&lt;N&lt;W</a:t>
            </a:r>
            <a:endParaRPr lang="en-GB" dirty="0"/>
          </a:p>
        </p:txBody>
      </p:sp>
      <p:sp>
        <p:nvSpPr>
          <p:cNvPr id="79" name="TextBox 78"/>
          <p:cNvSpPr txBox="1"/>
          <p:nvPr/>
        </p:nvSpPr>
        <p:spPr>
          <a:xfrm>
            <a:off x="952655" y="2492896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C&lt;W&lt;N</a:t>
            </a:r>
            <a:endParaRPr lang="en-GB" dirty="0"/>
          </a:p>
        </p:txBody>
      </p:sp>
      <p:sp>
        <p:nvSpPr>
          <p:cNvPr id="80" name="TextBox 79"/>
          <p:cNvSpPr txBox="1"/>
          <p:nvPr/>
        </p:nvSpPr>
        <p:spPr>
          <a:xfrm>
            <a:off x="1384703" y="3995772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W&lt;C&lt;N</a:t>
            </a:r>
            <a:endParaRPr lang="en-GB" dirty="0"/>
          </a:p>
        </p:txBody>
      </p:sp>
      <p:sp>
        <p:nvSpPr>
          <p:cNvPr id="81" name="TextBox 80"/>
          <p:cNvSpPr txBox="1"/>
          <p:nvPr/>
        </p:nvSpPr>
        <p:spPr>
          <a:xfrm>
            <a:off x="5198418" y="4499828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N&lt;W&lt;C</a:t>
            </a:r>
            <a:endParaRPr lang="en-GB" dirty="0"/>
          </a:p>
        </p:txBody>
      </p:sp>
      <p:cxnSp>
        <p:nvCxnSpPr>
          <p:cNvPr id="83" name="Straight Arrow Connector 82"/>
          <p:cNvCxnSpPr>
            <a:stCxn id="81" idx="1"/>
          </p:cNvCxnSpPr>
          <p:nvPr/>
        </p:nvCxnSpPr>
        <p:spPr>
          <a:xfrm flipH="1" flipV="1">
            <a:off x="4838378" y="4581128"/>
            <a:ext cx="360040" cy="10336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4982394" y="4931876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W&lt;N&lt;C</a:t>
            </a:r>
            <a:endParaRPr lang="en-GB" dirty="0"/>
          </a:p>
        </p:txBody>
      </p:sp>
      <p:cxnSp>
        <p:nvCxnSpPr>
          <p:cNvPr id="86" name="Straight Arrow Connector 85"/>
          <p:cNvCxnSpPr/>
          <p:nvPr/>
        </p:nvCxnSpPr>
        <p:spPr>
          <a:xfrm flipH="1" flipV="1">
            <a:off x="4622354" y="4725144"/>
            <a:ext cx="402654" cy="2880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6249144" y="1484784"/>
            <a:ext cx="3312368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We have calculated that methods N, W and C are all exact prediction intervals if the data comes from model W.</a:t>
            </a:r>
          </a:p>
          <a:p>
            <a:endParaRPr lang="en-GB" dirty="0" smtClean="0"/>
          </a:p>
          <a:p>
            <a:r>
              <a:rPr lang="en-GB" dirty="0" smtClean="0"/>
              <a:t>If the data comes from model N, then methods N and W are cautious, while C is exact.</a:t>
            </a:r>
          </a:p>
          <a:p>
            <a:endParaRPr lang="en-GB" dirty="0" smtClean="0"/>
          </a:p>
          <a:p>
            <a:r>
              <a:rPr lang="en-GB" dirty="0" smtClean="0"/>
              <a:t>However, it is still possible for method C to produce the largest (apparently most cautious) interval for some data sets.</a:t>
            </a:r>
            <a:endParaRPr lang="en-GB" dirty="0"/>
          </a:p>
        </p:txBody>
      </p:sp>
      <p:sp>
        <p:nvSpPr>
          <p:cNvPr id="43" name="TextBox 42"/>
          <p:cNvSpPr txBox="1"/>
          <p:nvPr/>
        </p:nvSpPr>
        <p:spPr>
          <a:xfrm rot="19417929">
            <a:off x="407151" y="1709129"/>
            <a:ext cx="17620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Feasible region</a:t>
            </a:r>
            <a:endParaRPr lang="en-GB" dirty="0"/>
          </a:p>
        </p:txBody>
      </p:sp>
      <p:sp>
        <p:nvSpPr>
          <p:cNvPr id="44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1045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Calibrating the Binary Method</a:t>
            </a:r>
            <a:endParaRPr lang="en-GB" dirty="0"/>
          </a:p>
        </p:txBody>
      </p:sp>
      <p:sp>
        <p:nvSpPr>
          <p:cNvPr id="77832" name="Rectangle 8"/>
          <p:cNvSpPr>
            <a:spLocks noChangeArrowheads="1"/>
          </p:cNvSpPr>
          <p:nvPr/>
        </p:nvSpPr>
        <p:spPr bwMode="auto">
          <a:xfrm>
            <a:off x="900113" y="1649413"/>
            <a:ext cx="7938" cy="4008437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833" name="Freeform 9"/>
          <p:cNvSpPr>
            <a:spLocks noEditPoints="1"/>
          </p:cNvSpPr>
          <p:nvPr/>
        </p:nvSpPr>
        <p:spPr bwMode="auto">
          <a:xfrm>
            <a:off x="839788" y="1646238"/>
            <a:ext cx="65088" cy="4016375"/>
          </a:xfrm>
          <a:custGeom>
            <a:avLst/>
            <a:gdLst/>
            <a:ahLst/>
            <a:cxnLst>
              <a:cxn ang="0">
                <a:pos x="0" y="2525"/>
              </a:cxn>
              <a:cxn ang="0">
                <a:pos x="41" y="2525"/>
              </a:cxn>
              <a:cxn ang="0">
                <a:pos x="41" y="2530"/>
              </a:cxn>
              <a:cxn ang="0">
                <a:pos x="0" y="2530"/>
              </a:cxn>
              <a:cxn ang="0">
                <a:pos x="0" y="2525"/>
              </a:cxn>
              <a:cxn ang="0">
                <a:pos x="0" y="2023"/>
              </a:cxn>
              <a:cxn ang="0">
                <a:pos x="41" y="2023"/>
              </a:cxn>
              <a:cxn ang="0">
                <a:pos x="41" y="2027"/>
              </a:cxn>
              <a:cxn ang="0">
                <a:pos x="0" y="2027"/>
              </a:cxn>
              <a:cxn ang="0">
                <a:pos x="0" y="2023"/>
              </a:cxn>
              <a:cxn ang="0">
                <a:pos x="0" y="1516"/>
              </a:cxn>
              <a:cxn ang="0">
                <a:pos x="41" y="1516"/>
              </a:cxn>
              <a:cxn ang="0">
                <a:pos x="41" y="1520"/>
              </a:cxn>
              <a:cxn ang="0">
                <a:pos x="0" y="1520"/>
              </a:cxn>
              <a:cxn ang="0">
                <a:pos x="0" y="1516"/>
              </a:cxn>
              <a:cxn ang="0">
                <a:pos x="0" y="1014"/>
              </a:cxn>
              <a:cxn ang="0">
                <a:pos x="41" y="1014"/>
              </a:cxn>
              <a:cxn ang="0">
                <a:pos x="41" y="1018"/>
              </a:cxn>
              <a:cxn ang="0">
                <a:pos x="0" y="1018"/>
              </a:cxn>
              <a:cxn ang="0">
                <a:pos x="0" y="1014"/>
              </a:cxn>
              <a:cxn ang="0">
                <a:pos x="0" y="507"/>
              </a:cxn>
              <a:cxn ang="0">
                <a:pos x="41" y="507"/>
              </a:cxn>
              <a:cxn ang="0">
                <a:pos x="41" y="511"/>
              </a:cxn>
              <a:cxn ang="0">
                <a:pos x="0" y="511"/>
              </a:cxn>
              <a:cxn ang="0">
                <a:pos x="0" y="507"/>
              </a:cxn>
              <a:cxn ang="0">
                <a:pos x="0" y="0"/>
              </a:cxn>
              <a:cxn ang="0">
                <a:pos x="41" y="0"/>
              </a:cxn>
              <a:cxn ang="0">
                <a:pos x="41" y="4"/>
              </a:cxn>
              <a:cxn ang="0">
                <a:pos x="0" y="4"/>
              </a:cxn>
              <a:cxn ang="0">
                <a:pos x="0" y="0"/>
              </a:cxn>
            </a:cxnLst>
            <a:rect l="0" t="0" r="r" b="b"/>
            <a:pathLst>
              <a:path w="41" h="2530">
                <a:moveTo>
                  <a:pt x="0" y="2525"/>
                </a:moveTo>
                <a:lnTo>
                  <a:pt x="41" y="2525"/>
                </a:lnTo>
                <a:lnTo>
                  <a:pt x="41" y="2530"/>
                </a:lnTo>
                <a:lnTo>
                  <a:pt x="0" y="2530"/>
                </a:lnTo>
                <a:lnTo>
                  <a:pt x="0" y="2525"/>
                </a:lnTo>
                <a:close/>
                <a:moveTo>
                  <a:pt x="0" y="2023"/>
                </a:moveTo>
                <a:lnTo>
                  <a:pt x="41" y="2023"/>
                </a:lnTo>
                <a:lnTo>
                  <a:pt x="41" y="2027"/>
                </a:lnTo>
                <a:lnTo>
                  <a:pt x="0" y="2027"/>
                </a:lnTo>
                <a:lnTo>
                  <a:pt x="0" y="2023"/>
                </a:lnTo>
                <a:close/>
                <a:moveTo>
                  <a:pt x="0" y="1516"/>
                </a:moveTo>
                <a:lnTo>
                  <a:pt x="41" y="1516"/>
                </a:lnTo>
                <a:lnTo>
                  <a:pt x="41" y="1520"/>
                </a:lnTo>
                <a:lnTo>
                  <a:pt x="0" y="1520"/>
                </a:lnTo>
                <a:lnTo>
                  <a:pt x="0" y="1516"/>
                </a:lnTo>
                <a:close/>
                <a:moveTo>
                  <a:pt x="0" y="1014"/>
                </a:moveTo>
                <a:lnTo>
                  <a:pt x="41" y="1014"/>
                </a:lnTo>
                <a:lnTo>
                  <a:pt x="41" y="1018"/>
                </a:lnTo>
                <a:lnTo>
                  <a:pt x="0" y="1018"/>
                </a:lnTo>
                <a:lnTo>
                  <a:pt x="0" y="1014"/>
                </a:lnTo>
                <a:close/>
                <a:moveTo>
                  <a:pt x="0" y="507"/>
                </a:moveTo>
                <a:lnTo>
                  <a:pt x="41" y="507"/>
                </a:lnTo>
                <a:lnTo>
                  <a:pt x="41" y="511"/>
                </a:lnTo>
                <a:lnTo>
                  <a:pt x="0" y="511"/>
                </a:lnTo>
                <a:lnTo>
                  <a:pt x="0" y="507"/>
                </a:lnTo>
                <a:close/>
                <a:moveTo>
                  <a:pt x="0" y="0"/>
                </a:moveTo>
                <a:lnTo>
                  <a:pt x="41" y="0"/>
                </a:lnTo>
                <a:lnTo>
                  <a:pt x="41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834" name="Rectangle 10"/>
          <p:cNvSpPr>
            <a:spLocks noChangeArrowheads="1"/>
          </p:cNvSpPr>
          <p:nvPr/>
        </p:nvSpPr>
        <p:spPr bwMode="auto">
          <a:xfrm>
            <a:off x="904875" y="5654675"/>
            <a:ext cx="5322888" cy="7937"/>
          </a:xfrm>
          <a:prstGeom prst="rect">
            <a:avLst/>
          </a:pr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835" name="Freeform 11"/>
          <p:cNvSpPr>
            <a:spLocks noEditPoints="1"/>
          </p:cNvSpPr>
          <p:nvPr/>
        </p:nvSpPr>
        <p:spPr bwMode="auto">
          <a:xfrm>
            <a:off x="900113" y="5657850"/>
            <a:ext cx="5330825" cy="65087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5" y="41"/>
              </a:cxn>
              <a:cxn ang="0">
                <a:pos x="0" y="41"/>
              </a:cxn>
              <a:cxn ang="0">
                <a:pos x="0" y="0"/>
              </a:cxn>
              <a:cxn ang="0">
                <a:pos x="5" y="0"/>
              </a:cxn>
              <a:cxn ang="0">
                <a:pos x="562" y="0"/>
              </a:cxn>
              <a:cxn ang="0">
                <a:pos x="562" y="41"/>
              </a:cxn>
              <a:cxn ang="0">
                <a:pos x="557" y="41"/>
              </a:cxn>
              <a:cxn ang="0">
                <a:pos x="557" y="0"/>
              </a:cxn>
              <a:cxn ang="0">
                <a:pos x="562" y="0"/>
              </a:cxn>
              <a:cxn ang="0">
                <a:pos x="1123" y="0"/>
              </a:cxn>
              <a:cxn ang="0">
                <a:pos x="1123" y="41"/>
              </a:cxn>
              <a:cxn ang="0">
                <a:pos x="1118" y="41"/>
              </a:cxn>
              <a:cxn ang="0">
                <a:pos x="1118" y="0"/>
              </a:cxn>
              <a:cxn ang="0">
                <a:pos x="1123" y="0"/>
              </a:cxn>
              <a:cxn ang="0">
                <a:pos x="1679" y="0"/>
              </a:cxn>
              <a:cxn ang="0">
                <a:pos x="1679" y="41"/>
              </a:cxn>
              <a:cxn ang="0">
                <a:pos x="1675" y="41"/>
              </a:cxn>
              <a:cxn ang="0">
                <a:pos x="1675" y="0"/>
              </a:cxn>
              <a:cxn ang="0">
                <a:pos x="1679" y="0"/>
              </a:cxn>
              <a:cxn ang="0">
                <a:pos x="2241" y="0"/>
              </a:cxn>
              <a:cxn ang="0">
                <a:pos x="2241" y="41"/>
              </a:cxn>
              <a:cxn ang="0">
                <a:pos x="2236" y="41"/>
              </a:cxn>
              <a:cxn ang="0">
                <a:pos x="2236" y="0"/>
              </a:cxn>
              <a:cxn ang="0">
                <a:pos x="2241" y="0"/>
              </a:cxn>
              <a:cxn ang="0">
                <a:pos x="2797" y="0"/>
              </a:cxn>
              <a:cxn ang="0">
                <a:pos x="2797" y="41"/>
              </a:cxn>
              <a:cxn ang="0">
                <a:pos x="2793" y="41"/>
              </a:cxn>
              <a:cxn ang="0">
                <a:pos x="2793" y="0"/>
              </a:cxn>
              <a:cxn ang="0">
                <a:pos x="2797" y="0"/>
              </a:cxn>
              <a:cxn ang="0">
                <a:pos x="3358" y="0"/>
              </a:cxn>
              <a:cxn ang="0">
                <a:pos x="3358" y="41"/>
              </a:cxn>
              <a:cxn ang="0">
                <a:pos x="3354" y="41"/>
              </a:cxn>
              <a:cxn ang="0">
                <a:pos x="3354" y="0"/>
              </a:cxn>
              <a:cxn ang="0">
                <a:pos x="3358" y="0"/>
              </a:cxn>
            </a:cxnLst>
            <a:rect l="0" t="0" r="r" b="b"/>
            <a:pathLst>
              <a:path w="3358" h="41">
                <a:moveTo>
                  <a:pt x="5" y="0"/>
                </a:moveTo>
                <a:lnTo>
                  <a:pt x="5" y="41"/>
                </a:lnTo>
                <a:lnTo>
                  <a:pt x="0" y="41"/>
                </a:lnTo>
                <a:lnTo>
                  <a:pt x="0" y="0"/>
                </a:lnTo>
                <a:lnTo>
                  <a:pt x="5" y="0"/>
                </a:lnTo>
                <a:close/>
                <a:moveTo>
                  <a:pt x="562" y="0"/>
                </a:moveTo>
                <a:lnTo>
                  <a:pt x="562" y="41"/>
                </a:lnTo>
                <a:lnTo>
                  <a:pt x="557" y="41"/>
                </a:lnTo>
                <a:lnTo>
                  <a:pt x="557" y="0"/>
                </a:lnTo>
                <a:lnTo>
                  <a:pt x="562" y="0"/>
                </a:lnTo>
                <a:close/>
                <a:moveTo>
                  <a:pt x="1123" y="0"/>
                </a:moveTo>
                <a:lnTo>
                  <a:pt x="1123" y="41"/>
                </a:lnTo>
                <a:lnTo>
                  <a:pt x="1118" y="41"/>
                </a:lnTo>
                <a:lnTo>
                  <a:pt x="1118" y="0"/>
                </a:lnTo>
                <a:lnTo>
                  <a:pt x="1123" y="0"/>
                </a:lnTo>
                <a:close/>
                <a:moveTo>
                  <a:pt x="1679" y="0"/>
                </a:moveTo>
                <a:lnTo>
                  <a:pt x="1679" y="41"/>
                </a:lnTo>
                <a:lnTo>
                  <a:pt x="1675" y="41"/>
                </a:lnTo>
                <a:lnTo>
                  <a:pt x="1675" y="0"/>
                </a:lnTo>
                <a:lnTo>
                  <a:pt x="1679" y="0"/>
                </a:lnTo>
                <a:close/>
                <a:moveTo>
                  <a:pt x="2241" y="0"/>
                </a:moveTo>
                <a:lnTo>
                  <a:pt x="2241" y="41"/>
                </a:lnTo>
                <a:lnTo>
                  <a:pt x="2236" y="41"/>
                </a:lnTo>
                <a:lnTo>
                  <a:pt x="2236" y="0"/>
                </a:lnTo>
                <a:lnTo>
                  <a:pt x="2241" y="0"/>
                </a:lnTo>
                <a:close/>
                <a:moveTo>
                  <a:pt x="2797" y="0"/>
                </a:moveTo>
                <a:lnTo>
                  <a:pt x="2797" y="41"/>
                </a:lnTo>
                <a:lnTo>
                  <a:pt x="2793" y="41"/>
                </a:lnTo>
                <a:lnTo>
                  <a:pt x="2793" y="0"/>
                </a:lnTo>
                <a:lnTo>
                  <a:pt x="2797" y="0"/>
                </a:lnTo>
                <a:close/>
                <a:moveTo>
                  <a:pt x="3358" y="0"/>
                </a:moveTo>
                <a:lnTo>
                  <a:pt x="3358" y="41"/>
                </a:lnTo>
                <a:lnTo>
                  <a:pt x="3354" y="41"/>
                </a:lnTo>
                <a:lnTo>
                  <a:pt x="3354" y="0"/>
                </a:lnTo>
                <a:lnTo>
                  <a:pt x="3358" y="0"/>
                </a:lnTo>
                <a:close/>
              </a:path>
            </a:pathLst>
          </a:custGeom>
          <a:solidFill>
            <a:srgbClr val="868686"/>
          </a:solidFill>
          <a:ln w="7938" cap="flat">
            <a:solidFill>
              <a:srgbClr val="868686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836" name="Freeform 12"/>
          <p:cNvSpPr>
            <a:spLocks/>
          </p:cNvSpPr>
          <p:nvPr/>
        </p:nvSpPr>
        <p:spPr bwMode="auto">
          <a:xfrm>
            <a:off x="498475" y="2593975"/>
            <a:ext cx="5532438" cy="2522537"/>
          </a:xfrm>
          <a:custGeom>
            <a:avLst/>
            <a:gdLst/>
            <a:ahLst/>
            <a:cxnLst>
              <a:cxn ang="0">
                <a:pos x="24" y="32"/>
              </a:cxn>
              <a:cxn ang="0">
                <a:pos x="328" y="32"/>
              </a:cxn>
              <a:cxn ang="0">
                <a:pos x="664" y="32"/>
              </a:cxn>
              <a:cxn ang="0">
                <a:pos x="1016" y="32"/>
              </a:cxn>
              <a:cxn ang="0">
                <a:pos x="1400" y="32"/>
              </a:cxn>
              <a:cxn ang="0">
                <a:pos x="1784" y="32"/>
              </a:cxn>
              <a:cxn ang="0">
                <a:pos x="2216" y="32"/>
              </a:cxn>
              <a:cxn ang="0">
                <a:pos x="2664" y="16"/>
              </a:cxn>
              <a:cxn ang="0">
                <a:pos x="3160" y="0"/>
              </a:cxn>
              <a:cxn ang="0">
                <a:pos x="3672" y="0"/>
              </a:cxn>
              <a:cxn ang="0">
                <a:pos x="4250" y="33"/>
              </a:cxn>
              <a:cxn ang="0">
                <a:pos x="4858" y="81"/>
              </a:cxn>
              <a:cxn ang="0">
                <a:pos x="5514" y="129"/>
              </a:cxn>
              <a:cxn ang="0">
                <a:pos x="5520" y="130"/>
              </a:cxn>
              <a:cxn ang="0">
                <a:pos x="6240" y="354"/>
              </a:cxn>
              <a:cxn ang="0">
                <a:pos x="6246" y="357"/>
              </a:cxn>
              <a:cxn ang="0">
                <a:pos x="7014" y="885"/>
              </a:cxn>
              <a:cxn ang="0">
                <a:pos x="7879" y="1541"/>
              </a:cxn>
              <a:cxn ang="0">
                <a:pos x="7882" y="1544"/>
              </a:cxn>
              <a:cxn ang="0">
                <a:pos x="8826" y="2600"/>
              </a:cxn>
              <a:cxn ang="0">
                <a:pos x="8829" y="2604"/>
              </a:cxn>
              <a:cxn ang="0">
                <a:pos x="9869" y="4236"/>
              </a:cxn>
              <a:cxn ang="0">
                <a:pos x="9866" y="4232"/>
              </a:cxn>
              <a:cxn ang="0">
                <a:pos x="11018" y="5400"/>
              </a:cxn>
              <a:cxn ang="0">
                <a:pos x="11004" y="5393"/>
              </a:cxn>
              <a:cxn ang="0">
                <a:pos x="12300" y="5569"/>
              </a:cxn>
              <a:cxn ang="0">
                <a:pos x="12320" y="5596"/>
              </a:cxn>
              <a:cxn ang="0">
                <a:pos x="12293" y="5616"/>
              </a:cxn>
              <a:cxn ang="0">
                <a:pos x="10997" y="5440"/>
              </a:cxn>
              <a:cxn ang="0">
                <a:pos x="10983" y="5433"/>
              </a:cxn>
              <a:cxn ang="0">
                <a:pos x="9831" y="4265"/>
              </a:cxn>
              <a:cxn ang="0">
                <a:pos x="9828" y="4261"/>
              </a:cxn>
              <a:cxn ang="0">
                <a:pos x="8788" y="2629"/>
              </a:cxn>
              <a:cxn ang="0">
                <a:pos x="8791" y="2632"/>
              </a:cxn>
              <a:cxn ang="0">
                <a:pos x="7847" y="1576"/>
              </a:cxn>
              <a:cxn ang="0">
                <a:pos x="7850" y="1580"/>
              </a:cxn>
              <a:cxn ang="0">
                <a:pos x="6987" y="924"/>
              </a:cxn>
              <a:cxn ang="0">
                <a:pos x="6219" y="396"/>
              </a:cxn>
              <a:cxn ang="0">
                <a:pos x="6225" y="399"/>
              </a:cxn>
              <a:cxn ang="0">
                <a:pos x="5505" y="175"/>
              </a:cxn>
              <a:cxn ang="0">
                <a:pos x="5511" y="176"/>
              </a:cxn>
              <a:cxn ang="0">
                <a:pos x="4855" y="128"/>
              </a:cxn>
              <a:cxn ang="0">
                <a:pos x="4247" y="80"/>
              </a:cxn>
              <a:cxn ang="0">
                <a:pos x="3672" y="48"/>
              </a:cxn>
              <a:cxn ang="0">
                <a:pos x="3161" y="48"/>
              </a:cxn>
              <a:cxn ang="0">
                <a:pos x="2665" y="64"/>
              </a:cxn>
              <a:cxn ang="0">
                <a:pos x="2216" y="80"/>
              </a:cxn>
              <a:cxn ang="0">
                <a:pos x="1784" y="80"/>
              </a:cxn>
              <a:cxn ang="0">
                <a:pos x="1400" y="80"/>
              </a:cxn>
              <a:cxn ang="0">
                <a:pos x="1016" y="80"/>
              </a:cxn>
              <a:cxn ang="0">
                <a:pos x="664" y="80"/>
              </a:cxn>
              <a:cxn ang="0">
                <a:pos x="328" y="80"/>
              </a:cxn>
              <a:cxn ang="0">
                <a:pos x="24" y="80"/>
              </a:cxn>
              <a:cxn ang="0">
                <a:pos x="0" y="56"/>
              </a:cxn>
              <a:cxn ang="0">
                <a:pos x="24" y="32"/>
              </a:cxn>
            </a:cxnLst>
            <a:rect l="0" t="0" r="r" b="b"/>
            <a:pathLst>
              <a:path w="12322" h="5618">
                <a:moveTo>
                  <a:pt x="24" y="32"/>
                </a:moveTo>
                <a:lnTo>
                  <a:pt x="328" y="32"/>
                </a:lnTo>
                <a:lnTo>
                  <a:pt x="664" y="32"/>
                </a:lnTo>
                <a:lnTo>
                  <a:pt x="1016" y="32"/>
                </a:lnTo>
                <a:lnTo>
                  <a:pt x="1400" y="32"/>
                </a:lnTo>
                <a:lnTo>
                  <a:pt x="1784" y="32"/>
                </a:lnTo>
                <a:lnTo>
                  <a:pt x="2216" y="32"/>
                </a:lnTo>
                <a:lnTo>
                  <a:pt x="2664" y="16"/>
                </a:lnTo>
                <a:lnTo>
                  <a:pt x="3160" y="0"/>
                </a:lnTo>
                <a:lnTo>
                  <a:pt x="3672" y="0"/>
                </a:lnTo>
                <a:lnTo>
                  <a:pt x="4250" y="33"/>
                </a:lnTo>
                <a:lnTo>
                  <a:pt x="4858" y="81"/>
                </a:lnTo>
                <a:lnTo>
                  <a:pt x="5514" y="129"/>
                </a:lnTo>
                <a:cubicBezTo>
                  <a:pt x="5516" y="129"/>
                  <a:pt x="5518" y="129"/>
                  <a:pt x="5520" y="130"/>
                </a:cubicBezTo>
                <a:lnTo>
                  <a:pt x="6240" y="354"/>
                </a:lnTo>
                <a:cubicBezTo>
                  <a:pt x="6242" y="354"/>
                  <a:pt x="6244" y="355"/>
                  <a:pt x="6246" y="357"/>
                </a:cubicBezTo>
                <a:lnTo>
                  <a:pt x="7014" y="885"/>
                </a:lnTo>
                <a:lnTo>
                  <a:pt x="7879" y="1541"/>
                </a:lnTo>
                <a:cubicBezTo>
                  <a:pt x="7880" y="1542"/>
                  <a:pt x="7881" y="1543"/>
                  <a:pt x="7882" y="1544"/>
                </a:cubicBezTo>
                <a:lnTo>
                  <a:pt x="8826" y="2600"/>
                </a:lnTo>
                <a:cubicBezTo>
                  <a:pt x="8827" y="2601"/>
                  <a:pt x="8828" y="2602"/>
                  <a:pt x="8829" y="2604"/>
                </a:cubicBezTo>
                <a:lnTo>
                  <a:pt x="9869" y="4236"/>
                </a:lnTo>
                <a:lnTo>
                  <a:pt x="9866" y="4232"/>
                </a:lnTo>
                <a:lnTo>
                  <a:pt x="11018" y="5400"/>
                </a:lnTo>
                <a:lnTo>
                  <a:pt x="11004" y="5393"/>
                </a:lnTo>
                <a:lnTo>
                  <a:pt x="12300" y="5569"/>
                </a:lnTo>
                <a:cubicBezTo>
                  <a:pt x="12313" y="5570"/>
                  <a:pt x="12322" y="5583"/>
                  <a:pt x="12320" y="5596"/>
                </a:cubicBezTo>
                <a:cubicBezTo>
                  <a:pt x="12318" y="5609"/>
                  <a:pt x="12306" y="5618"/>
                  <a:pt x="12293" y="5616"/>
                </a:cubicBezTo>
                <a:lnTo>
                  <a:pt x="10997" y="5440"/>
                </a:lnTo>
                <a:cubicBezTo>
                  <a:pt x="10992" y="5440"/>
                  <a:pt x="10987" y="5437"/>
                  <a:pt x="10983" y="5433"/>
                </a:cubicBezTo>
                <a:lnTo>
                  <a:pt x="9831" y="4265"/>
                </a:lnTo>
                <a:cubicBezTo>
                  <a:pt x="9830" y="4264"/>
                  <a:pt x="9829" y="4263"/>
                  <a:pt x="9828" y="4261"/>
                </a:cubicBezTo>
                <a:lnTo>
                  <a:pt x="8788" y="2629"/>
                </a:lnTo>
                <a:lnTo>
                  <a:pt x="8791" y="2632"/>
                </a:lnTo>
                <a:lnTo>
                  <a:pt x="7847" y="1576"/>
                </a:lnTo>
                <a:lnTo>
                  <a:pt x="7850" y="1580"/>
                </a:lnTo>
                <a:lnTo>
                  <a:pt x="6987" y="924"/>
                </a:lnTo>
                <a:lnTo>
                  <a:pt x="6219" y="396"/>
                </a:lnTo>
                <a:lnTo>
                  <a:pt x="6225" y="399"/>
                </a:lnTo>
                <a:lnTo>
                  <a:pt x="5505" y="175"/>
                </a:lnTo>
                <a:lnTo>
                  <a:pt x="5511" y="176"/>
                </a:lnTo>
                <a:lnTo>
                  <a:pt x="4855" y="128"/>
                </a:lnTo>
                <a:lnTo>
                  <a:pt x="4247" y="80"/>
                </a:lnTo>
                <a:lnTo>
                  <a:pt x="3672" y="48"/>
                </a:lnTo>
                <a:lnTo>
                  <a:pt x="3161" y="48"/>
                </a:lnTo>
                <a:lnTo>
                  <a:pt x="2665" y="64"/>
                </a:lnTo>
                <a:lnTo>
                  <a:pt x="2216" y="80"/>
                </a:lnTo>
                <a:lnTo>
                  <a:pt x="1784" y="80"/>
                </a:lnTo>
                <a:lnTo>
                  <a:pt x="1400" y="80"/>
                </a:lnTo>
                <a:lnTo>
                  <a:pt x="1016" y="80"/>
                </a:lnTo>
                <a:lnTo>
                  <a:pt x="664" y="80"/>
                </a:lnTo>
                <a:lnTo>
                  <a:pt x="328" y="80"/>
                </a:lnTo>
                <a:lnTo>
                  <a:pt x="24" y="80"/>
                </a:lnTo>
                <a:cubicBezTo>
                  <a:pt x="11" y="80"/>
                  <a:pt x="0" y="70"/>
                  <a:pt x="0" y="56"/>
                </a:cubicBezTo>
                <a:cubicBezTo>
                  <a:pt x="0" y="43"/>
                  <a:pt x="11" y="32"/>
                  <a:pt x="24" y="32"/>
                </a:cubicBezTo>
                <a:close/>
              </a:path>
            </a:pathLst>
          </a:custGeom>
          <a:solidFill>
            <a:srgbClr val="4A7EBB"/>
          </a:solidFill>
          <a:ln w="7938" cap="flat">
            <a:solidFill>
              <a:srgbClr val="4A7EBB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837" name="Freeform 13"/>
          <p:cNvSpPr>
            <a:spLocks/>
          </p:cNvSpPr>
          <p:nvPr/>
        </p:nvSpPr>
        <p:spPr bwMode="auto">
          <a:xfrm>
            <a:off x="498475" y="1933575"/>
            <a:ext cx="5532438" cy="2909887"/>
          </a:xfrm>
          <a:custGeom>
            <a:avLst/>
            <a:gdLst/>
            <a:ahLst/>
            <a:cxnLst>
              <a:cxn ang="0">
                <a:pos x="24" y="0"/>
              </a:cxn>
              <a:cxn ang="0">
                <a:pos x="328" y="0"/>
              </a:cxn>
              <a:cxn ang="0">
                <a:pos x="664" y="0"/>
              </a:cxn>
              <a:cxn ang="0">
                <a:pos x="1016" y="0"/>
              </a:cxn>
              <a:cxn ang="0">
                <a:pos x="1400" y="0"/>
              </a:cxn>
              <a:cxn ang="0">
                <a:pos x="1785" y="16"/>
              </a:cxn>
              <a:cxn ang="0">
                <a:pos x="2218" y="49"/>
              </a:cxn>
              <a:cxn ang="0">
                <a:pos x="2223" y="49"/>
              </a:cxn>
              <a:cxn ang="0">
                <a:pos x="2671" y="177"/>
              </a:cxn>
              <a:cxn ang="0">
                <a:pos x="3164" y="257"/>
              </a:cxn>
              <a:cxn ang="0">
                <a:pos x="3170" y="258"/>
              </a:cxn>
              <a:cxn ang="0">
                <a:pos x="3682" y="482"/>
              </a:cxn>
              <a:cxn ang="0">
                <a:pos x="4258" y="722"/>
              </a:cxn>
              <a:cxn ang="0">
                <a:pos x="4868" y="1059"/>
              </a:cxn>
              <a:cxn ang="0">
                <a:pos x="4873" y="1063"/>
              </a:cxn>
              <a:cxn ang="0">
                <a:pos x="5529" y="1703"/>
              </a:cxn>
              <a:cxn ang="0">
                <a:pos x="5533" y="1707"/>
              </a:cxn>
              <a:cxn ang="0">
                <a:pos x="6253" y="2811"/>
              </a:cxn>
              <a:cxn ang="0">
                <a:pos x="7020" y="3931"/>
              </a:cxn>
              <a:cxn ang="0">
                <a:pos x="7884" y="5114"/>
              </a:cxn>
              <a:cxn ang="0">
                <a:pos x="7881" y="5111"/>
              </a:cxn>
              <a:cxn ang="0">
                <a:pos x="8825" y="5959"/>
              </a:cxn>
              <a:cxn ang="0">
                <a:pos x="8816" y="5954"/>
              </a:cxn>
              <a:cxn ang="0">
                <a:pos x="9856" y="6306"/>
              </a:cxn>
              <a:cxn ang="0">
                <a:pos x="9851" y="6305"/>
              </a:cxn>
              <a:cxn ang="0">
                <a:pos x="11003" y="6433"/>
              </a:cxn>
              <a:cxn ang="0">
                <a:pos x="12296" y="6432"/>
              </a:cxn>
              <a:cxn ang="0">
                <a:pos x="12320" y="6456"/>
              </a:cxn>
              <a:cxn ang="0">
                <a:pos x="12296" y="6480"/>
              </a:cxn>
              <a:cxn ang="0">
                <a:pos x="10998" y="6480"/>
              </a:cxn>
              <a:cxn ang="0">
                <a:pos x="9846" y="6352"/>
              </a:cxn>
              <a:cxn ang="0">
                <a:pos x="9841" y="6351"/>
              </a:cxn>
              <a:cxn ang="0">
                <a:pos x="8801" y="5999"/>
              </a:cxn>
              <a:cxn ang="0">
                <a:pos x="8792" y="5994"/>
              </a:cxn>
              <a:cxn ang="0">
                <a:pos x="7848" y="5146"/>
              </a:cxn>
              <a:cxn ang="0">
                <a:pos x="7845" y="5143"/>
              </a:cxn>
              <a:cxn ang="0">
                <a:pos x="6981" y="3958"/>
              </a:cxn>
              <a:cxn ang="0">
                <a:pos x="6212" y="2838"/>
              </a:cxn>
              <a:cxn ang="0">
                <a:pos x="5492" y="1734"/>
              </a:cxn>
              <a:cxn ang="0">
                <a:pos x="5496" y="1738"/>
              </a:cxn>
              <a:cxn ang="0">
                <a:pos x="4840" y="1098"/>
              </a:cxn>
              <a:cxn ang="0">
                <a:pos x="4845" y="1101"/>
              </a:cxn>
              <a:cxn ang="0">
                <a:pos x="4239" y="767"/>
              </a:cxn>
              <a:cxn ang="0">
                <a:pos x="3663" y="526"/>
              </a:cxn>
              <a:cxn ang="0">
                <a:pos x="3151" y="302"/>
              </a:cxn>
              <a:cxn ang="0">
                <a:pos x="3157" y="304"/>
              </a:cxn>
              <a:cxn ang="0">
                <a:pos x="2658" y="224"/>
              </a:cxn>
              <a:cxn ang="0">
                <a:pos x="2210" y="96"/>
              </a:cxn>
              <a:cxn ang="0">
                <a:pos x="2215" y="96"/>
              </a:cxn>
              <a:cxn ang="0">
                <a:pos x="1783" y="64"/>
              </a:cxn>
              <a:cxn ang="0">
                <a:pos x="1400" y="48"/>
              </a:cxn>
              <a:cxn ang="0">
                <a:pos x="1016" y="48"/>
              </a:cxn>
              <a:cxn ang="0">
                <a:pos x="664" y="48"/>
              </a:cxn>
              <a:cxn ang="0">
                <a:pos x="328" y="48"/>
              </a:cxn>
              <a:cxn ang="0">
                <a:pos x="24" y="48"/>
              </a:cxn>
              <a:cxn ang="0">
                <a:pos x="0" y="24"/>
              </a:cxn>
              <a:cxn ang="0">
                <a:pos x="24" y="0"/>
              </a:cxn>
            </a:cxnLst>
            <a:rect l="0" t="0" r="r" b="b"/>
            <a:pathLst>
              <a:path w="12320" h="6480">
                <a:moveTo>
                  <a:pt x="24" y="0"/>
                </a:moveTo>
                <a:lnTo>
                  <a:pt x="328" y="0"/>
                </a:lnTo>
                <a:lnTo>
                  <a:pt x="664" y="0"/>
                </a:lnTo>
                <a:lnTo>
                  <a:pt x="1016" y="0"/>
                </a:lnTo>
                <a:lnTo>
                  <a:pt x="1400" y="0"/>
                </a:lnTo>
                <a:lnTo>
                  <a:pt x="1785" y="16"/>
                </a:lnTo>
                <a:lnTo>
                  <a:pt x="2218" y="49"/>
                </a:lnTo>
                <a:cubicBezTo>
                  <a:pt x="2220" y="49"/>
                  <a:pt x="2221" y="49"/>
                  <a:pt x="2223" y="49"/>
                </a:cubicBezTo>
                <a:lnTo>
                  <a:pt x="2671" y="177"/>
                </a:lnTo>
                <a:lnTo>
                  <a:pt x="3164" y="257"/>
                </a:lnTo>
                <a:cubicBezTo>
                  <a:pt x="3166" y="257"/>
                  <a:pt x="3168" y="258"/>
                  <a:pt x="3170" y="258"/>
                </a:cubicBezTo>
                <a:lnTo>
                  <a:pt x="3682" y="482"/>
                </a:lnTo>
                <a:lnTo>
                  <a:pt x="4258" y="722"/>
                </a:lnTo>
                <a:lnTo>
                  <a:pt x="4868" y="1059"/>
                </a:lnTo>
                <a:cubicBezTo>
                  <a:pt x="4870" y="1061"/>
                  <a:pt x="4872" y="1062"/>
                  <a:pt x="4873" y="1063"/>
                </a:cubicBezTo>
                <a:lnTo>
                  <a:pt x="5529" y="1703"/>
                </a:lnTo>
                <a:cubicBezTo>
                  <a:pt x="5530" y="1705"/>
                  <a:pt x="5532" y="1706"/>
                  <a:pt x="5533" y="1707"/>
                </a:cubicBezTo>
                <a:lnTo>
                  <a:pt x="6253" y="2811"/>
                </a:lnTo>
                <a:lnTo>
                  <a:pt x="7020" y="3931"/>
                </a:lnTo>
                <a:lnTo>
                  <a:pt x="7884" y="5114"/>
                </a:lnTo>
                <a:lnTo>
                  <a:pt x="7881" y="5111"/>
                </a:lnTo>
                <a:lnTo>
                  <a:pt x="8825" y="5959"/>
                </a:lnTo>
                <a:lnTo>
                  <a:pt x="8816" y="5954"/>
                </a:lnTo>
                <a:lnTo>
                  <a:pt x="9856" y="6306"/>
                </a:lnTo>
                <a:lnTo>
                  <a:pt x="9851" y="6305"/>
                </a:lnTo>
                <a:lnTo>
                  <a:pt x="11003" y="6433"/>
                </a:lnTo>
                <a:lnTo>
                  <a:pt x="12296" y="6432"/>
                </a:lnTo>
                <a:cubicBezTo>
                  <a:pt x="12310" y="6432"/>
                  <a:pt x="12320" y="6443"/>
                  <a:pt x="12320" y="6456"/>
                </a:cubicBezTo>
                <a:cubicBezTo>
                  <a:pt x="12320" y="6470"/>
                  <a:pt x="12310" y="6480"/>
                  <a:pt x="12296" y="6480"/>
                </a:cubicBezTo>
                <a:lnTo>
                  <a:pt x="10998" y="6480"/>
                </a:lnTo>
                <a:lnTo>
                  <a:pt x="9846" y="6352"/>
                </a:lnTo>
                <a:cubicBezTo>
                  <a:pt x="9844" y="6352"/>
                  <a:pt x="9842" y="6352"/>
                  <a:pt x="9841" y="6351"/>
                </a:cubicBezTo>
                <a:lnTo>
                  <a:pt x="8801" y="5999"/>
                </a:lnTo>
                <a:cubicBezTo>
                  <a:pt x="8798" y="5998"/>
                  <a:pt x="8795" y="5996"/>
                  <a:pt x="8792" y="5994"/>
                </a:cubicBezTo>
                <a:lnTo>
                  <a:pt x="7848" y="5146"/>
                </a:lnTo>
                <a:cubicBezTo>
                  <a:pt x="7847" y="5145"/>
                  <a:pt x="7846" y="5144"/>
                  <a:pt x="7845" y="5143"/>
                </a:cubicBezTo>
                <a:lnTo>
                  <a:pt x="6981" y="3958"/>
                </a:lnTo>
                <a:lnTo>
                  <a:pt x="6212" y="2838"/>
                </a:lnTo>
                <a:lnTo>
                  <a:pt x="5492" y="1734"/>
                </a:lnTo>
                <a:lnTo>
                  <a:pt x="5496" y="1738"/>
                </a:lnTo>
                <a:lnTo>
                  <a:pt x="4840" y="1098"/>
                </a:lnTo>
                <a:lnTo>
                  <a:pt x="4845" y="1101"/>
                </a:lnTo>
                <a:lnTo>
                  <a:pt x="4239" y="767"/>
                </a:lnTo>
                <a:lnTo>
                  <a:pt x="3663" y="526"/>
                </a:lnTo>
                <a:lnTo>
                  <a:pt x="3151" y="302"/>
                </a:lnTo>
                <a:lnTo>
                  <a:pt x="3157" y="304"/>
                </a:lnTo>
                <a:lnTo>
                  <a:pt x="2658" y="224"/>
                </a:lnTo>
                <a:lnTo>
                  <a:pt x="2210" y="96"/>
                </a:lnTo>
                <a:lnTo>
                  <a:pt x="2215" y="96"/>
                </a:lnTo>
                <a:lnTo>
                  <a:pt x="1783" y="64"/>
                </a:lnTo>
                <a:lnTo>
                  <a:pt x="1400" y="48"/>
                </a:lnTo>
                <a:lnTo>
                  <a:pt x="1016" y="48"/>
                </a:lnTo>
                <a:lnTo>
                  <a:pt x="664" y="48"/>
                </a:lnTo>
                <a:lnTo>
                  <a:pt x="328" y="48"/>
                </a:lnTo>
                <a:lnTo>
                  <a:pt x="24" y="48"/>
                </a:lnTo>
                <a:cubicBezTo>
                  <a:pt x="11" y="48"/>
                  <a:pt x="0" y="38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BE4B48"/>
          </a:solidFill>
          <a:ln w="7938" cap="flat">
            <a:solidFill>
              <a:srgbClr val="BE4B48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7838" name="Rectangle 14"/>
          <p:cNvSpPr>
            <a:spLocks noChangeArrowheads="1"/>
          </p:cNvSpPr>
          <p:nvPr/>
        </p:nvSpPr>
        <p:spPr bwMode="auto">
          <a:xfrm>
            <a:off x="630238" y="5527675"/>
            <a:ext cx="207963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39" name="Rectangle 15"/>
          <p:cNvSpPr>
            <a:spLocks noChangeArrowheads="1"/>
          </p:cNvSpPr>
          <p:nvPr/>
        </p:nvSpPr>
        <p:spPr bwMode="auto">
          <a:xfrm>
            <a:off x="477838" y="4727575"/>
            <a:ext cx="358775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40" name="Rectangle 16"/>
          <p:cNvSpPr>
            <a:spLocks noChangeArrowheads="1"/>
          </p:cNvSpPr>
          <p:nvPr/>
        </p:nvSpPr>
        <p:spPr bwMode="auto">
          <a:xfrm>
            <a:off x="630238" y="3927475"/>
            <a:ext cx="207963" cy="29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41" name="Rectangle 17"/>
          <p:cNvSpPr>
            <a:spLocks noChangeArrowheads="1"/>
          </p:cNvSpPr>
          <p:nvPr/>
        </p:nvSpPr>
        <p:spPr bwMode="auto">
          <a:xfrm>
            <a:off x="477838" y="3125788"/>
            <a:ext cx="358775" cy="29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3.5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42" name="Rectangle 18"/>
          <p:cNvSpPr>
            <a:spLocks noChangeArrowheads="1"/>
          </p:cNvSpPr>
          <p:nvPr/>
        </p:nvSpPr>
        <p:spPr bwMode="auto">
          <a:xfrm>
            <a:off x="630238" y="2322513"/>
            <a:ext cx="207963" cy="29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4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44" name="Rectangle 20"/>
          <p:cNvSpPr>
            <a:spLocks noChangeArrowheads="1"/>
          </p:cNvSpPr>
          <p:nvPr/>
        </p:nvSpPr>
        <p:spPr bwMode="auto">
          <a:xfrm>
            <a:off x="777875" y="5776913"/>
            <a:ext cx="360363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45" name="Rectangle 21"/>
          <p:cNvSpPr>
            <a:spLocks noChangeArrowheads="1"/>
          </p:cNvSpPr>
          <p:nvPr/>
        </p:nvSpPr>
        <p:spPr bwMode="auto">
          <a:xfrm>
            <a:off x="1614488" y="5776913"/>
            <a:ext cx="460375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0.75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46" name="Rectangle 22"/>
          <p:cNvSpPr>
            <a:spLocks noChangeArrowheads="1"/>
          </p:cNvSpPr>
          <p:nvPr/>
        </p:nvSpPr>
        <p:spPr bwMode="auto">
          <a:xfrm>
            <a:off x="2630488" y="5776913"/>
            <a:ext cx="207963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47" name="Rectangle 23"/>
          <p:cNvSpPr>
            <a:spLocks noChangeArrowheads="1"/>
          </p:cNvSpPr>
          <p:nvPr/>
        </p:nvSpPr>
        <p:spPr bwMode="auto">
          <a:xfrm>
            <a:off x="3389313" y="5776913"/>
            <a:ext cx="460375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1.25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48" name="Rectangle 24"/>
          <p:cNvSpPr>
            <a:spLocks noChangeArrowheads="1"/>
          </p:cNvSpPr>
          <p:nvPr/>
        </p:nvSpPr>
        <p:spPr bwMode="auto">
          <a:xfrm>
            <a:off x="4327525" y="5776913"/>
            <a:ext cx="358775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49" name="Rectangle 25"/>
          <p:cNvSpPr>
            <a:spLocks noChangeArrowheads="1"/>
          </p:cNvSpPr>
          <p:nvPr/>
        </p:nvSpPr>
        <p:spPr bwMode="auto">
          <a:xfrm>
            <a:off x="5164138" y="5776913"/>
            <a:ext cx="460375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1.75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50" name="Rectangle 26"/>
          <p:cNvSpPr>
            <a:spLocks noChangeArrowheads="1"/>
          </p:cNvSpPr>
          <p:nvPr/>
        </p:nvSpPr>
        <p:spPr bwMode="auto">
          <a:xfrm>
            <a:off x="6180138" y="5776913"/>
            <a:ext cx="207963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2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52" name="Rectangle 28"/>
          <p:cNvSpPr>
            <a:spLocks noChangeArrowheads="1"/>
          </p:cNvSpPr>
          <p:nvPr/>
        </p:nvSpPr>
        <p:spPr bwMode="auto">
          <a:xfrm rot="2287851">
            <a:off x="3569181" y="2876821"/>
            <a:ext cx="817563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Model N</a:t>
            </a:r>
            <a:endParaRPr kumimoji="0" lang="en-U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77854" name="Rectangle 30"/>
          <p:cNvSpPr>
            <a:spLocks noChangeArrowheads="1"/>
          </p:cNvSpPr>
          <p:nvPr/>
        </p:nvSpPr>
        <p:spPr bwMode="auto">
          <a:xfrm rot="3338639">
            <a:off x="2882296" y="3504472"/>
            <a:ext cx="862013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Arial" pitchFamily="34" charset="0"/>
              </a:rPr>
              <a:t>Model W</a:t>
            </a: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393160" y="2028904"/>
            <a:ext cx="331236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In this calculation we set (arbitrarily) </a:t>
            </a:r>
            <a:r>
              <a:rPr lang="el-GR" dirty="0" smtClean="0"/>
              <a:t>β</a:t>
            </a:r>
            <a:r>
              <a:rPr lang="en-GB" baseline="-25000" dirty="0" smtClean="0"/>
              <a:t>3</a:t>
            </a:r>
            <a:r>
              <a:rPr lang="en-GB" dirty="0" smtClean="0"/>
              <a:t>=1.5</a:t>
            </a:r>
            <a:r>
              <a:rPr lang="el-GR" dirty="0" smtClean="0"/>
              <a:t>β</a:t>
            </a:r>
            <a:r>
              <a:rPr lang="en-GB" baseline="-25000" dirty="0" smtClean="0"/>
              <a:t>1</a:t>
            </a:r>
          </a:p>
          <a:p>
            <a:endParaRPr lang="en-GB" dirty="0" smtClean="0"/>
          </a:p>
          <a:p>
            <a:r>
              <a:rPr lang="en-GB" dirty="0" smtClean="0"/>
              <a:t>We obtain two solutions. A similar situation arises for other fixed ratios </a:t>
            </a:r>
            <a:r>
              <a:rPr lang="el-GR" dirty="0" smtClean="0"/>
              <a:t>β</a:t>
            </a:r>
            <a:r>
              <a:rPr lang="en-GB" baseline="-25000" dirty="0" smtClean="0"/>
              <a:t>3</a:t>
            </a:r>
            <a:r>
              <a:rPr lang="en-GB" dirty="0" smtClean="0"/>
              <a:t>/</a:t>
            </a:r>
            <a:r>
              <a:rPr lang="el-GR" dirty="0" smtClean="0"/>
              <a:t>β</a:t>
            </a:r>
            <a:r>
              <a:rPr lang="en-GB" baseline="-25000" dirty="0" smtClean="0"/>
              <a:t>1</a:t>
            </a:r>
            <a:r>
              <a:rPr lang="en-GB" dirty="0" smtClean="0"/>
              <a:t> provided that ratio exceeds 1.</a:t>
            </a:r>
          </a:p>
          <a:p>
            <a:endParaRPr lang="en-GB" dirty="0" smtClean="0"/>
          </a:p>
          <a:p>
            <a:r>
              <a:rPr lang="en-GB" dirty="0" smtClean="0"/>
              <a:t>If </a:t>
            </a:r>
            <a:r>
              <a:rPr lang="el-GR" dirty="0" smtClean="0"/>
              <a:t>β</a:t>
            </a:r>
            <a:r>
              <a:rPr lang="en-GB" baseline="-25000" dirty="0" smtClean="0"/>
              <a:t>3</a:t>
            </a:r>
            <a:r>
              <a:rPr lang="en-GB" dirty="0" smtClean="0"/>
              <a:t>≤</a:t>
            </a:r>
            <a:r>
              <a:rPr lang="el-GR" dirty="0" smtClean="0"/>
              <a:t>β</a:t>
            </a:r>
            <a:r>
              <a:rPr lang="en-GB" baseline="-25000" dirty="0" smtClean="0"/>
              <a:t>1</a:t>
            </a:r>
            <a:r>
              <a:rPr lang="en-GB" dirty="0" smtClean="0"/>
              <a:t> and we have an exact PI for model W then the PI is cautious for model N. </a:t>
            </a:r>
          </a:p>
          <a:p>
            <a:endParaRPr lang="en-GB" dirty="0"/>
          </a:p>
        </p:txBody>
      </p:sp>
      <p:graphicFrame>
        <p:nvGraphicFramePr>
          <p:cNvPr id="77856" name="Object 32"/>
          <p:cNvGraphicFramePr>
            <a:graphicFrameLocks noChangeAspect="1"/>
          </p:cNvGraphicFramePr>
          <p:nvPr/>
        </p:nvGraphicFramePr>
        <p:xfrm>
          <a:off x="6401494" y="837778"/>
          <a:ext cx="3448050" cy="9350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00" name="Equation" r:id="rId3" imgW="1790700" imgH="482600" progId="Equation.3">
                  <p:embed/>
                </p:oleObj>
              </mc:Choice>
              <mc:Fallback>
                <p:oleObj name="Equation" r:id="rId3" imgW="1790700" imgH="482600" progId="Equation.3">
                  <p:embed/>
                  <p:pic>
                    <p:nvPicPr>
                      <p:cNvPr id="0" name="Picture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01494" y="837778"/>
                        <a:ext cx="3448050" cy="9350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" name="TextBox 36"/>
          <p:cNvSpPr txBox="1"/>
          <p:nvPr/>
        </p:nvSpPr>
        <p:spPr>
          <a:xfrm>
            <a:off x="4592960" y="5949280"/>
            <a:ext cx="18902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Model criterion q</a:t>
            </a:r>
            <a:endParaRPr lang="en-GB" dirty="0"/>
          </a:p>
        </p:txBody>
      </p:sp>
      <p:sp>
        <p:nvSpPr>
          <p:cNvPr id="39" name="TextBox 38"/>
          <p:cNvSpPr txBox="1"/>
          <p:nvPr/>
        </p:nvSpPr>
        <p:spPr>
          <a:xfrm>
            <a:off x="445870" y="1331476"/>
            <a:ext cx="4026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 smtClean="0"/>
              <a:t>β</a:t>
            </a:r>
            <a:r>
              <a:rPr lang="en-GB" baseline="-25000" dirty="0" smtClean="0"/>
              <a:t>1</a:t>
            </a:r>
            <a:endParaRPr lang="en-GB" baseline="-25000" dirty="0"/>
          </a:p>
        </p:txBody>
      </p:sp>
      <p:sp>
        <p:nvSpPr>
          <p:cNvPr id="40" name="TextBox 39"/>
          <p:cNvSpPr txBox="1"/>
          <p:nvPr/>
        </p:nvSpPr>
        <p:spPr>
          <a:xfrm>
            <a:off x="1017074" y="4581128"/>
            <a:ext cx="22202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err="1" smtClean="0"/>
              <a:t>Prob</a:t>
            </a:r>
            <a:r>
              <a:rPr lang="en-GB" dirty="0" smtClean="0"/>
              <a:t>{X</a:t>
            </a:r>
            <a:r>
              <a:rPr lang="en-GB" baseline="-25000" dirty="0" smtClean="0"/>
              <a:t>11</a:t>
            </a:r>
            <a:r>
              <a:rPr lang="en-GB" dirty="0" smtClean="0"/>
              <a:t>≤k} &lt; 0.995</a:t>
            </a:r>
            <a:endParaRPr lang="en-GB" dirty="0"/>
          </a:p>
        </p:txBody>
      </p:sp>
      <p:sp>
        <p:nvSpPr>
          <p:cNvPr id="41" name="TextBox 40"/>
          <p:cNvSpPr txBox="1"/>
          <p:nvPr/>
        </p:nvSpPr>
        <p:spPr>
          <a:xfrm>
            <a:off x="1281139" y="1484784"/>
            <a:ext cx="2231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mtClean="0"/>
              <a:t>Prob</a:t>
            </a:r>
            <a:r>
              <a:rPr lang="en-GB" dirty="0" smtClean="0"/>
              <a:t>{X</a:t>
            </a:r>
            <a:r>
              <a:rPr lang="en-GB" baseline="-25000" dirty="0" smtClean="0"/>
              <a:t>11</a:t>
            </a:r>
            <a:r>
              <a:rPr lang="en-GB" dirty="0" smtClean="0"/>
              <a:t>≤k} &gt; 0.995</a:t>
            </a:r>
            <a:endParaRPr lang="en-GB" dirty="0"/>
          </a:p>
        </p:txBody>
      </p:sp>
      <p:sp>
        <p:nvSpPr>
          <p:cNvPr id="42" name="TextBox 41"/>
          <p:cNvSpPr txBox="1"/>
          <p:nvPr/>
        </p:nvSpPr>
        <p:spPr>
          <a:xfrm>
            <a:off x="920552" y="2708920"/>
            <a:ext cx="18870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For small q,</a:t>
            </a:r>
          </a:p>
          <a:p>
            <a:r>
              <a:rPr lang="en-GB" dirty="0" smtClean="0"/>
              <a:t>we recover PI</a:t>
            </a:r>
          </a:p>
          <a:p>
            <a:r>
              <a:rPr lang="en-GB" dirty="0" smtClean="0"/>
              <a:t>based on </a:t>
            </a:r>
            <a:r>
              <a:rPr lang="el-GR" dirty="0" smtClean="0"/>
              <a:t>μ</a:t>
            </a:r>
            <a:r>
              <a:rPr lang="en-GB" baseline="-25000" dirty="0" smtClean="0"/>
              <a:t>N</a:t>
            </a:r>
            <a:r>
              <a:rPr lang="en-GB" dirty="0" smtClean="0"/>
              <a:t>, </a:t>
            </a:r>
            <a:r>
              <a:rPr lang="el-GR" dirty="0" smtClean="0"/>
              <a:t>σ</a:t>
            </a:r>
            <a:r>
              <a:rPr lang="en-GB" baseline="-25000" dirty="0" smtClean="0"/>
              <a:t>N</a:t>
            </a:r>
            <a:r>
              <a:rPr lang="en-GB" dirty="0" smtClean="0"/>
              <a:t> </a:t>
            </a:r>
          </a:p>
          <a:p>
            <a:endParaRPr lang="en-GB" dirty="0"/>
          </a:p>
        </p:txBody>
      </p:sp>
      <p:sp>
        <p:nvSpPr>
          <p:cNvPr id="43" name="TextBox 42"/>
          <p:cNvSpPr txBox="1"/>
          <p:nvPr/>
        </p:nvSpPr>
        <p:spPr>
          <a:xfrm>
            <a:off x="5028490" y="2940297"/>
            <a:ext cx="1292662" cy="1856855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pPr algn="r"/>
            <a:r>
              <a:rPr lang="en-GB" dirty="0" smtClean="0"/>
              <a:t>For large q,</a:t>
            </a:r>
          </a:p>
          <a:p>
            <a:pPr algn="r"/>
            <a:r>
              <a:rPr lang="en-GB" dirty="0" smtClean="0"/>
              <a:t>we recover PI </a:t>
            </a:r>
          </a:p>
          <a:p>
            <a:pPr algn="r"/>
            <a:r>
              <a:rPr lang="en-GB" dirty="0" smtClean="0"/>
              <a:t>based on </a:t>
            </a:r>
            <a:r>
              <a:rPr lang="el-GR" dirty="0" smtClean="0"/>
              <a:t>μ</a:t>
            </a:r>
            <a:r>
              <a:rPr lang="en-GB" baseline="-25000" dirty="0" smtClean="0"/>
              <a:t>W</a:t>
            </a:r>
            <a:r>
              <a:rPr lang="en-GB" dirty="0" smtClean="0"/>
              <a:t>, </a:t>
            </a:r>
            <a:r>
              <a:rPr lang="el-GR" dirty="0" smtClean="0"/>
              <a:t>σ</a:t>
            </a:r>
            <a:r>
              <a:rPr lang="en-GB" baseline="-25000" dirty="0" smtClean="0"/>
              <a:t>W</a:t>
            </a:r>
            <a:r>
              <a:rPr lang="en-GB" dirty="0" smtClean="0"/>
              <a:t> </a:t>
            </a:r>
          </a:p>
          <a:p>
            <a:pPr algn="r"/>
            <a:endParaRPr lang="en-GB" dirty="0"/>
          </a:p>
        </p:txBody>
      </p:sp>
      <p:sp>
        <p:nvSpPr>
          <p:cNvPr id="44" name="Oval 43"/>
          <p:cNvSpPr/>
          <p:nvPr/>
        </p:nvSpPr>
        <p:spPr>
          <a:xfrm>
            <a:off x="2792760" y="2492896"/>
            <a:ext cx="288032" cy="28803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5" name="Oval 44"/>
          <p:cNvSpPr/>
          <p:nvPr/>
        </p:nvSpPr>
        <p:spPr>
          <a:xfrm>
            <a:off x="5025008" y="4653136"/>
            <a:ext cx="288032" cy="28803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TextBox 45"/>
          <p:cNvSpPr txBox="1"/>
          <p:nvPr/>
        </p:nvSpPr>
        <p:spPr>
          <a:xfrm>
            <a:off x="3837116" y="1988840"/>
            <a:ext cx="12064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Exact PI’s</a:t>
            </a:r>
            <a:endParaRPr lang="en-GB" dirty="0"/>
          </a:p>
        </p:txBody>
      </p:sp>
      <p:cxnSp>
        <p:nvCxnSpPr>
          <p:cNvPr id="48" name="Straight Arrow Connector 47"/>
          <p:cNvCxnSpPr>
            <a:stCxn id="46" idx="1"/>
          </p:cNvCxnSpPr>
          <p:nvPr/>
        </p:nvCxnSpPr>
        <p:spPr>
          <a:xfrm flipH="1">
            <a:off x="3152800" y="2173506"/>
            <a:ext cx="684316" cy="3193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/>
          <p:nvPr/>
        </p:nvCxnSpPr>
        <p:spPr>
          <a:xfrm>
            <a:off x="4592960" y="2420888"/>
            <a:ext cx="504056" cy="20882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8052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ounded Rectangle 12"/>
          <p:cNvSpPr/>
          <p:nvPr/>
        </p:nvSpPr>
        <p:spPr>
          <a:xfrm>
            <a:off x="560512" y="1556792"/>
            <a:ext cx="3960440" cy="4392488"/>
          </a:xfrm>
          <a:prstGeom prst="roundRect">
            <a:avLst/>
          </a:prstGeom>
          <a:solidFill>
            <a:srgbClr val="009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Where did our Models Come From?</a:t>
            </a:r>
            <a:endParaRPr lang="en-GB"/>
          </a:p>
        </p:txBody>
      </p:sp>
      <p:sp>
        <p:nvSpPr>
          <p:cNvPr id="6" name="Rectangle 5"/>
          <p:cNvSpPr/>
          <p:nvPr/>
        </p:nvSpPr>
        <p:spPr>
          <a:xfrm>
            <a:off x="1064568" y="1844824"/>
            <a:ext cx="3026385" cy="1800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200"/>
          </a:p>
        </p:txBody>
      </p:sp>
      <p:sp>
        <p:nvSpPr>
          <p:cNvPr id="7" name="Rectangle 6"/>
          <p:cNvSpPr/>
          <p:nvPr/>
        </p:nvSpPr>
        <p:spPr>
          <a:xfrm>
            <a:off x="1064568" y="3861048"/>
            <a:ext cx="3026385" cy="1768734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200"/>
          </a:p>
        </p:txBody>
      </p:sp>
      <p:sp>
        <p:nvSpPr>
          <p:cNvPr id="14" name="TextBox 13"/>
          <p:cNvSpPr txBox="1"/>
          <p:nvPr/>
        </p:nvSpPr>
        <p:spPr>
          <a:xfrm>
            <a:off x="1727156" y="1196752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Ambiguity set</a:t>
            </a:r>
            <a:endParaRPr lang="en-GB" dirty="0"/>
          </a:p>
        </p:txBody>
      </p:sp>
      <p:sp>
        <p:nvSpPr>
          <p:cNvPr id="15" name="TextBox 14"/>
          <p:cNvSpPr txBox="1"/>
          <p:nvPr/>
        </p:nvSpPr>
        <p:spPr>
          <a:xfrm>
            <a:off x="4973369" y="1196752"/>
            <a:ext cx="3280385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Outside the ambiguity set:</a:t>
            </a:r>
          </a:p>
          <a:p>
            <a:endParaRPr lang="en-GB" dirty="0" smtClean="0"/>
          </a:p>
          <a:p>
            <a:pPr marL="271463" indent="-271463">
              <a:buFont typeface="Arial" pitchFamily="34" charset="0"/>
              <a:buChar char="•"/>
            </a:pPr>
            <a:r>
              <a:rPr lang="en-GB" dirty="0" smtClean="0"/>
              <a:t>Other error distributions</a:t>
            </a:r>
          </a:p>
          <a:p>
            <a:pPr marL="271463" indent="-271463">
              <a:buFont typeface="Arial" pitchFamily="34" charset="0"/>
              <a:buChar char="•"/>
            </a:pPr>
            <a:r>
              <a:rPr lang="en-GB" dirty="0" smtClean="0"/>
              <a:t>Other correlation structures</a:t>
            </a:r>
          </a:p>
          <a:p>
            <a:pPr marL="271463" indent="-271463">
              <a:buFont typeface="Arial" pitchFamily="34" charset="0"/>
              <a:buChar char="•"/>
            </a:pPr>
            <a:r>
              <a:rPr lang="en-GB" dirty="0" smtClean="0"/>
              <a:t>Other explanatory variables</a:t>
            </a:r>
          </a:p>
          <a:p>
            <a:pPr marL="271463" indent="-271463">
              <a:buFont typeface="Arial" pitchFamily="34" charset="0"/>
              <a:buChar char="•"/>
            </a:pPr>
            <a:r>
              <a:rPr lang="en-GB" dirty="0" smtClean="0"/>
              <a:t>Regime switches</a:t>
            </a:r>
          </a:p>
          <a:p>
            <a:pPr marL="271463" indent="-271463">
              <a:buFont typeface="Arial" pitchFamily="34" charset="0"/>
              <a:buChar char="•"/>
            </a:pPr>
            <a:r>
              <a:rPr lang="en-GB" dirty="0" smtClean="0"/>
              <a:t>...</a:t>
            </a:r>
          </a:p>
          <a:p>
            <a:pPr marL="271463" indent="-271463"/>
            <a:endParaRPr lang="en-GB" dirty="0" smtClean="0"/>
          </a:p>
        </p:txBody>
      </p:sp>
      <p:sp>
        <p:nvSpPr>
          <p:cNvPr id="16" name="TextBox 15"/>
          <p:cNvSpPr txBox="1"/>
          <p:nvPr/>
        </p:nvSpPr>
        <p:spPr>
          <a:xfrm>
            <a:off x="5097017" y="4005064"/>
            <a:ext cx="33123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In robust statistics, the ambiguity set is a social construct, part of the problem rather than the solution.</a:t>
            </a:r>
            <a:endParaRPr lang="en-GB" dirty="0"/>
          </a:p>
        </p:txBody>
      </p:sp>
      <p:grpSp>
        <p:nvGrpSpPr>
          <p:cNvPr id="108" name="Group 107"/>
          <p:cNvGrpSpPr/>
          <p:nvPr/>
        </p:nvGrpSpPr>
        <p:grpSpPr>
          <a:xfrm>
            <a:off x="1385504" y="1956432"/>
            <a:ext cx="2524373" cy="1649421"/>
            <a:chOff x="1385504" y="1956432"/>
            <a:chExt cx="2524373" cy="1649421"/>
          </a:xfrm>
        </p:grpSpPr>
        <p:sp>
          <p:nvSpPr>
            <p:cNvPr id="64" name="Rectangle 8"/>
            <p:cNvSpPr>
              <a:spLocks noChangeArrowheads="1"/>
            </p:cNvSpPr>
            <p:nvPr/>
          </p:nvSpPr>
          <p:spPr bwMode="auto">
            <a:xfrm>
              <a:off x="1548284" y="1999574"/>
              <a:ext cx="2584" cy="1381069"/>
            </a:xfrm>
            <a:prstGeom prst="rect">
              <a:avLst/>
            </a:pr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65" name="Freeform 9"/>
            <p:cNvSpPr>
              <a:spLocks noEditPoints="1"/>
            </p:cNvSpPr>
            <p:nvPr/>
          </p:nvSpPr>
          <p:spPr bwMode="auto">
            <a:xfrm>
              <a:off x="1527613" y="1998535"/>
              <a:ext cx="22221" cy="1383149"/>
            </a:xfrm>
            <a:custGeom>
              <a:avLst/>
              <a:gdLst/>
              <a:ahLst/>
              <a:cxnLst>
                <a:cxn ang="0">
                  <a:pos x="0" y="2657"/>
                </a:cxn>
                <a:cxn ang="0">
                  <a:pos x="43" y="2657"/>
                </a:cxn>
                <a:cxn ang="0">
                  <a:pos x="43" y="2661"/>
                </a:cxn>
                <a:cxn ang="0">
                  <a:pos x="0" y="2661"/>
                </a:cxn>
                <a:cxn ang="0">
                  <a:pos x="0" y="2657"/>
                </a:cxn>
                <a:cxn ang="0">
                  <a:pos x="0" y="2323"/>
                </a:cxn>
                <a:cxn ang="0">
                  <a:pos x="43" y="2323"/>
                </a:cxn>
                <a:cxn ang="0">
                  <a:pos x="43" y="2328"/>
                </a:cxn>
                <a:cxn ang="0">
                  <a:pos x="0" y="2328"/>
                </a:cxn>
                <a:cxn ang="0">
                  <a:pos x="0" y="2323"/>
                </a:cxn>
                <a:cxn ang="0">
                  <a:pos x="0" y="1990"/>
                </a:cxn>
                <a:cxn ang="0">
                  <a:pos x="43" y="1990"/>
                </a:cxn>
                <a:cxn ang="0">
                  <a:pos x="43" y="1995"/>
                </a:cxn>
                <a:cxn ang="0">
                  <a:pos x="0" y="1995"/>
                </a:cxn>
                <a:cxn ang="0">
                  <a:pos x="0" y="1990"/>
                </a:cxn>
                <a:cxn ang="0">
                  <a:pos x="0" y="1662"/>
                </a:cxn>
                <a:cxn ang="0">
                  <a:pos x="43" y="1662"/>
                </a:cxn>
                <a:cxn ang="0">
                  <a:pos x="43" y="1666"/>
                </a:cxn>
                <a:cxn ang="0">
                  <a:pos x="0" y="1666"/>
                </a:cxn>
                <a:cxn ang="0">
                  <a:pos x="0" y="1662"/>
                </a:cxn>
                <a:cxn ang="0">
                  <a:pos x="0" y="1328"/>
                </a:cxn>
                <a:cxn ang="0">
                  <a:pos x="43" y="1328"/>
                </a:cxn>
                <a:cxn ang="0">
                  <a:pos x="43" y="1333"/>
                </a:cxn>
                <a:cxn ang="0">
                  <a:pos x="0" y="1333"/>
                </a:cxn>
                <a:cxn ang="0">
                  <a:pos x="0" y="1328"/>
                </a:cxn>
                <a:cxn ang="0">
                  <a:pos x="0" y="995"/>
                </a:cxn>
                <a:cxn ang="0">
                  <a:pos x="43" y="995"/>
                </a:cxn>
                <a:cxn ang="0">
                  <a:pos x="43" y="1000"/>
                </a:cxn>
                <a:cxn ang="0">
                  <a:pos x="0" y="1000"/>
                </a:cxn>
                <a:cxn ang="0">
                  <a:pos x="0" y="995"/>
                </a:cxn>
                <a:cxn ang="0">
                  <a:pos x="0" y="667"/>
                </a:cxn>
                <a:cxn ang="0">
                  <a:pos x="43" y="667"/>
                </a:cxn>
                <a:cxn ang="0">
                  <a:pos x="43" y="671"/>
                </a:cxn>
                <a:cxn ang="0">
                  <a:pos x="0" y="671"/>
                </a:cxn>
                <a:cxn ang="0">
                  <a:pos x="0" y="667"/>
                </a:cxn>
                <a:cxn ang="0">
                  <a:pos x="0" y="333"/>
                </a:cxn>
                <a:cxn ang="0">
                  <a:pos x="43" y="333"/>
                </a:cxn>
                <a:cxn ang="0">
                  <a:pos x="43" y="338"/>
                </a:cxn>
                <a:cxn ang="0">
                  <a:pos x="0" y="338"/>
                </a:cxn>
                <a:cxn ang="0">
                  <a:pos x="0" y="333"/>
                </a:cxn>
                <a:cxn ang="0">
                  <a:pos x="0" y="0"/>
                </a:cxn>
                <a:cxn ang="0">
                  <a:pos x="43" y="0"/>
                </a:cxn>
                <a:cxn ang="0">
                  <a:pos x="43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43" h="2661">
                  <a:moveTo>
                    <a:pt x="0" y="2657"/>
                  </a:moveTo>
                  <a:lnTo>
                    <a:pt x="43" y="2657"/>
                  </a:lnTo>
                  <a:lnTo>
                    <a:pt x="43" y="2661"/>
                  </a:lnTo>
                  <a:lnTo>
                    <a:pt x="0" y="2661"/>
                  </a:lnTo>
                  <a:lnTo>
                    <a:pt x="0" y="2657"/>
                  </a:lnTo>
                  <a:close/>
                  <a:moveTo>
                    <a:pt x="0" y="2323"/>
                  </a:moveTo>
                  <a:lnTo>
                    <a:pt x="43" y="2323"/>
                  </a:lnTo>
                  <a:lnTo>
                    <a:pt x="43" y="2328"/>
                  </a:lnTo>
                  <a:lnTo>
                    <a:pt x="0" y="2328"/>
                  </a:lnTo>
                  <a:lnTo>
                    <a:pt x="0" y="2323"/>
                  </a:lnTo>
                  <a:close/>
                  <a:moveTo>
                    <a:pt x="0" y="1990"/>
                  </a:moveTo>
                  <a:lnTo>
                    <a:pt x="43" y="1990"/>
                  </a:lnTo>
                  <a:lnTo>
                    <a:pt x="43" y="1995"/>
                  </a:lnTo>
                  <a:lnTo>
                    <a:pt x="0" y="1995"/>
                  </a:lnTo>
                  <a:lnTo>
                    <a:pt x="0" y="1990"/>
                  </a:lnTo>
                  <a:close/>
                  <a:moveTo>
                    <a:pt x="0" y="1662"/>
                  </a:moveTo>
                  <a:lnTo>
                    <a:pt x="43" y="1662"/>
                  </a:lnTo>
                  <a:lnTo>
                    <a:pt x="43" y="1666"/>
                  </a:lnTo>
                  <a:lnTo>
                    <a:pt x="0" y="1666"/>
                  </a:lnTo>
                  <a:lnTo>
                    <a:pt x="0" y="1662"/>
                  </a:lnTo>
                  <a:close/>
                  <a:moveTo>
                    <a:pt x="0" y="1328"/>
                  </a:moveTo>
                  <a:lnTo>
                    <a:pt x="43" y="1328"/>
                  </a:lnTo>
                  <a:lnTo>
                    <a:pt x="43" y="1333"/>
                  </a:lnTo>
                  <a:lnTo>
                    <a:pt x="0" y="1333"/>
                  </a:lnTo>
                  <a:lnTo>
                    <a:pt x="0" y="1328"/>
                  </a:lnTo>
                  <a:close/>
                  <a:moveTo>
                    <a:pt x="0" y="995"/>
                  </a:moveTo>
                  <a:lnTo>
                    <a:pt x="43" y="995"/>
                  </a:lnTo>
                  <a:lnTo>
                    <a:pt x="43" y="1000"/>
                  </a:lnTo>
                  <a:lnTo>
                    <a:pt x="0" y="1000"/>
                  </a:lnTo>
                  <a:lnTo>
                    <a:pt x="0" y="995"/>
                  </a:lnTo>
                  <a:close/>
                  <a:moveTo>
                    <a:pt x="0" y="667"/>
                  </a:moveTo>
                  <a:lnTo>
                    <a:pt x="43" y="667"/>
                  </a:lnTo>
                  <a:lnTo>
                    <a:pt x="43" y="671"/>
                  </a:lnTo>
                  <a:lnTo>
                    <a:pt x="0" y="671"/>
                  </a:lnTo>
                  <a:lnTo>
                    <a:pt x="0" y="667"/>
                  </a:lnTo>
                  <a:close/>
                  <a:moveTo>
                    <a:pt x="0" y="333"/>
                  </a:moveTo>
                  <a:lnTo>
                    <a:pt x="43" y="333"/>
                  </a:lnTo>
                  <a:lnTo>
                    <a:pt x="43" y="338"/>
                  </a:lnTo>
                  <a:lnTo>
                    <a:pt x="0" y="338"/>
                  </a:lnTo>
                  <a:lnTo>
                    <a:pt x="0" y="333"/>
                  </a:lnTo>
                  <a:close/>
                  <a:moveTo>
                    <a:pt x="0" y="0"/>
                  </a:moveTo>
                  <a:lnTo>
                    <a:pt x="43" y="0"/>
                  </a:lnTo>
                  <a:lnTo>
                    <a:pt x="43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66" name="Rectangle 10"/>
            <p:cNvSpPr>
              <a:spLocks noChangeArrowheads="1"/>
            </p:cNvSpPr>
            <p:nvPr/>
          </p:nvSpPr>
          <p:spPr bwMode="auto">
            <a:xfrm>
              <a:off x="1549834" y="3379604"/>
              <a:ext cx="2113549" cy="2079"/>
            </a:xfrm>
            <a:prstGeom prst="rect">
              <a:avLst/>
            </a:pr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67" name="Freeform 11"/>
            <p:cNvSpPr>
              <a:spLocks noEditPoints="1"/>
            </p:cNvSpPr>
            <p:nvPr/>
          </p:nvSpPr>
          <p:spPr bwMode="auto">
            <a:xfrm>
              <a:off x="1548284" y="3380643"/>
              <a:ext cx="2116133" cy="1975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8"/>
                </a:cxn>
                <a:cxn ang="0">
                  <a:pos x="0" y="38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824" y="0"/>
                </a:cxn>
                <a:cxn ang="0">
                  <a:pos x="824" y="38"/>
                </a:cxn>
                <a:cxn ang="0">
                  <a:pos x="819" y="38"/>
                </a:cxn>
                <a:cxn ang="0">
                  <a:pos x="819" y="0"/>
                </a:cxn>
                <a:cxn ang="0">
                  <a:pos x="824" y="0"/>
                </a:cxn>
                <a:cxn ang="0">
                  <a:pos x="1643" y="0"/>
                </a:cxn>
                <a:cxn ang="0">
                  <a:pos x="1643" y="38"/>
                </a:cxn>
                <a:cxn ang="0">
                  <a:pos x="1638" y="38"/>
                </a:cxn>
                <a:cxn ang="0">
                  <a:pos x="1638" y="0"/>
                </a:cxn>
                <a:cxn ang="0">
                  <a:pos x="1643" y="0"/>
                </a:cxn>
                <a:cxn ang="0">
                  <a:pos x="2462" y="0"/>
                </a:cxn>
                <a:cxn ang="0">
                  <a:pos x="2462" y="38"/>
                </a:cxn>
                <a:cxn ang="0">
                  <a:pos x="2457" y="38"/>
                </a:cxn>
                <a:cxn ang="0">
                  <a:pos x="2457" y="0"/>
                </a:cxn>
                <a:cxn ang="0">
                  <a:pos x="2462" y="0"/>
                </a:cxn>
                <a:cxn ang="0">
                  <a:pos x="3281" y="0"/>
                </a:cxn>
                <a:cxn ang="0">
                  <a:pos x="3281" y="38"/>
                </a:cxn>
                <a:cxn ang="0">
                  <a:pos x="3276" y="38"/>
                </a:cxn>
                <a:cxn ang="0">
                  <a:pos x="3276" y="0"/>
                </a:cxn>
                <a:cxn ang="0">
                  <a:pos x="3281" y="0"/>
                </a:cxn>
                <a:cxn ang="0">
                  <a:pos x="4095" y="0"/>
                </a:cxn>
                <a:cxn ang="0">
                  <a:pos x="4095" y="38"/>
                </a:cxn>
                <a:cxn ang="0">
                  <a:pos x="4090" y="38"/>
                </a:cxn>
                <a:cxn ang="0">
                  <a:pos x="4090" y="0"/>
                </a:cxn>
                <a:cxn ang="0">
                  <a:pos x="4095" y="0"/>
                </a:cxn>
              </a:cxnLst>
              <a:rect l="0" t="0" r="r" b="b"/>
              <a:pathLst>
                <a:path w="4095" h="38">
                  <a:moveTo>
                    <a:pt x="5" y="0"/>
                  </a:moveTo>
                  <a:lnTo>
                    <a:pt x="5" y="38"/>
                  </a:lnTo>
                  <a:lnTo>
                    <a:pt x="0" y="38"/>
                  </a:lnTo>
                  <a:lnTo>
                    <a:pt x="0" y="0"/>
                  </a:lnTo>
                  <a:lnTo>
                    <a:pt x="5" y="0"/>
                  </a:lnTo>
                  <a:close/>
                  <a:moveTo>
                    <a:pt x="824" y="0"/>
                  </a:moveTo>
                  <a:lnTo>
                    <a:pt x="824" y="38"/>
                  </a:lnTo>
                  <a:lnTo>
                    <a:pt x="819" y="38"/>
                  </a:lnTo>
                  <a:lnTo>
                    <a:pt x="819" y="0"/>
                  </a:lnTo>
                  <a:lnTo>
                    <a:pt x="824" y="0"/>
                  </a:lnTo>
                  <a:close/>
                  <a:moveTo>
                    <a:pt x="1643" y="0"/>
                  </a:moveTo>
                  <a:lnTo>
                    <a:pt x="1643" y="38"/>
                  </a:lnTo>
                  <a:lnTo>
                    <a:pt x="1638" y="38"/>
                  </a:lnTo>
                  <a:lnTo>
                    <a:pt x="1638" y="0"/>
                  </a:lnTo>
                  <a:lnTo>
                    <a:pt x="1643" y="0"/>
                  </a:lnTo>
                  <a:close/>
                  <a:moveTo>
                    <a:pt x="2462" y="0"/>
                  </a:moveTo>
                  <a:lnTo>
                    <a:pt x="2462" y="38"/>
                  </a:lnTo>
                  <a:lnTo>
                    <a:pt x="2457" y="38"/>
                  </a:lnTo>
                  <a:lnTo>
                    <a:pt x="2457" y="0"/>
                  </a:lnTo>
                  <a:lnTo>
                    <a:pt x="2462" y="0"/>
                  </a:lnTo>
                  <a:close/>
                  <a:moveTo>
                    <a:pt x="3281" y="0"/>
                  </a:moveTo>
                  <a:lnTo>
                    <a:pt x="3281" y="38"/>
                  </a:lnTo>
                  <a:lnTo>
                    <a:pt x="3276" y="38"/>
                  </a:lnTo>
                  <a:lnTo>
                    <a:pt x="3276" y="0"/>
                  </a:lnTo>
                  <a:lnTo>
                    <a:pt x="3281" y="0"/>
                  </a:lnTo>
                  <a:close/>
                  <a:moveTo>
                    <a:pt x="4095" y="0"/>
                  </a:moveTo>
                  <a:lnTo>
                    <a:pt x="4095" y="38"/>
                  </a:lnTo>
                  <a:lnTo>
                    <a:pt x="4090" y="38"/>
                  </a:lnTo>
                  <a:lnTo>
                    <a:pt x="4090" y="0"/>
                  </a:lnTo>
                  <a:lnTo>
                    <a:pt x="4095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2815380" y="2805241"/>
              <a:ext cx="851621" cy="267170"/>
            </a:xfrm>
            <a:custGeom>
              <a:avLst/>
              <a:gdLst/>
              <a:ahLst/>
              <a:cxnLst>
                <a:cxn ang="0">
                  <a:pos x="49" y="19"/>
                </a:cxn>
                <a:cxn ang="0">
                  <a:pos x="593" y="1699"/>
                </a:cxn>
                <a:cxn ang="0">
                  <a:pos x="570" y="1682"/>
                </a:cxn>
                <a:cxn ang="0">
                  <a:pos x="1114" y="1682"/>
                </a:cxn>
                <a:cxn ang="0">
                  <a:pos x="1674" y="1682"/>
                </a:cxn>
                <a:cxn ang="0">
                  <a:pos x="2218" y="1682"/>
                </a:cxn>
                <a:cxn ang="0">
                  <a:pos x="2778" y="1682"/>
                </a:cxn>
                <a:cxn ang="0">
                  <a:pos x="3322" y="1682"/>
                </a:cxn>
                <a:cxn ang="0">
                  <a:pos x="3866" y="1682"/>
                </a:cxn>
                <a:cxn ang="0">
                  <a:pos x="4426" y="1682"/>
                </a:cxn>
                <a:cxn ang="0">
                  <a:pos x="4970" y="1682"/>
                </a:cxn>
                <a:cxn ang="0">
                  <a:pos x="5514" y="1682"/>
                </a:cxn>
                <a:cxn ang="0">
                  <a:pos x="5538" y="1706"/>
                </a:cxn>
                <a:cxn ang="0">
                  <a:pos x="5514" y="1730"/>
                </a:cxn>
                <a:cxn ang="0">
                  <a:pos x="4970" y="1730"/>
                </a:cxn>
                <a:cxn ang="0">
                  <a:pos x="4426" y="1730"/>
                </a:cxn>
                <a:cxn ang="0">
                  <a:pos x="3866" y="1730"/>
                </a:cxn>
                <a:cxn ang="0">
                  <a:pos x="3322" y="1730"/>
                </a:cxn>
                <a:cxn ang="0">
                  <a:pos x="2778" y="1730"/>
                </a:cxn>
                <a:cxn ang="0">
                  <a:pos x="2218" y="1730"/>
                </a:cxn>
                <a:cxn ang="0">
                  <a:pos x="1674" y="1730"/>
                </a:cxn>
                <a:cxn ang="0">
                  <a:pos x="1114" y="1730"/>
                </a:cxn>
                <a:cxn ang="0">
                  <a:pos x="570" y="1730"/>
                </a:cxn>
                <a:cxn ang="0">
                  <a:pos x="548" y="1714"/>
                </a:cxn>
                <a:cxn ang="0">
                  <a:pos x="4" y="34"/>
                </a:cxn>
                <a:cxn ang="0">
                  <a:pos x="19" y="4"/>
                </a:cxn>
                <a:cxn ang="0">
                  <a:pos x="49" y="19"/>
                </a:cxn>
              </a:cxnLst>
              <a:rect l="0" t="0" r="r" b="b"/>
              <a:pathLst>
                <a:path w="5538" h="1730">
                  <a:moveTo>
                    <a:pt x="49" y="19"/>
                  </a:moveTo>
                  <a:lnTo>
                    <a:pt x="593" y="1699"/>
                  </a:lnTo>
                  <a:lnTo>
                    <a:pt x="570" y="1682"/>
                  </a:lnTo>
                  <a:lnTo>
                    <a:pt x="1114" y="1682"/>
                  </a:lnTo>
                  <a:lnTo>
                    <a:pt x="1674" y="1682"/>
                  </a:lnTo>
                  <a:lnTo>
                    <a:pt x="2218" y="1682"/>
                  </a:lnTo>
                  <a:lnTo>
                    <a:pt x="2778" y="1682"/>
                  </a:lnTo>
                  <a:lnTo>
                    <a:pt x="3322" y="1682"/>
                  </a:lnTo>
                  <a:lnTo>
                    <a:pt x="3866" y="1682"/>
                  </a:lnTo>
                  <a:lnTo>
                    <a:pt x="4426" y="1682"/>
                  </a:lnTo>
                  <a:lnTo>
                    <a:pt x="4970" y="1682"/>
                  </a:lnTo>
                  <a:lnTo>
                    <a:pt x="5514" y="1682"/>
                  </a:lnTo>
                  <a:cubicBezTo>
                    <a:pt x="5528" y="1682"/>
                    <a:pt x="5538" y="1693"/>
                    <a:pt x="5538" y="1706"/>
                  </a:cubicBezTo>
                  <a:cubicBezTo>
                    <a:pt x="5538" y="1720"/>
                    <a:pt x="5528" y="1730"/>
                    <a:pt x="5514" y="1730"/>
                  </a:cubicBezTo>
                  <a:lnTo>
                    <a:pt x="4970" y="1730"/>
                  </a:lnTo>
                  <a:lnTo>
                    <a:pt x="4426" y="1730"/>
                  </a:lnTo>
                  <a:lnTo>
                    <a:pt x="3866" y="1730"/>
                  </a:lnTo>
                  <a:lnTo>
                    <a:pt x="3322" y="1730"/>
                  </a:lnTo>
                  <a:lnTo>
                    <a:pt x="2778" y="1730"/>
                  </a:lnTo>
                  <a:lnTo>
                    <a:pt x="2218" y="1730"/>
                  </a:lnTo>
                  <a:lnTo>
                    <a:pt x="1674" y="1730"/>
                  </a:lnTo>
                  <a:lnTo>
                    <a:pt x="1114" y="1730"/>
                  </a:lnTo>
                  <a:lnTo>
                    <a:pt x="570" y="1730"/>
                  </a:lnTo>
                  <a:cubicBezTo>
                    <a:pt x="560" y="1730"/>
                    <a:pt x="551" y="1724"/>
                    <a:pt x="548" y="1714"/>
                  </a:cubicBezTo>
                  <a:lnTo>
                    <a:pt x="4" y="34"/>
                  </a:lnTo>
                  <a:cubicBezTo>
                    <a:pt x="0" y="21"/>
                    <a:pt x="6" y="8"/>
                    <a:pt x="19" y="4"/>
                  </a:cubicBezTo>
                  <a:cubicBezTo>
                    <a:pt x="32" y="0"/>
                    <a:pt x="45" y="6"/>
                    <a:pt x="49" y="19"/>
                  </a:cubicBezTo>
                  <a:close/>
                </a:path>
              </a:pathLst>
            </a:custGeom>
            <a:solidFill>
              <a:srgbClr val="7030A0"/>
            </a:solidFill>
            <a:ln w="7938" cap="flat">
              <a:solidFill>
                <a:srgbClr val="7030A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69" name="Freeform 13"/>
            <p:cNvSpPr>
              <a:spLocks/>
            </p:cNvSpPr>
            <p:nvPr/>
          </p:nvSpPr>
          <p:spPr bwMode="auto">
            <a:xfrm>
              <a:off x="2815380" y="2545349"/>
              <a:ext cx="851621" cy="267690"/>
            </a:xfrm>
            <a:custGeom>
              <a:avLst/>
              <a:gdLst/>
              <a:ahLst/>
              <a:cxnLst>
                <a:cxn ang="0">
                  <a:pos x="4" y="1697"/>
                </a:cxn>
                <a:cxn ang="0">
                  <a:pos x="548" y="17"/>
                </a:cxn>
                <a:cxn ang="0">
                  <a:pos x="570" y="0"/>
                </a:cxn>
                <a:cxn ang="0">
                  <a:pos x="1114" y="0"/>
                </a:cxn>
                <a:cxn ang="0">
                  <a:pos x="1674" y="0"/>
                </a:cxn>
                <a:cxn ang="0">
                  <a:pos x="2218" y="0"/>
                </a:cxn>
                <a:cxn ang="0">
                  <a:pos x="2778" y="0"/>
                </a:cxn>
                <a:cxn ang="0">
                  <a:pos x="3322" y="0"/>
                </a:cxn>
                <a:cxn ang="0">
                  <a:pos x="3866" y="0"/>
                </a:cxn>
                <a:cxn ang="0">
                  <a:pos x="4426" y="0"/>
                </a:cxn>
                <a:cxn ang="0">
                  <a:pos x="4970" y="0"/>
                </a:cxn>
                <a:cxn ang="0">
                  <a:pos x="5514" y="0"/>
                </a:cxn>
                <a:cxn ang="0">
                  <a:pos x="5538" y="24"/>
                </a:cxn>
                <a:cxn ang="0">
                  <a:pos x="5514" y="48"/>
                </a:cxn>
                <a:cxn ang="0">
                  <a:pos x="4970" y="48"/>
                </a:cxn>
                <a:cxn ang="0">
                  <a:pos x="4426" y="48"/>
                </a:cxn>
                <a:cxn ang="0">
                  <a:pos x="3866" y="48"/>
                </a:cxn>
                <a:cxn ang="0">
                  <a:pos x="3322" y="48"/>
                </a:cxn>
                <a:cxn ang="0">
                  <a:pos x="2778" y="48"/>
                </a:cxn>
                <a:cxn ang="0">
                  <a:pos x="2218" y="48"/>
                </a:cxn>
                <a:cxn ang="0">
                  <a:pos x="1674" y="48"/>
                </a:cxn>
                <a:cxn ang="0">
                  <a:pos x="1114" y="48"/>
                </a:cxn>
                <a:cxn ang="0">
                  <a:pos x="570" y="48"/>
                </a:cxn>
                <a:cxn ang="0">
                  <a:pos x="593" y="32"/>
                </a:cxn>
                <a:cxn ang="0">
                  <a:pos x="49" y="1712"/>
                </a:cxn>
                <a:cxn ang="0">
                  <a:pos x="19" y="1727"/>
                </a:cxn>
                <a:cxn ang="0">
                  <a:pos x="4" y="1697"/>
                </a:cxn>
              </a:cxnLst>
              <a:rect l="0" t="0" r="r" b="b"/>
              <a:pathLst>
                <a:path w="5538" h="1731">
                  <a:moveTo>
                    <a:pt x="4" y="1697"/>
                  </a:moveTo>
                  <a:lnTo>
                    <a:pt x="548" y="17"/>
                  </a:lnTo>
                  <a:cubicBezTo>
                    <a:pt x="551" y="7"/>
                    <a:pt x="560" y="0"/>
                    <a:pt x="570" y="0"/>
                  </a:cubicBezTo>
                  <a:lnTo>
                    <a:pt x="1114" y="0"/>
                  </a:lnTo>
                  <a:lnTo>
                    <a:pt x="1674" y="0"/>
                  </a:lnTo>
                  <a:lnTo>
                    <a:pt x="2218" y="0"/>
                  </a:lnTo>
                  <a:lnTo>
                    <a:pt x="2778" y="0"/>
                  </a:lnTo>
                  <a:lnTo>
                    <a:pt x="3322" y="0"/>
                  </a:lnTo>
                  <a:lnTo>
                    <a:pt x="3866" y="0"/>
                  </a:lnTo>
                  <a:lnTo>
                    <a:pt x="4426" y="0"/>
                  </a:lnTo>
                  <a:lnTo>
                    <a:pt x="4970" y="0"/>
                  </a:lnTo>
                  <a:lnTo>
                    <a:pt x="5514" y="0"/>
                  </a:lnTo>
                  <a:cubicBezTo>
                    <a:pt x="5528" y="0"/>
                    <a:pt x="5538" y="11"/>
                    <a:pt x="5538" y="24"/>
                  </a:cubicBezTo>
                  <a:cubicBezTo>
                    <a:pt x="5538" y="38"/>
                    <a:pt x="5528" y="48"/>
                    <a:pt x="5514" y="48"/>
                  </a:cubicBezTo>
                  <a:lnTo>
                    <a:pt x="4970" y="48"/>
                  </a:lnTo>
                  <a:lnTo>
                    <a:pt x="4426" y="48"/>
                  </a:lnTo>
                  <a:lnTo>
                    <a:pt x="3866" y="48"/>
                  </a:lnTo>
                  <a:lnTo>
                    <a:pt x="3322" y="48"/>
                  </a:lnTo>
                  <a:lnTo>
                    <a:pt x="2778" y="48"/>
                  </a:lnTo>
                  <a:lnTo>
                    <a:pt x="2218" y="48"/>
                  </a:lnTo>
                  <a:lnTo>
                    <a:pt x="1674" y="48"/>
                  </a:lnTo>
                  <a:lnTo>
                    <a:pt x="1114" y="48"/>
                  </a:lnTo>
                  <a:lnTo>
                    <a:pt x="570" y="48"/>
                  </a:lnTo>
                  <a:lnTo>
                    <a:pt x="593" y="32"/>
                  </a:lnTo>
                  <a:lnTo>
                    <a:pt x="49" y="1712"/>
                  </a:lnTo>
                  <a:cubicBezTo>
                    <a:pt x="45" y="1724"/>
                    <a:pt x="32" y="1731"/>
                    <a:pt x="19" y="1727"/>
                  </a:cubicBezTo>
                  <a:cubicBezTo>
                    <a:pt x="6" y="1723"/>
                    <a:pt x="0" y="1710"/>
                    <a:pt x="4" y="1697"/>
                  </a:cubicBezTo>
                  <a:close/>
                </a:path>
              </a:pathLst>
            </a:custGeom>
            <a:solidFill>
              <a:srgbClr val="7030A0"/>
            </a:solidFill>
            <a:ln w="7938" cap="flat">
              <a:solidFill>
                <a:srgbClr val="7030A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0" name="Oval 16"/>
            <p:cNvSpPr>
              <a:spLocks noChangeArrowheads="1"/>
            </p:cNvSpPr>
            <p:nvPr/>
          </p:nvSpPr>
          <p:spPr bwMode="auto">
            <a:xfrm>
              <a:off x="1787027" y="3264731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1" name="Oval 17"/>
            <p:cNvSpPr>
              <a:spLocks noChangeArrowheads="1"/>
            </p:cNvSpPr>
            <p:nvPr/>
          </p:nvSpPr>
          <p:spPr bwMode="auto">
            <a:xfrm>
              <a:off x="1871776" y="3225228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2" name="Oval 18"/>
            <p:cNvSpPr>
              <a:spLocks noChangeArrowheads="1"/>
            </p:cNvSpPr>
            <p:nvPr/>
          </p:nvSpPr>
          <p:spPr bwMode="auto">
            <a:xfrm>
              <a:off x="1956524" y="2899842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3" name="Oval 19"/>
            <p:cNvSpPr>
              <a:spLocks noChangeArrowheads="1"/>
            </p:cNvSpPr>
            <p:nvPr/>
          </p:nvSpPr>
          <p:spPr bwMode="auto">
            <a:xfrm>
              <a:off x="2041273" y="2801083"/>
              <a:ext cx="31523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4" name="Oval 20"/>
            <p:cNvSpPr>
              <a:spLocks noChangeArrowheads="1"/>
            </p:cNvSpPr>
            <p:nvPr/>
          </p:nvSpPr>
          <p:spPr bwMode="auto">
            <a:xfrm>
              <a:off x="2125505" y="2916995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5" name="Oval 21"/>
            <p:cNvSpPr>
              <a:spLocks noChangeArrowheads="1"/>
            </p:cNvSpPr>
            <p:nvPr/>
          </p:nvSpPr>
          <p:spPr bwMode="auto">
            <a:xfrm>
              <a:off x="2210254" y="2737669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6" name="Oval 22"/>
            <p:cNvSpPr>
              <a:spLocks noChangeArrowheads="1"/>
            </p:cNvSpPr>
            <p:nvPr/>
          </p:nvSpPr>
          <p:spPr bwMode="auto">
            <a:xfrm>
              <a:off x="2295002" y="2675815"/>
              <a:ext cx="31523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7" name="Oval 23"/>
            <p:cNvSpPr>
              <a:spLocks noChangeArrowheads="1"/>
            </p:cNvSpPr>
            <p:nvPr/>
          </p:nvSpPr>
          <p:spPr bwMode="auto">
            <a:xfrm>
              <a:off x="2379234" y="2849943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8" name="Oval 24"/>
            <p:cNvSpPr>
              <a:spLocks noChangeArrowheads="1"/>
            </p:cNvSpPr>
            <p:nvPr/>
          </p:nvSpPr>
          <p:spPr bwMode="auto">
            <a:xfrm>
              <a:off x="2463983" y="2784970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79" name="Oval 25"/>
            <p:cNvSpPr>
              <a:spLocks noChangeArrowheads="1"/>
            </p:cNvSpPr>
            <p:nvPr/>
          </p:nvSpPr>
          <p:spPr bwMode="auto">
            <a:xfrm>
              <a:off x="2548732" y="2707002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80" name="Oval 26"/>
            <p:cNvSpPr>
              <a:spLocks noChangeArrowheads="1"/>
            </p:cNvSpPr>
            <p:nvPr/>
          </p:nvSpPr>
          <p:spPr bwMode="auto">
            <a:xfrm>
              <a:off x="2632963" y="2296372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81" name="Oval 27"/>
            <p:cNvSpPr>
              <a:spLocks noChangeArrowheads="1"/>
            </p:cNvSpPr>
            <p:nvPr/>
          </p:nvSpPr>
          <p:spPr bwMode="auto">
            <a:xfrm>
              <a:off x="2717712" y="2542750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82" name="Oval 28"/>
            <p:cNvSpPr>
              <a:spLocks noChangeArrowheads="1"/>
            </p:cNvSpPr>
            <p:nvPr/>
          </p:nvSpPr>
          <p:spPr bwMode="auto">
            <a:xfrm>
              <a:off x="2802461" y="2600966"/>
              <a:ext cx="32039" cy="32227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83" name="Rectangle 29"/>
            <p:cNvSpPr>
              <a:spLocks noChangeArrowheads="1"/>
            </p:cNvSpPr>
            <p:nvPr/>
          </p:nvSpPr>
          <p:spPr bwMode="auto">
            <a:xfrm>
              <a:off x="1385504" y="3334383"/>
              <a:ext cx="4648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4" name="Rectangle 30"/>
            <p:cNvSpPr>
              <a:spLocks noChangeArrowheads="1"/>
            </p:cNvSpPr>
            <p:nvPr/>
          </p:nvSpPr>
          <p:spPr bwMode="auto">
            <a:xfrm>
              <a:off x="1405141" y="3334383"/>
              <a:ext cx="195566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2.3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5" name="Rectangle 31"/>
            <p:cNvSpPr>
              <a:spLocks noChangeArrowheads="1"/>
            </p:cNvSpPr>
            <p:nvPr/>
          </p:nvSpPr>
          <p:spPr bwMode="auto">
            <a:xfrm>
              <a:off x="1385504" y="3162334"/>
              <a:ext cx="4648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6" name="Rectangle 32"/>
            <p:cNvSpPr>
              <a:spLocks noChangeArrowheads="1"/>
            </p:cNvSpPr>
            <p:nvPr/>
          </p:nvSpPr>
          <p:spPr bwMode="auto">
            <a:xfrm>
              <a:off x="1405141" y="3162334"/>
              <a:ext cx="195566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2.2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7" name="Rectangle 33"/>
            <p:cNvSpPr>
              <a:spLocks noChangeArrowheads="1"/>
            </p:cNvSpPr>
            <p:nvPr/>
          </p:nvSpPr>
          <p:spPr bwMode="auto">
            <a:xfrm>
              <a:off x="1385504" y="2989765"/>
              <a:ext cx="4648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8" name="Rectangle 34"/>
            <p:cNvSpPr>
              <a:spLocks noChangeArrowheads="1"/>
            </p:cNvSpPr>
            <p:nvPr/>
          </p:nvSpPr>
          <p:spPr bwMode="auto">
            <a:xfrm>
              <a:off x="1405141" y="2989765"/>
              <a:ext cx="195566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2.1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89" name="Rectangle 35"/>
            <p:cNvSpPr>
              <a:spLocks noChangeArrowheads="1"/>
            </p:cNvSpPr>
            <p:nvPr/>
          </p:nvSpPr>
          <p:spPr bwMode="auto">
            <a:xfrm>
              <a:off x="1435113" y="2818236"/>
              <a:ext cx="4648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0" name="Rectangle 36"/>
            <p:cNvSpPr>
              <a:spLocks noChangeArrowheads="1"/>
            </p:cNvSpPr>
            <p:nvPr/>
          </p:nvSpPr>
          <p:spPr bwMode="auto">
            <a:xfrm>
              <a:off x="1454750" y="2818236"/>
              <a:ext cx="7854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1" name="Rectangle 37"/>
            <p:cNvSpPr>
              <a:spLocks noChangeArrowheads="1"/>
            </p:cNvSpPr>
            <p:nvPr/>
          </p:nvSpPr>
          <p:spPr bwMode="auto">
            <a:xfrm>
              <a:off x="1385504" y="2645148"/>
              <a:ext cx="4648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2" name="Rectangle 38"/>
            <p:cNvSpPr>
              <a:spLocks noChangeArrowheads="1"/>
            </p:cNvSpPr>
            <p:nvPr/>
          </p:nvSpPr>
          <p:spPr bwMode="auto">
            <a:xfrm>
              <a:off x="1405141" y="2645148"/>
              <a:ext cx="195566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1.9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3" name="Rectangle 39"/>
            <p:cNvSpPr>
              <a:spLocks noChangeArrowheads="1"/>
            </p:cNvSpPr>
            <p:nvPr/>
          </p:nvSpPr>
          <p:spPr bwMode="auto">
            <a:xfrm>
              <a:off x="1385504" y="2472579"/>
              <a:ext cx="4648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4" name="Rectangle 40"/>
            <p:cNvSpPr>
              <a:spLocks noChangeArrowheads="1"/>
            </p:cNvSpPr>
            <p:nvPr/>
          </p:nvSpPr>
          <p:spPr bwMode="auto">
            <a:xfrm>
              <a:off x="1405141" y="2472579"/>
              <a:ext cx="195566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1.8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5" name="Rectangle 41"/>
            <p:cNvSpPr>
              <a:spLocks noChangeArrowheads="1"/>
            </p:cNvSpPr>
            <p:nvPr/>
          </p:nvSpPr>
          <p:spPr bwMode="auto">
            <a:xfrm>
              <a:off x="1385504" y="2300530"/>
              <a:ext cx="4648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6" name="Rectangle 42"/>
            <p:cNvSpPr>
              <a:spLocks noChangeArrowheads="1"/>
            </p:cNvSpPr>
            <p:nvPr/>
          </p:nvSpPr>
          <p:spPr bwMode="auto">
            <a:xfrm>
              <a:off x="1405141" y="2300530"/>
              <a:ext cx="195566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1.7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7" name="Rectangle 43"/>
            <p:cNvSpPr>
              <a:spLocks noChangeArrowheads="1"/>
            </p:cNvSpPr>
            <p:nvPr/>
          </p:nvSpPr>
          <p:spPr bwMode="auto">
            <a:xfrm>
              <a:off x="1385504" y="2127961"/>
              <a:ext cx="4648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8" name="Rectangle 44"/>
            <p:cNvSpPr>
              <a:spLocks noChangeArrowheads="1"/>
            </p:cNvSpPr>
            <p:nvPr/>
          </p:nvSpPr>
          <p:spPr bwMode="auto">
            <a:xfrm>
              <a:off x="1405141" y="2127961"/>
              <a:ext cx="195566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1.6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99" name="Rectangle 45"/>
            <p:cNvSpPr>
              <a:spLocks noChangeArrowheads="1"/>
            </p:cNvSpPr>
            <p:nvPr/>
          </p:nvSpPr>
          <p:spPr bwMode="auto">
            <a:xfrm>
              <a:off x="1385504" y="1956432"/>
              <a:ext cx="4648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0" name="Rectangle 46"/>
            <p:cNvSpPr>
              <a:spLocks noChangeArrowheads="1"/>
            </p:cNvSpPr>
            <p:nvPr/>
          </p:nvSpPr>
          <p:spPr bwMode="auto">
            <a:xfrm>
              <a:off x="1405141" y="1956432"/>
              <a:ext cx="195566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1.5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1" name="Rectangle 47"/>
            <p:cNvSpPr>
              <a:spLocks noChangeArrowheads="1"/>
            </p:cNvSpPr>
            <p:nvPr/>
          </p:nvSpPr>
          <p:spPr bwMode="auto">
            <a:xfrm>
              <a:off x="1481105" y="3421187"/>
              <a:ext cx="314189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1995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2" name="Rectangle 48"/>
            <p:cNvSpPr>
              <a:spLocks noChangeArrowheads="1"/>
            </p:cNvSpPr>
            <p:nvPr/>
          </p:nvSpPr>
          <p:spPr bwMode="auto">
            <a:xfrm>
              <a:off x="1903815" y="3421187"/>
              <a:ext cx="314189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2000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3" name="Rectangle 49"/>
            <p:cNvSpPr>
              <a:spLocks noChangeArrowheads="1"/>
            </p:cNvSpPr>
            <p:nvPr/>
          </p:nvSpPr>
          <p:spPr bwMode="auto">
            <a:xfrm>
              <a:off x="2327041" y="3421187"/>
              <a:ext cx="314189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2005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4" name="Rectangle 50"/>
            <p:cNvSpPr>
              <a:spLocks noChangeArrowheads="1"/>
            </p:cNvSpPr>
            <p:nvPr/>
          </p:nvSpPr>
          <p:spPr bwMode="auto">
            <a:xfrm>
              <a:off x="2749751" y="3421187"/>
              <a:ext cx="314189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2010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5" name="Rectangle 51"/>
            <p:cNvSpPr>
              <a:spLocks noChangeArrowheads="1"/>
            </p:cNvSpPr>
            <p:nvPr/>
          </p:nvSpPr>
          <p:spPr bwMode="auto">
            <a:xfrm>
              <a:off x="3172978" y="3421187"/>
              <a:ext cx="314189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2015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6" name="Rectangle 52"/>
            <p:cNvSpPr>
              <a:spLocks noChangeArrowheads="1"/>
            </p:cNvSpPr>
            <p:nvPr/>
          </p:nvSpPr>
          <p:spPr bwMode="auto">
            <a:xfrm>
              <a:off x="3595688" y="3421187"/>
              <a:ext cx="314189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2020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09" name="TextBox 108"/>
          <p:cNvSpPr txBox="1"/>
          <p:nvPr/>
        </p:nvSpPr>
        <p:spPr>
          <a:xfrm>
            <a:off x="1604868" y="1844824"/>
            <a:ext cx="10438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 smtClean="0"/>
              <a:t>Model N</a:t>
            </a:r>
            <a:endParaRPr lang="en-GB" dirty="0"/>
          </a:p>
        </p:txBody>
      </p:sp>
      <p:grpSp>
        <p:nvGrpSpPr>
          <p:cNvPr id="110" name="Group 109"/>
          <p:cNvGrpSpPr/>
          <p:nvPr/>
        </p:nvGrpSpPr>
        <p:grpSpPr>
          <a:xfrm>
            <a:off x="1280592" y="4005064"/>
            <a:ext cx="2721313" cy="1514502"/>
            <a:chOff x="558800" y="1441450"/>
            <a:chExt cx="7675965" cy="5094795"/>
          </a:xfrm>
        </p:grpSpPr>
        <p:sp>
          <p:nvSpPr>
            <p:cNvPr id="111" name="Rectangle 8"/>
            <p:cNvSpPr>
              <a:spLocks noChangeArrowheads="1"/>
            </p:cNvSpPr>
            <p:nvPr/>
          </p:nvSpPr>
          <p:spPr bwMode="auto">
            <a:xfrm>
              <a:off x="1058863" y="1573213"/>
              <a:ext cx="7938" cy="4217988"/>
            </a:xfrm>
            <a:prstGeom prst="rect">
              <a:avLst/>
            </a:pr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12" name="Freeform 9"/>
            <p:cNvSpPr>
              <a:spLocks noEditPoints="1"/>
            </p:cNvSpPr>
            <p:nvPr/>
          </p:nvSpPr>
          <p:spPr bwMode="auto">
            <a:xfrm>
              <a:off x="995363" y="1570038"/>
              <a:ext cx="68263" cy="4224338"/>
            </a:xfrm>
            <a:custGeom>
              <a:avLst/>
              <a:gdLst/>
              <a:ahLst/>
              <a:cxnLst>
                <a:cxn ang="0">
                  <a:pos x="0" y="2657"/>
                </a:cxn>
                <a:cxn ang="0">
                  <a:pos x="43" y="2657"/>
                </a:cxn>
                <a:cxn ang="0">
                  <a:pos x="43" y="2661"/>
                </a:cxn>
                <a:cxn ang="0">
                  <a:pos x="0" y="2661"/>
                </a:cxn>
                <a:cxn ang="0">
                  <a:pos x="0" y="2657"/>
                </a:cxn>
                <a:cxn ang="0">
                  <a:pos x="0" y="2323"/>
                </a:cxn>
                <a:cxn ang="0">
                  <a:pos x="43" y="2323"/>
                </a:cxn>
                <a:cxn ang="0">
                  <a:pos x="43" y="2328"/>
                </a:cxn>
                <a:cxn ang="0">
                  <a:pos x="0" y="2328"/>
                </a:cxn>
                <a:cxn ang="0">
                  <a:pos x="0" y="2323"/>
                </a:cxn>
                <a:cxn ang="0">
                  <a:pos x="0" y="1990"/>
                </a:cxn>
                <a:cxn ang="0">
                  <a:pos x="43" y="1990"/>
                </a:cxn>
                <a:cxn ang="0">
                  <a:pos x="43" y="1995"/>
                </a:cxn>
                <a:cxn ang="0">
                  <a:pos x="0" y="1995"/>
                </a:cxn>
                <a:cxn ang="0">
                  <a:pos x="0" y="1990"/>
                </a:cxn>
                <a:cxn ang="0">
                  <a:pos x="0" y="1662"/>
                </a:cxn>
                <a:cxn ang="0">
                  <a:pos x="43" y="1662"/>
                </a:cxn>
                <a:cxn ang="0">
                  <a:pos x="43" y="1666"/>
                </a:cxn>
                <a:cxn ang="0">
                  <a:pos x="0" y="1666"/>
                </a:cxn>
                <a:cxn ang="0">
                  <a:pos x="0" y="1662"/>
                </a:cxn>
                <a:cxn ang="0">
                  <a:pos x="0" y="1328"/>
                </a:cxn>
                <a:cxn ang="0">
                  <a:pos x="43" y="1328"/>
                </a:cxn>
                <a:cxn ang="0">
                  <a:pos x="43" y="1333"/>
                </a:cxn>
                <a:cxn ang="0">
                  <a:pos x="0" y="1333"/>
                </a:cxn>
                <a:cxn ang="0">
                  <a:pos x="0" y="1328"/>
                </a:cxn>
                <a:cxn ang="0">
                  <a:pos x="0" y="995"/>
                </a:cxn>
                <a:cxn ang="0">
                  <a:pos x="43" y="995"/>
                </a:cxn>
                <a:cxn ang="0">
                  <a:pos x="43" y="1000"/>
                </a:cxn>
                <a:cxn ang="0">
                  <a:pos x="0" y="1000"/>
                </a:cxn>
                <a:cxn ang="0">
                  <a:pos x="0" y="995"/>
                </a:cxn>
                <a:cxn ang="0">
                  <a:pos x="0" y="667"/>
                </a:cxn>
                <a:cxn ang="0">
                  <a:pos x="43" y="667"/>
                </a:cxn>
                <a:cxn ang="0">
                  <a:pos x="43" y="671"/>
                </a:cxn>
                <a:cxn ang="0">
                  <a:pos x="0" y="671"/>
                </a:cxn>
                <a:cxn ang="0">
                  <a:pos x="0" y="667"/>
                </a:cxn>
                <a:cxn ang="0">
                  <a:pos x="0" y="333"/>
                </a:cxn>
                <a:cxn ang="0">
                  <a:pos x="43" y="333"/>
                </a:cxn>
                <a:cxn ang="0">
                  <a:pos x="43" y="338"/>
                </a:cxn>
                <a:cxn ang="0">
                  <a:pos x="0" y="338"/>
                </a:cxn>
                <a:cxn ang="0">
                  <a:pos x="0" y="333"/>
                </a:cxn>
                <a:cxn ang="0">
                  <a:pos x="0" y="0"/>
                </a:cxn>
                <a:cxn ang="0">
                  <a:pos x="43" y="0"/>
                </a:cxn>
                <a:cxn ang="0">
                  <a:pos x="43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43" h="2661">
                  <a:moveTo>
                    <a:pt x="0" y="2657"/>
                  </a:moveTo>
                  <a:lnTo>
                    <a:pt x="43" y="2657"/>
                  </a:lnTo>
                  <a:lnTo>
                    <a:pt x="43" y="2661"/>
                  </a:lnTo>
                  <a:lnTo>
                    <a:pt x="0" y="2661"/>
                  </a:lnTo>
                  <a:lnTo>
                    <a:pt x="0" y="2657"/>
                  </a:lnTo>
                  <a:close/>
                  <a:moveTo>
                    <a:pt x="0" y="2323"/>
                  </a:moveTo>
                  <a:lnTo>
                    <a:pt x="43" y="2323"/>
                  </a:lnTo>
                  <a:lnTo>
                    <a:pt x="43" y="2328"/>
                  </a:lnTo>
                  <a:lnTo>
                    <a:pt x="0" y="2328"/>
                  </a:lnTo>
                  <a:lnTo>
                    <a:pt x="0" y="2323"/>
                  </a:lnTo>
                  <a:close/>
                  <a:moveTo>
                    <a:pt x="0" y="1990"/>
                  </a:moveTo>
                  <a:lnTo>
                    <a:pt x="43" y="1990"/>
                  </a:lnTo>
                  <a:lnTo>
                    <a:pt x="43" y="1995"/>
                  </a:lnTo>
                  <a:lnTo>
                    <a:pt x="0" y="1995"/>
                  </a:lnTo>
                  <a:lnTo>
                    <a:pt x="0" y="1990"/>
                  </a:lnTo>
                  <a:close/>
                  <a:moveTo>
                    <a:pt x="0" y="1662"/>
                  </a:moveTo>
                  <a:lnTo>
                    <a:pt x="43" y="1662"/>
                  </a:lnTo>
                  <a:lnTo>
                    <a:pt x="43" y="1666"/>
                  </a:lnTo>
                  <a:lnTo>
                    <a:pt x="0" y="1666"/>
                  </a:lnTo>
                  <a:lnTo>
                    <a:pt x="0" y="1662"/>
                  </a:lnTo>
                  <a:close/>
                  <a:moveTo>
                    <a:pt x="0" y="1328"/>
                  </a:moveTo>
                  <a:lnTo>
                    <a:pt x="43" y="1328"/>
                  </a:lnTo>
                  <a:lnTo>
                    <a:pt x="43" y="1333"/>
                  </a:lnTo>
                  <a:lnTo>
                    <a:pt x="0" y="1333"/>
                  </a:lnTo>
                  <a:lnTo>
                    <a:pt x="0" y="1328"/>
                  </a:lnTo>
                  <a:close/>
                  <a:moveTo>
                    <a:pt x="0" y="995"/>
                  </a:moveTo>
                  <a:lnTo>
                    <a:pt x="43" y="995"/>
                  </a:lnTo>
                  <a:lnTo>
                    <a:pt x="43" y="1000"/>
                  </a:lnTo>
                  <a:lnTo>
                    <a:pt x="0" y="1000"/>
                  </a:lnTo>
                  <a:lnTo>
                    <a:pt x="0" y="995"/>
                  </a:lnTo>
                  <a:close/>
                  <a:moveTo>
                    <a:pt x="0" y="667"/>
                  </a:moveTo>
                  <a:lnTo>
                    <a:pt x="43" y="667"/>
                  </a:lnTo>
                  <a:lnTo>
                    <a:pt x="43" y="671"/>
                  </a:lnTo>
                  <a:lnTo>
                    <a:pt x="0" y="671"/>
                  </a:lnTo>
                  <a:lnTo>
                    <a:pt x="0" y="667"/>
                  </a:lnTo>
                  <a:close/>
                  <a:moveTo>
                    <a:pt x="0" y="333"/>
                  </a:moveTo>
                  <a:lnTo>
                    <a:pt x="43" y="333"/>
                  </a:lnTo>
                  <a:lnTo>
                    <a:pt x="43" y="338"/>
                  </a:lnTo>
                  <a:lnTo>
                    <a:pt x="0" y="338"/>
                  </a:lnTo>
                  <a:lnTo>
                    <a:pt x="0" y="333"/>
                  </a:lnTo>
                  <a:close/>
                  <a:moveTo>
                    <a:pt x="0" y="0"/>
                  </a:moveTo>
                  <a:lnTo>
                    <a:pt x="43" y="0"/>
                  </a:lnTo>
                  <a:lnTo>
                    <a:pt x="43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13" name="Rectangle 10"/>
            <p:cNvSpPr>
              <a:spLocks noChangeArrowheads="1"/>
            </p:cNvSpPr>
            <p:nvPr/>
          </p:nvSpPr>
          <p:spPr bwMode="auto">
            <a:xfrm>
              <a:off x="1063625" y="5788025"/>
              <a:ext cx="6492875" cy="6350"/>
            </a:xfrm>
            <a:prstGeom prst="rect">
              <a:avLst/>
            </a:pr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14" name="Freeform 11"/>
            <p:cNvSpPr>
              <a:spLocks noEditPoints="1"/>
            </p:cNvSpPr>
            <p:nvPr/>
          </p:nvSpPr>
          <p:spPr bwMode="auto">
            <a:xfrm>
              <a:off x="1058863" y="5791200"/>
              <a:ext cx="6500813" cy="603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8"/>
                </a:cxn>
                <a:cxn ang="0">
                  <a:pos x="0" y="38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824" y="0"/>
                </a:cxn>
                <a:cxn ang="0">
                  <a:pos x="824" y="38"/>
                </a:cxn>
                <a:cxn ang="0">
                  <a:pos x="819" y="38"/>
                </a:cxn>
                <a:cxn ang="0">
                  <a:pos x="819" y="0"/>
                </a:cxn>
                <a:cxn ang="0">
                  <a:pos x="824" y="0"/>
                </a:cxn>
                <a:cxn ang="0">
                  <a:pos x="1643" y="0"/>
                </a:cxn>
                <a:cxn ang="0">
                  <a:pos x="1643" y="38"/>
                </a:cxn>
                <a:cxn ang="0">
                  <a:pos x="1638" y="38"/>
                </a:cxn>
                <a:cxn ang="0">
                  <a:pos x="1638" y="0"/>
                </a:cxn>
                <a:cxn ang="0">
                  <a:pos x="1643" y="0"/>
                </a:cxn>
                <a:cxn ang="0">
                  <a:pos x="2462" y="0"/>
                </a:cxn>
                <a:cxn ang="0">
                  <a:pos x="2462" y="38"/>
                </a:cxn>
                <a:cxn ang="0">
                  <a:pos x="2457" y="38"/>
                </a:cxn>
                <a:cxn ang="0">
                  <a:pos x="2457" y="0"/>
                </a:cxn>
                <a:cxn ang="0">
                  <a:pos x="2462" y="0"/>
                </a:cxn>
                <a:cxn ang="0">
                  <a:pos x="3281" y="0"/>
                </a:cxn>
                <a:cxn ang="0">
                  <a:pos x="3281" y="38"/>
                </a:cxn>
                <a:cxn ang="0">
                  <a:pos x="3276" y="38"/>
                </a:cxn>
                <a:cxn ang="0">
                  <a:pos x="3276" y="0"/>
                </a:cxn>
                <a:cxn ang="0">
                  <a:pos x="3281" y="0"/>
                </a:cxn>
                <a:cxn ang="0">
                  <a:pos x="4095" y="0"/>
                </a:cxn>
                <a:cxn ang="0">
                  <a:pos x="4095" y="38"/>
                </a:cxn>
                <a:cxn ang="0">
                  <a:pos x="4090" y="38"/>
                </a:cxn>
                <a:cxn ang="0">
                  <a:pos x="4090" y="0"/>
                </a:cxn>
                <a:cxn ang="0">
                  <a:pos x="4095" y="0"/>
                </a:cxn>
              </a:cxnLst>
              <a:rect l="0" t="0" r="r" b="b"/>
              <a:pathLst>
                <a:path w="4095" h="38">
                  <a:moveTo>
                    <a:pt x="5" y="0"/>
                  </a:moveTo>
                  <a:lnTo>
                    <a:pt x="5" y="38"/>
                  </a:lnTo>
                  <a:lnTo>
                    <a:pt x="0" y="38"/>
                  </a:lnTo>
                  <a:lnTo>
                    <a:pt x="0" y="0"/>
                  </a:lnTo>
                  <a:lnTo>
                    <a:pt x="5" y="0"/>
                  </a:lnTo>
                  <a:close/>
                  <a:moveTo>
                    <a:pt x="824" y="0"/>
                  </a:moveTo>
                  <a:lnTo>
                    <a:pt x="824" y="38"/>
                  </a:lnTo>
                  <a:lnTo>
                    <a:pt x="819" y="38"/>
                  </a:lnTo>
                  <a:lnTo>
                    <a:pt x="819" y="0"/>
                  </a:lnTo>
                  <a:lnTo>
                    <a:pt x="824" y="0"/>
                  </a:lnTo>
                  <a:close/>
                  <a:moveTo>
                    <a:pt x="1643" y="0"/>
                  </a:moveTo>
                  <a:lnTo>
                    <a:pt x="1643" y="38"/>
                  </a:lnTo>
                  <a:lnTo>
                    <a:pt x="1638" y="38"/>
                  </a:lnTo>
                  <a:lnTo>
                    <a:pt x="1638" y="0"/>
                  </a:lnTo>
                  <a:lnTo>
                    <a:pt x="1643" y="0"/>
                  </a:lnTo>
                  <a:close/>
                  <a:moveTo>
                    <a:pt x="2462" y="0"/>
                  </a:moveTo>
                  <a:lnTo>
                    <a:pt x="2462" y="38"/>
                  </a:lnTo>
                  <a:lnTo>
                    <a:pt x="2457" y="38"/>
                  </a:lnTo>
                  <a:lnTo>
                    <a:pt x="2457" y="0"/>
                  </a:lnTo>
                  <a:lnTo>
                    <a:pt x="2462" y="0"/>
                  </a:lnTo>
                  <a:close/>
                  <a:moveTo>
                    <a:pt x="3281" y="0"/>
                  </a:moveTo>
                  <a:lnTo>
                    <a:pt x="3281" y="38"/>
                  </a:lnTo>
                  <a:lnTo>
                    <a:pt x="3276" y="38"/>
                  </a:lnTo>
                  <a:lnTo>
                    <a:pt x="3276" y="0"/>
                  </a:lnTo>
                  <a:lnTo>
                    <a:pt x="3281" y="0"/>
                  </a:lnTo>
                  <a:close/>
                  <a:moveTo>
                    <a:pt x="4095" y="0"/>
                  </a:moveTo>
                  <a:lnTo>
                    <a:pt x="4095" y="38"/>
                  </a:lnTo>
                  <a:lnTo>
                    <a:pt x="4090" y="38"/>
                  </a:lnTo>
                  <a:lnTo>
                    <a:pt x="4090" y="0"/>
                  </a:lnTo>
                  <a:lnTo>
                    <a:pt x="4095" y="0"/>
                  </a:lnTo>
                  <a:close/>
                </a:path>
              </a:pathLst>
            </a:custGeom>
            <a:solidFill>
              <a:srgbClr val="868686"/>
            </a:solidFill>
            <a:ln w="7938" cap="flat">
              <a:solidFill>
                <a:srgbClr val="868686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15" name="Freeform 14"/>
            <p:cNvSpPr>
              <a:spLocks noEditPoints="1"/>
            </p:cNvSpPr>
            <p:nvPr/>
          </p:nvSpPr>
          <p:spPr bwMode="auto">
            <a:xfrm>
              <a:off x="4949825" y="3443288"/>
              <a:ext cx="2546350" cy="1849438"/>
            </a:xfrm>
            <a:custGeom>
              <a:avLst/>
              <a:gdLst/>
              <a:ahLst/>
              <a:cxnLst>
                <a:cxn ang="0">
                  <a:pos x="95" y="181"/>
                </a:cxn>
                <a:cxn ang="0">
                  <a:pos x="18" y="5"/>
                </a:cxn>
                <a:cxn ang="0">
                  <a:pos x="241" y="458"/>
                </a:cxn>
                <a:cxn ang="0">
                  <a:pos x="140" y="345"/>
                </a:cxn>
                <a:cxn ang="0">
                  <a:pos x="318" y="634"/>
                </a:cxn>
                <a:cxn ang="0">
                  <a:pos x="332" y="785"/>
                </a:cxn>
                <a:cxn ang="0">
                  <a:pos x="318" y="634"/>
                </a:cxn>
                <a:cxn ang="0">
                  <a:pos x="497" y="1106"/>
                </a:cxn>
                <a:cxn ang="0">
                  <a:pos x="421" y="929"/>
                </a:cxn>
                <a:cxn ang="0">
                  <a:pos x="593" y="1266"/>
                </a:cxn>
                <a:cxn ang="0">
                  <a:pos x="681" y="1379"/>
                </a:cxn>
                <a:cxn ang="0">
                  <a:pos x="549" y="1285"/>
                </a:cxn>
                <a:cxn ang="0">
                  <a:pos x="587" y="1250"/>
                </a:cxn>
                <a:cxn ang="0">
                  <a:pos x="926" y="1609"/>
                </a:cxn>
                <a:cxn ang="0">
                  <a:pos x="786" y="1477"/>
                </a:cxn>
                <a:cxn ang="0">
                  <a:pos x="1132" y="1770"/>
                </a:cxn>
                <a:cxn ang="0">
                  <a:pos x="1178" y="1830"/>
                </a:cxn>
                <a:cxn ang="0">
                  <a:pos x="1099" y="1805"/>
                </a:cxn>
                <a:cxn ang="0">
                  <a:pos x="1065" y="1707"/>
                </a:cxn>
                <a:cxn ang="0">
                  <a:pos x="1455" y="2020"/>
                </a:cxn>
                <a:cxn ang="0">
                  <a:pos x="1297" y="1912"/>
                </a:cxn>
                <a:cxn ang="0">
                  <a:pos x="1689" y="2152"/>
                </a:cxn>
                <a:cxn ang="0">
                  <a:pos x="1701" y="2215"/>
                </a:cxn>
                <a:cxn ang="0">
                  <a:pos x="1574" y="2102"/>
                </a:cxn>
                <a:cxn ang="0">
                  <a:pos x="2012" y="2351"/>
                </a:cxn>
                <a:cxn ang="0">
                  <a:pos x="1864" y="2316"/>
                </a:cxn>
                <a:cxn ang="0">
                  <a:pos x="2175" y="2452"/>
                </a:cxn>
                <a:cxn ang="0">
                  <a:pos x="2309" y="2554"/>
                </a:cxn>
                <a:cxn ang="0">
                  <a:pos x="2150" y="2493"/>
                </a:cxn>
                <a:cxn ang="0">
                  <a:pos x="2470" y="2609"/>
                </a:cxn>
                <a:cxn ang="0">
                  <a:pos x="2576" y="2718"/>
                </a:cxn>
                <a:cxn ang="0">
                  <a:pos x="2470" y="2609"/>
                </a:cxn>
                <a:cxn ang="0">
                  <a:pos x="2897" y="2827"/>
                </a:cxn>
                <a:cxn ang="0">
                  <a:pos x="2768" y="2817"/>
                </a:cxn>
                <a:cxn ang="0">
                  <a:pos x="2769" y="2763"/>
                </a:cxn>
                <a:cxn ang="0">
                  <a:pos x="3208" y="3010"/>
                </a:cxn>
                <a:cxn ang="0">
                  <a:pos x="3037" y="2924"/>
                </a:cxn>
                <a:cxn ang="0">
                  <a:pos x="3501" y="3119"/>
                </a:cxn>
                <a:cxn ang="0">
                  <a:pos x="3350" y="3105"/>
                </a:cxn>
                <a:cxn ang="0">
                  <a:pos x="3676" y="3197"/>
                </a:cxn>
                <a:cxn ang="0">
                  <a:pos x="3789" y="3299"/>
                </a:cxn>
                <a:cxn ang="0">
                  <a:pos x="3676" y="3197"/>
                </a:cxn>
                <a:cxn ang="0">
                  <a:pos x="4132" y="3413"/>
                </a:cxn>
                <a:cxn ang="0">
                  <a:pos x="3953" y="3342"/>
                </a:cxn>
                <a:cxn ang="0">
                  <a:pos x="4430" y="3507"/>
                </a:cxn>
                <a:cxn ang="0">
                  <a:pos x="4279" y="3498"/>
                </a:cxn>
                <a:cxn ang="0">
                  <a:pos x="4609" y="3575"/>
                </a:cxn>
                <a:cxn ang="0">
                  <a:pos x="4727" y="3672"/>
                </a:cxn>
                <a:cxn ang="0">
                  <a:pos x="4609" y="3575"/>
                </a:cxn>
                <a:cxn ang="0">
                  <a:pos x="5058" y="3747"/>
                </a:cxn>
                <a:cxn ang="0">
                  <a:pos x="4963" y="3762"/>
                </a:cxn>
                <a:cxn ang="0">
                  <a:pos x="4923" y="3695"/>
                </a:cxn>
                <a:cxn ang="0">
                  <a:pos x="5385" y="3898"/>
                </a:cxn>
                <a:cxn ang="0">
                  <a:pos x="5206" y="3829"/>
                </a:cxn>
              </a:cxnLst>
              <a:rect l="0" t="0" r="r" b="b"/>
              <a:pathLst>
                <a:path w="5390" h="3916">
                  <a:moveTo>
                    <a:pt x="49" y="18"/>
                  </a:moveTo>
                  <a:lnTo>
                    <a:pt x="107" y="150"/>
                  </a:lnTo>
                  <a:cubicBezTo>
                    <a:pt x="112" y="162"/>
                    <a:pt x="107" y="176"/>
                    <a:pt x="95" y="181"/>
                  </a:cubicBezTo>
                  <a:cubicBezTo>
                    <a:pt x="82" y="187"/>
                    <a:pt x="68" y="181"/>
                    <a:pt x="63" y="169"/>
                  </a:cubicBezTo>
                  <a:lnTo>
                    <a:pt x="5" y="37"/>
                  </a:lnTo>
                  <a:cubicBezTo>
                    <a:pt x="0" y="25"/>
                    <a:pt x="6" y="11"/>
                    <a:pt x="18" y="5"/>
                  </a:cubicBezTo>
                  <a:cubicBezTo>
                    <a:pt x="30" y="0"/>
                    <a:pt x="44" y="6"/>
                    <a:pt x="49" y="18"/>
                  </a:cubicBezTo>
                  <a:close/>
                  <a:moveTo>
                    <a:pt x="184" y="326"/>
                  </a:moveTo>
                  <a:lnTo>
                    <a:pt x="241" y="458"/>
                  </a:lnTo>
                  <a:cubicBezTo>
                    <a:pt x="247" y="470"/>
                    <a:pt x="241" y="484"/>
                    <a:pt x="229" y="489"/>
                  </a:cubicBezTo>
                  <a:cubicBezTo>
                    <a:pt x="217" y="495"/>
                    <a:pt x="203" y="489"/>
                    <a:pt x="197" y="477"/>
                  </a:cubicBezTo>
                  <a:lnTo>
                    <a:pt x="140" y="345"/>
                  </a:lnTo>
                  <a:cubicBezTo>
                    <a:pt x="134" y="333"/>
                    <a:pt x="140" y="319"/>
                    <a:pt x="152" y="313"/>
                  </a:cubicBezTo>
                  <a:cubicBezTo>
                    <a:pt x="164" y="308"/>
                    <a:pt x="178" y="314"/>
                    <a:pt x="184" y="326"/>
                  </a:cubicBezTo>
                  <a:close/>
                  <a:moveTo>
                    <a:pt x="318" y="634"/>
                  </a:moveTo>
                  <a:lnTo>
                    <a:pt x="376" y="766"/>
                  </a:lnTo>
                  <a:cubicBezTo>
                    <a:pt x="381" y="778"/>
                    <a:pt x="375" y="792"/>
                    <a:pt x="363" y="797"/>
                  </a:cubicBezTo>
                  <a:cubicBezTo>
                    <a:pt x="351" y="803"/>
                    <a:pt x="337" y="797"/>
                    <a:pt x="332" y="785"/>
                  </a:cubicBezTo>
                  <a:lnTo>
                    <a:pt x="274" y="653"/>
                  </a:lnTo>
                  <a:cubicBezTo>
                    <a:pt x="269" y="641"/>
                    <a:pt x="274" y="627"/>
                    <a:pt x="286" y="621"/>
                  </a:cubicBezTo>
                  <a:cubicBezTo>
                    <a:pt x="299" y="616"/>
                    <a:pt x="313" y="622"/>
                    <a:pt x="318" y="634"/>
                  </a:cubicBezTo>
                  <a:close/>
                  <a:moveTo>
                    <a:pt x="452" y="942"/>
                  </a:moveTo>
                  <a:lnTo>
                    <a:pt x="510" y="1074"/>
                  </a:lnTo>
                  <a:cubicBezTo>
                    <a:pt x="515" y="1086"/>
                    <a:pt x="510" y="1100"/>
                    <a:pt x="497" y="1106"/>
                  </a:cubicBezTo>
                  <a:cubicBezTo>
                    <a:pt x="485" y="1111"/>
                    <a:pt x="471" y="1105"/>
                    <a:pt x="466" y="1093"/>
                  </a:cubicBezTo>
                  <a:lnTo>
                    <a:pt x="408" y="961"/>
                  </a:lnTo>
                  <a:cubicBezTo>
                    <a:pt x="403" y="949"/>
                    <a:pt x="409" y="935"/>
                    <a:pt x="421" y="929"/>
                  </a:cubicBezTo>
                  <a:cubicBezTo>
                    <a:pt x="433" y="924"/>
                    <a:pt x="447" y="930"/>
                    <a:pt x="452" y="942"/>
                  </a:cubicBezTo>
                  <a:close/>
                  <a:moveTo>
                    <a:pt x="587" y="1250"/>
                  </a:moveTo>
                  <a:lnTo>
                    <a:pt x="593" y="1266"/>
                  </a:lnTo>
                  <a:lnTo>
                    <a:pt x="588" y="1258"/>
                  </a:lnTo>
                  <a:lnTo>
                    <a:pt x="680" y="1345"/>
                  </a:lnTo>
                  <a:cubicBezTo>
                    <a:pt x="690" y="1354"/>
                    <a:pt x="690" y="1369"/>
                    <a:pt x="681" y="1379"/>
                  </a:cubicBezTo>
                  <a:cubicBezTo>
                    <a:pt x="672" y="1388"/>
                    <a:pt x="657" y="1389"/>
                    <a:pt x="647" y="1380"/>
                  </a:cubicBezTo>
                  <a:lnTo>
                    <a:pt x="555" y="1293"/>
                  </a:lnTo>
                  <a:cubicBezTo>
                    <a:pt x="553" y="1291"/>
                    <a:pt x="551" y="1288"/>
                    <a:pt x="549" y="1285"/>
                  </a:cubicBezTo>
                  <a:lnTo>
                    <a:pt x="543" y="1269"/>
                  </a:lnTo>
                  <a:cubicBezTo>
                    <a:pt x="537" y="1257"/>
                    <a:pt x="543" y="1243"/>
                    <a:pt x="555" y="1238"/>
                  </a:cubicBezTo>
                  <a:cubicBezTo>
                    <a:pt x="567" y="1232"/>
                    <a:pt x="581" y="1238"/>
                    <a:pt x="587" y="1250"/>
                  </a:cubicBezTo>
                  <a:close/>
                  <a:moveTo>
                    <a:pt x="820" y="1476"/>
                  </a:moveTo>
                  <a:lnTo>
                    <a:pt x="925" y="1575"/>
                  </a:lnTo>
                  <a:cubicBezTo>
                    <a:pt x="934" y="1584"/>
                    <a:pt x="935" y="1599"/>
                    <a:pt x="926" y="1609"/>
                  </a:cubicBezTo>
                  <a:cubicBezTo>
                    <a:pt x="917" y="1619"/>
                    <a:pt x="902" y="1619"/>
                    <a:pt x="892" y="1610"/>
                  </a:cubicBezTo>
                  <a:lnTo>
                    <a:pt x="787" y="1511"/>
                  </a:lnTo>
                  <a:cubicBezTo>
                    <a:pt x="777" y="1502"/>
                    <a:pt x="777" y="1487"/>
                    <a:pt x="786" y="1477"/>
                  </a:cubicBezTo>
                  <a:cubicBezTo>
                    <a:pt x="795" y="1468"/>
                    <a:pt x="810" y="1467"/>
                    <a:pt x="820" y="1476"/>
                  </a:cubicBezTo>
                  <a:close/>
                  <a:moveTo>
                    <a:pt x="1065" y="1707"/>
                  </a:moveTo>
                  <a:lnTo>
                    <a:pt x="1132" y="1770"/>
                  </a:lnTo>
                  <a:lnTo>
                    <a:pt x="1129" y="1768"/>
                  </a:lnTo>
                  <a:lnTo>
                    <a:pt x="1172" y="1797"/>
                  </a:lnTo>
                  <a:cubicBezTo>
                    <a:pt x="1182" y="1804"/>
                    <a:pt x="1185" y="1819"/>
                    <a:pt x="1178" y="1830"/>
                  </a:cubicBezTo>
                  <a:cubicBezTo>
                    <a:pt x="1170" y="1841"/>
                    <a:pt x="1155" y="1844"/>
                    <a:pt x="1144" y="1836"/>
                  </a:cubicBezTo>
                  <a:lnTo>
                    <a:pt x="1102" y="1807"/>
                  </a:lnTo>
                  <a:cubicBezTo>
                    <a:pt x="1101" y="1807"/>
                    <a:pt x="1100" y="1806"/>
                    <a:pt x="1099" y="1805"/>
                  </a:cubicBezTo>
                  <a:lnTo>
                    <a:pt x="1032" y="1742"/>
                  </a:lnTo>
                  <a:cubicBezTo>
                    <a:pt x="1022" y="1732"/>
                    <a:pt x="1022" y="1717"/>
                    <a:pt x="1031" y="1708"/>
                  </a:cubicBezTo>
                  <a:cubicBezTo>
                    <a:pt x="1040" y="1698"/>
                    <a:pt x="1055" y="1698"/>
                    <a:pt x="1065" y="1707"/>
                  </a:cubicBezTo>
                  <a:close/>
                  <a:moveTo>
                    <a:pt x="1330" y="1905"/>
                  </a:moveTo>
                  <a:lnTo>
                    <a:pt x="1449" y="1987"/>
                  </a:lnTo>
                  <a:cubicBezTo>
                    <a:pt x="1460" y="1994"/>
                    <a:pt x="1462" y="2009"/>
                    <a:pt x="1455" y="2020"/>
                  </a:cubicBezTo>
                  <a:cubicBezTo>
                    <a:pt x="1447" y="2031"/>
                    <a:pt x="1432" y="2034"/>
                    <a:pt x="1422" y="2026"/>
                  </a:cubicBezTo>
                  <a:lnTo>
                    <a:pt x="1303" y="1945"/>
                  </a:lnTo>
                  <a:cubicBezTo>
                    <a:pt x="1292" y="1937"/>
                    <a:pt x="1289" y="1923"/>
                    <a:pt x="1297" y="1912"/>
                  </a:cubicBezTo>
                  <a:cubicBezTo>
                    <a:pt x="1304" y="1901"/>
                    <a:pt x="1319" y="1898"/>
                    <a:pt x="1330" y="1905"/>
                  </a:cubicBezTo>
                  <a:close/>
                  <a:moveTo>
                    <a:pt x="1607" y="2095"/>
                  </a:moveTo>
                  <a:lnTo>
                    <a:pt x="1689" y="2152"/>
                  </a:lnTo>
                  <a:lnTo>
                    <a:pt x="1726" y="2174"/>
                  </a:lnTo>
                  <a:cubicBezTo>
                    <a:pt x="1737" y="2181"/>
                    <a:pt x="1741" y="2196"/>
                    <a:pt x="1734" y="2207"/>
                  </a:cubicBezTo>
                  <a:cubicBezTo>
                    <a:pt x="1727" y="2219"/>
                    <a:pt x="1712" y="2222"/>
                    <a:pt x="1701" y="2215"/>
                  </a:cubicBezTo>
                  <a:lnTo>
                    <a:pt x="1662" y="2191"/>
                  </a:lnTo>
                  <a:lnTo>
                    <a:pt x="1580" y="2135"/>
                  </a:lnTo>
                  <a:cubicBezTo>
                    <a:pt x="1569" y="2128"/>
                    <a:pt x="1566" y="2113"/>
                    <a:pt x="1574" y="2102"/>
                  </a:cubicBezTo>
                  <a:cubicBezTo>
                    <a:pt x="1581" y="2091"/>
                    <a:pt x="1596" y="2088"/>
                    <a:pt x="1607" y="2095"/>
                  </a:cubicBezTo>
                  <a:close/>
                  <a:moveTo>
                    <a:pt x="1889" y="2275"/>
                  </a:moveTo>
                  <a:lnTo>
                    <a:pt x="2012" y="2351"/>
                  </a:lnTo>
                  <a:cubicBezTo>
                    <a:pt x="2023" y="2358"/>
                    <a:pt x="2027" y="2373"/>
                    <a:pt x="2020" y="2384"/>
                  </a:cubicBezTo>
                  <a:cubicBezTo>
                    <a:pt x="2013" y="2395"/>
                    <a:pt x="1998" y="2399"/>
                    <a:pt x="1987" y="2392"/>
                  </a:cubicBezTo>
                  <a:lnTo>
                    <a:pt x="1864" y="2316"/>
                  </a:lnTo>
                  <a:cubicBezTo>
                    <a:pt x="1853" y="2309"/>
                    <a:pt x="1849" y="2294"/>
                    <a:pt x="1856" y="2283"/>
                  </a:cubicBezTo>
                  <a:cubicBezTo>
                    <a:pt x="1863" y="2272"/>
                    <a:pt x="1878" y="2268"/>
                    <a:pt x="1889" y="2275"/>
                  </a:cubicBezTo>
                  <a:close/>
                  <a:moveTo>
                    <a:pt x="2175" y="2452"/>
                  </a:moveTo>
                  <a:lnTo>
                    <a:pt x="2232" y="2487"/>
                  </a:lnTo>
                  <a:lnTo>
                    <a:pt x="2299" y="2521"/>
                  </a:lnTo>
                  <a:cubicBezTo>
                    <a:pt x="2311" y="2527"/>
                    <a:pt x="2315" y="2542"/>
                    <a:pt x="2309" y="2554"/>
                  </a:cubicBezTo>
                  <a:cubicBezTo>
                    <a:pt x="2303" y="2566"/>
                    <a:pt x="2289" y="2570"/>
                    <a:pt x="2277" y="2564"/>
                  </a:cubicBezTo>
                  <a:lnTo>
                    <a:pt x="2207" y="2528"/>
                  </a:lnTo>
                  <a:lnTo>
                    <a:pt x="2150" y="2493"/>
                  </a:lnTo>
                  <a:cubicBezTo>
                    <a:pt x="2139" y="2486"/>
                    <a:pt x="2135" y="2471"/>
                    <a:pt x="2142" y="2460"/>
                  </a:cubicBezTo>
                  <a:cubicBezTo>
                    <a:pt x="2149" y="2448"/>
                    <a:pt x="2164" y="2445"/>
                    <a:pt x="2175" y="2452"/>
                  </a:cubicBezTo>
                  <a:close/>
                  <a:moveTo>
                    <a:pt x="2470" y="2609"/>
                  </a:moveTo>
                  <a:lnTo>
                    <a:pt x="2598" y="2675"/>
                  </a:lnTo>
                  <a:cubicBezTo>
                    <a:pt x="2610" y="2681"/>
                    <a:pt x="2614" y="2696"/>
                    <a:pt x="2608" y="2707"/>
                  </a:cubicBezTo>
                  <a:cubicBezTo>
                    <a:pt x="2602" y="2719"/>
                    <a:pt x="2588" y="2724"/>
                    <a:pt x="2576" y="2718"/>
                  </a:cubicBezTo>
                  <a:lnTo>
                    <a:pt x="2448" y="2652"/>
                  </a:lnTo>
                  <a:cubicBezTo>
                    <a:pt x="2436" y="2646"/>
                    <a:pt x="2431" y="2631"/>
                    <a:pt x="2437" y="2620"/>
                  </a:cubicBezTo>
                  <a:cubicBezTo>
                    <a:pt x="2444" y="2608"/>
                    <a:pt x="2458" y="2603"/>
                    <a:pt x="2470" y="2609"/>
                  </a:cubicBezTo>
                  <a:close/>
                  <a:moveTo>
                    <a:pt x="2769" y="2763"/>
                  </a:moveTo>
                  <a:lnTo>
                    <a:pt x="2790" y="2774"/>
                  </a:lnTo>
                  <a:lnTo>
                    <a:pt x="2897" y="2827"/>
                  </a:lnTo>
                  <a:cubicBezTo>
                    <a:pt x="2909" y="2833"/>
                    <a:pt x="2914" y="2848"/>
                    <a:pt x="2908" y="2860"/>
                  </a:cubicBezTo>
                  <a:cubicBezTo>
                    <a:pt x="2902" y="2871"/>
                    <a:pt x="2887" y="2876"/>
                    <a:pt x="2876" y="2870"/>
                  </a:cubicBezTo>
                  <a:lnTo>
                    <a:pt x="2768" y="2817"/>
                  </a:lnTo>
                  <a:lnTo>
                    <a:pt x="2747" y="2806"/>
                  </a:lnTo>
                  <a:cubicBezTo>
                    <a:pt x="2735" y="2800"/>
                    <a:pt x="2730" y="2785"/>
                    <a:pt x="2736" y="2773"/>
                  </a:cubicBezTo>
                  <a:cubicBezTo>
                    <a:pt x="2742" y="2761"/>
                    <a:pt x="2757" y="2757"/>
                    <a:pt x="2769" y="2763"/>
                  </a:cubicBezTo>
                  <a:close/>
                  <a:moveTo>
                    <a:pt x="3069" y="2913"/>
                  </a:moveTo>
                  <a:lnTo>
                    <a:pt x="3198" y="2978"/>
                  </a:lnTo>
                  <a:cubicBezTo>
                    <a:pt x="3209" y="2984"/>
                    <a:pt x="3214" y="2998"/>
                    <a:pt x="3208" y="3010"/>
                  </a:cubicBezTo>
                  <a:cubicBezTo>
                    <a:pt x="3202" y="3022"/>
                    <a:pt x="3188" y="3027"/>
                    <a:pt x="3176" y="3021"/>
                  </a:cubicBezTo>
                  <a:lnTo>
                    <a:pt x="3047" y="2956"/>
                  </a:lnTo>
                  <a:cubicBezTo>
                    <a:pt x="3035" y="2950"/>
                    <a:pt x="3031" y="2936"/>
                    <a:pt x="3037" y="2924"/>
                  </a:cubicBezTo>
                  <a:cubicBezTo>
                    <a:pt x="3042" y="2912"/>
                    <a:pt x="3057" y="2907"/>
                    <a:pt x="3069" y="2913"/>
                  </a:cubicBezTo>
                  <a:close/>
                  <a:moveTo>
                    <a:pt x="3369" y="3061"/>
                  </a:moveTo>
                  <a:lnTo>
                    <a:pt x="3501" y="3119"/>
                  </a:lnTo>
                  <a:cubicBezTo>
                    <a:pt x="3513" y="3125"/>
                    <a:pt x="3518" y="3139"/>
                    <a:pt x="3513" y="3151"/>
                  </a:cubicBezTo>
                  <a:cubicBezTo>
                    <a:pt x="3508" y="3163"/>
                    <a:pt x="3494" y="3169"/>
                    <a:pt x="3481" y="3163"/>
                  </a:cubicBezTo>
                  <a:lnTo>
                    <a:pt x="3350" y="3105"/>
                  </a:lnTo>
                  <a:cubicBezTo>
                    <a:pt x="3338" y="3100"/>
                    <a:pt x="3332" y="3086"/>
                    <a:pt x="3337" y="3074"/>
                  </a:cubicBezTo>
                  <a:cubicBezTo>
                    <a:pt x="3343" y="3061"/>
                    <a:pt x="3357" y="3056"/>
                    <a:pt x="3369" y="3061"/>
                  </a:cubicBezTo>
                  <a:close/>
                  <a:moveTo>
                    <a:pt x="3676" y="3197"/>
                  </a:moveTo>
                  <a:lnTo>
                    <a:pt x="3808" y="3255"/>
                  </a:lnTo>
                  <a:cubicBezTo>
                    <a:pt x="3820" y="3260"/>
                    <a:pt x="3826" y="3275"/>
                    <a:pt x="3820" y="3287"/>
                  </a:cubicBezTo>
                  <a:cubicBezTo>
                    <a:pt x="3815" y="3299"/>
                    <a:pt x="3801" y="3304"/>
                    <a:pt x="3789" y="3299"/>
                  </a:cubicBezTo>
                  <a:lnTo>
                    <a:pt x="3657" y="3241"/>
                  </a:lnTo>
                  <a:cubicBezTo>
                    <a:pt x="3645" y="3236"/>
                    <a:pt x="3639" y="3221"/>
                    <a:pt x="3645" y="3209"/>
                  </a:cubicBezTo>
                  <a:cubicBezTo>
                    <a:pt x="3650" y="3197"/>
                    <a:pt x="3664" y="3192"/>
                    <a:pt x="3676" y="3197"/>
                  </a:cubicBezTo>
                  <a:close/>
                  <a:moveTo>
                    <a:pt x="3985" y="3328"/>
                  </a:moveTo>
                  <a:lnTo>
                    <a:pt x="4118" y="3382"/>
                  </a:lnTo>
                  <a:cubicBezTo>
                    <a:pt x="4131" y="3387"/>
                    <a:pt x="4137" y="3401"/>
                    <a:pt x="4132" y="3413"/>
                  </a:cubicBezTo>
                  <a:cubicBezTo>
                    <a:pt x="4127" y="3425"/>
                    <a:pt x="4113" y="3431"/>
                    <a:pt x="4101" y="3427"/>
                  </a:cubicBezTo>
                  <a:lnTo>
                    <a:pt x="3967" y="3373"/>
                  </a:lnTo>
                  <a:cubicBezTo>
                    <a:pt x="3955" y="3368"/>
                    <a:pt x="3949" y="3354"/>
                    <a:pt x="3953" y="3342"/>
                  </a:cubicBezTo>
                  <a:cubicBezTo>
                    <a:pt x="3958" y="3330"/>
                    <a:pt x="3972" y="3324"/>
                    <a:pt x="3985" y="3328"/>
                  </a:cubicBezTo>
                  <a:close/>
                  <a:moveTo>
                    <a:pt x="4297" y="3453"/>
                  </a:moveTo>
                  <a:lnTo>
                    <a:pt x="4430" y="3507"/>
                  </a:lnTo>
                  <a:cubicBezTo>
                    <a:pt x="4443" y="3512"/>
                    <a:pt x="4449" y="3526"/>
                    <a:pt x="4444" y="3538"/>
                  </a:cubicBezTo>
                  <a:cubicBezTo>
                    <a:pt x="4439" y="3550"/>
                    <a:pt x="4425" y="3556"/>
                    <a:pt x="4412" y="3551"/>
                  </a:cubicBezTo>
                  <a:lnTo>
                    <a:pt x="4279" y="3498"/>
                  </a:lnTo>
                  <a:cubicBezTo>
                    <a:pt x="4266" y="3493"/>
                    <a:pt x="4261" y="3479"/>
                    <a:pt x="4265" y="3467"/>
                  </a:cubicBezTo>
                  <a:cubicBezTo>
                    <a:pt x="4270" y="3454"/>
                    <a:pt x="4284" y="3448"/>
                    <a:pt x="4297" y="3453"/>
                  </a:cubicBezTo>
                  <a:close/>
                  <a:moveTo>
                    <a:pt x="4609" y="3575"/>
                  </a:moveTo>
                  <a:lnTo>
                    <a:pt x="4744" y="3627"/>
                  </a:lnTo>
                  <a:cubicBezTo>
                    <a:pt x="4756" y="3631"/>
                    <a:pt x="4762" y="3645"/>
                    <a:pt x="4758" y="3658"/>
                  </a:cubicBezTo>
                  <a:cubicBezTo>
                    <a:pt x="4753" y="3670"/>
                    <a:pt x="4739" y="3676"/>
                    <a:pt x="4727" y="3672"/>
                  </a:cubicBezTo>
                  <a:lnTo>
                    <a:pt x="4592" y="3620"/>
                  </a:lnTo>
                  <a:cubicBezTo>
                    <a:pt x="4580" y="3615"/>
                    <a:pt x="4574" y="3602"/>
                    <a:pt x="4578" y="3589"/>
                  </a:cubicBezTo>
                  <a:cubicBezTo>
                    <a:pt x="4583" y="3577"/>
                    <a:pt x="4597" y="3571"/>
                    <a:pt x="4609" y="3575"/>
                  </a:cubicBezTo>
                  <a:close/>
                  <a:moveTo>
                    <a:pt x="4923" y="3695"/>
                  </a:moveTo>
                  <a:lnTo>
                    <a:pt x="4980" y="3717"/>
                  </a:lnTo>
                  <a:lnTo>
                    <a:pt x="5058" y="3747"/>
                  </a:lnTo>
                  <a:cubicBezTo>
                    <a:pt x="5070" y="3751"/>
                    <a:pt x="5076" y="3765"/>
                    <a:pt x="5071" y="3778"/>
                  </a:cubicBezTo>
                  <a:cubicBezTo>
                    <a:pt x="5067" y="3790"/>
                    <a:pt x="5053" y="3796"/>
                    <a:pt x="5040" y="3792"/>
                  </a:cubicBezTo>
                  <a:lnTo>
                    <a:pt x="4963" y="3762"/>
                  </a:lnTo>
                  <a:lnTo>
                    <a:pt x="4906" y="3740"/>
                  </a:lnTo>
                  <a:cubicBezTo>
                    <a:pt x="4894" y="3735"/>
                    <a:pt x="4887" y="3722"/>
                    <a:pt x="4892" y="3709"/>
                  </a:cubicBezTo>
                  <a:cubicBezTo>
                    <a:pt x="4897" y="3697"/>
                    <a:pt x="4911" y="3691"/>
                    <a:pt x="4923" y="3695"/>
                  </a:cubicBezTo>
                  <a:close/>
                  <a:moveTo>
                    <a:pt x="5237" y="3815"/>
                  </a:moveTo>
                  <a:lnTo>
                    <a:pt x="5371" y="3867"/>
                  </a:lnTo>
                  <a:cubicBezTo>
                    <a:pt x="5384" y="3871"/>
                    <a:pt x="5390" y="3885"/>
                    <a:pt x="5385" y="3898"/>
                  </a:cubicBezTo>
                  <a:cubicBezTo>
                    <a:pt x="5381" y="3910"/>
                    <a:pt x="5367" y="3916"/>
                    <a:pt x="5354" y="3912"/>
                  </a:cubicBezTo>
                  <a:lnTo>
                    <a:pt x="5220" y="3860"/>
                  </a:lnTo>
                  <a:cubicBezTo>
                    <a:pt x="5207" y="3855"/>
                    <a:pt x="5201" y="3842"/>
                    <a:pt x="5206" y="3829"/>
                  </a:cubicBezTo>
                  <a:cubicBezTo>
                    <a:pt x="5211" y="3817"/>
                    <a:pt x="5225" y="3811"/>
                    <a:pt x="5237" y="3815"/>
                  </a:cubicBezTo>
                  <a:close/>
                </a:path>
              </a:pathLst>
            </a:custGeom>
            <a:solidFill>
              <a:srgbClr val="7030A0"/>
            </a:solidFill>
            <a:ln w="7938" cap="flat">
              <a:solidFill>
                <a:srgbClr val="7030A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16" name="Freeform 15"/>
            <p:cNvSpPr>
              <a:spLocks noEditPoints="1"/>
            </p:cNvSpPr>
            <p:nvPr/>
          </p:nvSpPr>
          <p:spPr bwMode="auto">
            <a:xfrm>
              <a:off x="4949825" y="1622425"/>
              <a:ext cx="2552700" cy="1846263"/>
            </a:xfrm>
            <a:custGeom>
              <a:avLst/>
              <a:gdLst/>
              <a:ahLst/>
              <a:cxnLst>
                <a:cxn ang="0">
                  <a:pos x="95" y="3728"/>
                </a:cxn>
                <a:cxn ang="0">
                  <a:pos x="18" y="3903"/>
                </a:cxn>
                <a:cxn ang="0">
                  <a:pos x="199" y="3433"/>
                </a:cxn>
                <a:cxn ang="0">
                  <a:pos x="185" y="3584"/>
                </a:cxn>
                <a:cxn ang="0">
                  <a:pos x="277" y="3257"/>
                </a:cxn>
                <a:cxn ang="0">
                  <a:pos x="379" y="3145"/>
                </a:cxn>
                <a:cxn ang="0">
                  <a:pos x="277" y="3257"/>
                </a:cxn>
                <a:cxn ang="0">
                  <a:pos x="502" y="2806"/>
                </a:cxn>
                <a:cxn ang="0">
                  <a:pos x="425" y="2981"/>
                </a:cxn>
                <a:cxn ang="0">
                  <a:pos x="550" y="2640"/>
                </a:cxn>
                <a:cxn ang="0">
                  <a:pos x="692" y="2536"/>
                </a:cxn>
                <a:cxn ang="0">
                  <a:pos x="593" y="2659"/>
                </a:cxn>
                <a:cxn ang="0">
                  <a:pos x="548" y="2642"/>
                </a:cxn>
                <a:cxn ang="0">
                  <a:pos x="936" y="2306"/>
                </a:cxn>
                <a:cxn ang="0">
                  <a:pos x="797" y="2438"/>
                </a:cxn>
                <a:cxn ang="0">
                  <a:pos x="1099" y="2120"/>
                </a:cxn>
                <a:cxn ang="0">
                  <a:pos x="1183" y="2119"/>
                </a:cxn>
                <a:cxn ang="0">
                  <a:pos x="1041" y="2207"/>
                </a:cxn>
                <a:cxn ang="0">
                  <a:pos x="1429" y="1884"/>
                </a:cxn>
                <a:cxn ang="0">
                  <a:pos x="1340" y="2007"/>
                </a:cxn>
                <a:cxn ang="0">
                  <a:pos x="1585" y="1773"/>
                </a:cxn>
                <a:cxn ang="0">
                  <a:pos x="1739" y="1700"/>
                </a:cxn>
                <a:cxn ang="0">
                  <a:pos x="1613" y="1812"/>
                </a:cxn>
                <a:cxn ang="0">
                  <a:pos x="1872" y="1594"/>
                </a:cxn>
                <a:cxn ang="0">
                  <a:pos x="2020" y="1562"/>
                </a:cxn>
                <a:cxn ang="0">
                  <a:pos x="1872" y="1594"/>
                </a:cxn>
                <a:cxn ang="0">
                  <a:pos x="2289" y="1355"/>
                </a:cxn>
                <a:cxn ang="0">
                  <a:pos x="2232" y="1438"/>
                </a:cxn>
                <a:cxn ang="0">
                  <a:pos x="2162" y="1424"/>
                </a:cxn>
                <a:cxn ang="0">
                  <a:pos x="2620" y="1211"/>
                </a:cxn>
                <a:cxn ang="0">
                  <a:pos x="2450" y="1299"/>
                </a:cxn>
                <a:cxn ang="0">
                  <a:pos x="2768" y="1108"/>
                </a:cxn>
                <a:cxn ang="0">
                  <a:pos x="2909" y="1091"/>
                </a:cxn>
                <a:cxn ang="0">
                  <a:pos x="2748" y="1145"/>
                </a:cxn>
                <a:cxn ang="0">
                  <a:pos x="3188" y="898"/>
                </a:cxn>
                <a:cxn ang="0">
                  <a:pos x="3081" y="1006"/>
                </a:cxn>
                <a:cxn ang="0">
                  <a:pos x="3362" y="814"/>
                </a:cxn>
                <a:cxn ang="0">
                  <a:pos x="3513" y="800"/>
                </a:cxn>
                <a:cxn ang="0">
                  <a:pos x="3362" y="814"/>
                </a:cxn>
                <a:cxn ang="0">
                  <a:pos x="3833" y="633"/>
                </a:cxn>
                <a:cxn ang="0">
                  <a:pos x="3657" y="710"/>
                </a:cxn>
                <a:cxn ang="0">
                  <a:pos x="4113" y="493"/>
                </a:cxn>
                <a:cxn ang="0">
                  <a:pos x="3997" y="591"/>
                </a:cxn>
                <a:cxn ang="0">
                  <a:pos x="4292" y="422"/>
                </a:cxn>
                <a:cxn ang="0">
                  <a:pos x="4456" y="382"/>
                </a:cxn>
                <a:cxn ang="0">
                  <a:pos x="4309" y="467"/>
                </a:cxn>
                <a:cxn ang="0">
                  <a:pos x="4603" y="295"/>
                </a:cxn>
                <a:cxn ang="0">
                  <a:pos x="4754" y="285"/>
                </a:cxn>
                <a:cxn ang="0">
                  <a:pos x="4603" y="295"/>
                </a:cxn>
                <a:cxn ang="0">
                  <a:pos x="5049" y="117"/>
                </a:cxn>
                <a:cxn ang="0">
                  <a:pos x="4981" y="192"/>
                </a:cxn>
                <a:cxn ang="0">
                  <a:pos x="4913" y="167"/>
                </a:cxn>
                <a:cxn ang="0">
                  <a:pos x="5397" y="19"/>
                </a:cxn>
                <a:cxn ang="0">
                  <a:pos x="5216" y="83"/>
                </a:cxn>
              </a:cxnLst>
              <a:rect l="0" t="0" r="r" b="b"/>
              <a:pathLst>
                <a:path w="5401" h="3909">
                  <a:moveTo>
                    <a:pt x="6" y="3872"/>
                  </a:moveTo>
                  <a:lnTo>
                    <a:pt x="64" y="3740"/>
                  </a:lnTo>
                  <a:cubicBezTo>
                    <a:pt x="69" y="3728"/>
                    <a:pt x="83" y="3722"/>
                    <a:pt x="95" y="3728"/>
                  </a:cubicBezTo>
                  <a:cubicBezTo>
                    <a:pt x="107" y="3733"/>
                    <a:pt x="113" y="3747"/>
                    <a:pt x="108" y="3759"/>
                  </a:cubicBezTo>
                  <a:lnTo>
                    <a:pt x="49" y="3891"/>
                  </a:lnTo>
                  <a:cubicBezTo>
                    <a:pt x="44" y="3903"/>
                    <a:pt x="30" y="3909"/>
                    <a:pt x="18" y="3903"/>
                  </a:cubicBezTo>
                  <a:cubicBezTo>
                    <a:pt x="6" y="3898"/>
                    <a:pt x="0" y="3884"/>
                    <a:pt x="6" y="3872"/>
                  </a:cubicBezTo>
                  <a:close/>
                  <a:moveTo>
                    <a:pt x="141" y="3564"/>
                  </a:moveTo>
                  <a:lnTo>
                    <a:pt x="199" y="3433"/>
                  </a:lnTo>
                  <a:cubicBezTo>
                    <a:pt x="205" y="3421"/>
                    <a:pt x="219" y="3415"/>
                    <a:pt x="231" y="3420"/>
                  </a:cubicBezTo>
                  <a:cubicBezTo>
                    <a:pt x="243" y="3426"/>
                    <a:pt x="249" y="3440"/>
                    <a:pt x="243" y="3452"/>
                  </a:cubicBezTo>
                  <a:lnTo>
                    <a:pt x="185" y="3584"/>
                  </a:lnTo>
                  <a:cubicBezTo>
                    <a:pt x="180" y="3596"/>
                    <a:pt x="166" y="3601"/>
                    <a:pt x="153" y="3596"/>
                  </a:cubicBezTo>
                  <a:cubicBezTo>
                    <a:pt x="141" y="3591"/>
                    <a:pt x="136" y="3577"/>
                    <a:pt x="141" y="3564"/>
                  </a:cubicBezTo>
                  <a:close/>
                  <a:moveTo>
                    <a:pt x="277" y="3257"/>
                  </a:moveTo>
                  <a:lnTo>
                    <a:pt x="335" y="3125"/>
                  </a:lnTo>
                  <a:cubicBezTo>
                    <a:pt x="340" y="3113"/>
                    <a:pt x="355" y="3108"/>
                    <a:pt x="367" y="3113"/>
                  </a:cubicBezTo>
                  <a:cubicBezTo>
                    <a:pt x="379" y="3118"/>
                    <a:pt x="384" y="3133"/>
                    <a:pt x="379" y="3145"/>
                  </a:cubicBezTo>
                  <a:lnTo>
                    <a:pt x="321" y="3276"/>
                  </a:lnTo>
                  <a:cubicBezTo>
                    <a:pt x="316" y="3289"/>
                    <a:pt x="301" y="3294"/>
                    <a:pt x="289" y="3289"/>
                  </a:cubicBezTo>
                  <a:cubicBezTo>
                    <a:pt x="277" y="3283"/>
                    <a:pt x="272" y="3269"/>
                    <a:pt x="277" y="3257"/>
                  </a:cubicBezTo>
                  <a:close/>
                  <a:moveTo>
                    <a:pt x="413" y="2950"/>
                  </a:moveTo>
                  <a:lnTo>
                    <a:pt x="471" y="2818"/>
                  </a:lnTo>
                  <a:cubicBezTo>
                    <a:pt x="476" y="2806"/>
                    <a:pt x="490" y="2800"/>
                    <a:pt x="502" y="2806"/>
                  </a:cubicBezTo>
                  <a:cubicBezTo>
                    <a:pt x="515" y="2811"/>
                    <a:pt x="520" y="2825"/>
                    <a:pt x="515" y="2837"/>
                  </a:cubicBezTo>
                  <a:lnTo>
                    <a:pt x="457" y="2969"/>
                  </a:lnTo>
                  <a:cubicBezTo>
                    <a:pt x="451" y="2981"/>
                    <a:pt x="437" y="2987"/>
                    <a:pt x="425" y="2981"/>
                  </a:cubicBezTo>
                  <a:cubicBezTo>
                    <a:pt x="413" y="2976"/>
                    <a:pt x="407" y="2962"/>
                    <a:pt x="413" y="2950"/>
                  </a:cubicBezTo>
                  <a:close/>
                  <a:moveTo>
                    <a:pt x="548" y="2642"/>
                  </a:moveTo>
                  <a:lnTo>
                    <a:pt x="550" y="2640"/>
                  </a:lnTo>
                  <a:cubicBezTo>
                    <a:pt x="551" y="2637"/>
                    <a:pt x="553" y="2634"/>
                    <a:pt x="555" y="2632"/>
                  </a:cubicBezTo>
                  <a:lnTo>
                    <a:pt x="658" y="2535"/>
                  </a:lnTo>
                  <a:cubicBezTo>
                    <a:pt x="668" y="2526"/>
                    <a:pt x="683" y="2527"/>
                    <a:pt x="692" y="2536"/>
                  </a:cubicBezTo>
                  <a:cubicBezTo>
                    <a:pt x="701" y="2546"/>
                    <a:pt x="700" y="2561"/>
                    <a:pt x="691" y="2570"/>
                  </a:cubicBezTo>
                  <a:lnTo>
                    <a:pt x="588" y="2667"/>
                  </a:lnTo>
                  <a:lnTo>
                    <a:pt x="593" y="2659"/>
                  </a:lnTo>
                  <a:lnTo>
                    <a:pt x="592" y="2662"/>
                  </a:lnTo>
                  <a:cubicBezTo>
                    <a:pt x="587" y="2674"/>
                    <a:pt x="573" y="2679"/>
                    <a:pt x="561" y="2674"/>
                  </a:cubicBezTo>
                  <a:cubicBezTo>
                    <a:pt x="549" y="2669"/>
                    <a:pt x="543" y="2654"/>
                    <a:pt x="548" y="2642"/>
                  </a:cubicBezTo>
                  <a:close/>
                  <a:moveTo>
                    <a:pt x="798" y="2404"/>
                  </a:moveTo>
                  <a:lnTo>
                    <a:pt x="903" y="2305"/>
                  </a:lnTo>
                  <a:cubicBezTo>
                    <a:pt x="912" y="2296"/>
                    <a:pt x="927" y="2296"/>
                    <a:pt x="936" y="2306"/>
                  </a:cubicBezTo>
                  <a:cubicBezTo>
                    <a:pt x="946" y="2316"/>
                    <a:pt x="945" y="2331"/>
                    <a:pt x="935" y="2340"/>
                  </a:cubicBezTo>
                  <a:lnTo>
                    <a:pt x="831" y="2439"/>
                  </a:lnTo>
                  <a:cubicBezTo>
                    <a:pt x="821" y="2448"/>
                    <a:pt x="806" y="2447"/>
                    <a:pt x="797" y="2438"/>
                  </a:cubicBezTo>
                  <a:cubicBezTo>
                    <a:pt x="788" y="2428"/>
                    <a:pt x="788" y="2413"/>
                    <a:pt x="798" y="2404"/>
                  </a:cubicBezTo>
                  <a:close/>
                  <a:moveTo>
                    <a:pt x="1042" y="2173"/>
                  </a:moveTo>
                  <a:lnTo>
                    <a:pt x="1099" y="2120"/>
                  </a:lnTo>
                  <a:lnTo>
                    <a:pt x="1155" y="2079"/>
                  </a:lnTo>
                  <a:cubicBezTo>
                    <a:pt x="1166" y="2072"/>
                    <a:pt x="1181" y="2074"/>
                    <a:pt x="1189" y="2085"/>
                  </a:cubicBezTo>
                  <a:cubicBezTo>
                    <a:pt x="1197" y="2096"/>
                    <a:pt x="1194" y="2111"/>
                    <a:pt x="1183" y="2119"/>
                  </a:cubicBezTo>
                  <a:lnTo>
                    <a:pt x="1132" y="2155"/>
                  </a:lnTo>
                  <a:lnTo>
                    <a:pt x="1075" y="2208"/>
                  </a:lnTo>
                  <a:cubicBezTo>
                    <a:pt x="1066" y="2217"/>
                    <a:pt x="1050" y="2217"/>
                    <a:pt x="1041" y="2207"/>
                  </a:cubicBezTo>
                  <a:cubicBezTo>
                    <a:pt x="1032" y="2198"/>
                    <a:pt x="1033" y="2182"/>
                    <a:pt x="1042" y="2173"/>
                  </a:cubicBezTo>
                  <a:close/>
                  <a:moveTo>
                    <a:pt x="1312" y="1968"/>
                  </a:moveTo>
                  <a:lnTo>
                    <a:pt x="1429" y="1884"/>
                  </a:lnTo>
                  <a:cubicBezTo>
                    <a:pt x="1440" y="1876"/>
                    <a:pt x="1455" y="1879"/>
                    <a:pt x="1462" y="1890"/>
                  </a:cubicBezTo>
                  <a:cubicBezTo>
                    <a:pt x="1470" y="1901"/>
                    <a:pt x="1467" y="1916"/>
                    <a:pt x="1457" y="1923"/>
                  </a:cubicBezTo>
                  <a:lnTo>
                    <a:pt x="1340" y="2007"/>
                  </a:lnTo>
                  <a:cubicBezTo>
                    <a:pt x="1329" y="2015"/>
                    <a:pt x="1314" y="2012"/>
                    <a:pt x="1306" y="2001"/>
                  </a:cubicBezTo>
                  <a:cubicBezTo>
                    <a:pt x="1298" y="1991"/>
                    <a:pt x="1301" y="1976"/>
                    <a:pt x="1312" y="1968"/>
                  </a:cubicBezTo>
                  <a:close/>
                  <a:moveTo>
                    <a:pt x="1585" y="1773"/>
                  </a:moveTo>
                  <a:lnTo>
                    <a:pt x="1662" y="1718"/>
                  </a:lnTo>
                  <a:lnTo>
                    <a:pt x="1706" y="1691"/>
                  </a:lnTo>
                  <a:cubicBezTo>
                    <a:pt x="1718" y="1685"/>
                    <a:pt x="1733" y="1689"/>
                    <a:pt x="1739" y="1700"/>
                  </a:cubicBezTo>
                  <a:cubicBezTo>
                    <a:pt x="1746" y="1711"/>
                    <a:pt x="1742" y="1726"/>
                    <a:pt x="1731" y="1733"/>
                  </a:cubicBezTo>
                  <a:lnTo>
                    <a:pt x="1689" y="1757"/>
                  </a:lnTo>
                  <a:lnTo>
                    <a:pt x="1613" y="1812"/>
                  </a:lnTo>
                  <a:cubicBezTo>
                    <a:pt x="1602" y="1819"/>
                    <a:pt x="1587" y="1817"/>
                    <a:pt x="1579" y="1806"/>
                  </a:cubicBezTo>
                  <a:cubicBezTo>
                    <a:pt x="1572" y="1795"/>
                    <a:pt x="1574" y="1780"/>
                    <a:pt x="1585" y="1773"/>
                  </a:cubicBezTo>
                  <a:close/>
                  <a:moveTo>
                    <a:pt x="1872" y="1594"/>
                  </a:moveTo>
                  <a:lnTo>
                    <a:pt x="1996" y="1521"/>
                  </a:lnTo>
                  <a:cubicBezTo>
                    <a:pt x="2007" y="1514"/>
                    <a:pt x="2022" y="1518"/>
                    <a:pt x="2029" y="1530"/>
                  </a:cubicBezTo>
                  <a:cubicBezTo>
                    <a:pt x="2036" y="1541"/>
                    <a:pt x="2032" y="1556"/>
                    <a:pt x="2020" y="1562"/>
                  </a:cubicBezTo>
                  <a:lnTo>
                    <a:pt x="1896" y="1635"/>
                  </a:lnTo>
                  <a:cubicBezTo>
                    <a:pt x="1885" y="1642"/>
                    <a:pt x="1870" y="1638"/>
                    <a:pt x="1863" y="1627"/>
                  </a:cubicBezTo>
                  <a:cubicBezTo>
                    <a:pt x="1857" y="1616"/>
                    <a:pt x="1860" y="1601"/>
                    <a:pt x="1872" y="1594"/>
                  </a:cubicBezTo>
                  <a:close/>
                  <a:moveTo>
                    <a:pt x="2162" y="1424"/>
                  </a:moveTo>
                  <a:lnTo>
                    <a:pt x="2207" y="1397"/>
                  </a:lnTo>
                  <a:lnTo>
                    <a:pt x="2289" y="1355"/>
                  </a:lnTo>
                  <a:cubicBezTo>
                    <a:pt x="2301" y="1349"/>
                    <a:pt x="2316" y="1353"/>
                    <a:pt x="2322" y="1365"/>
                  </a:cubicBezTo>
                  <a:cubicBezTo>
                    <a:pt x="2328" y="1377"/>
                    <a:pt x="2323" y="1391"/>
                    <a:pt x="2311" y="1397"/>
                  </a:cubicBezTo>
                  <a:lnTo>
                    <a:pt x="2232" y="1438"/>
                  </a:lnTo>
                  <a:lnTo>
                    <a:pt x="2186" y="1465"/>
                  </a:lnTo>
                  <a:cubicBezTo>
                    <a:pt x="2174" y="1472"/>
                    <a:pt x="2160" y="1468"/>
                    <a:pt x="2153" y="1457"/>
                  </a:cubicBezTo>
                  <a:cubicBezTo>
                    <a:pt x="2146" y="1445"/>
                    <a:pt x="2150" y="1430"/>
                    <a:pt x="2162" y="1424"/>
                  </a:cubicBezTo>
                  <a:close/>
                  <a:moveTo>
                    <a:pt x="2460" y="1267"/>
                  </a:moveTo>
                  <a:lnTo>
                    <a:pt x="2588" y="1201"/>
                  </a:lnTo>
                  <a:cubicBezTo>
                    <a:pt x="2600" y="1195"/>
                    <a:pt x="2614" y="1199"/>
                    <a:pt x="2620" y="1211"/>
                  </a:cubicBezTo>
                  <a:cubicBezTo>
                    <a:pt x="2626" y="1223"/>
                    <a:pt x="2622" y="1238"/>
                    <a:pt x="2610" y="1244"/>
                  </a:cubicBezTo>
                  <a:lnTo>
                    <a:pt x="2482" y="1309"/>
                  </a:lnTo>
                  <a:cubicBezTo>
                    <a:pt x="2470" y="1316"/>
                    <a:pt x="2456" y="1311"/>
                    <a:pt x="2450" y="1299"/>
                  </a:cubicBezTo>
                  <a:cubicBezTo>
                    <a:pt x="2444" y="1287"/>
                    <a:pt x="2448" y="1273"/>
                    <a:pt x="2460" y="1267"/>
                  </a:cubicBezTo>
                  <a:close/>
                  <a:moveTo>
                    <a:pt x="2759" y="1113"/>
                  </a:moveTo>
                  <a:lnTo>
                    <a:pt x="2768" y="1108"/>
                  </a:lnTo>
                  <a:lnTo>
                    <a:pt x="2888" y="1048"/>
                  </a:lnTo>
                  <a:cubicBezTo>
                    <a:pt x="2900" y="1043"/>
                    <a:pt x="2914" y="1047"/>
                    <a:pt x="2920" y="1059"/>
                  </a:cubicBezTo>
                  <a:cubicBezTo>
                    <a:pt x="2926" y="1071"/>
                    <a:pt x="2921" y="1085"/>
                    <a:pt x="2909" y="1091"/>
                  </a:cubicBezTo>
                  <a:lnTo>
                    <a:pt x="2790" y="1151"/>
                  </a:lnTo>
                  <a:lnTo>
                    <a:pt x="2781" y="1156"/>
                  </a:lnTo>
                  <a:cubicBezTo>
                    <a:pt x="2769" y="1162"/>
                    <a:pt x="2755" y="1157"/>
                    <a:pt x="2748" y="1145"/>
                  </a:cubicBezTo>
                  <a:cubicBezTo>
                    <a:pt x="2742" y="1134"/>
                    <a:pt x="2747" y="1119"/>
                    <a:pt x="2759" y="1113"/>
                  </a:cubicBezTo>
                  <a:close/>
                  <a:moveTo>
                    <a:pt x="3060" y="963"/>
                  </a:moveTo>
                  <a:lnTo>
                    <a:pt x="3188" y="898"/>
                  </a:lnTo>
                  <a:cubicBezTo>
                    <a:pt x="3200" y="892"/>
                    <a:pt x="3215" y="897"/>
                    <a:pt x="3221" y="909"/>
                  </a:cubicBezTo>
                  <a:cubicBezTo>
                    <a:pt x="3226" y="921"/>
                    <a:pt x="3222" y="935"/>
                    <a:pt x="3210" y="941"/>
                  </a:cubicBezTo>
                  <a:lnTo>
                    <a:pt x="3081" y="1006"/>
                  </a:lnTo>
                  <a:cubicBezTo>
                    <a:pt x="3069" y="1011"/>
                    <a:pt x="3055" y="1007"/>
                    <a:pt x="3049" y="995"/>
                  </a:cubicBezTo>
                  <a:cubicBezTo>
                    <a:pt x="3043" y="983"/>
                    <a:pt x="3048" y="969"/>
                    <a:pt x="3060" y="963"/>
                  </a:cubicBezTo>
                  <a:close/>
                  <a:moveTo>
                    <a:pt x="3362" y="814"/>
                  </a:moveTo>
                  <a:lnTo>
                    <a:pt x="3494" y="756"/>
                  </a:lnTo>
                  <a:cubicBezTo>
                    <a:pt x="3506" y="751"/>
                    <a:pt x="3520" y="756"/>
                    <a:pt x="3526" y="768"/>
                  </a:cubicBezTo>
                  <a:cubicBezTo>
                    <a:pt x="3531" y="780"/>
                    <a:pt x="3525" y="795"/>
                    <a:pt x="3513" y="800"/>
                  </a:cubicBezTo>
                  <a:lnTo>
                    <a:pt x="3382" y="858"/>
                  </a:lnTo>
                  <a:cubicBezTo>
                    <a:pt x="3369" y="863"/>
                    <a:pt x="3355" y="858"/>
                    <a:pt x="3350" y="846"/>
                  </a:cubicBezTo>
                  <a:cubicBezTo>
                    <a:pt x="3345" y="834"/>
                    <a:pt x="3350" y="819"/>
                    <a:pt x="3362" y="814"/>
                  </a:cubicBezTo>
                  <a:close/>
                  <a:moveTo>
                    <a:pt x="3670" y="679"/>
                  </a:moveTo>
                  <a:lnTo>
                    <a:pt x="3801" y="620"/>
                  </a:lnTo>
                  <a:cubicBezTo>
                    <a:pt x="3814" y="615"/>
                    <a:pt x="3828" y="621"/>
                    <a:pt x="3833" y="633"/>
                  </a:cubicBezTo>
                  <a:cubicBezTo>
                    <a:pt x="3838" y="645"/>
                    <a:pt x="3833" y="659"/>
                    <a:pt x="3821" y="664"/>
                  </a:cubicBezTo>
                  <a:lnTo>
                    <a:pt x="3689" y="722"/>
                  </a:lnTo>
                  <a:cubicBezTo>
                    <a:pt x="3677" y="728"/>
                    <a:pt x="3663" y="722"/>
                    <a:pt x="3657" y="710"/>
                  </a:cubicBezTo>
                  <a:cubicBezTo>
                    <a:pt x="3652" y="698"/>
                    <a:pt x="3658" y="684"/>
                    <a:pt x="3670" y="679"/>
                  </a:cubicBezTo>
                  <a:close/>
                  <a:moveTo>
                    <a:pt x="3980" y="547"/>
                  </a:moveTo>
                  <a:lnTo>
                    <a:pt x="4113" y="493"/>
                  </a:lnTo>
                  <a:cubicBezTo>
                    <a:pt x="4126" y="488"/>
                    <a:pt x="4140" y="494"/>
                    <a:pt x="4144" y="507"/>
                  </a:cubicBezTo>
                  <a:cubicBezTo>
                    <a:pt x="4149" y="519"/>
                    <a:pt x="4143" y="533"/>
                    <a:pt x="4131" y="538"/>
                  </a:cubicBezTo>
                  <a:lnTo>
                    <a:pt x="3997" y="591"/>
                  </a:lnTo>
                  <a:cubicBezTo>
                    <a:pt x="3985" y="596"/>
                    <a:pt x="3971" y="590"/>
                    <a:pt x="3966" y="578"/>
                  </a:cubicBezTo>
                  <a:cubicBezTo>
                    <a:pt x="3961" y="566"/>
                    <a:pt x="3967" y="552"/>
                    <a:pt x="3980" y="547"/>
                  </a:cubicBezTo>
                  <a:close/>
                  <a:moveTo>
                    <a:pt x="4292" y="422"/>
                  </a:moveTo>
                  <a:lnTo>
                    <a:pt x="4419" y="371"/>
                  </a:lnTo>
                  <a:lnTo>
                    <a:pt x="4425" y="369"/>
                  </a:lnTo>
                  <a:cubicBezTo>
                    <a:pt x="4437" y="363"/>
                    <a:pt x="4451" y="369"/>
                    <a:pt x="4456" y="382"/>
                  </a:cubicBezTo>
                  <a:cubicBezTo>
                    <a:pt x="4461" y="394"/>
                    <a:pt x="4456" y="408"/>
                    <a:pt x="4443" y="413"/>
                  </a:cubicBezTo>
                  <a:lnTo>
                    <a:pt x="4436" y="416"/>
                  </a:lnTo>
                  <a:lnTo>
                    <a:pt x="4309" y="467"/>
                  </a:lnTo>
                  <a:cubicBezTo>
                    <a:pt x="4297" y="471"/>
                    <a:pt x="4283" y="465"/>
                    <a:pt x="4278" y="453"/>
                  </a:cubicBezTo>
                  <a:cubicBezTo>
                    <a:pt x="4273" y="441"/>
                    <a:pt x="4279" y="427"/>
                    <a:pt x="4292" y="422"/>
                  </a:cubicBezTo>
                  <a:close/>
                  <a:moveTo>
                    <a:pt x="4603" y="295"/>
                  </a:moveTo>
                  <a:lnTo>
                    <a:pt x="4736" y="241"/>
                  </a:lnTo>
                  <a:cubicBezTo>
                    <a:pt x="4748" y="236"/>
                    <a:pt x="4762" y="241"/>
                    <a:pt x="4767" y="254"/>
                  </a:cubicBezTo>
                  <a:cubicBezTo>
                    <a:pt x="4772" y="266"/>
                    <a:pt x="4766" y="280"/>
                    <a:pt x="4754" y="285"/>
                  </a:cubicBezTo>
                  <a:lnTo>
                    <a:pt x="4621" y="340"/>
                  </a:lnTo>
                  <a:cubicBezTo>
                    <a:pt x="4609" y="345"/>
                    <a:pt x="4595" y="339"/>
                    <a:pt x="4589" y="327"/>
                  </a:cubicBezTo>
                  <a:cubicBezTo>
                    <a:pt x="4584" y="314"/>
                    <a:pt x="4590" y="300"/>
                    <a:pt x="4603" y="295"/>
                  </a:cubicBezTo>
                  <a:close/>
                  <a:moveTo>
                    <a:pt x="4913" y="167"/>
                  </a:moveTo>
                  <a:lnTo>
                    <a:pt x="4962" y="147"/>
                  </a:lnTo>
                  <a:lnTo>
                    <a:pt x="5049" y="117"/>
                  </a:lnTo>
                  <a:cubicBezTo>
                    <a:pt x="5062" y="112"/>
                    <a:pt x="5075" y="119"/>
                    <a:pt x="5080" y="131"/>
                  </a:cubicBezTo>
                  <a:cubicBezTo>
                    <a:pt x="5084" y="144"/>
                    <a:pt x="5078" y="157"/>
                    <a:pt x="5065" y="162"/>
                  </a:cubicBezTo>
                  <a:lnTo>
                    <a:pt x="4981" y="192"/>
                  </a:lnTo>
                  <a:lnTo>
                    <a:pt x="4932" y="212"/>
                  </a:lnTo>
                  <a:cubicBezTo>
                    <a:pt x="4919" y="217"/>
                    <a:pt x="4905" y="211"/>
                    <a:pt x="4900" y="199"/>
                  </a:cubicBezTo>
                  <a:cubicBezTo>
                    <a:pt x="4895" y="187"/>
                    <a:pt x="4901" y="173"/>
                    <a:pt x="4913" y="167"/>
                  </a:cubicBezTo>
                  <a:close/>
                  <a:moveTo>
                    <a:pt x="5230" y="53"/>
                  </a:moveTo>
                  <a:lnTo>
                    <a:pt x="5366" y="5"/>
                  </a:lnTo>
                  <a:cubicBezTo>
                    <a:pt x="5379" y="0"/>
                    <a:pt x="5392" y="7"/>
                    <a:pt x="5397" y="19"/>
                  </a:cubicBezTo>
                  <a:cubicBezTo>
                    <a:pt x="5401" y="32"/>
                    <a:pt x="5395" y="46"/>
                    <a:pt x="5382" y="50"/>
                  </a:cubicBezTo>
                  <a:lnTo>
                    <a:pt x="5246" y="98"/>
                  </a:lnTo>
                  <a:cubicBezTo>
                    <a:pt x="5234" y="102"/>
                    <a:pt x="5220" y="96"/>
                    <a:pt x="5216" y="83"/>
                  </a:cubicBezTo>
                  <a:cubicBezTo>
                    <a:pt x="5211" y="71"/>
                    <a:pt x="5218" y="57"/>
                    <a:pt x="5230" y="53"/>
                  </a:cubicBezTo>
                  <a:close/>
                </a:path>
              </a:pathLst>
            </a:custGeom>
            <a:solidFill>
              <a:srgbClr val="7030A0"/>
            </a:solidFill>
            <a:ln w="7938" cap="flat">
              <a:solidFill>
                <a:srgbClr val="7030A0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17" name="Oval 16"/>
            <p:cNvSpPr>
              <a:spLocks noChangeArrowheads="1"/>
            </p:cNvSpPr>
            <p:nvPr/>
          </p:nvSpPr>
          <p:spPr bwMode="auto">
            <a:xfrm>
              <a:off x="1792288" y="5437188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18" name="Oval 17"/>
            <p:cNvSpPr>
              <a:spLocks noChangeArrowheads="1"/>
            </p:cNvSpPr>
            <p:nvPr/>
          </p:nvSpPr>
          <p:spPr bwMode="auto">
            <a:xfrm>
              <a:off x="2052638" y="5316538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19" name="Oval 18"/>
            <p:cNvSpPr>
              <a:spLocks noChangeArrowheads="1"/>
            </p:cNvSpPr>
            <p:nvPr/>
          </p:nvSpPr>
          <p:spPr bwMode="auto">
            <a:xfrm>
              <a:off x="2312988" y="4322763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0" name="Oval 19"/>
            <p:cNvSpPr>
              <a:spLocks noChangeArrowheads="1"/>
            </p:cNvSpPr>
            <p:nvPr/>
          </p:nvSpPr>
          <p:spPr bwMode="auto">
            <a:xfrm>
              <a:off x="2573338" y="4021138"/>
              <a:ext cx="96838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1" name="Oval 20"/>
            <p:cNvSpPr>
              <a:spLocks noChangeArrowheads="1"/>
            </p:cNvSpPr>
            <p:nvPr/>
          </p:nvSpPr>
          <p:spPr bwMode="auto">
            <a:xfrm>
              <a:off x="2832100" y="4375150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2" name="Oval 21"/>
            <p:cNvSpPr>
              <a:spLocks noChangeArrowheads="1"/>
            </p:cNvSpPr>
            <p:nvPr/>
          </p:nvSpPr>
          <p:spPr bwMode="auto">
            <a:xfrm>
              <a:off x="3092450" y="3827463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3" name="Oval 22"/>
            <p:cNvSpPr>
              <a:spLocks noChangeArrowheads="1"/>
            </p:cNvSpPr>
            <p:nvPr/>
          </p:nvSpPr>
          <p:spPr bwMode="auto">
            <a:xfrm>
              <a:off x="3352800" y="3638550"/>
              <a:ext cx="96838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4" name="Oval 23"/>
            <p:cNvSpPr>
              <a:spLocks noChangeArrowheads="1"/>
            </p:cNvSpPr>
            <p:nvPr/>
          </p:nvSpPr>
          <p:spPr bwMode="auto">
            <a:xfrm>
              <a:off x="3611563" y="4170363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5" name="Oval 24"/>
            <p:cNvSpPr>
              <a:spLocks noChangeArrowheads="1"/>
            </p:cNvSpPr>
            <p:nvPr/>
          </p:nvSpPr>
          <p:spPr bwMode="auto">
            <a:xfrm>
              <a:off x="3871913" y="3971925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6" name="Oval 25"/>
            <p:cNvSpPr>
              <a:spLocks noChangeArrowheads="1"/>
            </p:cNvSpPr>
            <p:nvPr/>
          </p:nvSpPr>
          <p:spPr bwMode="auto">
            <a:xfrm>
              <a:off x="4132263" y="3733800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7" name="Oval 26"/>
            <p:cNvSpPr>
              <a:spLocks noChangeArrowheads="1"/>
            </p:cNvSpPr>
            <p:nvPr/>
          </p:nvSpPr>
          <p:spPr bwMode="auto">
            <a:xfrm>
              <a:off x="4391025" y="2479675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8" name="Oval 27"/>
            <p:cNvSpPr>
              <a:spLocks noChangeArrowheads="1"/>
            </p:cNvSpPr>
            <p:nvPr/>
          </p:nvSpPr>
          <p:spPr bwMode="auto">
            <a:xfrm>
              <a:off x="4651375" y="3232150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29" name="Oval 28"/>
            <p:cNvSpPr>
              <a:spLocks noChangeArrowheads="1"/>
            </p:cNvSpPr>
            <p:nvPr/>
          </p:nvSpPr>
          <p:spPr bwMode="auto">
            <a:xfrm>
              <a:off x="4911725" y="3409950"/>
              <a:ext cx="98425" cy="98425"/>
            </a:xfrm>
            <a:prstGeom prst="ellipse">
              <a:avLst/>
            </a:prstGeom>
            <a:solidFill>
              <a:srgbClr val="7030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200"/>
            </a:p>
          </p:txBody>
        </p:sp>
        <p:sp>
          <p:nvSpPr>
            <p:cNvPr id="130" name="Rectangle 29"/>
            <p:cNvSpPr>
              <a:spLocks noChangeArrowheads="1"/>
            </p:cNvSpPr>
            <p:nvPr/>
          </p:nvSpPr>
          <p:spPr bwMode="auto">
            <a:xfrm>
              <a:off x="558800" y="5649913"/>
              <a:ext cx="1311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1" name="Rectangle 30"/>
            <p:cNvSpPr>
              <a:spLocks noChangeArrowheads="1"/>
            </p:cNvSpPr>
            <p:nvPr/>
          </p:nvSpPr>
          <p:spPr bwMode="auto">
            <a:xfrm>
              <a:off x="619126" y="5649913"/>
              <a:ext cx="551630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2.3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2" name="Rectangle 31"/>
            <p:cNvSpPr>
              <a:spLocks noChangeArrowheads="1"/>
            </p:cNvSpPr>
            <p:nvPr/>
          </p:nvSpPr>
          <p:spPr bwMode="auto">
            <a:xfrm>
              <a:off x="558800" y="5124452"/>
              <a:ext cx="1311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3" name="Rectangle 32"/>
            <p:cNvSpPr>
              <a:spLocks noChangeArrowheads="1"/>
            </p:cNvSpPr>
            <p:nvPr/>
          </p:nvSpPr>
          <p:spPr bwMode="auto">
            <a:xfrm>
              <a:off x="619126" y="5124452"/>
              <a:ext cx="551630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2.2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4" name="Rectangle 33"/>
            <p:cNvSpPr>
              <a:spLocks noChangeArrowheads="1"/>
            </p:cNvSpPr>
            <p:nvPr/>
          </p:nvSpPr>
          <p:spPr bwMode="auto">
            <a:xfrm>
              <a:off x="558800" y="4597400"/>
              <a:ext cx="1311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5" name="Rectangle 34"/>
            <p:cNvSpPr>
              <a:spLocks noChangeArrowheads="1"/>
            </p:cNvSpPr>
            <p:nvPr/>
          </p:nvSpPr>
          <p:spPr bwMode="auto">
            <a:xfrm>
              <a:off x="619126" y="4597400"/>
              <a:ext cx="551630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2.1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6" name="Rectangle 35"/>
            <p:cNvSpPr>
              <a:spLocks noChangeArrowheads="1"/>
            </p:cNvSpPr>
            <p:nvPr/>
          </p:nvSpPr>
          <p:spPr bwMode="auto">
            <a:xfrm>
              <a:off x="711199" y="4073526"/>
              <a:ext cx="1311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7" name="Rectangle 36"/>
            <p:cNvSpPr>
              <a:spLocks noChangeArrowheads="1"/>
            </p:cNvSpPr>
            <p:nvPr/>
          </p:nvSpPr>
          <p:spPr bwMode="auto">
            <a:xfrm>
              <a:off x="771525" y="4073526"/>
              <a:ext cx="221559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8" name="Rectangle 37"/>
            <p:cNvSpPr>
              <a:spLocks noChangeArrowheads="1"/>
            </p:cNvSpPr>
            <p:nvPr/>
          </p:nvSpPr>
          <p:spPr bwMode="auto">
            <a:xfrm>
              <a:off x="558800" y="3544889"/>
              <a:ext cx="1311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9" name="Rectangle 38"/>
            <p:cNvSpPr>
              <a:spLocks noChangeArrowheads="1"/>
            </p:cNvSpPr>
            <p:nvPr/>
          </p:nvSpPr>
          <p:spPr bwMode="auto">
            <a:xfrm>
              <a:off x="619126" y="3544889"/>
              <a:ext cx="551630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1.9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0" name="Rectangle 39"/>
            <p:cNvSpPr>
              <a:spLocks noChangeArrowheads="1"/>
            </p:cNvSpPr>
            <p:nvPr/>
          </p:nvSpPr>
          <p:spPr bwMode="auto">
            <a:xfrm>
              <a:off x="558800" y="3017837"/>
              <a:ext cx="1311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1" name="Rectangle 40"/>
            <p:cNvSpPr>
              <a:spLocks noChangeArrowheads="1"/>
            </p:cNvSpPr>
            <p:nvPr/>
          </p:nvSpPr>
          <p:spPr bwMode="auto">
            <a:xfrm>
              <a:off x="619126" y="3017837"/>
              <a:ext cx="551630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1.8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2" name="Rectangle 41"/>
            <p:cNvSpPr>
              <a:spLocks noChangeArrowheads="1"/>
            </p:cNvSpPr>
            <p:nvPr/>
          </p:nvSpPr>
          <p:spPr bwMode="auto">
            <a:xfrm>
              <a:off x="558800" y="2492376"/>
              <a:ext cx="1311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3" name="Rectangle 42"/>
            <p:cNvSpPr>
              <a:spLocks noChangeArrowheads="1"/>
            </p:cNvSpPr>
            <p:nvPr/>
          </p:nvSpPr>
          <p:spPr bwMode="auto">
            <a:xfrm>
              <a:off x="619126" y="2492376"/>
              <a:ext cx="551630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1.7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4" name="Rectangle 43"/>
            <p:cNvSpPr>
              <a:spLocks noChangeArrowheads="1"/>
            </p:cNvSpPr>
            <p:nvPr/>
          </p:nvSpPr>
          <p:spPr bwMode="auto">
            <a:xfrm>
              <a:off x="558800" y="1965327"/>
              <a:ext cx="1311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5" name="Rectangle 44"/>
            <p:cNvSpPr>
              <a:spLocks noChangeArrowheads="1"/>
            </p:cNvSpPr>
            <p:nvPr/>
          </p:nvSpPr>
          <p:spPr bwMode="auto">
            <a:xfrm>
              <a:off x="619126" y="1965327"/>
              <a:ext cx="551630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1.6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6" name="Rectangle 45"/>
            <p:cNvSpPr>
              <a:spLocks noChangeArrowheads="1"/>
            </p:cNvSpPr>
            <p:nvPr/>
          </p:nvSpPr>
          <p:spPr bwMode="auto">
            <a:xfrm>
              <a:off x="558800" y="1441450"/>
              <a:ext cx="1311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-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7" name="Rectangle 46"/>
            <p:cNvSpPr>
              <a:spLocks noChangeArrowheads="1"/>
            </p:cNvSpPr>
            <p:nvPr/>
          </p:nvSpPr>
          <p:spPr bwMode="auto">
            <a:xfrm>
              <a:off x="619126" y="1441450"/>
              <a:ext cx="551630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1.5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8" name="Rectangle 47"/>
            <p:cNvSpPr>
              <a:spLocks noChangeArrowheads="1"/>
            </p:cNvSpPr>
            <p:nvPr/>
          </p:nvSpPr>
          <p:spPr bwMode="auto">
            <a:xfrm>
              <a:off x="852487" y="5915027"/>
              <a:ext cx="8862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1995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49" name="Rectangle 48"/>
            <p:cNvSpPr>
              <a:spLocks noChangeArrowheads="1"/>
            </p:cNvSpPr>
            <p:nvPr/>
          </p:nvSpPr>
          <p:spPr bwMode="auto">
            <a:xfrm>
              <a:off x="2151062" y="5915027"/>
              <a:ext cx="8862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2000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0" name="Rectangle 49"/>
            <p:cNvSpPr>
              <a:spLocks noChangeArrowheads="1"/>
            </p:cNvSpPr>
            <p:nvPr/>
          </p:nvSpPr>
          <p:spPr bwMode="auto">
            <a:xfrm>
              <a:off x="3451226" y="5915027"/>
              <a:ext cx="8862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2005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1" name="Rectangle 50"/>
            <p:cNvSpPr>
              <a:spLocks noChangeArrowheads="1"/>
            </p:cNvSpPr>
            <p:nvPr/>
          </p:nvSpPr>
          <p:spPr bwMode="auto">
            <a:xfrm>
              <a:off x="4749801" y="5915027"/>
              <a:ext cx="8862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2010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" name="Rectangle 51"/>
            <p:cNvSpPr>
              <a:spLocks noChangeArrowheads="1"/>
            </p:cNvSpPr>
            <p:nvPr/>
          </p:nvSpPr>
          <p:spPr bwMode="auto">
            <a:xfrm>
              <a:off x="6049964" y="5915027"/>
              <a:ext cx="8862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2015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3" name="Rectangle 52"/>
            <p:cNvSpPr>
              <a:spLocks noChangeArrowheads="1"/>
            </p:cNvSpPr>
            <p:nvPr/>
          </p:nvSpPr>
          <p:spPr bwMode="auto">
            <a:xfrm>
              <a:off x="7348537" y="5915027"/>
              <a:ext cx="886228" cy="621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Arial" pitchFamily="34" charset="0"/>
                </a:rPr>
                <a:t>2020</a:t>
              </a: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54" name="TextBox 153"/>
          <p:cNvSpPr txBox="1"/>
          <p:nvPr/>
        </p:nvSpPr>
        <p:spPr>
          <a:xfrm>
            <a:off x="1640632" y="3861048"/>
            <a:ext cx="10951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mtClean="0"/>
              <a:t>Model W</a:t>
            </a:r>
            <a:endParaRPr lang="en-GB" dirty="0"/>
          </a:p>
        </p:txBody>
      </p:sp>
      <p:sp>
        <p:nvSpPr>
          <p:cNvPr id="107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4181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GB" smtClean="0"/>
              <a:t>Conclusions</a:t>
            </a:r>
          </a:p>
        </p:txBody>
      </p:sp>
      <p:sp>
        <p:nvSpPr>
          <p:cNvPr id="103427" name="Content Placeholder 2"/>
          <p:cNvSpPr>
            <a:spLocks noGrp="1"/>
          </p:cNvSpPr>
          <p:nvPr>
            <p:ph idx="1"/>
          </p:nvPr>
        </p:nvSpPr>
        <p:spPr>
          <a:xfrm>
            <a:off x="350838" y="1412875"/>
            <a:ext cx="9283435" cy="4268788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GB" sz="2000" dirty="0" smtClean="0"/>
              <a:t>Estimating extreme percentiles from limited data is not a hopeless task but there are several possible definitions and the choice matters</a:t>
            </a:r>
          </a:p>
          <a:p>
            <a:pPr eaLnBrk="1" hangingPunct="1">
              <a:lnSpc>
                <a:spcPct val="80000"/>
              </a:lnSpc>
            </a:pPr>
            <a:r>
              <a:rPr lang="en-GB" sz="2000" dirty="0" smtClean="0"/>
              <a:t>Although practitioners routinely apply hypothesis testing tools, there is much resistance to the </a:t>
            </a:r>
            <a:r>
              <a:rPr lang="en-GB" sz="2000" dirty="0" err="1" smtClean="0"/>
              <a:t>frequentist</a:t>
            </a:r>
            <a:r>
              <a:rPr lang="en-GB" sz="2000" dirty="0" smtClean="0"/>
              <a:t> requirement to randomise data sets in order to test prediction intervals</a:t>
            </a:r>
          </a:p>
          <a:p>
            <a:pPr eaLnBrk="1" hangingPunct="1">
              <a:lnSpc>
                <a:spcPct val="80000"/>
              </a:lnSpc>
            </a:pPr>
            <a:r>
              <a:rPr lang="en-GB" sz="2000" dirty="0" smtClean="0"/>
              <a:t>There is a regulatory risk of model shopping and the search for a “best” approach may address this regulatory risk more than it addresses optimality</a:t>
            </a:r>
          </a:p>
          <a:p>
            <a:pPr eaLnBrk="1" hangingPunct="1">
              <a:lnSpc>
                <a:spcPct val="80000"/>
              </a:lnSpc>
            </a:pPr>
            <a:r>
              <a:rPr lang="en-GB" sz="2000" dirty="0" smtClean="0"/>
              <a:t>Choice of ambiguity set is a social convention rather than a technical choice</a:t>
            </a:r>
          </a:p>
          <a:p>
            <a:pPr eaLnBrk="1" hangingPunct="1">
              <a:lnSpc>
                <a:spcPct val="80000"/>
              </a:lnSpc>
            </a:pPr>
            <a:r>
              <a:rPr lang="en-GB" sz="2000" dirty="0" smtClean="0"/>
              <a:t>Analysis of </a:t>
            </a:r>
            <a:r>
              <a:rPr lang="en-GB" sz="2000" dirty="0" err="1" smtClean="0"/>
              <a:t>Bayes</a:t>
            </a:r>
            <a:r>
              <a:rPr lang="en-GB" sz="2000" dirty="0" smtClean="0"/>
              <a:t> methods is numerically challenging and we haven’t figured out how to do this yet!</a:t>
            </a:r>
          </a:p>
          <a:p>
            <a:pPr eaLnBrk="1" hangingPunct="1">
              <a:lnSpc>
                <a:spcPct val="80000"/>
              </a:lnSpc>
            </a:pPr>
            <a:r>
              <a:rPr lang="en-GB" sz="2000" dirty="0" smtClean="0"/>
              <a:t>Further work to test robustness of more advanced methods sensitive to distribution shape</a:t>
            </a:r>
          </a:p>
          <a:p>
            <a:pPr eaLnBrk="1" hangingPunct="1">
              <a:lnSpc>
                <a:spcPct val="80000"/>
              </a:lnSpc>
            </a:pPr>
            <a:endParaRPr lang="en-GB" sz="2000" dirty="0" smtClean="0"/>
          </a:p>
          <a:p>
            <a:pPr eaLnBrk="1" hangingPunct="1">
              <a:lnSpc>
                <a:spcPct val="80000"/>
              </a:lnSpc>
            </a:pPr>
            <a:endParaRPr lang="en-GB" sz="2000" dirty="0" smtClean="0"/>
          </a:p>
        </p:txBody>
      </p:sp>
      <p:sp>
        <p:nvSpPr>
          <p:cNvPr id="6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itle 1"/>
          <p:cNvSpPr>
            <a:spLocks noGrp="1"/>
          </p:cNvSpPr>
          <p:nvPr>
            <p:ph type="ctrTitle"/>
          </p:nvPr>
        </p:nvSpPr>
        <p:spPr>
          <a:xfrm>
            <a:off x="550334" y="2130426"/>
            <a:ext cx="9001390" cy="633413"/>
          </a:xfrm>
        </p:spPr>
        <p:txBody>
          <a:bodyPr/>
          <a:lstStyle/>
          <a:p>
            <a:pPr eaLnBrk="1" hangingPunct="1"/>
            <a:r>
              <a:rPr lang="en-GB" smtClean="0"/>
              <a:t>Difficult to Model Risks</a:t>
            </a:r>
            <a:br>
              <a:rPr lang="en-GB" smtClean="0"/>
            </a:br>
            <a:r>
              <a:rPr lang="en-GB" smtClean="0"/>
              <a:t>Extreme Events Working Party</a:t>
            </a:r>
            <a:endParaRPr lang="en-US" sz="12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itle 1"/>
          <p:cNvSpPr>
            <a:spLocks noGrp="1"/>
          </p:cNvSpPr>
          <p:nvPr>
            <p:ph type="ctrTitle"/>
          </p:nvPr>
        </p:nvSpPr>
        <p:spPr>
          <a:xfrm>
            <a:off x="550334" y="2130426"/>
            <a:ext cx="9001390" cy="633413"/>
          </a:xfrm>
        </p:spPr>
        <p:txBody>
          <a:bodyPr/>
          <a:lstStyle/>
          <a:p>
            <a:pPr eaLnBrk="1" hangingPunct="1"/>
            <a:r>
              <a:rPr lang="en-GB" dirty="0" smtClean="0"/>
              <a:t>An Example Double-Layer Capital Model</a:t>
            </a:r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414264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 smtClean="0"/>
              <a:t>Our Toy Example Balance Sheet</a:t>
            </a:r>
          </a:p>
        </p:txBody>
      </p:sp>
      <p:graphicFrame>
        <p:nvGraphicFramePr>
          <p:cNvPr id="55354" name="Group 5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83087340"/>
              </p:ext>
            </p:extLst>
          </p:nvPr>
        </p:nvGraphicFramePr>
        <p:xfrm>
          <a:off x="550334" y="1857376"/>
          <a:ext cx="9001391" cy="3674745"/>
        </p:xfrm>
        <a:graphic>
          <a:graphicData uri="http://schemas.openxmlformats.org/drawingml/2006/table">
            <a:tbl>
              <a:tblPr/>
              <a:tblGrid>
                <a:gridCol w="2251208"/>
                <a:gridCol w="2249488"/>
                <a:gridCol w="2251207"/>
                <a:gridCol w="2249488"/>
              </a:tblGrid>
              <a:tr h="371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cs typeface="Arial" charset="0"/>
                        </a:rPr>
                        <a:t>Assets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cs typeface="Arial" charset="0"/>
                        </a:rPr>
                        <a:t>£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cs typeface="Arial" charset="0"/>
                        </a:rPr>
                        <a:t>Liabilities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  <a:cs typeface="Arial" charset="0"/>
                        </a:rPr>
                        <a:t>£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Cash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Risk-free bonds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F1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F1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Future claims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(term assurance)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Corporate bonds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Annuities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F1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F1E7"/>
                    </a:solidFill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Shares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F1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F1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Guarantees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(unit linked)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Future premiums (term assurance) 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Own funds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F1E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F1E7"/>
                    </a:solidFill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Future charges (unit linked)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xxx</a:t>
                      </a: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9060" marR="990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E1CC"/>
                    </a:solidFill>
                  </a:tcPr>
                </a:tc>
              </a:tr>
            </a:tbl>
          </a:graphicData>
        </a:graphic>
      </p:graphicFrame>
      <p:sp>
        <p:nvSpPr>
          <p:cNvPr id="53305" name="Text Box 59"/>
          <p:cNvSpPr txBox="1">
            <a:spLocks noChangeArrowheads="1"/>
          </p:cNvSpPr>
          <p:nvPr/>
        </p:nvSpPr>
        <p:spPr bwMode="auto">
          <a:xfrm>
            <a:off x="-1699154" y="2368551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en-GB"/>
          </a:p>
        </p:txBody>
      </p:sp>
      <p:sp>
        <p:nvSpPr>
          <p:cNvPr id="7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GB" smtClean="0"/>
              <a:t>Toy model risk drivers</a:t>
            </a:r>
          </a:p>
        </p:txBody>
      </p:sp>
      <p:graphicFrame>
        <p:nvGraphicFramePr>
          <p:cNvPr id="119812" name="Group 4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932173146"/>
              </p:ext>
            </p:extLst>
          </p:nvPr>
        </p:nvGraphicFramePr>
        <p:xfrm>
          <a:off x="560512" y="1268760"/>
          <a:ext cx="9001390" cy="4268790"/>
        </p:xfrm>
        <a:graphic>
          <a:graphicData uri="http://schemas.openxmlformats.org/drawingml/2006/table">
            <a:tbl>
              <a:tblPr/>
              <a:tblGrid>
                <a:gridCol w="1683677"/>
                <a:gridCol w="1150540"/>
                <a:gridCol w="1186656"/>
                <a:gridCol w="1380993"/>
                <a:gridCol w="1430867"/>
                <a:gridCol w="923528"/>
                <a:gridCol w="1245129"/>
              </a:tblGrid>
              <a:tr h="498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Risk driver</a:t>
                      </a:r>
                      <a:endParaRPr kumimoji="0" lang="en-GB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Term Assurance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Annuity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Guaranteed Equity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Government bond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Corp Bond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Equity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520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Risk free discount rate</a:t>
                      </a:r>
                      <a:endParaRPr kumimoji="0" lang="en-GB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</a:tr>
              <a:tr h="247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Equity price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</a:tr>
              <a:tr h="2524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Equity volatility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</a:tr>
              <a:tr h="4984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Corp bond portfolio spread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</a:tr>
              <a:tr h="500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Liquidity premium *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</a:tr>
              <a:tr h="249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Mortality(Term)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</a:tr>
              <a:tr h="50165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Mortality (annuity)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</a:tr>
              <a:tr h="2492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Lapses (term) 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8E8"/>
                    </a:solidFill>
                  </a:tcPr>
                </a:tc>
              </a:tr>
              <a:tr h="7508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charset="0"/>
                        </a:rPr>
                        <a:t>Lapses (Guaranteed equity)</a:t>
                      </a:r>
                      <a:endParaRPr kumimoji="0" lang="en-GB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X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</a:rPr>
                        <a:t> </a:t>
                      </a:r>
                      <a:endParaRPr kumimoji="0" lang="en-GB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74295" marR="74295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F0CD"/>
                    </a:solidFill>
                  </a:tcPr>
                </a:tc>
              </a:tr>
            </a:tbl>
          </a:graphicData>
        </a:graphic>
      </p:graphicFrame>
      <p:sp>
        <p:nvSpPr>
          <p:cNvPr id="47197" name="Text Box 95"/>
          <p:cNvSpPr txBox="1">
            <a:spLocks noChangeArrowheads="1"/>
          </p:cNvSpPr>
          <p:nvPr/>
        </p:nvSpPr>
        <p:spPr bwMode="auto">
          <a:xfrm>
            <a:off x="476233" y="5661248"/>
            <a:ext cx="9517327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GB" sz="2000" dirty="0">
                <a:solidFill>
                  <a:schemeClr val="accent2"/>
                </a:solidFill>
              </a:rPr>
              <a:t>The most complex liability depends on 4 </a:t>
            </a:r>
            <a:r>
              <a:rPr lang="en-GB" sz="2000">
                <a:solidFill>
                  <a:schemeClr val="accent2"/>
                </a:solidFill>
              </a:rPr>
              <a:t>risk </a:t>
            </a:r>
            <a:r>
              <a:rPr lang="en-GB" sz="2000" smtClean="0">
                <a:solidFill>
                  <a:schemeClr val="accent2"/>
                </a:solidFill>
              </a:rPr>
              <a:t>drivers.</a:t>
            </a:r>
            <a:endParaRPr lang="en-GB" dirty="0"/>
          </a:p>
        </p:txBody>
      </p:sp>
      <p:sp>
        <p:nvSpPr>
          <p:cNvPr id="5" name="Slide Number Placeholder 3"/>
          <p:cNvSpPr txBox="1">
            <a:spLocks/>
          </p:cNvSpPr>
          <p:nvPr/>
        </p:nvSpPr>
        <p:spPr>
          <a:xfrm>
            <a:off x="9165468" y="6410326"/>
            <a:ext cx="379376" cy="252413"/>
          </a:xfrm>
          <a:prstGeom prst="rect">
            <a:avLst/>
          </a:prstGeom>
          <a:solidFill>
            <a:schemeClr val="accent1"/>
          </a:solidFill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F826C28-E502-4310-BD22-0AC18A026D41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2442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IFOA PowerPoint template 14 gold">
  <a:themeElements>
    <a:clrScheme name="Custom 3">
      <a:dk1>
        <a:srgbClr val="3F4548"/>
      </a:dk1>
      <a:lt1>
        <a:sysClr val="window" lastClr="FFFFFF"/>
      </a:lt1>
      <a:dk2>
        <a:srgbClr val="000000"/>
      </a:dk2>
      <a:lt2>
        <a:srgbClr val="FFFFFF"/>
      </a:lt2>
      <a:accent1>
        <a:srgbClr val="D9AB16"/>
      </a:accent1>
      <a:accent2>
        <a:srgbClr val="113458"/>
      </a:accent2>
      <a:accent3>
        <a:srgbClr val="7CB3E1"/>
      </a:accent3>
      <a:accent4>
        <a:srgbClr val="4096B8"/>
      </a:accent4>
      <a:accent5>
        <a:srgbClr val="11B3A2"/>
      </a:accent5>
      <a:accent6>
        <a:srgbClr val="008452"/>
      </a:accent6>
      <a:hlink>
        <a:srgbClr val="D9AB16"/>
      </a:hlink>
      <a:folHlink>
        <a:srgbClr val="D9AB16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Deloitte new">
    <a:dk1>
      <a:srgbClr val="000000"/>
    </a:dk1>
    <a:lt1>
      <a:srgbClr val="FFFFFF"/>
    </a:lt1>
    <a:dk2>
      <a:srgbClr val="002776"/>
    </a:dk2>
    <a:lt2>
      <a:srgbClr val="FFFFFF"/>
    </a:lt2>
    <a:accent1>
      <a:srgbClr val="00A1DE"/>
    </a:accent1>
    <a:accent2>
      <a:srgbClr val="92D400"/>
    </a:accent2>
    <a:accent3>
      <a:srgbClr val="72C7E7"/>
    </a:accent3>
    <a:accent4>
      <a:srgbClr val="3C8A2E"/>
    </a:accent4>
    <a:accent5>
      <a:srgbClr val="002776"/>
    </a:accent5>
    <a:accent6>
      <a:srgbClr val="C9DD03"/>
    </a:accent6>
    <a:hlink>
      <a:srgbClr val="00A1DE"/>
    </a:hlink>
    <a:folHlink>
      <a:srgbClr val="72C7E7"/>
    </a:folHlink>
  </a:clrScheme>
  <a:fontScheme name="Deloitte">
    <a:majorFont>
      <a:latin typeface="Times New Roman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Deloitte new">
    <a:dk1>
      <a:srgbClr val="000000"/>
    </a:dk1>
    <a:lt1>
      <a:srgbClr val="FFFFFF"/>
    </a:lt1>
    <a:dk2>
      <a:srgbClr val="002776"/>
    </a:dk2>
    <a:lt2>
      <a:srgbClr val="FFFFFF"/>
    </a:lt2>
    <a:accent1>
      <a:srgbClr val="00A1DE"/>
    </a:accent1>
    <a:accent2>
      <a:srgbClr val="92D400"/>
    </a:accent2>
    <a:accent3>
      <a:srgbClr val="72C7E7"/>
    </a:accent3>
    <a:accent4>
      <a:srgbClr val="3C8A2E"/>
    </a:accent4>
    <a:accent5>
      <a:srgbClr val="002776"/>
    </a:accent5>
    <a:accent6>
      <a:srgbClr val="C9DD03"/>
    </a:accent6>
    <a:hlink>
      <a:srgbClr val="00A1DE"/>
    </a:hlink>
    <a:folHlink>
      <a:srgbClr val="72C7E7"/>
    </a:folHlink>
  </a:clrScheme>
  <a:fontScheme name="Deloitte">
    <a:majorFont>
      <a:latin typeface="Times New Roman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Deloitte new">
    <a:dk1>
      <a:srgbClr val="000000"/>
    </a:dk1>
    <a:lt1>
      <a:srgbClr val="FFFFFF"/>
    </a:lt1>
    <a:dk2>
      <a:srgbClr val="002776"/>
    </a:dk2>
    <a:lt2>
      <a:srgbClr val="FFFFFF"/>
    </a:lt2>
    <a:accent1>
      <a:srgbClr val="00A1DE"/>
    </a:accent1>
    <a:accent2>
      <a:srgbClr val="92D400"/>
    </a:accent2>
    <a:accent3>
      <a:srgbClr val="72C7E7"/>
    </a:accent3>
    <a:accent4>
      <a:srgbClr val="3C8A2E"/>
    </a:accent4>
    <a:accent5>
      <a:srgbClr val="002776"/>
    </a:accent5>
    <a:accent6>
      <a:srgbClr val="C9DD03"/>
    </a:accent6>
    <a:hlink>
      <a:srgbClr val="00A1DE"/>
    </a:hlink>
    <a:folHlink>
      <a:srgbClr val="72C7E7"/>
    </a:folHlink>
  </a:clrScheme>
  <a:fontScheme name="Deloitte">
    <a:majorFont>
      <a:latin typeface="Times New Roman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65A9D80AF541634F88090DB549522CB9" ma:contentTypeVersion="1" ma:contentTypeDescription="Create a new document." ma:contentTypeScope="" ma:versionID="be7ea43377f7a82dc2d06363e000d1ab">
  <xsd:schema xmlns:xsd="http://www.w3.org/2001/XMLSchema" xmlns:p="http://schemas.microsoft.com/office/2006/metadata/properties" xmlns:ns1="http://schemas.microsoft.com/sharepoint/v3" targetNamespace="http://schemas.microsoft.com/office/2006/metadata/properties" ma:root="true" ma:fieldsID="ddb0c952b897a810c8a4e377cff6bff8" ns1:_="">
    <xsd:import namespace="http://schemas.microsoft.com/sharepoint/v3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</xsd:all>
            </xsd:complexType>
          </xsd:element>
        </xsd:sequence>
      </xsd:complexType>
    </xsd:element>
  </xsd:schema>
  <xsd:schema xmlns:xsd="http://www.w3.org/2001/XMLSchema" xmlns:dms="http://schemas.microsoft.com/office/2006/documentManagement/types" targetNamespace="http://schemas.microsoft.com/sharepoint/v3" elementFormDefault="qualified">
    <xsd:import namespace="http://schemas.microsoft.com/office/2006/documentManagement/types"/>
    <xsd:element name="PublishingStartDate" ma:index="8" nillable="true" ma:displayName="Scheduling Start Date" ma:description="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" ma:hidden="true" ma:internalName="PublishingExpirationDat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office/internal/2005/internalDocumentation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 ma:readOnly="tru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lastPrinted" minOccurs="0" maxOccurs="1" type="xsd:dateTime"/>
        <xsd:element name="contentStatus" minOccurs="0" maxOccurs="1" type="xsd:string"/>
      </xsd:all>
    </xsd:complexType>
  </xsd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AE50985-490E-4AFA-8667-F86202B022C8}">
  <ds:schemaRefs>
    <ds:schemaRef ds:uri="http://www.w3.org/XML/1998/namespace"/>
    <ds:schemaRef ds:uri="http://schemas.microsoft.com/sharepoint/v3"/>
    <ds:schemaRef ds:uri="http://purl.org/dc/terms/"/>
    <ds:schemaRef ds:uri="http://purl.org/dc/elements/1.1/"/>
    <ds:schemaRef ds:uri="http://schemas.microsoft.com/office/2006/documentManagement/types"/>
    <ds:schemaRef ds:uri="http://purl.org/dc/dcmitype/"/>
    <ds:schemaRef ds:uri="http://schemas.openxmlformats.org/package/2006/metadata/core-properties"/>
    <ds:schemaRef ds:uri="http://schemas.microsoft.com/office/2006/metadata/properties"/>
  </ds:schemaRefs>
</ds:datastoreItem>
</file>

<file path=customXml/itemProps2.xml><?xml version="1.0" encoding="utf-8"?>
<ds:datastoreItem xmlns:ds="http://schemas.openxmlformats.org/officeDocument/2006/customXml" ds:itemID="{4B84E2CD-D4BA-4914-96FD-F35543B8B06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http://schemas.microsoft.com/office/2006/documentManagement/types"/>
    <ds:schemaRef ds:uri="http://schemas.openxmlformats.org/package/2006/metadata/core-properties"/>
    <ds:schemaRef ds:uri="http://purl.org/dc/elements/1.1/"/>
    <ds:schemaRef ds:uri="http://purl.org/dc/terms/"/>
    <ds:schemaRef ds:uri="http://schemas.microsoft.com/office/internal/2005/internalDocumentation"/>
  </ds:schemaRefs>
</ds:datastoreItem>
</file>

<file path=customXml/itemProps3.xml><?xml version="1.0" encoding="utf-8"?>
<ds:datastoreItem xmlns:ds="http://schemas.openxmlformats.org/officeDocument/2006/customXml" ds:itemID="{2BE66B1D-2C6C-4EA8-BA9F-1088DD430962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IFOA PowerPoint template 14 gold</Template>
  <TotalTime>874</TotalTime>
  <Words>4232</Words>
  <Application>Microsoft Office PowerPoint</Application>
  <PresentationFormat>A4 Paper (210x297 mm)</PresentationFormat>
  <Paragraphs>1097</Paragraphs>
  <Slides>65</Slides>
  <Notes>2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65</vt:i4>
      </vt:variant>
    </vt:vector>
  </HeadingPairs>
  <TitlesOfParts>
    <vt:vector size="67" baseType="lpstr">
      <vt:lpstr>IFOA PowerPoint template 14 gold</vt:lpstr>
      <vt:lpstr>Equation</vt:lpstr>
      <vt:lpstr>Difficult-to-Model Risks Extreme Events Working Party</vt:lpstr>
      <vt:lpstr>What is Our Paper About?</vt:lpstr>
      <vt:lpstr>Examples of Extreme Losses &amp; Percentiles (calculations based on Normal distributions)</vt:lpstr>
      <vt:lpstr>Alternative Internal Capital Model Structures</vt:lpstr>
      <vt:lpstr>Double-Layer Models for Profit Distribution</vt:lpstr>
      <vt:lpstr>Why are Double-Layer models So Popular?</vt:lpstr>
      <vt:lpstr>An Example Double-Layer Capital Model</vt:lpstr>
      <vt:lpstr>Our Toy Example Balance Sheet</vt:lpstr>
      <vt:lpstr>Toy model risk drivers</vt:lpstr>
      <vt:lpstr>Finding the Models in QuadSCRsim </vt:lpstr>
      <vt:lpstr>Estimating Percentiles from Simulations</vt:lpstr>
      <vt:lpstr>Polynomial Approximations to Profit Impact</vt:lpstr>
      <vt:lpstr>Basic Own Funds: Recalculations Needed</vt:lpstr>
      <vt:lpstr>The Idea of Proxy Models</vt:lpstr>
      <vt:lpstr>Example Calculation: Assets</vt:lpstr>
      <vt:lpstr>Example Proxy Model Formulas</vt:lpstr>
      <vt:lpstr>Polynomials close to the Profit Impact</vt:lpstr>
      <vt:lpstr>Proxy Model Construction: Case Study</vt:lpstr>
      <vt:lpstr>Spanning error in proxy models</vt:lpstr>
      <vt:lpstr>Fitting Polynomials by Least Squares</vt:lpstr>
      <vt:lpstr>Toy model Features:</vt:lpstr>
      <vt:lpstr>Simple experiments</vt:lpstr>
      <vt:lpstr>Unit linked product</vt:lpstr>
      <vt:lpstr>Advanced experiments and spreadsheet extensions</vt:lpstr>
      <vt:lpstr>The relationship between R squared and the maximum error</vt:lpstr>
      <vt:lpstr>Components of Fitting Error</vt:lpstr>
      <vt:lpstr>Some findings from the Toy Model</vt:lpstr>
      <vt:lpstr>Difficult-to-Model Risks Extreme Events Working Party</vt:lpstr>
      <vt:lpstr>What is Our Paper About?</vt:lpstr>
      <vt:lpstr>Examples of Extreme Losses &amp; Percentiles (calculations based on Normal distributions)</vt:lpstr>
      <vt:lpstr>Types of Uncertainties</vt:lpstr>
      <vt:lpstr>How may Risk Factors vs. Model Capability</vt:lpstr>
      <vt:lpstr>What Risk Factors to Model?</vt:lpstr>
      <vt:lpstr>Risk Driver Calibrations</vt:lpstr>
      <vt:lpstr>Historic Equity Returns in €</vt:lpstr>
      <vt:lpstr>Fitted Return Distributions (by MoM)</vt:lpstr>
      <vt:lpstr>The “Living Memory” Test</vt:lpstr>
      <vt:lpstr>But What About Parameter Estimation Error?</vt:lpstr>
      <vt:lpstr>Allowing for Parameter and Model Error</vt:lpstr>
      <vt:lpstr>Four Possible Questions</vt:lpstr>
      <vt:lpstr>Understanding a Range of Models</vt:lpstr>
      <vt:lpstr>Swiss Re Catastrophe History</vt:lpstr>
      <vt:lpstr>Fitted 2013 Distributions (GLM + MOM)</vt:lpstr>
      <vt:lpstr>A Range of Model Risk Tools</vt:lpstr>
      <vt:lpstr>Testing Prediction Intervals</vt:lpstr>
      <vt:lpstr>Prediction Prob{Next obs ≤ Fitted 99.5%-ile}</vt:lpstr>
      <vt:lpstr>Compensating for Model and Parameter Error Based on Fitting a Lognormal</vt:lpstr>
      <vt:lpstr>Case Study – Lapse Rates</vt:lpstr>
      <vt:lpstr>FSA Persistency Survey 2012</vt:lpstr>
      <vt:lpstr>Lapse History &amp; Substitution Forecasts</vt:lpstr>
      <vt:lpstr>Random Walk Model – 99.5% Confidence</vt:lpstr>
      <vt:lpstr>Uncertainty in Stdev Estimate (10 years)</vt:lpstr>
      <vt:lpstr>Confidence Interval for 99.5%-ile</vt:lpstr>
      <vt:lpstr>Prediction Interval for the 99.5%-ile</vt:lpstr>
      <vt:lpstr>Model Ambiguity:  Noise (N) and Walk (W)</vt:lpstr>
      <vt:lpstr>Model Formulas</vt:lpstr>
      <vt:lpstr>How Different can Fitted Models Be (n=10)?</vt:lpstr>
      <vt:lpstr>Prediction Intervals: Para and Model Error</vt:lpstr>
      <vt:lpstr>Cautious and Exact Prediction Intervals</vt:lpstr>
      <vt:lpstr>Calibrating the Credibility Method</vt:lpstr>
      <vt:lpstr>Most Cautious ≠ Widest Prediction Interval</vt:lpstr>
      <vt:lpstr>Calibrating the Binary Method</vt:lpstr>
      <vt:lpstr>Where did our Models Come From?</vt:lpstr>
      <vt:lpstr>Conclusions</vt:lpstr>
      <vt:lpstr>Difficult to Model Risks Extreme Events Working Party</vt:lpstr>
    </vt:vector>
  </TitlesOfParts>
  <Company>The Actuarial Profession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creator>wavexadmin</dc:creator>
  <cp:lastModifiedBy>Windows User</cp:lastModifiedBy>
  <cp:revision>38</cp:revision>
  <dcterms:created xsi:type="dcterms:W3CDTF">2013-05-30T14:29:46Z</dcterms:created>
  <dcterms:modified xsi:type="dcterms:W3CDTF">2016-09-20T14:16:25Z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0x01010065A9D80AF541634F88090DB549522CB9</vt:lpwstr>
  </property>
</Properties>
</file>