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9"/>
  </p:notesMasterIdLst>
  <p:sldIdLst>
    <p:sldId id="256" r:id="rId2"/>
    <p:sldId id="287" r:id="rId3"/>
    <p:sldId id="286" r:id="rId4"/>
    <p:sldId id="288" r:id="rId5"/>
    <p:sldId id="277" r:id="rId6"/>
    <p:sldId id="289" r:id="rId7"/>
    <p:sldId id="278" r:id="rId8"/>
    <p:sldId id="259" r:id="rId9"/>
    <p:sldId id="290" r:id="rId10"/>
    <p:sldId id="264" r:id="rId11"/>
    <p:sldId id="279" r:id="rId12"/>
    <p:sldId id="283" r:id="rId13"/>
    <p:sldId id="281" r:id="rId14"/>
    <p:sldId id="293" r:id="rId15"/>
    <p:sldId id="282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vans" initials="LE" lastIdx="21" clrIdx="0">
    <p:extLst>
      <p:ext uri="{19B8F6BF-5375-455C-9EA6-DF929625EA0E}">
        <p15:presenceInfo xmlns:p15="http://schemas.microsoft.com/office/powerpoint/2012/main" userId="S-1-5-21-4174479030-397007679-118892864-1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evpldnfap01\users$\levans\Desktop\Flood%20WP\FWP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evpldnfap01\users$\levans\Desktop\Flood%20WP\FWP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Estimated</a:t>
            </a:r>
            <a:r>
              <a:rPr lang="en-GB" sz="2000" baseline="0" dirty="0"/>
              <a:t> Insurance Costs for </a:t>
            </a:r>
            <a:r>
              <a:rPr lang="en-GB" sz="2000" dirty="0"/>
              <a:t>Ciara/Dennis 2020 and November 2019 UK Floods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CiaraDennis!$E$1</c:f>
              <c:strCache>
                <c:ptCount val="1"/>
                <c:pt idx="0">
                  <c:v>Domestic property 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65000"/>
                    <a:satMod val="120000"/>
                    <a:lumMod val="107000"/>
                  </a:schemeClr>
                </a:gs>
                <a:gs pos="50000">
                  <a:schemeClr val="accent1">
                    <a:shade val="65000"/>
                    <a:tint val="70000"/>
                    <a:satMod val="124000"/>
                    <a:lumMod val="103000"/>
                  </a:schemeClr>
                </a:gs>
                <a:gs pos="100000">
                  <a:schemeClr val="accent1">
                    <a:shade val="65000"/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CiaraDennis!$D$2:$D$3</c:f>
              <c:strCache>
                <c:ptCount val="2"/>
                <c:pt idx="0">
                  <c:v>Ciara/Dennis 2020</c:v>
                </c:pt>
                <c:pt idx="1">
                  <c:v>November 2019</c:v>
                </c:pt>
              </c:strCache>
            </c:strRef>
          </c:cat>
          <c:val>
            <c:numRef>
              <c:f>CiaraDennis!$E$2:$E$3</c:f>
              <c:numCache>
                <c:formatCode>"£"#,##0"m"</c:formatCode>
                <c:ptCount val="2"/>
                <c:pt idx="0">
                  <c:v>107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1-486E-9A11-E68B96DE04FC}"/>
            </c:ext>
          </c:extLst>
        </c:ser>
        <c:ser>
          <c:idx val="1"/>
          <c:order val="1"/>
          <c:tx>
            <c:strRef>
              <c:f>CiaraDennis!$F$1</c:f>
              <c:strCache>
                <c:ptCount val="1"/>
                <c:pt idx="0">
                  <c:v>Commercial Property 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20000"/>
                    <a:lumMod val="107000"/>
                  </a:schemeClr>
                </a:gs>
                <a:gs pos="50000">
                  <a:schemeClr val="accent1">
                    <a:tint val="70000"/>
                    <a:satMod val="124000"/>
                    <a:lumMod val="103000"/>
                  </a:schemeClr>
                </a:gs>
                <a:gs pos="100000">
                  <a:schemeClr val="accent1"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CiaraDennis!$D$2:$D$3</c:f>
              <c:strCache>
                <c:ptCount val="2"/>
                <c:pt idx="0">
                  <c:v>Ciara/Dennis 2020</c:v>
                </c:pt>
                <c:pt idx="1">
                  <c:v>November 2019</c:v>
                </c:pt>
              </c:strCache>
            </c:strRef>
          </c:cat>
          <c:val>
            <c:numRef>
              <c:f>CiaraDennis!$F$2:$F$3</c:f>
              <c:numCache>
                <c:formatCode>"£"#,##0"m"</c:formatCode>
                <c:ptCount val="2"/>
                <c:pt idx="0">
                  <c:v>85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1-486E-9A11-E68B96DE04FC}"/>
            </c:ext>
          </c:extLst>
        </c:ser>
        <c:ser>
          <c:idx val="2"/>
          <c:order val="2"/>
          <c:tx>
            <c:strRef>
              <c:f>CiaraDennis!$G$1</c:f>
              <c:strCache>
                <c:ptCount val="1"/>
                <c:pt idx="0">
                  <c:v>Motor 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65000"/>
                    <a:satMod val="120000"/>
                    <a:lumMod val="107000"/>
                  </a:schemeClr>
                </a:gs>
                <a:gs pos="50000">
                  <a:schemeClr val="accent1">
                    <a:tint val="65000"/>
                    <a:tint val="70000"/>
                    <a:satMod val="124000"/>
                    <a:lumMod val="103000"/>
                  </a:schemeClr>
                </a:gs>
                <a:gs pos="100000">
                  <a:schemeClr val="accent1">
                    <a:tint val="65000"/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6708589930060609E-17"/>
                  <c:y val="-5.55555555555555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£214m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A51-486E-9A11-E68B96DE04FC}"/>
                </c:ext>
              </c:extLst>
            </c:dLbl>
            <c:dLbl>
              <c:idx val="1"/>
              <c:layout>
                <c:manualLayout>
                  <c:x val="-9.3417179860121218E-17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51-486E-9A11-E68B96DE0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CiaraDennis!$D$2:$D$3</c:f>
              <c:strCache>
                <c:ptCount val="2"/>
                <c:pt idx="0">
                  <c:v>Ciara/Dennis 2020</c:v>
                </c:pt>
                <c:pt idx="1">
                  <c:v>November 2019</c:v>
                </c:pt>
              </c:strCache>
            </c:strRef>
          </c:cat>
          <c:val>
            <c:numRef>
              <c:f>CiaraDennis!$G$2:$G$3</c:f>
              <c:numCache>
                <c:formatCode>"£"#,##0"m"</c:formatCode>
                <c:ptCount val="2"/>
                <c:pt idx="0">
                  <c:v>21.7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51-486E-9A11-E68B96DE0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798189520"/>
        <c:axId val="1798196176"/>
      </c:barChart>
      <c:catAx>
        <c:axId val="179818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196176"/>
        <c:crosses val="autoZero"/>
        <c:auto val="1"/>
        <c:lblAlgn val="ctr"/>
        <c:lblOffset val="100"/>
        <c:noMultiLvlLbl val="0"/>
      </c:catAx>
      <c:valAx>
        <c:axId val="17981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18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Estimated Insurance Costs of Significant UK Floods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CiaraDennis!$E$1</c:f>
              <c:strCache>
                <c:ptCount val="1"/>
                <c:pt idx="0">
                  <c:v>Domestic property 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65000"/>
                    <a:satMod val="120000"/>
                    <a:lumMod val="107000"/>
                  </a:schemeClr>
                </a:gs>
                <a:gs pos="50000">
                  <a:schemeClr val="accent1">
                    <a:shade val="65000"/>
                    <a:tint val="70000"/>
                    <a:satMod val="124000"/>
                    <a:lumMod val="103000"/>
                  </a:schemeClr>
                </a:gs>
                <a:gs pos="100000">
                  <a:schemeClr val="accent1">
                    <a:shade val="65000"/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CiaraDennis!$D$2:$D$6</c:f>
              <c:strCache>
                <c:ptCount val="5"/>
                <c:pt idx="0">
                  <c:v>Ciara/Dennis 2020</c:v>
                </c:pt>
                <c:pt idx="1">
                  <c:v>November 2019</c:v>
                </c:pt>
                <c:pt idx="2">
                  <c:v>Winter 2015/2016</c:v>
                </c:pt>
                <c:pt idx="3">
                  <c:v>Winter 2013/14</c:v>
                </c:pt>
                <c:pt idx="4">
                  <c:v>Summer 2007</c:v>
                </c:pt>
              </c:strCache>
            </c:strRef>
          </c:cat>
          <c:val>
            <c:numRef>
              <c:f>CiaraDennis!$E$2:$E$6</c:f>
              <c:numCache>
                <c:formatCode>"£"#,##0"m"</c:formatCode>
                <c:ptCount val="5"/>
                <c:pt idx="0">
                  <c:v>107</c:v>
                </c:pt>
                <c:pt idx="1">
                  <c:v>45</c:v>
                </c:pt>
                <c:pt idx="2">
                  <c:v>480</c:v>
                </c:pt>
                <c:pt idx="3">
                  <c:v>462</c:v>
                </c:pt>
                <c:pt idx="4">
                  <c:v>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E-4D56-926E-7F68D6D80290}"/>
            </c:ext>
          </c:extLst>
        </c:ser>
        <c:ser>
          <c:idx val="1"/>
          <c:order val="1"/>
          <c:tx>
            <c:strRef>
              <c:f>CiaraDennis!$F$1</c:f>
              <c:strCache>
                <c:ptCount val="1"/>
                <c:pt idx="0">
                  <c:v>Commercial Property 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20000"/>
                    <a:lumMod val="107000"/>
                  </a:schemeClr>
                </a:gs>
                <a:gs pos="50000">
                  <a:schemeClr val="accent1">
                    <a:tint val="70000"/>
                    <a:satMod val="124000"/>
                    <a:lumMod val="103000"/>
                  </a:schemeClr>
                </a:gs>
                <a:gs pos="100000">
                  <a:schemeClr val="accent1"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CiaraDennis!$D$2:$D$6</c:f>
              <c:strCache>
                <c:ptCount val="5"/>
                <c:pt idx="0">
                  <c:v>Ciara/Dennis 2020</c:v>
                </c:pt>
                <c:pt idx="1">
                  <c:v>November 2019</c:v>
                </c:pt>
                <c:pt idx="2">
                  <c:v>Winter 2015/2016</c:v>
                </c:pt>
                <c:pt idx="3">
                  <c:v>Winter 2013/14</c:v>
                </c:pt>
                <c:pt idx="4">
                  <c:v>Summer 2007</c:v>
                </c:pt>
              </c:strCache>
            </c:strRef>
          </c:cat>
          <c:val>
            <c:numRef>
              <c:f>CiaraDennis!$F$2:$F$6</c:f>
              <c:numCache>
                <c:formatCode>"£"#,##0"m"</c:formatCode>
                <c:ptCount val="5"/>
                <c:pt idx="0">
                  <c:v>85</c:v>
                </c:pt>
                <c:pt idx="1">
                  <c:v>58</c:v>
                </c:pt>
                <c:pt idx="2">
                  <c:v>754</c:v>
                </c:pt>
                <c:pt idx="3">
                  <c:v>393.7</c:v>
                </c:pt>
                <c:pt idx="4">
                  <c:v>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E-4D56-926E-7F68D6D80290}"/>
            </c:ext>
          </c:extLst>
        </c:ser>
        <c:ser>
          <c:idx val="2"/>
          <c:order val="2"/>
          <c:tx>
            <c:strRef>
              <c:f>CiaraDennis!$G$1</c:f>
              <c:strCache>
                <c:ptCount val="1"/>
                <c:pt idx="0">
                  <c:v>Motor 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65000"/>
                    <a:satMod val="120000"/>
                    <a:lumMod val="107000"/>
                  </a:schemeClr>
                </a:gs>
                <a:gs pos="50000">
                  <a:schemeClr val="accent1">
                    <a:tint val="65000"/>
                    <a:tint val="70000"/>
                    <a:satMod val="124000"/>
                    <a:lumMod val="103000"/>
                  </a:schemeClr>
                </a:gs>
                <a:gs pos="100000">
                  <a:schemeClr val="accent1">
                    <a:tint val="65000"/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3324582121563345E-17"/>
                  <c:y val="-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£214m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6E-4D56-926E-7F68D6D80290}"/>
                </c:ext>
              </c:extLst>
            </c:dLbl>
            <c:dLbl>
              <c:idx val="1"/>
              <c:layout>
                <c:manualLayout>
                  <c:x val="2.5445292620865142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6E-4D56-926E-7F68D6D80290}"/>
                </c:ext>
              </c:extLst>
            </c:dLbl>
            <c:dLbl>
              <c:idx val="2"/>
              <c:layout>
                <c:manualLayout>
                  <c:x val="0"/>
                  <c:y val="-3.24074074074074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£1270m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6E-4D56-926E-7F68D6D80290}"/>
                </c:ext>
              </c:extLst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£893m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F6E-4D56-926E-7F68D6D80290}"/>
                </c:ext>
              </c:extLst>
            </c:dLbl>
            <c:dLbl>
              <c:idx val="4"/>
              <c:layout>
                <c:manualLayout>
                  <c:x val="-2.5445292620865142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£2369m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F6E-4D56-926E-7F68D6D80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CiaraDennis!$D$2:$D$6</c:f>
              <c:strCache>
                <c:ptCount val="5"/>
                <c:pt idx="0">
                  <c:v>Ciara/Dennis 2020</c:v>
                </c:pt>
                <c:pt idx="1">
                  <c:v>November 2019</c:v>
                </c:pt>
                <c:pt idx="2">
                  <c:v>Winter 2015/2016</c:v>
                </c:pt>
                <c:pt idx="3">
                  <c:v>Winter 2013/14</c:v>
                </c:pt>
                <c:pt idx="4">
                  <c:v>Summer 2007</c:v>
                </c:pt>
              </c:strCache>
            </c:strRef>
          </c:cat>
          <c:val>
            <c:numRef>
              <c:f>CiaraDennis!$G$2:$G$6</c:f>
              <c:numCache>
                <c:formatCode>"£"#,##0"m"</c:formatCode>
                <c:ptCount val="5"/>
                <c:pt idx="0">
                  <c:v>21.7</c:v>
                </c:pt>
                <c:pt idx="1">
                  <c:v>7.5</c:v>
                </c:pt>
                <c:pt idx="2">
                  <c:v>36</c:v>
                </c:pt>
                <c:pt idx="3">
                  <c:v>36.9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6E-4D56-926E-7F68D6D80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798189520"/>
        <c:axId val="1798196176"/>
      </c:barChart>
      <c:catAx>
        <c:axId val="179818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196176"/>
        <c:crosses val="autoZero"/>
        <c:auto val="1"/>
        <c:lblAlgn val="ctr"/>
        <c:lblOffset val="100"/>
        <c:noMultiLvlLbl val="0"/>
      </c:catAx>
      <c:valAx>
        <c:axId val="17981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18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8T20:46:25.187" idx="20">
    <p:pos x="10" y="10"/>
    <p:text>https://www.carbonbrief.org/met-office-report-spells-out-climate-change-link-to-uk-storms-and-flooding</p:text>
    <p:extLst>
      <p:ext uri="{C676402C-5697-4E1C-873F-D02D1690AC5C}">
        <p15:threadingInfo xmlns:p15="http://schemas.microsoft.com/office/powerpoint/2012/main" timeZoneBias="0"/>
      </p:ext>
    </p:extLst>
  </p:cm>
  <p:cm authorId="1" dt="2020-11-20T09:05:31.282" idx="21">
    <p:pos x="10" y="146"/>
    <p:text>Emma has exhibit</p:text>
    <p:extLst>
      <p:ext uri="{C676402C-5697-4E1C-873F-D02D1690AC5C}">
        <p15:threadingInfo xmlns:p15="http://schemas.microsoft.com/office/powerpoint/2012/main" timeZoneBias="0">
          <p15:parentCm authorId="1" idx="20"/>
        </p15:threadingInfo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9F742-5F51-4909-BC3F-382C77A1B83F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23FA7B-17F7-4681-989D-DFA60CEFF992}">
      <dgm:prSet phldrT="[Text]"/>
      <dgm:spPr/>
      <dgm:t>
        <a:bodyPr/>
        <a:lstStyle/>
        <a:p>
          <a:r>
            <a:rPr lang="en-US" dirty="0"/>
            <a:t>Defenses?</a:t>
          </a:r>
        </a:p>
      </dgm:t>
    </dgm:pt>
    <dgm:pt modelId="{13B802FE-E16A-49DC-9FA6-68493F87E684}" type="parTrans" cxnId="{32F9499E-B918-4CC3-8B03-99C52CBD9333}">
      <dgm:prSet/>
      <dgm:spPr/>
      <dgm:t>
        <a:bodyPr/>
        <a:lstStyle/>
        <a:p>
          <a:endParaRPr lang="en-US"/>
        </a:p>
      </dgm:t>
    </dgm:pt>
    <dgm:pt modelId="{ADB2D6B2-F8AD-4583-8158-6C84C8B4D17D}" type="sibTrans" cxnId="{32F9499E-B918-4CC3-8B03-99C52CBD9333}">
      <dgm:prSet/>
      <dgm:spPr/>
      <dgm:t>
        <a:bodyPr/>
        <a:lstStyle/>
        <a:p>
          <a:endParaRPr lang="en-US"/>
        </a:p>
      </dgm:t>
    </dgm:pt>
    <dgm:pt modelId="{A79C95D3-40B8-48BB-992C-7DD35E39B59E}">
      <dgm:prSet phldrT="[Text]"/>
      <dgm:spPr/>
      <dgm:t>
        <a:bodyPr/>
        <a:lstStyle/>
        <a:p>
          <a:r>
            <a:rPr lang="en-US" dirty="0"/>
            <a:t>Climate?</a:t>
          </a:r>
        </a:p>
      </dgm:t>
    </dgm:pt>
    <dgm:pt modelId="{503706F1-9090-40D7-A80F-8E0A2BADE045}" type="parTrans" cxnId="{19EAC8CD-0A32-4320-B71A-D5694B962EC2}">
      <dgm:prSet/>
      <dgm:spPr/>
      <dgm:t>
        <a:bodyPr/>
        <a:lstStyle/>
        <a:p>
          <a:endParaRPr lang="en-US"/>
        </a:p>
      </dgm:t>
    </dgm:pt>
    <dgm:pt modelId="{8A6C6E22-0757-4EF1-9B3E-F351FE8FFC23}" type="sibTrans" cxnId="{19EAC8CD-0A32-4320-B71A-D5694B962EC2}">
      <dgm:prSet/>
      <dgm:spPr/>
      <dgm:t>
        <a:bodyPr/>
        <a:lstStyle/>
        <a:p>
          <a:endParaRPr lang="en-US"/>
        </a:p>
      </dgm:t>
    </dgm:pt>
    <dgm:pt modelId="{C044DEFC-9E6F-48C4-B72F-B766FDD31B7E}">
      <dgm:prSet phldrT="[Text]"/>
      <dgm:spPr/>
      <dgm:t>
        <a:bodyPr/>
        <a:lstStyle/>
        <a:p>
          <a:r>
            <a:rPr lang="en-US" dirty="0"/>
            <a:t>Underinsurance?</a:t>
          </a:r>
        </a:p>
      </dgm:t>
    </dgm:pt>
    <dgm:pt modelId="{ABD27172-C321-4083-85F9-3AB4DD87B17D}" type="parTrans" cxnId="{646B4EA6-01A3-4997-9828-F10471C78A1C}">
      <dgm:prSet/>
      <dgm:spPr/>
      <dgm:t>
        <a:bodyPr/>
        <a:lstStyle/>
        <a:p>
          <a:endParaRPr lang="en-US"/>
        </a:p>
      </dgm:t>
    </dgm:pt>
    <dgm:pt modelId="{3668A057-7A83-44F3-8C12-9DC07F473003}" type="sibTrans" cxnId="{646B4EA6-01A3-4997-9828-F10471C78A1C}">
      <dgm:prSet/>
      <dgm:spPr/>
      <dgm:t>
        <a:bodyPr/>
        <a:lstStyle/>
        <a:p>
          <a:endParaRPr lang="en-US"/>
        </a:p>
      </dgm:t>
    </dgm:pt>
    <dgm:pt modelId="{CC6C6B90-AE58-4532-B1AD-3AEC3E9405D2}">
      <dgm:prSet phldrT="[Text]"/>
      <dgm:spPr/>
      <dgm:t>
        <a:bodyPr/>
        <a:lstStyle/>
        <a:p>
          <a:r>
            <a:rPr lang="en-US" dirty="0"/>
            <a:t>Resilience?</a:t>
          </a:r>
        </a:p>
      </dgm:t>
    </dgm:pt>
    <dgm:pt modelId="{E4F92E5E-AD75-4A5A-B0FD-3655F92D8B4D}" type="parTrans" cxnId="{A0F7D40C-2B15-4713-A6BC-5014761E2AD6}">
      <dgm:prSet/>
      <dgm:spPr/>
      <dgm:t>
        <a:bodyPr/>
        <a:lstStyle/>
        <a:p>
          <a:endParaRPr lang="en-US"/>
        </a:p>
      </dgm:t>
    </dgm:pt>
    <dgm:pt modelId="{A67A4EF8-15A0-4A7E-95DA-380418CAAD69}" type="sibTrans" cxnId="{A0F7D40C-2B15-4713-A6BC-5014761E2AD6}">
      <dgm:prSet/>
      <dgm:spPr/>
      <dgm:t>
        <a:bodyPr/>
        <a:lstStyle/>
        <a:p>
          <a:endParaRPr lang="en-US"/>
        </a:p>
      </dgm:t>
    </dgm:pt>
    <dgm:pt modelId="{C068792C-ACFB-4DAE-BE4F-9CBABFC6D5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1DD5A57-9961-4C9E-91A6-E97877AB7730}" type="parTrans" cxnId="{B9E698C6-6C05-4072-9E06-AA14510CD4AC}">
      <dgm:prSet/>
      <dgm:spPr/>
      <dgm:t>
        <a:bodyPr/>
        <a:lstStyle/>
        <a:p>
          <a:endParaRPr lang="en-US"/>
        </a:p>
      </dgm:t>
    </dgm:pt>
    <dgm:pt modelId="{7176C862-6551-4853-92ED-5CF50AD9A660}" type="sibTrans" cxnId="{B9E698C6-6C05-4072-9E06-AA14510CD4AC}">
      <dgm:prSet/>
      <dgm:spPr/>
      <dgm:t>
        <a:bodyPr/>
        <a:lstStyle/>
        <a:p>
          <a:endParaRPr lang="en-US"/>
        </a:p>
      </dgm:t>
    </dgm:pt>
    <dgm:pt modelId="{DAACD976-6282-4CAB-8E2B-4D4E91D2F9D0}" type="pres">
      <dgm:prSet presAssocID="{7309F742-5F51-4909-BC3F-382C77A1B83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8FC8E4-3E2C-43BC-9840-969AE6B7484F}" type="pres">
      <dgm:prSet presAssocID="{7309F742-5F51-4909-BC3F-382C77A1B83F}" presName="matrix" presStyleCnt="0"/>
      <dgm:spPr/>
    </dgm:pt>
    <dgm:pt modelId="{48E765B8-4D9D-4011-9885-8CA517D1831E}" type="pres">
      <dgm:prSet presAssocID="{7309F742-5F51-4909-BC3F-382C77A1B83F}" presName="tile1" presStyleLbl="node1" presStyleIdx="0" presStyleCnt="4" custScaleX="82645" custScaleY="82645" custLinFactNeighborX="-8595" custLinFactNeighborY="-8343"/>
      <dgm:spPr/>
    </dgm:pt>
    <dgm:pt modelId="{FE67F17C-AAF7-4FF7-9E21-528944EA1E7E}" type="pres">
      <dgm:prSet presAssocID="{7309F742-5F51-4909-BC3F-382C77A1B8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FB91F7B-4FDA-4F05-B7F0-A2E6ECAE66FB}" type="pres">
      <dgm:prSet presAssocID="{7309F742-5F51-4909-BC3F-382C77A1B83F}" presName="tile2" presStyleLbl="node1" presStyleIdx="1" presStyleCnt="4" custScaleX="82645" custScaleY="82645" custLinFactNeighborX="8090" custLinFactNeighborY="-8343"/>
      <dgm:spPr/>
    </dgm:pt>
    <dgm:pt modelId="{37DBBC57-4CFF-4294-827E-91953DEB9257}" type="pres">
      <dgm:prSet presAssocID="{7309F742-5F51-4909-BC3F-382C77A1B8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BE89A0-B7DE-4626-A733-53663D8E2130}" type="pres">
      <dgm:prSet presAssocID="{7309F742-5F51-4909-BC3F-382C77A1B83F}" presName="tile3" presStyleLbl="node1" presStyleIdx="2" presStyleCnt="4" custScaleX="82645" custScaleY="82645" custLinFactNeighborX="-8595" custLinFactNeighborY="7964"/>
      <dgm:spPr/>
    </dgm:pt>
    <dgm:pt modelId="{5ABF5272-7CAE-4811-8685-A71D49B15DCA}" type="pres">
      <dgm:prSet presAssocID="{7309F742-5F51-4909-BC3F-382C77A1B8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4B7F26-0EA9-4A1C-AB15-C82A5ECE6081}" type="pres">
      <dgm:prSet presAssocID="{7309F742-5F51-4909-BC3F-382C77A1B83F}" presName="tile4" presStyleLbl="node1" presStyleIdx="3" presStyleCnt="4" custScaleX="82645" custScaleY="82645" custLinFactNeighborX="7584" custLinFactNeighborY="7205"/>
      <dgm:spPr/>
    </dgm:pt>
    <dgm:pt modelId="{C5ED866A-C5EC-429C-BF53-84931670B5B2}" type="pres">
      <dgm:prSet presAssocID="{7309F742-5F51-4909-BC3F-382C77A1B8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D704675-BAE6-4E35-9DCE-2DBD7665FB20}" type="pres">
      <dgm:prSet presAssocID="{7309F742-5F51-4909-BC3F-382C77A1B83F}" presName="centerTile" presStyleLbl="fgShp" presStyleIdx="0" presStyleCnt="1" custScaleX="214359" custScaleY="214359">
        <dgm:presLayoutVars>
          <dgm:chMax val="0"/>
          <dgm:chPref val="0"/>
        </dgm:presLayoutVars>
      </dgm:prSet>
      <dgm:spPr/>
    </dgm:pt>
  </dgm:ptLst>
  <dgm:cxnLst>
    <dgm:cxn modelId="{A0F7D40C-2B15-4713-A6BC-5014761E2AD6}" srcId="{C068792C-ACFB-4DAE-BE4F-9CBABFC6D56D}" destId="{CC6C6B90-AE58-4532-B1AD-3AEC3E9405D2}" srcOrd="0" destOrd="0" parTransId="{E4F92E5E-AD75-4A5A-B0FD-3655F92D8B4D}" sibTransId="{A67A4EF8-15A0-4A7E-95DA-380418CAAD69}"/>
    <dgm:cxn modelId="{FF02341E-5DBF-4773-A7C1-1B4FB89DB4B6}" type="presOf" srcId="{C068792C-ACFB-4DAE-BE4F-9CBABFC6D56D}" destId="{6D704675-BAE6-4E35-9DCE-2DBD7665FB20}" srcOrd="0" destOrd="0" presId="urn:microsoft.com/office/officeart/2005/8/layout/matrix1"/>
    <dgm:cxn modelId="{E3223F45-F10A-4303-B1CA-8972219153D4}" type="presOf" srcId="{EC23FA7B-17F7-4681-989D-DFA60CEFF992}" destId="{BFB91F7B-4FDA-4F05-B7F0-A2E6ECAE66FB}" srcOrd="0" destOrd="0" presId="urn:microsoft.com/office/officeart/2005/8/layout/matrix1"/>
    <dgm:cxn modelId="{36640272-6934-4B61-AF8F-07C8D67B3577}" type="presOf" srcId="{A79C95D3-40B8-48BB-992C-7DD35E39B59E}" destId="{59BE89A0-B7DE-4626-A733-53663D8E2130}" srcOrd="0" destOrd="0" presId="urn:microsoft.com/office/officeart/2005/8/layout/matrix1"/>
    <dgm:cxn modelId="{32F9499E-B918-4CC3-8B03-99C52CBD9333}" srcId="{C068792C-ACFB-4DAE-BE4F-9CBABFC6D56D}" destId="{EC23FA7B-17F7-4681-989D-DFA60CEFF992}" srcOrd="1" destOrd="0" parTransId="{13B802FE-E16A-49DC-9FA6-68493F87E684}" sibTransId="{ADB2D6B2-F8AD-4583-8158-6C84C8B4D17D}"/>
    <dgm:cxn modelId="{17FC03A6-D5F1-49FC-980B-7F5CFA2BFBFF}" type="presOf" srcId="{EC23FA7B-17F7-4681-989D-DFA60CEFF992}" destId="{37DBBC57-4CFF-4294-827E-91953DEB9257}" srcOrd="1" destOrd="0" presId="urn:microsoft.com/office/officeart/2005/8/layout/matrix1"/>
    <dgm:cxn modelId="{646B4EA6-01A3-4997-9828-F10471C78A1C}" srcId="{C068792C-ACFB-4DAE-BE4F-9CBABFC6D56D}" destId="{C044DEFC-9E6F-48C4-B72F-B766FDD31B7E}" srcOrd="3" destOrd="0" parTransId="{ABD27172-C321-4083-85F9-3AB4DD87B17D}" sibTransId="{3668A057-7A83-44F3-8C12-9DC07F473003}"/>
    <dgm:cxn modelId="{B9E698C6-6C05-4072-9E06-AA14510CD4AC}" srcId="{7309F742-5F51-4909-BC3F-382C77A1B83F}" destId="{C068792C-ACFB-4DAE-BE4F-9CBABFC6D56D}" srcOrd="0" destOrd="0" parTransId="{91DD5A57-9961-4C9E-91A6-E97877AB7730}" sibTransId="{7176C862-6551-4853-92ED-5CF50AD9A660}"/>
    <dgm:cxn modelId="{BE50F9CA-E10F-4EFB-8708-3A89DEC68F92}" type="presOf" srcId="{7309F742-5F51-4909-BC3F-382C77A1B83F}" destId="{DAACD976-6282-4CAB-8E2B-4D4E91D2F9D0}" srcOrd="0" destOrd="0" presId="urn:microsoft.com/office/officeart/2005/8/layout/matrix1"/>
    <dgm:cxn modelId="{19EAC8CD-0A32-4320-B71A-D5694B962EC2}" srcId="{C068792C-ACFB-4DAE-BE4F-9CBABFC6D56D}" destId="{A79C95D3-40B8-48BB-992C-7DD35E39B59E}" srcOrd="2" destOrd="0" parTransId="{503706F1-9090-40D7-A80F-8E0A2BADE045}" sibTransId="{8A6C6E22-0757-4EF1-9B3E-F351FE8FFC23}"/>
    <dgm:cxn modelId="{675179D7-DFE1-4726-A0EB-1978433B85A6}" type="presOf" srcId="{CC6C6B90-AE58-4532-B1AD-3AEC3E9405D2}" destId="{FE67F17C-AAF7-4FF7-9E21-528944EA1E7E}" srcOrd="1" destOrd="0" presId="urn:microsoft.com/office/officeart/2005/8/layout/matrix1"/>
    <dgm:cxn modelId="{327E25E0-380E-411A-A70E-56DB444CF6FD}" type="presOf" srcId="{C044DEFC-9E6F-48C4-B72F-B766FDD31B7E}" destId="{C5ED866A-C5EC-429C-BF53-84931670B5B2}" srcOrd="1" destOrd="0" presId="urn:microsoft.com/office/officeart/2005/8/layout/matrix1"/>
    <dgm:cxn modelId="{EAC663EC-04B4-4AF6-953F-31ECB8982249}" type="presOf" srcId="{A79C95D3-40B8-48BB-992C-7DD35E39B59E}" destId="{5ABF5272-7CAE-4811-8685-A71D49B15DCA}" srcOrd="1" destOrd="0" presId="urn:microsoft.com/office/officeart/2005/8/layout/matrix1"/>
    <dgm:cxn modelId="{EEE9F3F4-7C48-49B7-9353-576FE14D305F}" type="presOf" srcId="{CC6C6B90-AE58-4532-B1AD-3AEC3E9405D2}" destId="{48E765B8-4D9D-4011-9885-8CA517D1831E}" srcOrd="0" destOrd="0" presId="urn:microsoft.com/office/officeart/2005/8/layout/matrix1"/>
    <dgm:cxn modelId="{1D9853FE-30CF-4603-91DD-A94B34D1D612}" type="presOf" srcId="{C044DEFC-9E6F-48C4-B72F-B766FDD31B7E}" destId="{8E4B7F26-0EA9-4A1C-AB15-C82A5ECE6081}" srcOrd="0" destOrd="0" presId="urn:microsoft.com/office/officeart/2005/8/layout/matrix1"/>
    <dgm:cxn modelId="{D54EF01B-A1E2-43AD-9379-06772CBB5D67}" type="presParOf" srcId="{DAACD976-6282-4CAB-8E2B-4D4E91D2F9D0}" destId="{908FC8E4-3E2C-43BC-9840-969AE6B7484F}" srcOrd="0" destOrd="0" presId="urn:microsoft.com/office/officeart/2005/8/layout/matrix1"/>
    <dgm:cxn modelId="{C129D224-12BF-415E-9EB4-9E6EA1D5CF55}" type="presParOf" srcId="{908FC8E4-3E2C-43BC-9840-969AE6B7484F}" destId="{48E765B8-4D9D-4011-9885-8CA517D1831E}" srcOrd="0" destOrd="0" presId="urn:microsoft.com/office/officeart/2005/8/layout/matrix1"/>
    <dgm:cxn modelId="{1A6A41FC-19FB-400E-91DB-6EB55CC8FA04}" type="presParOf" srcId="{908FC8E4-3E2C-43BC-9840-969AE6B7484F}" destId="{FE67F17C-AAF7-4FF7-9E21-528944EA1E7E}" srcOrd="1" destOrd="0" presId="urn:microsoft.com/office/officeart/2005/8/layout/matrix1"/>
    <dgm:cxn modelId="{609C5E1C-5E3A-4F48-81CA-7A5C920D5AD2}" type="presParOf" srcId="{908FC8E4-3E2C-43BC-9840-969AE6B7484F}" destId="{BFB91F7B-4FDA-4F05-B7F0-A2E6ECAE66FB}" srcOrd="2" destOrd="0" presId="urn:microsoft.com/office/officeart/2005/8/layout/matrix1"/>
    <dgm:cxn modelId="{ECAC995F-A371-4B9F-B439-C86CF632EAAA}" type="presParOf" srcId="{908FC8E4-3E2C-43BC-9840-969AE6B7484F}" destId="{37DBBC57-4CFF-4294-827E-91953DEB9257}" srcOrd="3" destOrd="0" presId="urn:microsoft.com/office/officeart/2005/8/layout/matrix1"/>
    <dgm:cxn modelId="{4981BC37-D43C-42EE-A650-DAF2CC5935DD}" type="presParOf" srcId="{908FC8E4-3E2C-43BC-9840-969AE6B7484F}" destId="{59BE89A0-B7DE-4626-A733-53663D8E2130}" srcOrd="4" destOrd="0" presId="urn:microsoft.com/office/officeart/2005/8/layout/matrix1"/>
    <dgm:cxn modelId="{0E3C91AF-CF39-4C20-ADF5-4E6CEA414A8F}" type="presParOf" srcId="{908FC8E4-3E2C-43BC-9840-969AE6B7484F}" destId="{5ABF5272-7CAE-4811-8685-A71D49B15DCA}" srcOrd="5" destOrd="0" presId="urn:microsoft.com/office/officeart/2005/8/layout/matrix1"/>
    <dgm:cxn modelId="{95CF9334-C0D1-482F-A66F-5F48F7AFDDC2}" type="presParOf" srcId="{908FC8E4-3E2C-43BC-9840-969AE6B7484F}" destId="{8E4B7F26-0EA9-4A1C-AB15-C82A5ECE6081}" srcOrd="6" destOrd="0" presId="urn:microsoft.com/office/officeart/2005/8/layout/matrix1"/>
    <dgm:cxn modelId="{5FD11071-D30E-4591-8BF5-56FE287C8B58}" type="presParOf" srcId="{908FC8E4-3E2C-43BC-9840-969AE6B7484F}" destId="{C5ED866A-C5EC-429C-BF53-84931670B5B2}" srcOrd="7" destOrd="0" presId="urn:microsoft.com/office/officeart/2005/8/layout/matrix1"/>
    <dgm:cxn modelId="{8BD98E1E-336E-48F0-BD09-7CBC5745BDE4}" type="presParOf" srcId="{DAACD976-6282-4CAB-8E2B-4D4E91D2F9D0}" destId="{6D704675-BAE6-4E35-9DCE-2DBD7665FB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CE06F-0BC8-44E0-B226-E1C690DC3DB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34403F0-C49F-4136-B6F3-94EC87C7D0DB}">
      <dgm:prSet phldrT="[Text]"/>
      <dgm:spPr/>
      <dgm:t>
        <a:bodyPr/>
        <a:lstStyle/>
        <a:p>
          <a:r>
            <a:rPr lang="en-US" dirty="0"/>
            <a:t>January</a:t>
          </a:r>
        </a:p>
      </dgm:t>
    </dgm:pt>
    <dgm:pt modelId="{0BD9C289-C03B-471E-A20B-D9F2C2168239}" type="parTrans" cxnId="{B1456744-3711-41F4-957C-C9C01C598FBF}">
      <dgm:prSet/>
      <dgm:spPr/>
      <dgm:t>
        <a:bodyPr/>
        <a:lstStyle/>
        <a:p>
          <a:endParaRPr lang="en-US"/>
        </a:p>
      </dgm:t>
    </dgm:pt>
    <dgm:pt modelId="{5C0B9A8F-27C5-4239-8C7A-9C5447D8B5FF}" type="sibTrans" cxnId="{B1456744-3711-41F4-957C-C9C01C598FBF}">
      <dgm:prSet/>
      <dgm:spPr/>
      <dgm:t>
        <a:bodyPr/>
        <a:lstStyle/>
        <a:p>
          <a:endParaRPr lang="en-US"/>
        </a:p>
      </dgm:t>
    </dgm:pt>
    <dgm:pt modelId="{9C69C512-2AF3-4727-A3AD-52C4D4A5417B}">
      <dgm:prSet phldrT="[Text]"/>
      <dgm:spPr/>
      <dgm:t>
        <a:bodyPr/>
        <a:lstStyle/>
        <a:p>
          <a:r>
            <a:rPr lang="en-US" dirty="0"/>
            <a:t>February</a:t>
          </a:r>
        </a:p>
      </dgm:t>
    </dgm:pt>
    <dgm:pt modelId="{1EFB6EE6-CE9C-49CD-851D-0B5BB2260845}" type="parTrans" cxnId="{B1A6DBB8-DFBE-42D1-B877-3B8ACB4F7874}">
      <dgm:prSet/>
      <dgm:spPr/>
      <dgm:t>
        <a:bodyPr/>
        <a:lstStyle/>
        <a:p>
          <a:endParaRPr lang="en-US"/>
        </a:p>
      </dgm:t>
    </dgm:pt>
    <dgm:pt modelId="{EA7398C0-97BB-4A7B-A73A-C29B4198AC6E}" type="sibTrans" cxnId="{B1A6DBB8-DFBE-42D1-B877-3B8ACB4F7874}">
      <dgm:prSet/>
      <dgm:spPr/>
      <dgm:t>
        <a:bodyPr/>
        <a:lstStyle/>
        <a:p>
          <a:endParaRPr lang="en-US"/>
        </a:p>
      </dgm:t>
    </dgm:pt>
    <dgm:pt modelId="{C414EBB7-7B89-4C58-9579-953232E30525}">
      <dgm:prSet phldrT="[Text]"/>
      <dgm:spPr/>
      <dgm:t>
        <a:bodyPr/>
        <a:lstStyle/>
        <a:p>
          <a:r>
            <a:rPr lang="en-US" dirty="0"/>
            <a:t>April</a:t>
          </a:r>
        </a:p>
      </dgm:t>
    </dgm:pt>
    <dgm:pt modelId="{9E6C8AC2-100C-40B6-80AC-3C63B94D8400}" type="parTrans" cxnId="{032301EE-BFC9-405B-9423-2698C239585B}">
      <dgm:prSet/>
      <dgm:spPr/>
      <dgm:t>
        <a:bodyPr/>
        <a:lstStyle/>
        <a:p>
          <a:endParaRPr lang="en-US"/>
        </a:p>
      </dgm:t>
    </dgm:pt>
    <dgm:pt modelId="{ADE4BE33-8C7B-499B-943B-96CBDA2B385C}" type="sibTrans" cxnId="{032301EE-BFC9-405B-9423-2698C239585B}">
      <dgm:prSet/>
      <dgm:spPr/>
      <dgm:t>
        <a:bodyPr/>
        <a:lstStyle/>
        <a:p>
          <a:endParaRPr lang="en-US"/>
        </a:p>
      </dgm:t>
    </dgm:pt>
    <dgm:pt modelId="{622F1C5C-B3D1-4DB8-9F48-73B8CA276BD9}">
      <dgm:prSet phldrT="[Text]"/>
      <dgm:spPr/>
      <dgm:t>
        <a:bodyPr/>
        <a:lstStyle/>
        <a:p>
          <a:r>
            <a:rPr lang="en-US" dirty="0"/>
            <a:t>May</a:t>
          </a:r>
        </a:p>
      </dgm:t>
    </dgm:pt>
    <dgm:pt modelId="{9D814109-3714-490D-B557-589A42F64E28}" type="parTrans" cxnId="{0F4E7664-FEBA-4D69-9B7F-E14E46BA69E4}">
      <dgm:prSet/>
      <dgm:spPr/>
      <dgm:t>
        <a:bodyPr/>
        <a:lstStyle/>
        <a:p>
          <a:endParaRPr lang="en-US"/>
        </a:p>
      </dgm:t>
    </dgm:pt>
    <dgm:pt modelId="{95616877-43D7-4207-980E-8BEB41AADFFB}" type="sibTrans" cxnId="{0F4E7664-FEBA-4D69-9B7F-E14E46BA69E4}">
      <dgm:prSet/>
      <dgm:spPr/>
      <dgm:t>
        <a:bodyPr/>
        <a:lstStyle/>
        <a:p>
          <a:endParaRPr lang="en-US"/>
        </a:p>
      </dgm:t>
    </dgm:pt>
    <dgm:pt modelId="{6433A3F7-3D58-484D-B2B7-EA42359E1826}">
      <dgm:prSet phldrT="[Text]"/>
      <dgm:spPr/>
      <dgm:t>
        <a:bodyPr/>
        <a:lstStyle/>
        <a:p>
          <a:r>
            <a:rPr lang="en-US" dirty="0"/>
            <a:t>June</a:t>
          </a:r>
        </a:p>
      </dgm:t>
    </dgm:pt>
    <dgm:pt modelId="{3DF6F2AF-57CE-4563-A5F3-16570329AB98}" type="parTrans" cxnId="{2BA630BC-2AC2-441E-A0AE-08FA8A621465}">
      <dgm:prSet/>
      <dgm:spPr/>
      <dgm:t>
        <a:bodyPr/>
        <a:lstStyle/>
        <a:p>
          <a:endParaRPr lang="en-US"/>
        </a:p>
      </dgm:t>
    </dgm:pt>
    <dgm:pt modelId="{58C99F31-45A3-4B3E-9C3B-88144950D956}" type="sibTrans" cxnId="{2BA630BC-2AC2-441E-A0AE-08FA8A621465}">
      <dgm:prSet/>
      <dgm:spPr/>
      <dgm:t>
        <a:bodyPr/>
        <a:lstStyle/>
        <a:p>
          <a:endParaRPr lang="en-US"/>
        </a:p>
      </dgm:t>
    </dgm:pt>
    <dgm:pt modelId="{533D9E9E-CA99-4FB8-9AE6-465AE4DC7094}">
      <dgm:prSet phldrT="[Text]"/>
      <dgm:spPr/>
      <dgm:t>
        <a:bodyPr/>
        <a:lstStyle/>
        <a:p>
          <a:r>
            <a:rPr lang="en-US" dirty="0"/>
            <a:t>UK Ciara/Dennis</a:t>
          </a:r>
        </a:p>
      </dgm:t>
    </dgm:pt>
    <dgm:pt modelId="{A6BB54CB-24E8-40D5-B78D-AF30B24A9AF3}" type="parTrans" cxnId="{100F36BA-29CA-427B-B505-BCDB16907E45}">
      <dgm:prSet/>
      <dgm:spPr/>
      <dgm:t>
        <a:bodyPr/>
        <a:lstStyle/>
        <a:p>
          <a:endParaRPr lang="en-US"/>
        </a:p>
      </dgm:t>
    </dgm:pt>
    <dgm:pt modelId="{B2FB8BD4-9C76-4E68-991D-A8ED6F59E5B3}" type="sibTrans" cxnId="{100F36BA-29CA-427B-B505-BCDB16907E45}">
      <dgm:prSet/>
      <dgm:spPr/>
      <dgm:t>
        <a:bodyPr/>
        <a:lstStyle/>
        <a:p>
          <a:endParaRPr lang="en-US"/>
        </a:p>
      </dgm:t>
    </dgm:pt>
    <dgm:pt modelId="{EF368D13-05D9-4007-9737-423617695EA4}">
      <dgm:prSet phldrT="[Text]"/>
      <dgm:spPr/>
      <dgm:t>
        <a:bodyPr/>
        <a:lstStyle/>
        <a:p>
          <a:r>
            <a:rPr lang="en-US" dirty="0"/>
            <a:t>£214m/ $290m</a:t>
          </a:r>
        </a:p>
      </dgm:t>
    </dgm:pt>
    <dgm:pt modelId="{14C29AA8-4537-4DC2-94AD-98D7C7AFEF58}" type="parTrans" cxnId="{CB13518A-6E5A-4C70-9265-4769D50F9E45}">
      <dgm:prSet/>
      <dgm:spPr/>
      <dgm:t>
        <a:bodyPr/>
        <a:lstStyle/>
        <a:p>
          <a:endParaRPr lang="en-US"/>
        </a:p>
      </dgm:t>
    </dgm:pt>
    <dgm:pt modelId="{5F8402A8-E16C-40BB-9715-6D742D2F0932}" type="sibTrans" cxnId="{CB13518A-6E5A-4C70-9265-4769D50F9E45}">
      <dgm:prSet/>
      <dgm:spPr/>
      <dgm:t>
        <a:bodyPr/>
        <a:lstStyle/>
        <a:p>
          <a:endParaRPr lang="en-US"/>
        </a:p>
      </dgm:t>
    </dgm:pt>
    <dgm:pt modelId="{4C17CA14-6FFF-4E9C-B810-BE2DAF46C0EA}">
      <dgm:prSet phldrT="[Text]"/>
      <dgm:spPr/>
      <dgm:t>
        <a:bodyPr/>
        <a:lstStyle/>
        <a:p>
          <a:r>
            <a:rPr lang="en-US" dirty="0"/>
            <a:t>Jakarta, Indonesia</a:t>
          </a:r>
        </a:p>
      </dgm:t>
    </dgm:pt>
    <dgm:pt modelId="{B355E966-8B57-4939-901B-6BA7E5F30541}" type="parTrans" cxnId="{E78700B7-7D52-474F-9BEF-6DB49A716C0F}">
      <dgm:prSet/>
      <dgm:spPr/>
      <dgm:t>
        <a:bodyPr/>
        <a:lstStyle/>
        <a:p>
          <a:endParaRPr lang="en-US"/>
        </a:p>
      </dgm:t>
    </dgm:pt>
    <dgm:pt modelId="{5705FDDF-D3CD-4ECC-9410-A60576C56D64}" type="sibTrans" cxnId="{E78700B7-7D52-474F-9BEF-6DB49A716C0F}">
      <dgm:prSet/>
      <dgm:spPr/>
      <dgm:t>
        <a:bodyPr/>
        <a:lstStyle/>
        <a:p>
          <a:endParaRPr lang="en-US"/>
        </a:p>
      </dgm:t>
    </dgm:pt>
    <dgm:pt modelId="{4A8583ED-2B2D-42CA-8916-4350641B49B0}">
      <dgm:prSet phldrT="[Text]"/>
      <dgm:spPr/>
      <dgm:t>
        <a:bodyPr/>
        <a:lstStyle/>
        <a:p>
          <a:endParaRPr lang="en-US" dirty="0"/>
        </a:p>
      </dgm:t>
    </dgm:pt>
    <dgm:pt modelId="{B0FA4E63-EE79-4423-8096-2F70C5C21B3F}" type="parTrans" cxnId="{48CB38BE-A460-440E-91D9-3888E7AD1F42}">
      <dgm:prSet/>
      <dgm:spPr/>
      <dgm:t>
        <a:bodyPr/>
        <a:lstStyle/>
        <a:p>
          <a:endParaRPr lang="en-US"/>
        </a:p>
      </dgm:t>
    </dgm:pt>
    <dgm:pt modelId="{15CF764E-BBAC-48BB-802F-878760C61080}" type="sibTrans" cxnId="{48CB38BE-A460-440E-91D9-3888E7AD1F42}">
      <dgm:prSet/>
      <dgm:spPr/>
      <dgm:t>
        <a:bodyPr/>
        <a:lstStyle/>
        <a:p>
          <a:endParaRPr lang="en-US"/>
        </a:p>
      </dgm:t>
    </dgm:pt>
    <dgm:pt modelId="{50111718-9F15-42D5-B7C6-6A6777314077}">
      <dgm:prSet phldrT="[Text]"/>
      <dgm:spPr/>
      <dgm:t>
        <a:bodyPr/>
        <a:lstStyle/>
        <a:p>
          <a:r>
            <a:rPr lang="en-US" dirty="0"/>
            <a:t>£60m/ $80m</a:t>
          </a:r>
        </a:p>
      </dgm:t>
    </dgm:pt>
    <dgm:pt modelId="{3A22EE79-7318-44F0-8C78-383226305C8D}" type="parTrans" cxnId="{200E5130-66E2-4977-8D32-10C9F532F419}">
      <dgm:prSet/>
      <dgm:spPr/>
      <dgm:t>
        <a:bodyPr/>
        <a:lstStyle/>
        <a:p>
          <a:endParaRPr lang="en-US"/>
        </a:p>
      </dgm:t>
    </dgm:pt>
    <dgm:pt modelId="{A0727A3A-4014-4D1C-A549-22F4956DA02B}" type="sibTrans" cxnId="{200E5130-66E2-4977-8D32-10C9F532F419}">
      <dgm:prSet/>
      <dgm:spPr/>
      <dgm:t>
        <a:bodyPr/>
        <a:lstStyle/>
        <a:p>
          <a:endParaRPr lang="en-US"/>
        </a:p>
      </dgm:t>
    </dgm:pt>
    <dgm:pt modelId="{9DF7CA14-23EF-4886-A77C-C6056E40ACC7}">
      <dgm:prSet/>
      <dgm:spPr/>
      <dgm:t>
        <a:bodyPr/>
        <a:lstStyle/>
        <a:p>
          <a:r>
            <a:rPr lang="en-US" dirty="0"/>
            <a:t>Canada, Alberta</a:t>
          </a:r>
        </a:p>
      </dgm:t>
    </dgm:pt>
    <dgm:pt modelId="{87773F02-614F-4CBC-9051-6ACDD8749211}" type="parTrans" cxnId="{9C09E08A-0ACE-433E-9A2F-C0E10DD60881}">
      <dgm:prSet/>
      <dgm:spPr/>
      <dgm:t>
        <a:bodyPr/>
        <a:lstStyle/>
        <a:p>
          <a:endParaRPr lang="en-US"/>
        </a:p>
      </dgm:t>
    </dgm:pt>
    <dgm:pt modelId="{F764DAED-2923-46AE-92B5-B43F4C7C65C3}" type="sibTrans" cxnId="{9C09E08A-0ACE-433E-9A2F-C0E10DD60881}">
      <dgm:prSet/>
      <dgm:spPr/>
      <dgm:t>
        <a:bodyPr/>
        <a:lstStyle/>
        <a:p>
          <a:endParaRPr lang="en-US"/>
        </a:p>
      </dgm:t>
    </dgm:pt>
    <dgm:pt modelId="{922A92BB-80D9-4156-866D-62D60CBC3AEB}">
      <dgm:prSet/>
      <dgm:spPr/>
      <dgm:t>
        <a:bodyPr/>
        <a:lstStyle/>
        <a:p>
          <a:r>
            <a:rPr lang="en-US" dirty="0"/>
            <a:t>£130m / $180m</a:t>
          </a:r>
        </a:p>
      </dgm:t>
    </dgm:pt>
    <dgm:pt modelId="{8D71F6EF-0FB4-4EC6-890F-A98345214002}" type="parTrans" cxnId="{572D59B7-8C47-4D42-AE28-4ACE1F5434D1}">
      <dgm:prSet/>
      <dgm:spPr/>
      <dgm:t>
        <a:bodyPr/>
        <a:lstStyle/>
        <a:p>
          <a:endParaRPr lang="en-US"/>
        </a:p>
      </dgm:t>
    </dgm:pt>
    <dgm:pt modelId="{45FE78D8-A3E6-4E64-9FE4-4B9745A2A11A}" type="sibTrans" cxnId="{572D59B7-8C47-4D42-AE28-4ACE1F5434D1}">
      <dgm:prSet/>
      <dgm:spPr/>
      <dgm:t>
        <a:bodyPr/>
        <a:lstStyle/>
        <a:p>
          <a:endParaRPr lang="en-US"/>
        </a:p>
      </dgm:t>
    </dgm:pt>
    <dgm:pt modelId="{EC9D8321-7B55-4A2E-B2AD-77E8E17B65BB}">
      <dgm:prSet/>
      <dgm:spPr/>
      <dgm:t>
        <a:bodyPr/>
        <a:lstStyle/>
        <a:p>
          <a:r>
            <a:rPr lang="en-US" dirty="0"/>
            <a:t>India, Bangladesh, Cyclone </a:t>
          </a:r>
          <a:r>
            <a:rPr lang="en-US" dirty="0" err="1"/>
            <a:t>Amphan</a:t>
          </a:r>
          <a:endParaRPr lang="en-US" dirty="0"/>
        </a:p>
      </dgm:t>
    </dgm:pt>
    <dgm:pt modelId="{323B17E7-1566-45C8-B38D-001EB33BACD7}" type="parTrans" cxnId="{7CF88BFB-52C4-483C-A3F6-0F444B706D6B}">
      <dgm:prSet/>
      <dgm:spPr/>
      <dgm:t>
        <a:bodyPr/>
        <a:lstStyle/>
        <a:p>
          <a:endParaRPr lang="en-US"/>
        </a:p>
      </dgm:t>
    </dgm:pt>
    <dgm:pt modelId="{96BA0943-88A7-44AB-B414-48A072B02513}" type="sibTrans" cxnId="{7CF88BFB-52C4-483C-A3F6-0F444B706D6B}">
      <dgm:prSet/>
      <dgm:spPr/>
      <dgm:t>
        <a:bodyPr/>
        <a:lstStyle/>
        <a:p>
          <a:endParaRPr lang="en-US"/>
        </a:p>
      </dgm:t>
    </dgm:pt>
    <dgm:pt modelId="{91759F0B-90B1-4B29-9FCE-42B9C72D9F8D}">
      <dgm:prSet/>
      <dgm:spPr/>
      <dgm:t>
        <a:bodyPr/>
        <a:lstStyle/>
        <a:p>
          <a:r>
            <a:rPr lang="en-US" dirty="0"/>
            <a:t>Southern China Floods</a:t>
          </a:r>
        </a:p>
      </dgm:t>
    </dgm:pt>
    <dgm:pt modelId="{85E1DE09-E369-42A2-9617-6B1871415170}" type="parTrans" cxnId="{E1FCCA31-30CD-4380-877C-B778F3B0CBA1}">
      <dgm:prSet/>
      <dgm:spPr/>
      <dgm:t>
        <a:bodyPr/>
        <a:lstStyle/>
        <a:p>
          <a:endParaRPr lang="en-US"/>
        </a:p>
      </dgm:t>
    </dgm:pt>
    <dgm:pt modelId="{06043B9E-3177-4B33-AF1F-74E56CC26413}" type="sibTrans" cxnId="{E1FCCA31-30CD-4380-877C-B778F3B0CBA1}">
      <dgm:prSet/>
      <dgm:spPr/>
      <dgm:t>
        <a:bodyPr/>
        <a:lstStyle/>
        <a:p>
          <a:endParaRPr lang="en-US"/>
        </a:p>
      </dgm:t>
    </dgm:pt>
    <dgm:pt modelId="{0269F076-60FE-4E56-97AD-63868C598E34}">
      <dgm:prSet/>
      <dgm:spPr/>
      <dgm:t>
        <a:bodyPr/>
        <a:lstStyle/>
        <a:p>
          <a:r>
            <a:rPr lang="en-US" dirty="0"/>
            <a:t>£570m/ $760m</a:t>
          </a:r>
        </a:p>
      </dgm:t>
    </dgm:pt>
    <dgm:pt modelId="{6102A974-BD2D-4B01-9E9D-46D5AE4F020F}" type="parTrans" cxnId="{43417D22-BF13-41BC-9DDD-2D77AF89EDE5}">
      <dgm:prSet/>
      <dgm:spPr/>
      <dgm:t>
        <a:bodyPr/>
        <a:lstStyle/>
        <a:p>
          <a:endParaRPr lang="en-US"/>
        </a:p>
      </dgm:t>
    </dgm:pt>
    <dgm:pt modelId="{D858A771-C3A8-46C2-AF21-03E287A90461}" type="sibTrans" cxnId="{43417D22-BF13-41BC-9DDD-2D77AF89EDE5}">
      <dgm:prSet/>
      <dgm:spPr/>
      <dgm:t>
        <a:bodyPr/>
        <a:lstStyle/>
        <a:p>
          <a:endParaRPr lang="en-US"/>
        </a:p>
      </dgm:t>
    </dgm:pt>
    <dgm:pt modelId="{A72F33C9-3ED1-4AB6-B586-F6FBE3A9B4D1}">
      <dgm:prSet/>
      <dgm:spPr/>
      <dgm:t>
        <a:bodyPr/>
        <a:lstStyle/>
        <a:p>
          <a:r>
            <a:rPr lang="en-US" dirty="0"/>
            <a:t>£35m/ $50m</a:t>
          </a:r>
        </a:p>
      </dgm:t>
    </dgm:pt>
    <dgm:pt modelId="{5C9BBC21-670B-4045-8AD1-25BEF7179A0A}" type="parTrans" cxnId="{05D8729A-1F01-4844-A206-C13E2ADCFEF9}">
      <dgm:prSet/>
      <dgm:spPr/>
      <dgm:t>
        <a:bodyPr/>
        <a:lstStyle/>
        <a:p>
          <a:endParaRPr lang="en-US"/>
        </a:p>
      </dgm:t>
    </dgm:pt>
    <dgm:pt modelId="{127D4AEB-38CB-4B05-A902-EBDEB4530A45}" type="sibTrans" cxnId="{05D8729A-1F01-4844-A206-C13E2ADCFEF9}">
      <dgm:prSet/>
      <dgm:spPr/>
      <dgm:t>
        <a:bodyPr/>
        <a:lstStyle/>
        <a:p>
          <a:endParaRPr lang="en-US"/>
        </a:p>
      </dgm:t>
    </dgm:pt>
    <dgm:pt modelId="{F7485940-C691-4DF5-92C9-4A6ECC4B6668}">
      <dgm:prSet/>
      <dgm:spPr/>
      <dgm:t>
        <a:bodyPr/>
        <a:lstStyle/>
        <a:p>
          <a:r>
            <a:rPr lang="en-US" dirty="0"/>
            <a:t>(includes storm damage)</a:t>
          </a:r>
        </a:p>
      </dgm:t>
    </dgm:pt>
    <dgm:pt modelId="{514A560E-7C80-4E40-B04D-486BFE131D62}" type="parTrans" cxnId="{FAE1AB1A-04E3-4DF3-9349-CA51C3D3F8A3}">
      <dgm:prSet/>
      <dgm:spPr/>
      <dgm:t>
        <a:bodyPr/>
        <a:lstStyle/>
        <a:p>
          <a:endParaRPr lang="en-US"/>
        </a:p>
      </dgm:t>
    </dgm:pt>
    <dgm:pt modelId="{DCB854AD-F27B-4726-AB59-6F9D8ABE3D78}" type="sibTrans" cxnId="{FAE1AB1A-04E3-4DF3-9349-CA51C3D3F8A3}">
      <dgm:prSet/>
      <dgm:spPr/>
      <dgm:t>
        <a:bodyPr/>
        <a:lstStyle/>
        <a:p>
          <a:endParaRPr lang="en-US"/>
        </a:p>
      </dgm:t>
    </dgm:pt>
    <dgm:pt modelId="{03B3BA7A-5144-474C-B7DF-FBF45096F04C}">
      <dgm:prSet phldrT="[Text]"/>
      <dgm:spPr/>
      <dgm:t>
        <a:bodyPr/>
        <a:lstStyle/>
        <a:p>
          <a:r>
            <a:rPr lang="en-US" dirty="0"/>
            <a:t>Australia, East Coast </a:t>
          </a:r>
        </a:p>
      </dgm:t>
    </dgm:pt>
    <dgm:pt modelId="{86868999-409B-4CEE-A8D1-ED28053252CA}" type="parTrans" cxnId="{32453971-1849-4D66-9144-DA130C6DE9C3}">
      <dgm:prSet/>
      <dgm:spPr/>
    </dgm:pt>
    <dgm:pt modelId="{7EA374EC-6847-4984-8F63-45579978FA9D}" type="sibTrans" cxnId="{32453971-1849-4D66-9144-DA130C6DE9C3}">
      <dgm:prSet/>
      <dgm:spPr/>
    </dgm:pt>
    <dgm:pt modelId="{913CA650-3A01-4CD7-9877-FA8CC243DACA}">
      <dgm:prSet/>
      <dgm:spPr/>
      <dgm:t>
        <a:bodyPr/>
        <a:lstStyle/>
        <a:p>
          <a:r>
            <a:rPr lang="en-US" dirty="0"/>
            <a:t>£500m/ $660m</a:t>
          </a:r>
        </a:p>
      </dgm:t>
    </dgm:pt>
    <dgm:pt modelId="{2A94CFD2-4CBC-4A13-AD81-490ABFA35F7A}" type="parTrans" cxnId="{9FD400B6-EE02-47CF-A1D9-F22BCAA66D9F}">
      <dgm:prSet/>
      <dgm:spPr/>
      <dgm:t>
        <a:bodyPr/>
        <a:lstStyle/>
        <a:p>
          <a:endParaRPr lang="en-US"/>
        </a:p>
      </dgm:t>
    </dgm:pt>
    <dgm:pt modelId="{A3A9B37A-DEA6-41CA-A7D2-35452F897F14}" type="sibTrans" cxnId="{9FD400B6-EE02-47CF-A1D9-F22BCAA66D9F}">
      <dgm:prSet/>
      <dgm:spPr/>
      <dgm:t>
        <a:bodyPr/>
        <a:lstStyle/>
        <a:p>
          <a:endParaRPr lang="en-US"/>
        </a:p>
      </dgm:t>
    </dgm:pt>
    <dgm:pt modelId="{70E967CA-015F-4DD2-833E-8A89867ABE42}" type="pres">
      <dgm:prSet presAssocID="{6EDCE06F-0BC8-44E0-B226-E1C690DC3DB6}" presName="Name0" presStyleCnt="0">
        <dgm:presLayoutVars>
          <dgm:dir/>
          <dgm:resizeHandles val="exact"/>
        </dgm:presLayoutVars>
      </dgm:prSet>
      <dgm:spPr/>
    </dgm:pt>
    <dgm:pt modelId="{2435DFE1-54FB-4EBE-8618-AFDE52B276D7}" type="pres">
      <dgm:prSet presAssocID="{334403F0-C49F-4136-B6F3-94EC87C7D0DB}" presName="parAndChTx" presStyleLbl="node1" presStyleIdx="0" presStyleCnt="5">
        <dgm:presLayoutVars>
          <dgm:bulletEnabled val="1"/>
        </dgm:presLayoutVars>
      </dgm:prSet>
      <dgm:spPr/>
    </dgm:pt>
    <dgm:pt modelId="{5382C97D-A133-4C99-82ED-FB41296D0005}" type="pres">
      <dgm:prSet presAssocID="{5C0B9A8F-27C5-4239-8C7A-9C5447D8B5FF}" presName="parAndChSpace" presStyleCnt="0"/>
      <dgm:spPr/>
    </dgm:pt>
    <dgm:pt modelId="{A0DF0F8F-7E6B-43AF-8C0A-67D6A4223B75}" type="pres">
      <dgm:prSet presAssocID="{9C69C512-2AF3-4727-A3AD-52C4D4A5417B}" presName="parAndChTx" presStyleLbl="node1" presStyleIdx="1" presStyleCnt="5">
        <dgm:presLayoutVars>
          <dgm:bulletEnabled val="1"/>
        </dgm:presLayoutVars>
      </dgm:prSet>
      <dgm:spPr/>
    </dgm:pt>
    <dgm:pt modelId="{478E4AEE-75FC-4F5C-8279-081FB11172FF}" type="pres">
      <dgm:prSet presAssocID="{EA7398C0-97BB-4A7B-A73A-C29B4198AC6E}" presName="parAndChSpace" presStyleCnt="0"/>
      <dgm:spPr/>
    </dgm:pt>
    <dgm:pt modelId="{0E8760D1-BD86-4F88-B0F3-DBBBA7DFE39A}" type="pres">
      <dgm:prSet presAssocID="{C414EBB7-7B89-4C58-9579-953232E30525}" presName="parAndChTx" presStyleLbl="node1" presStyleIdx="2" presStyleCnt="5">
        <dgm:presLayoutVars>
          <dgm:bulletEnabled val="1"/>
        </dgm:presLayoutVars>
      </dgm:prSet>
      <dgm:spPr/>
    </dgm:pt>
    <dgm:pt modelId="{DE721D04-3AA2-4833-9493-CDC6B300B60E}" type="pres">
      <dgm:prSet presAssocID="{ADE4BE33-8C7B-499B-943B-96CBDA2B385C}" presName="parAndChSpace" presStyleCnt="0"/>
      <dgm:spPr/>
    </dgm:pt>
    <dgm:pt modelId="{FB580130-ECEB-4BC4-8E5E-D32A21E88BD5}" type="pres">
      <dgm:prSet presAssocID="{622F1C5C-B3D1-4DB8-9F48-73B8CA276BD9}" presName="parAndChTx" presStyleLbl="node1" presStyleIdx="3" presStyleCnt="5">
        <dgm:presLayoutVars>
          <dgm:bulletEnabled val="1"/>
        </dgm:presLayoutVars>
      </dgm:prSet>
      <dgm:spPr/>
    </dgm:pt>
    <dgm:pt modelId="{790BA9F3-F04B-468E-9939-94113A948000}" type="pres">
      <dgm:prSet presAssocID="{95616877-43D7-4207-980E-8BEB41AADFFB}" presName="parAndChSpace" presStyleCnt="0"/>
      <dgm:spPr/>
    </dgm:pt>
    <dgm:pt modelId="{3414DCC2-8EB5-4D3D-AA7A-B3778AD68401}" type="pres">
      <dgm:prSet presAssocID="{6433A3F7-3D58-484D-B2B7-EA42359E1826}" presName="parAndChTx" presStyleLbl="node1" presStyleIdx="4" presStyleCnt="5" custLinFactNeighborX="257" custLinFactNeighborY="-16794">
        <dgm:presLayoutVars>
          <dgm:bulletEnabled val="1"/>
        </dgm:presLayoutVars>
      </dgm:prSet>
      <dgm:spPr/>
    </dgm:pt>
  </dgm:ptLst>
  <dgm:cxnLst>
    <dgm:cxn modelId="{9745A30A-3844-4FE8-9482-54BF6A96836A}" type="presOf" srcId="{50111718-9F15-42D5-B7C6-6A6777314077}" destId="{2435DFE1-54FB-4EBE-8618-AFDE52B276D7}" srcOrd="0" destOrd="2" presId="urn:microsoft.com/office/officeart/2005/8/layout/hChevron3"/>
    <dgm:cxn modelId="{FAE1AB1A-04E3-4DF3-9349-CA51C3D3F8A3}" srcId="{622F1C5C-B3D1-4DB8-9F48-73B8CA276BD9}" destId="{F7485940-C691-4DF5-92C9-4A6ECC4B6668}" srcOrd="2" destOrd="0" parTransId="{514A560E-7C80-4E40-B04D-486BFE131D62}" sibTransId="{DCB854AD-F27B-4726-AB59-6F9D8ABE3D78}"/>
    <dgm:cxn modelId="{43417D22-BF13-41BC-9DDD-2D77AF89EDE5}" srcId="{6433A3F7-3D58-484D-B2B7-EA42359E1826}" destId="{0269F076-60FE-4E56-97AD-63868C598E34}" srcOrd="1" destOrd="0" parTransId="{6102A974-BD2D-4B01-9E9D-46D5AE4F020F}" sibTransId="{D858A771-C3A8-46C2-AF21-03E287A90461}"/>
    <dgm:cxn modelId="{FB03822B-0490-42E5-A471-CFA5340217B2}" type="presOf" srcId="{91759F0B-90B1-4B29-9FCE-42B9C72D9F8D}" destId="{3414DCC2-8EB5-4D3D-AA7A-B3778AD68401}" srcOrd="0" destOrd="1" presId="urn:microsoft.com/office/officeart/2005/8/layout/hChevron3"/>
    <dgm:cxn modelId="{F2CBD72B-3B62-4240-AED7-7A8CD816FF4B}" type="presOf" srcId="{F7485940-C691-4DF5-92C9-4A6ECC4B6668}" destId="{FB580130-ECEB-4BC4-8E5E-D32A21E88BD5}" srcOrd="0" destOrd="3" presId="urn:microsoft.com/office/officeart/2005/8/layout/hChevron3"/>
    <dgm:cxn modelId="{032E762E-E211-4104-B7F9-CFEE3050CE02}" type="presOf" srcId="{533D9E9E-CA99-4FB8-9AE6-465AE4DC7094}" destId="{A0DF0F8F-7E6B-43AF-8C0A-67D6A4223B75}" srcOrd="0" destOrd="1" presId="urn:microsoft.com/office/officeart/2005/8/layout/hChevron3"/>
    <dgm:cxn modelId="{200E5130-66E2-4977-8D32-10C9F532F419}" srcId="{334403F0-C49F-4136-B6F3-94EC87C7D0DB}" destId="{50111718-9F15-42D5-B7C6-6A6777314077}" srcOrd="1" destOrd="0" parTransId="{3A22EE79-7318-44F0-8C78-383226305C8D}" sibTransId="{A0727A3A-4014-4D1C-A549-22F4956DA02B}"/>
    <dgm:cxn modelId="{E1FCCA31-30CD-4380-877C-B778F3B0CBA1}" srcId="{6433A3F7-3D58-484D-B2B7-EA42359E1826}" destId="{91759F0B-90B1-4B29-9FCE-42B9C72D9F8D}" srcOrd="0" destOrd="0" parTransId="{85E1DE09-E369-42A2-9617-6B1871415170}" sibTransId="{06043B9E-3177-4B33-AF1F-74E56CC26413}"/>
    <dgm:cxn modelId="{9B26C83E-70C5-4F3E-983B-C75D011EF051}" type="presOf" srcId="{622F1C5C-B3D1-4DB8-9F48-73B8CA276BD9}" destId="{FB580130-ECEB-4BC4-8E5E-D32A21E88BD5}" srcOrd="0" destOrd="0" presId="urn:microsoft.com/office/officeart/2005/8/layout/hChevron3"/>
    <dgm:cxn modelId="{3C66CA61-FE11-4149-9D58-E039734DDD68}" type="presOf" srcId="{C414EBB7-7B89-4C58-9579-953232E30525}" destId="{0E8760D1-BD86-4F88-B0F3-DBBBA7DFE39A}" srcOrd="0" destOrd="0" presId="urn:microsoft.com/office/officeart/2005/8/layout/hChevron3"/>
    <dgm:cxn modelId="{AEEC5362-13FC-4F42-B228-45F8670EA03D}" type="presOf" srcId="{EF368D13-05D9-4007-9737-423617695EA4}" destId="{A0DF0F8F-7E6B-43AF-8C0A-67D6A4223B75}" srcOrd="0" destOrd="2" presId="urn:microsoft.com/office/officeart/2005/8/layout/hChevron3"/>
    <dgm:cxn modelId="{30A9ED43-A42A-4759-8185-C55A4EF69727}" type="presOf" srcId="{A72F33C9-3ED1-4AB6-B586-F6FBE3A9B4D1}" destId="{FB580130-ECEB-4BC4-8E5E-D32A21E88BD5}" srcOrd="0" destOrd="2" presId="urn:microsoft.com/office/officeart/2005/8/layout/hChevron3"/>
    <dgm:cxn modelId="{B1456744-3711-41F4-957C-C9C01C598FBF}" srcId="{6EDCE06F-0BC8-44E0-B226-E1C690DC3DB6}" destId="{334403F0-C49F-4136-B6F3-94EC87C7D0DB}" srcOrd="0" destOrd="0" parTransId="{0BD9C289-C03B-471E-A20B-D9F2C2168239}" sibTransId="{5C0B9A8F-27C5-4239-8C7A-9C5447D8B5FF}"/>
    <dgm:cxn modelId="{0F4E7664-FEBA-4D69-9B7F-E14E46BA69E4}" srcId="{6EDCE06F-0BC8-44E0-B226-E1C690DC3DB6}" destId="{622F1C5C-B3D1-4DB8-9F48-73B8CA276BD9}" srcOrd="3" destOrd="0" parTransId="{9D814109-3714-490D-B557-589A42F64E28}" sibTransId="{95616877-43D7-4207-980E-8BEB41AADFFB}"/>
    <dgm:cxn modelId="{58663D4D-5D94-4D35-B03D-0376C83D4F61}" type="presOf" srcId="{334403F0-C49F-4136-B6F3-94EC87C7D0DB}" destId="{2435DFE1-54FB-4EBE-8618-AFDE52B276D7}" srcOrd="0" destOrd="0" presId="urn:microsoft.com/office/officeart/2005/8/layout/hChevron3"/>
    <dgm:cxn modelId="{2B07BF6F-E2AC-4C78-AF70-48ABD412C79A}" type="presOf" srcId="{913CA650-3A01-4CD7-9877-FA8CC243DACA}" destId="{A0DF0F8F-7E6B-43AF-8C0A-67D6A4223B75}" srcOrd="0" destOrd="4" presId="urn:microsoft.com/office/officeart/2005/8/layout/hChevron3"/>
    <dgm:cxn modelId="{32453971-1849-4D66-9144-DA130C6DE9C3}" srcId="{9C69C512-2AF3-4727-A3AD-52C4D4A5417B}" destId="{03B3BA7A-5144-474C-B7DF-FBF45096F04C}" srcOrd="2" destOrd="0" parTransId="{86868999-409B-4CEE-A8D1-ED28053252CA}" sibTransId="{7EA374EC-6847-4984-8F63-45579978FA9D}"/>
    <dgm:cxn modelId="{CB13518A-6E5A-4C70-9265-4769D50F9E45}" srcId="{9C69C512-2AF3-4727-A3AD-52C4D4A5417B}" destId="{EF368D13-05D9-4007-9737-423617695EA4}" srcOrd="1" destOrd="0" parTransId="{14C29AA8-4537-4DC2-94AD-98D7C7AFEF58}" sibTransId="{5F8402A8-E16C-40BB-9715-6D742D2F0932}"/>
    <dgm:cxn modelId="{9C09E08A-0ACE-433E-9A2F-C0E10DD60881}" srcId="{C414EBB7-7B89-4C58-9579-953232E30525}" destId="{9DF7CA14-23EF-4886-A77C-C6056E40ACC7}" srcOrd="0" destOrd="0" parTransId="{87773F02-614F-4CBC-9051-6ACDD8749211}" sibTransId="{F764DAED-2923-46AE-92B5-B43F4C7C65C3}"/>
    <dgm:cxn modelId="{05D8729A-1F01-4844-A206-C13E2ADCFEF9}" srcId="{622F1C5C-B3D1-4DB8-9F48-73B8CA276BD9}" destId="{A72F33C9-3ED1-4AB6-B586-F6FBE3A9B4D1}" srcOrd="1" destOrd="0" parTransId="{5C9BBC21-670B-4045-8AD1-25BEF7179A0A}" sibTransId="{127D4AEB-38CB-4B05-A902-EBDEB4530A45}"/>
    <dgm:cxn modelId="{A5055DA1-2769-424F-A714-3AF676A635A8}" type="presOf" srcId="{9DF7CA14-23EF-4886-A77C-C6056E40ACC7}" destId="{0E8760D1-BD86-4F88-B0F3-DBBBA7DFE39A}" srcOrd="0" destOrd="1" presId="urn:microsoft.com/office/officeart/2005/8/layout/hChevron3"/>
    <dgm:cxn modelId="{04C9F2A4-EECC-47F2-83FE-A75DEBF8523A}" type="presOf" srcId="{EC9D8321-7B55-4A2E-B2AD-77E8E17B65BB}" destId="{FB580130-ECEB-4BC4-8E5E-D32A21E88BD5}" srcOrd="0" destOrd="1" presId="urn:microsoft.com/office/officeart/2005/8/layout/hChevron3"/>
    <dgm:cxn modelId="{9FD400B6-EE02-47CF-A1D9-F22BCAA66D9F}" srcId="{9C69C512-2AF3-4727-A3AD-52C4D4A5417B}" destId="{913CA650-3A01-4CD7-9877-FA8CC243DACA}" srcOrd="3" destOrd="0" parTransId="{2A94CFD2-4CBC-4A13-AD81-490ABFA35F7A}" sibTransId="{A3A9B37A-DEA6-41CA-A7D2-35452F897F14}"/>
    <dgm:cxn modelId="{E78700B7-7D52-474F-9BEF-6DB49A716C0F}" srcId="{334403F0-C49F-4136-B6F3-94EC87C7D0DB}" destId="{4C17CA14-6FFF-4E9C-B810-BE2DAF46C0EA}" srcOrd="0" destOrd="0" parTransId="{B355E966-8B57-4939-901B-6BA7E5F30541}" sibTransId="{5705FDDF-D3CD-4ECC-9410-A60576C56D64}"/>
    <dgm:cxn modelId="{572D59B7-8C47-4D42-AE28-4ACE1F5434D1}" srcId="{C414EBB7-7B89-4C58-9579-953232E30525}" destId="{922A92BB-80D9-4156-866D-62D60CBC3AEB}" srcOrd="1" destOrd="0" parTransId="{8D71F6EF-0FB4-4EC6-890F-A98345214002}" sibTransId="{45FE78D8-A3E6-4E64-9FE4-4B9745A2A11A}"/>
    <dgm:cxn modelId="{CADF6DB8-6705-400E-AEB0-3453549E85DC}" type="presOf" srcId="{4C17CA14-6FFF-4E9C-B810-BE2DAF46C0EA}" destId="{2435DFE1-54FB-4EBE-8618-AFDE52B276D7}" srcOrd="0" destOrd="1" presId="urn:microsoft.com/office/officeart/2005/8/layout/hChevron3"/>
    <dgm:cxn modelId="{B1A6DBB8-DFBE-42D1-B877-3B8ACB4F7874}" srcId="{6EDCE06F-0BC8-44E0-B226-E1C690DC3DB6}" destId="{9C69C512-2AF3-4727-A3AD-52C4D4A5417B}" srcOrd="1" destOrd="0" parTransId="{1EFB6EE6-CE9C-49CD-851D-0B5BB2260845}" sibTransId="{EA7398C0-97BB-4A7B-A73A-C29B4198AC6E}"/>
    <dgm:cxn modelId="{100F36BA-29CA-427B-B505-BCDB16907E45}" srcId="{9C69C512-2AF3-4727-A3AD-52C4D4A5417B}" destId="{533D9E9E-CA99-4FB8-9AE6-465AE4DC7094}" srcOrd="0" destOrd="0" parTransId="{A6BB54CB-24E8-40D5-B78D-AF30B24A9AF3}" sibTransId="{B2FB8BD4-9C76-4E68-991D-A8ED6F59E5B3}"/>
    <dgm:cxn modelId="{2BA630BC-2AC2-441E-A0AE-08FA8A621465}" srcId="{6EDCE06F-0BC8-44E0-B226-E1C690DC3DB6}" destId="{6433A3F7-3D58-484D-B2B7-EA42359E1826}" srcOrd="4" destOrd="0" parTransId="{3DF6F2AF-57CE-4563-A5F3-16570329AB98}" sibTransId="{58C99F31-45A3-4B3E-9C3B-88144950D956}"/>
    <dgm:cxn modelId="{48CB38BE-A460-440E-91D9-3888E7AD1F42}" srcId="{334403F0-C49F-4136-B6F3-94EC87C7D0DB}" destId="{4A8583ED-2B2D-42CA-8916-4350641B49B0}" srcOrd="2" destOrd="0" parTransId="{B0FA4E63-EE79-4423-8096-2F70C5C21B3F}" sibTransId="{15CF764E-BBAC-48BB-802F-878760C61080}"/>
    <dgm:cxn modelId="{3E955FDD-B277-4CF2-A9CA-1E9FA9E35467}" type="presOf" srcId="{6433A3F7-3D58-484D-B2B7-EA42359E1826}" destId="{3414DCC2-8EB5-4D3D-AA7A-B3778AD68401}" srcOrd="0" destOrd="0" presId="urn:microsoft.com/office/officeart/2005/8/layout/hChevron3"/>
    <dgm:cxn modelId="{5A4148DE-AB6A-464C-BFC1-63E5CFBAFB12}" type="presOf" srcId="{4A8583ED-2B2D-42CA-8916-4350641B49B0}" destId="{2435DFE1-54FB-4EBE-8618-AFDE52B276D7}" srcOrd="0" destOrd="3" presId="urn:microsoft.com/office/officeart/2005/8/layout/hChevron3"/>
    <dgm:cxn modelId="{A99A20DF-606B-4388-AA4A-A71F9CC63018}" type="presOf" srcId="{0269F076-60FE-4E56-97AD-63868C598E34}" destId="{3414DCC2-8EB5-4D3D-AA7A-B3778AD68401}" srcOrd="0" destOrd="2" presId="urn:microsoft.com/office/officeart/2005/8/layout/hChevron3"/>
    <dgm:cxn modelId="{2454CAE5-7A9F-4ACC-891C-B41C01407D81}" type="presOf" srcId="{03B3BA7A-5144-474C-B7DF-FBF45096F04C}" destId="{A0DF0F8F-7E6B-43AF-8C0A-67D6A4223B75}" srcOrd="0" destOrd="3" presId="urn:microsoft.com/office/officeart/2005/8/layout/hChevron3"/>
    <dgm:cxn modelId="{032301EE-BFC9-405B-9423-2698C239585B}" srcId="{6EDCE06F-0BC8-44E0-B226-E1C690DC3DB6}" destId="{C414EBB7-7B89-4C58-9579-953232E30525}" srcOrd="2" destOrd="0" parTransId="{9E6C8AC2-100C-40B6-80AC-3C63B94D8400}" sibTransId="{ADE4BE33-8C7B-499B-943B-96CBDA2B385C}"/>
    <dgm:cxn modelId="{DCE7D5F3-AB96-4F8D-894D-6368FEC35224}" type="presOf" srcId="{6EDCE06F-0BC8-44E0-B226-E1C690DC3DB6}" destId="{70E967CA-015F-4DD2-833E-8A89867ABE42}" srcOrd="0" destOrd="0" presId="urn:microsoft.com/office/officeart/2005/8/layout/hChevron3"/>
    <dgm:cxn modelId="{07DA31F7-D034-4E7E-B067-72F0F655B2C9}" type="presOf" srcId="{9C69C512-2AF3-4727-A3AD-52C4D4A5417B}" destId="{A0DF0F8F-7E6B-43AF-8C0A-67D6A4223B75}" srcOrd="0" destOrd="0" presId="urn:microsoft.com/office/officeart/2005/8/layout/hChevron3"/>
    <dgm:cxn modelId="{7CF88BFB-52C4-483C-A3F6-0F444B706D6B}" srcId="{622F1C5C-B3D1-4DB8-9F48-73B8CA276BD9}" destId="{EC9D8321-7B55-4A2E-B2AD-77E8E17B65BB}" srcOrd="0" destOrd="0" parTransId="{323B17E7-1566-45C8-B38D-001EB33BACD7}" sibTransId="{96BA0943-88A7-44AB-B414-48A072B02513}"/>
    <dgm:cxn modelId="{12372AFC-AB98-4C1F-98E4-842C8EB973F7}" type="presOf" srcId="{922A92BB-80D9-4156-866D-62D60CBC3AEB}" destId="{0E8760D1-BD86-4F88-B0F3-DBBBA7DFE39A}" srcOrd="0" destOrd="2" presId="urn:microsoft.com/office/officeart/2005/8/layout/hChevron3"/>
    <dgm:cxn modelId="{16DD3933-3098-4892-8018-E3953B0A1C2B}" type="presParOf" srcId="{70E967CA-015F-4DD2-833E-8A89867ABE42}" destId="{2435DFE1-54FB-4EBE-8618-AFDE52B276D7}" srcOrd="0" destOrd="0" presId="urn:microsoft.com/office/officeart/2005/8/layout/hChevron3"/>
    <dgm:cxn modelId="{2E55056C-4356-4E27-9D2C-E59C933F66B3}" type="presParOf" srcId="{70E967CA-015F-4DD2-833E-8A89867ABE42}" destId="{5382C97D-A133-4C99-82ED-FB41296D0005}" srcOrd="1" destOrd="0" presId="urn:microsoft.com/office/officeart/2005/8/layout/hChevron3"/>
    <dgm:cxn modelId="{007F9340-75BB-43AF-B704-85A05C4CD1EB}" type="presParOf" srcId="{70E967CA-015F-4DD2-833E-8A89867ABE42}" destId="{A0DF0F8F-7E6B-43AF-8C0A-67D6A4223B75}" srcOrd="2" destOrd="0" presId="urn:microsoft.com/office/officeart/2005/8/layout/hChevron3"/>
    <dgm:cxn modelId="{15A68F45-EFF7-4916-9833-86EB93A53D74}" type="presParOf" srcId="{70E967CA-015F-4DD2-833E-8A89867ABE42}" destId="{478E4AEE-75FC-4F5C-8279-081FB11172FF}" srcOrd="3" destOrd="0" presId="urn:microsoft.com/office/officeart/2005/8/layout/hChevron3"/>
    <dgm:cxn modelId="{74F291FD-D184-4317-9700-B800A986F983}" type="presParOf" srcId="{70E967CA-015F-4DD2-833E-8A89867ABE42}" destId="{0E8760D1-BD86-4F88-B0F3-DBBBA7DFE39A}" srcOrd="4" destOrd="0" presId="urn:microsoft.com/office/officeart/2005/8/layout/hChevron3"/>
    <dgm:cxn modelId="{438D1A80-083A-4200-B28F-CE8F688BBF1D}" type="presParOf" srcId="{70E967CA-015F-4DD2-833E-8A89867ABE42}" destId="{DE721D04-3AA2-4833-9493-CDC6B300B60E}" srcOrd="5" destOrd="0" presId="urn:microsoft.com/office/officeart/2005/8/layout/hChevron3"/>
    <dgm:cxn modelId="{12E7AFB1-03B8-4133-B4EF-25434B6C02C2}" type="presParOf" srcId="{70E967CA-015F-4DD2-833E-8A89867ABE42}" destId="{FB580130-ECEB-4BC4-8E5E-D32A21E88BD5}" srcOrd="6" destOrd="0" presId="urn:microsoft.com/office/officeart/2005/8/layout/hChevron3"/>
    <dgm:cxn modelId="{7E33F71C-F0C0-4B80-8180-62CEF00E3E2B}" type="presParOf" srcId="{70E967CA-015F-4DD2-833E-8A89867ABE42}" destId="{790BA9F3-F04B-468E-9939-94113A948000}" srcOrd="7" destOrd="0" presId="urn:microsoft.com/office/officeart/2005/8/layout/hChevron3"/>
    <dgm:cxn modelId="{16F0B47D-DC49-471D-BA2D-1CD4982A6C58}" type="presParOf" srcId="{70E967CA-015F-4DD2-833E-8A89867ABE42}" destId="{3414DCC2-8EB5-4D3D-AA7A-B3778AD684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CE06F-0BC8-44E0-B226-E1C690DC3DB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34403F0-C49F-4136-B6F3-94EC87C7D0DB}">
      <dgm:prSet phldrT="[Text]"/>
      <dgm:spPr/>
      <dgm:t>
        <a:bodyPr/>
        <a:lstStyle/>
        <a:p>
          <a:r>
            <a:rPr lang="en-US" dirty="0"/>
            <a:t>July</a:t>
          </a:r>
        </a:p>
      </dgm:t>
    </dgm:pt>
    <dgm:pt modelId="{0BD9C289-C03B-471E-A20B-D9F2C2168239}" type="parTrans" cxnId="{B1456744-3711-41F4-957C-C9C01C598FBF}">
      <dgm:prSet/>
      <dgm:spPr/>
      <dgm:t>
        <a:bodyPr/>
        <a:lstStyle/>
        <a:p>
          <a:endParaRPr lang="en-US"/>
        </a:p>
      </dgm:t>
    </dgm:pt>
    <dgm:pt modelId="{5C0B9A8F-27C5-4239-8C7A-9C5447D8B5FF}" type="sibTrans" cxnId="{B1456744-3711-41F4-957C-C9C01C598FBF}">
      <dgm:prSet/>
      <dgm:spPr/>
      <dgm:t>
        <a:bodyPr/>
        <a:lstStyle/>
        <a:p>
          <a:endParaRPr lang="en-US"/>
        </a:p>
      </dgm:t>
    </dgm:pt>
    <dgm:pt modelId="{9C69C512-2AF3-4727-A3AD-52C4D4A5417B}">
      <dgm:prSet phldrT="[Text]"/>
      <dgm:spPr/>
      <dgm:t>
        <a:bodyPr/>
        <a:lstStyle/>
        <a:p>
          <a:r>
            <a:rPr lang="en-US" dirty="0"/>
            <a:t>August</a:t>
          </a:r>
        </a:p>
      </dgm:t>
    </dgm:pt>
    <dgm:pt modelId="{1EFB6EE6-CE9C-49CD-851D-0B5BB2260845}" type="parTrans" cxnId="{B1A6DBB8-DFBE-42D1-B877-3B8ACB4F7874}">
      <dgm:prSet/>
      <dgm:spPr/>
      <dgm:t>
        <a:bodyPr/>
        <a:lstStyle/>
        <a:p>
          <a:endParaRPr lang="en-US"/>
        </a:p>
      </dgm:t>
    </dgm:pt>
    <dgm:pt modelId="{EA7398C0-97BB-4A7B-A73A-C29B4198AC6E}" type="sibTrans" cxnId="{B1A6DBB8-DFBE-42D1-B877-3B8ACB4F7874}">
      <dgm:prSet/>
      <dgm:spPr/>
      <dgm:t>
        <a:bodyPr/>
        <a:lstStyle/>
        <a:p>
          <a:endParaRPr lang="en-US"/>
        </a:p>
      </dgm:t>
    </dgm:pt>
    <dgm:pt modelId="{622F1C5C-B3D1-4DB8-9F48-73B8CA276BD9}">
      <dgm:prSet phldrT="[Text]"/>
      <dgm:spPr/>
      <dgm:t>
        <a:bodyPr/>
        <a:lstStyle/>
        <a:p>
          <a:r>
            <a:rPr lang="en-US" dirty="0"/>
            <a:t>September</a:t>
          </a:r>
        </a:p>
      </dgm:t>
    </dgm:pt>
    <dgm:pt modelId="{9D814109-3714-490D-B557-589A42F64E28}" type="parTrans" cxnId="{0F4E7664-FEBA-4D69-9B7F-E14E46BA69E4}">
      <dgm:prSet/>
      <dgm:spPr/>
      <dgm:t>
        <a:bodyPr/>
        <a:lstStyle/>
        <a:p>
          <a:endParaRPr lang="en-US"/>
        </a:p>
      </dgm:t>
    </dgm:pt>
    <dgm:pt modelId="{95616877-43D7-4207-980E-8BEB41AADFFB}" type="sibTrans" cxnId="{0F4E7664-FEBA-4D69-9B7F-E14E46BA69E4}">
      <dgm:prSet/>
      <dgm:spPr/>
      <dgm:t>
        <a:bodyPr/>
        <a:lstStyle/>
        <a:p>
          <a:endParaRPr lang="en-US"/>
        </a:p>
      </dgm:t>
    </dgm:pt>
    <dgm:pt modelId="{6433A3F7-3D58-484D-B2B7-EA42359E1826}">
      <dgm:prSet phldrT="[Text]"/>
      <dgm:spPr/>
      <dgm:t>
        <a:bodyPr/>
        <a:lstStyle/>
        <a:p>
          <a:r>
            <a:rPr lang="en-US" dirty="0"/>
            <a:t>October</a:t>
          </a:r>
        </a:p>
      </dgm:t>
    </dgm:pt>
    <dgm:pt modelId="{3DF6F2AF-57CE-4563-A5F3-16570329AB98}" type="parTrans" cxnId="{2BA630BC-2AC2-441E-A0AE-08FA8A621465}">
      <dgm:prSet/>
      <dgm:spPr/>
      <dgm:t>
        <a:bodyPr/>
        <a:lstStyle/>
        <a:p>
          <a:endParaRPr lang="en-US"/>
        </a:p>
      </dgm:t>
    </dgm:pt>
    <dgm:pt modelId="{58C99F31-45A3-4B3E-9C3B-88144950D956}" type="sibTrans" cxnId="{2BA630BC-2AC2-441E-A0AE-08FA8A621465}">
      <dgm:prSet/>
      <dgm:spPr/>
      <dgm:t>
        <a:bodyPr/>
        <a:lstStyle/>
        <a:p>
          <a:endParaRPr lang="en-US"/>
        </a:p>
      </dgm:t>
    </dgm:pt>
    <dgm:pt modelId="{18904554-5506-4850-9276-EB7D3CBCD706}">
      <dgm:prSet/>
      <dgm:spPr/>
      <dgm:t>
        <a:bodyPr/>
        <a:lstStyle/>
        <a:p>
          <a:r>
            <a:rPr lang="en-US" dirty="0"/>
            <a:t>Japan</a:t>
          </a:r>
        </a:p>
      </dgm:t>
    </dgm:pt>
    <dgm:pt modelId="{0C883849-BAC6-45C9-96B3-01532B95F219}" type="parTrans" cxnId="{EF459678-42D9-47D6-AEAE-E8BAA755BF86}">
      <dgm:prSet/>
      <dgm:spPr/>
      <dgm:t>
        <a:bodyPr/>
        <a:lstStyle/>
        <a:p>
          <a:endParaRPr lang="en-US"/>
        </a:p>
      </dgm:t>
    </dgm:pt>
    <dgm:pt modelId="{114BF3CC-BBAD-4601-95AD-176330977424}" type="sibTrans" cxnId="{EF459678-42D9-47D6-AEAE-E8BAA755BF86}">
      <dgm:prSet/>
      <dgm:spPr/>
      <dgm:t>
        <a:bodyPr/>
        <a:lstStyle/>
        <a:p>
          <a:endParaRPr lang="en-US"/>
        </a:p>
      </dgm:t>
    </dgm:pt>
    <dgm:pt modelId="{801E303E-D80B-4C08-AF69-D0D8C1EA1B72}">
      <dgm:prSet/>
      <dgm:spPr/>
      <dgm:t>
        <a:bodyPr/>
        <a:lstStyle/>
        <a:p>
          <a:r>
            <a:rPr lang="en-US" dirty="0"/>
            <a:t>£490m / $660m</a:t>
          </a:r>
        </a:p>
      </dgm:t>
    </dgm:pt>
    <dgm:pt modelId="{E7586948-D00F-4723-9C00-BA155625F5A0}" type="parTrans" cxnId="{E5F74ADA-ED7C-4715-8288-416CC5316F54}">
      <dgm:prSet/>
      <dgm:spPr/>
      <dgm:t>
        <a:bodyPr/>
        <a:lstStyle/>
        <a:p>
          <a:endParaRPr lang="en-US"/>
        </a:p>
      </dgm:t>
    </dgm:pt>
    <dgm:pt modelId="{8FC25125-16FA-40C3-9977-FCE7A301EAB8}" type="sibTrans" cxnId="{E5F74ADA-ED7C-4715-8288-416CC5316F54}">
      <dgm:prSet/>
      <dgm:spPr/>
      <dgm:t>
        <a:bodyPr/>
        <a:lstStyle/>
        <a:p>
          <a:endParaRPr lang="en-US"/>
        </a:p>
      </dgm:t>
    </dgm:pt>
    <dgm:pt modelId="{75880765-1B76-4B00-81C3-639713532802}">
      <dgm:prSet/>
      <dgm:spPr/>
      <dgm:t>
        <a:bodyPr/>
        <a:lstStyle/>
        <a:p>
          <a:r>
            <a:rPr lang="en-US" dirty="0"/>
            <a:t>Hurricane Laura – Arkansas, Mississippi, Louisiana, Texas</a:t>
          </a:r>
        </a:p>
      </dgm:t>
    </dgm:pt>
    <dgm:pt modelId="{2F32BA46-EAF8-4F57-B259-D30725EE0162}" type="parTrans" cxnId="{F6CE804F-21E4-4E29-B9A6-55647DB18A36}">
      <dgm:prSet/>
      <dgm:spPr/>
      <dgm:t>
        <a:bodyPr/>
        <a:lstStyle/>
        <a:p>
          <a:endParaRPr lang="en-US"/>
        </a:p>
      </dgm:t>
    </dgm:pt>
    <dgm:pt modelId="{5DC49CFF-7712-4E5E-8804-51EA943990B0}" type="sibTrans" cxnId="{F6CE804F-21E4-4E29-B9A6-55647DB18A36}">
      <dgm:prSet/>
      <dgm:spPr/>
      <dgm:t>
        <a:bodyPr/>
        <a:lstStyle/>
        <a:p>
          <a:endParaRPr lang="en-US"/>
        </a:p>
      </dgm:t>
    </dgm:pt>
    <dgm:pt modelId="{654A896F-ADAC-4562-AC84-1BEA7D44B6EF}">
      <dgm:prSet phldrT="[Text]"/>
      <dgm:spPr/>
      <dgm:t>
        <a:bodyPr/>
        <a:lstStyle/>
        <a:p>
          <a:r>
            <a:rPr lang="en-US" dirty="0"/>
            <a:t>Hurricane Sally - Alabama, Florida, Georgia</a:t>
          </a:r>
        </a:p>
      </dgm:t>
    </dgm:pt>
    <dgm:pt modelId="{80A44F30-0B2A-46B9-BDF8-78706C5BAE3C}" type="parTrans" cxnId="{C52BA4A2-485E-4F59-8DB9-3EDE9F35E006}">
      <dgm:prSet/>
      <dgm:spPr/>
      <dgm:t>
        <a:bodyPr/>
        <a:lstStyle/>
        <a:p>
          <a:endParaRPr lang="en-US"/>
        </a:p>
      </dgm:t>
    </dgm:pt>
    <dgm:pt modelId="{0CC583F0-1F73-4BEE-8888-9FE167AF8720}" type="sibTrans" cxnId="{C52BA4A2-485E-4F59-8DB9-3EDE9F35E006}">
      <dgm:prSet/>
      <dgm:spPr/>
      <dgm:t>
        <a:bodyPr/>
        <a:lstStyle/>
        <a:p>
          <a:endParaRPr lang="en-US"/>
        </a:p>
      </dgm:t>
    </dgm:pt>
    <dgm:pt modelId="{3CA641BE-287C-442C-9BD8-BDC55E4A61C2}">
      <dgm:prSet phldrT="[Text]"/>
      <dgm:spPr/>
      <dgm:t>
        <a:bodyPr/>
        <a:lstStyle/>
        <a:p>
          <a:r>
            <a:rPr lang="en-US" dirty="0"/>
            <a:t>Hurricane Delta, Louisiana</a:t>
          </a:r>
        </a:p>
      </dgm:t>
    </dgm:pt>
    <dgm:pt modelId="{833E3A34-058F-43EF-96E4-E25FCBB79FCB}" type="parTrans" cxnId="{90B287C1-35AA-4EA5-B96A-284D89F91A18}">
      <dgm:prSet/>
      <dgm:spPr/>
      <dgm:t>
        <a:bodyPr/>
        <a:lstStyle/>
        <a:p>
          <a:endParaRPr lang="en-US"/>
        </a:p>
      </dgm:t>
    </dgm:pt>
    <dgm:pt modelId="{EC874F2A-25D7-41AA-9AD9-4AF0AAB4D8BB}" type="sibTrans" cxnId="{90B287C1-35AA-4EA5-B96A-284D89F91A18}">
      <dgm:prSet/>
      <dgm:spPr/>
      <dgm:t>
        <a:bodyPr/>
        <a:lstStyle/>
        <a:p>
          <a:endParaRPr lang="en-US"/>
        </a:p>
      </dgm:t>
    </dgm:pt>
    <dgm:pt modelId="{1864F535-595F-4DD4-9875-4F3DDA63468C}">
      <dgm:prSet/>
      <dgm:spPr/>
      <dgm:t>
        <a:bodyPr/>
        <a:lstStyle/>
        <a:p>
          <a:r>
            <a:rPr lang="en-US" dirty="0"/>
            <a:t>£375m / $500m</a:t>
          </a:r>
        </a:p>
      </dgm:t>
    </dgm:pt>
    <dgm:pt modelId="{85BC9FCD-8654-4580-80DE-5F12754ADE3A}" type="parTrans" cxnId="{0C45CD1B-F9D9-4E26-94F2-5E3C3E7030F7}">
      <dgm:prSet/>
      <dgm:spPr/>
      <dgm:t>
        <a:bodyPr/>
        <a:lstStyle/>
        <a:p>
          <a:endParaRPr lang="en-US"/>
        </a:p>
      </dgm:t>
    </dgm:pt>
    <dgm:pt modelId="{2D23F840-3CFA-48A7-908D-EB9DDC750861}" type="sibTrans" cxnId="{0C45CD1B-F9D9-4E26-94F2-5E3C3E7030F7}">
      <dgm:prSet/>
      <dgm:spPr/>
      <dgm:t>
        <a:bodyPr/>
        <a:lstStyle/>
        <a:p>
          <a:endParaRPr lang="en-US"/>
        </a:p>
      </dgm:t>
    </dgm:pt>
    <dgm:pt modelId="{E419987B-DCEC-4F71-AA85-4D66ED22FA66}">
      <dgm:prSet phldrT="[Text]"/>
      <dgm:spPr/>
      <dgm:t>
        <a:bodyPr/>
        <a:lstStyle/>
        <a:p>
          <a:r>
            <a:rPr lang="en-US" dirty="0"/>
            <a:t>£450m/ $600m</a:t>
          </a:r>
        </a:p>
        <a:p>
          <a:endParaRPr lang="en-US" dirty="0"/>
        </a:p>
      </dgm:t>
    </dgm:pt>
    <dgm:pt modelId="{960666BD-2821-4E55-AC20-CFD4E9BA1030}" type="parTrans" cxnId="{3E8D5635-87C8-49F8-878D-B43ADE9537BB}">
      <dgm:prSet/>
      <dgm:spPr/>
      <dgm:t>
        <a:bodyPr/>
        <a:lstStyle/>
        <a:p>
          <a:endParaRPr lang="en-US"/>
        </a:p>
      </dgm:t>
    </dgm:pt>
    <dgm:pt modelId="{EF9E24B3-3358-42A2-B6A9-B0F8EDCDAE1B}" type="sibTrans" cxnId="{3E8D5635-87C8-49F8-878D-B43ADE9537BB}">
      <dgm:prSet/>
      <dgm:spPr/>
      <dgm:t>
        <a:bodyPr/>
        <a:lstStyle/>
        <a:p>
          <a:endParaRPr lang="en-US"/>
        </a:p>
      </dgm:t>
    </dgm:pt>
    <dgm:pt modelId="{8470E3FD-3DCB-46B6-9E85-51CADC582E08}">
      <dgm:prSet phldrT="[Text]"/>
      <dgm:spPr/>
      <dgm:t>
        <a:bodyPr/>
        <a:lstStyle/>
        <a:p>
          <a:r>
            <a:rPr lang="en-US" dirty="0"/>
            <a:t>£225m/ $300m</a:t>
          </a:r>
        </a:p>
      </dgm:t>
    </dgm:pt>
    <dgm:pt modelId="{2A5BCDCA-D47B-49DE-AC17-6DF877B2E471}" type="parTrans" cxnId="{D9D2542D-99F9-4B09-BD8D-B9D4CB37760F}">
      <dgm:prSet/>
      <dgm:spPr/>
      <dgm:t>
        <a:bodyPr/>
        <a:lstStyle/>
        <a:p>
          <a:endParaRPr lang="en-US"/>
        </a:p>
      </dgm:t>
    </dgm:pt>
    <dgm:pt modelId="{F4B6C8AF-333F-4813-A379-D9F57B32EBF1}" type="sibTrans" cxnId="{D9D2542D-99F9-4B09-BD8D-B9D4CB37760F}">
      <dgm:prSet/>
      <dgm:spPr/>
      <dgm:t>
        <a:bodyPr/>
        <a:lstStyle/>
        <a:p>
          <a:endParaRPr lang="en-US"/>
        </a:p>
      </dgm:t>
    </dgm:pt>
    <dgm:pt modelId="{70E967CA-015F-4DD2-833E-8A89867ABE42}" type="pres">
      <dgm:prSet presAssocID="{6EDCE06F-0BC8-44E0-B226-E1C690DC3DB6}" presName="Name0" presStyleCnt="0">
        <dgm:presLayoutVars>
          <dgm:dir/>
          <dgm:resizeHandles val="exact"/>
        </dgm:presLayoutVars>
      </dgm:prSet>
      <dgm:spPr/>
    </dgm:pt>
    <dgm:pt modelId="{5038017B-E3DC-4B7C-B206-AC27515F8C1A}" type="pres">
      <dgm:prSet presAssocID="{334403F0-C49F-4136-B6F3-94EC87C7D0DB}" presName="parAndChTx" presStyleLbl="node1" presStyleIdx="0" presStyleCnt="4" custLinFactNeighborX="-498" custLinFactNeighborY="1368">
        <dgm:presLayoutVars>
          <dgm:bulletEnabled val="1"/>
        </dgm:presLayoutVars>
      </dgm:prSet>
      <dgm:spPr/>
    </dgm:pt>
    <dgm:pt modelId="{43A68B6E-B49C-4076-806B-E4AA2754C70D}" type="pres">
      <dgm:prSet presAssocID="{5C0B9A8F-27C5-4239-8C7A-9C5447D8B5FF}" presName="parAndChSpace" presStyleCnt="0"/>
      <dgm:spPr/>
    </dgm:pt>
    <dgm:pt modelId="{C3A0299A-3D6A-405F-B60E-89DC8EB4FC5D}" type="pres">
      <dgm:prSet presAssocID="{9C69C512-2AF3-4727-A3AD-52C4D4A5417B}" presName="parAndChTx" presStyleLbl="node1" presStyleIdx="1" presStyleCnt="4" custLinFactNeighborY="13231">
        <dgm:presLayoutVars>
          <dgm:bulletEnabled val="1"/>
        </dgm:presLayoutVars>
      </dgm:prSet>
      <dgm:spPr/>
    </dgm:pt>
    <dgm:pt modelId="{37356057-F85D-4A4C-862F-5DE70132ED63}" type="pres">
      <dgm:prSet presAssocID="{EA7398C0-97BB-4A7B-A73A-C29B4198AC6E}" presName="parAndChSpace" presStyleCnt="0"/>
      <dgm:spPr/>
    </dgm:pt>
    <dgm:pt modelId="{CD8E63BC-FDA6-4916-B3F2-A77146AAE740}" type="pres">
      <dgm:prSet presAssocID="{622F1C5C-B3D1-4DB8-9F48-73B8CA276BD9}" presName="parAndChTx" presStyleLbl="node1" presStyleIdx="2" presStyleCnt="4">
        <dgm:presLayoutVars>
          <dgm:bulletEnabled val="1"/>
        </dgm:presLayoutVars>
      </dgm:prSet>
      <dgm:spPr/>
    </dgm:pt>
    <dgm:pt modelId="{DB95730E-228F-46E1-B3C0-127B2C2C36CA}" type="pres">
      <dgm:prSet presAssocID="{95616877-43D7-4207-980E-8BEB41AADFFB}" presName="parAndChSpace" presStyleCnt="0"/>
      <dgm:spPr/>
    </dgm:pt>
    <dgm:pt modelId="{4002457B-BA49-4B45-8006-0B4CD0B66A4D}" type="pres">
      <dgm:prSet presAssocID="{6433A3F7-3D58-484D-B2B7-EA42359E1826}" presName="parAndChTx" presStyleLbl="node1" presStyleIdx="3" presStyleCnt="4">
        <dgm:presLayoutVars>
          <dgm:bulletEnabled val="1"/>
        </dgm:presLayoutVars>
      </dgm:prSet>
      <dgm:spPr/>
    </dgm:pt>
  </dgm:ptLst>
  <dgm:cxnLst>
    <dgm:cxn modelId="{EF392801-BE94-40E4-9CE8-86375F49B828}" type="presOf" srcId="{9C69C512-2AF3-4727-A3AD-52C4D4A5417B}" destId="{C3A0299A-3D6A-405F-B60E-89DC8EB4FC5D}" srcOrd="0" destOrd="0" presId="urn:microsoft.com/office/officeart/2005/8/layout/hChevron3"/>
    <dgm:cxn modelId="{6A208804-4E6D-45BC-8E13-AD64418C2DF5}" type="presOf" srcId="{1864F535-595F-4DD4-9875-4F3DDA63468C}" destId="{C3A0299A-3D6A-405F-B60E-89DC8EB4FC5D}" srcOrd="0" destOrd="2" presId="urn:microsoft.com/office/officeart/2005/8/layout/hChevron3"/>
    <dgm:cxn modelId="{EE075E13-51AF-4204-BFB0-868E427862FA}" type="presOf" srcId="{18904554-5506-4850-9276-EB7D3CBCD706}" destId="{5038017B-E3DC-4B7C-B206-AC27515F8C1A}" srcOrd="0" destOrd="1" presId="urn:microsoft.com/office/officeart/2005/8/layout/hChevron3"/>
    <dgm:cxn modelId="{0C45CD1B-F9D9-4E26-94F2-5E3C3E7030F7}" srcId="{9C69C512-2AF3-4727-A3AD-52C4D4A5417B}" destId="{1864F535-595F-4DD4-9875-4F3DDA63468C}" srcOrd="1" destOrd="0" parTransId="{85BC9FCD-8654-4580-80DE-5F12754ADE3A}" sibTransId="{2D23F840-3CFA-48A7-908D-EB9DDC750861}"/>
    <dgm:cxn modelId="{D9D2542D-99F9-4B09-BD8D-B9D4CB37760F}" srcId="{6433A3F7-3D58-484D-B2B7-EA42359E1826}" destId="{8470E3FD-3DCB-46B6-9E85-51CADC582E08}" srcOrd="1" destOrd="0" parTransId="{2A5BCDCA-D47B-49DE-AC17-6DF877B2E471}" sibTransId="{F4B6C8AF-333F-4813-A379-D9F57B32EBF1}"/>
    <dgm:cxn modelId="{3E8D5635-87C8-49F8-878D-B43ADE9537BB}" srcId="{622F1C5C-B3D1-4DB8-9F48-73B8CA276BD9}" destId="{E419987B-DCEC-4F71-AA85-4D66ED22FA66}" srcOrd="1" destOrd="0" parTransId="{960666BD-2821-4E55-AC20-CFD4E9BA1030}" sibTransId="{EF9E24B3-3358-42A2-B6A9-B0F8EDCDAE1B}"/>
    <dgm:cxn modelId="{B1456744-3711-41F4-957C-C9C01C598FBF}" srcId="{6EDCE06F-0BC8-44E0-B226-E1C690DC3DB6}" destId="{334403F0-C49F-4136-B6F3-94EC87C7D0DB}" srcOrd="0" destOrd="0" parTransId="{0BD9C289-C03B-471E-A20B-D9F2C2168239}" sibTransId="{5C0B9A8F-27C5-4239-8C7A-9C5447D8B5FF}"/>
    <dgm:cxn modelId="{0F4E7664-FEBA-4D69-9B7F-E14E46BA69E4}" srcId="{6EDCE06F-0BC8-44E0-B226-E1C690DC3DB6}" destId="{622F1C5C-B3D1-4DB8-9F48-73B8CA276BD9}" srcOrd="2" destOrd="0" parTransId="{9D814109-3714-490D-B557-589A42F64E28}" sibTransId="{95616877-43D7-4207-980E-8BEB41AADFFB}"/>
    <dgm:cxn modelId="{DC356D47-9E0F-4AF1-9659-C7235CD454EA}" type="presOf" srcId="{3CA641BE-287C-442C-9BD8-BDC55E4A61C2}" destId="{4002457B-BA49-4B45-8006-0B4CD0B66A4D}" srcOrd="0" destOrd="1" presId="urn:microsoft.com/office/officeart/2005/8/layout/hChevron3"/>
    <dgm:cxn modelId="{6FC1544F-BA07-4FFC-AC5A-955B7A11D7E8}" type="presOf" srcId="{801E303E-D80B-4C08-AF69-D0D8C1EA1B72}" destId="{5038017B-E3DC-4B7C-B206-AC27515F8C1A}" srcOrd="0" destOrd="2" presId="urn:microsoft.com/office/officeart/2005/8/layout/hChevron3"/>
    <dgm:cxn modelId="{F6CE804F-21E4-4E29-B9A6-55647DB18A36}" srcId="{9C69C512-2AF3-4727-A3AD-52C4D4A5417B}" destId="{75880765-1B76-4B00-81C3-639713532802}" srcOrd="0" destOrd="0" parTransId="{2F32BA46-EAF8-4F57-B259-D30725EE0162}" sibTransId="{5DC49CFF-7712-4E5E-8804-51EA943990B0}"/>
    <dgm:cxn modelId="{7030874F-0451-4E3D-9317-4C8F508CEF0C}" type="presOf" srcId="{6433A3F7-3D58-484D-B2B7-EA42359E1826}" destId="{4002457B-BA49-4B45-8006-0B4CD0B66A4D}" srcOrd="0" destOrd="0" presId="urn:microsoft.com/office/officeart/2005/8/layout/hChevron3"/>
    <dgm:cxn modelId="{EF459678-42D9-47D6-AEAE-E8BAA755BF86}" srcId="{334403F0-C49F-4136-B6F3-94EC87C7D0DB}" destId="{18904554-5506-4850-9276-EB7D3CBCD706}" srcOrd="0" destOrd="0" parTransId="{0C883849-BAC6-45C9-96B3-01532B95F219}" sibTransId="{114BF3CC-BBAD-4601-95AD-176330977424}"/>
    <dgm:cxn modelId="{C52BA4A2-485E-4F59-8DB9-3EDE9F35E006}" srcId="{622F1C5C-B3D1-4DB8-9F48-73B8CA276BD9}" destId="{654A896F-ADAC-4562-AC84-1BEA7D44B6EF}" srcOrd="0" destOrd="0" parTransId="{80A44F30-0B2A-46B9-BDF8-78706C5BAE3C}" sibTransId="{0CC583F0-1F73-4BEE-8888-9FE167AF8720}"/>
    <dgm:cxn modelId="{0858EAA9-45A5-4E52-B950-D3390EED304E}" type="presOf" srcId="{654A896F-ADAC-4562-AC84-1BEA7D44B6EF}" destId="{CD8E63BC-FDA6-4916-B3F2-A77146AAE740}" srcOrd="0" destOrd="1" presId="urn:microsoft.com/office/officeart/2005/8/layout/hChevron3"/>
    <dgm:cxn modelId="{1F5D79B4-A93F-44A6-B099-C8E491F6EE95}" type="presOf" srcId="{622F1C5C-B3D1-4DB8-9F48-73B8CA276BD9}" destId="{CD8E63BC-FDA6-4916-B3F2-A77146AAE740}" srcOrd="0" destOrd="0" presId="urn:microsoft.com/office/officeart/2005/8/layout/hChevron3"/>
    <dgm:cxn modelId="{B1A6DBB8-DFBE-42D1-B877-3B8ACB4F7874}" srcId="{6EDCE06F-0BC8-44E0-B226-E1C690DC3DB6}" destId="{9C69C512-2AF3-4727-A3AD-52C4D4A5417B}" srcOrd="1" destOrd="0" parTransId="{1EFB6EE6-CE9C-49CD-851D-0B5BB2260845}" sibTransId="{EA7398C0-97BB-4A7B-A73A-C29B4198AC6E}"/>
    <dgm:cxn modelId="{2BA630BC-2AC2-441E-A0AE-08FA8A621465}" srcId="{6EDCE06F-0BC8-44E0-B226-E1C690DC3DB6}" destId="{6433A3F7-3D58-484D-B2B7-EA42359E1826}" srcOrd="3" destOrd="0" parTransId="{3DF6F2AF-57CE-4563-A5F3-16570329AB98}" sibTransId="{58C99F31-45A3-4B3E-9C3B-88144950D956}"/>
    <dgm:cxn modelId="{875E57BE-7303-4BCA-BB17-1E9B5EC3ABC4}" type="presOf" srcId="{E419987B-DCEC-4F71-AA85-4D66ED22FA66}" destId="{CD8E63BC-FDA6-4916-B3F2-A77146AAE740}" srcOrd="0" destOrd="2" presId="urn:microsoft.com/office/officeart/2005/8/layout/hChevron3"/>
    <dgm:cxn modelId="{90B287C1-35AA-4EA5-B96A-284D89F91A18}" srcId="{6433A3F7-3D58-484D-B2B7-EA42359E1826}" destId="{3CA641BE-287C-442C-9BD8-BDC55E4A61C2}" srcOrd="0" destOrd="0" parTransId="{833E3A34-058F-43EF-96E4-E25FCBB79FCB}" sibTransId="{EC874F2A-25D7-41AA-9AD9-4AF0AAB4D8BB}"/>
    <dgm:cxn modelId="{44D0C3C3-575D-44D8-816D-BF557E6E728C}" type="presOf" srcId="{8470E3FD-3DCB-46B6-9E85-51CADC582E08}" destId="{4002457B-BA49-4B45-8006-0B4CD0B66A4D}" srcOrd="0" destOrd="2" presId="urn:microsoft.com/office/officeart/2005/8/layout/hChevron3"/>
    <dgm:cxn modelId="{E5F74ADA-ED7C-4715-8288-416CC5316F54}" srcId="{334403F0-C49F-4136-B6F3-94EC87C7D0DB}" destId="{801E303E-D80B-4C08-AF69-D0D8C1EA1B72}" srcOrd="1" destOrd="0" parTransId="{E7586948-D00F-4723-9C00-BA155625F5A0}" sibTransId="{8FC25125-16FA-40C3-9977-FCE7A301EAB8}"/>
    <dgm:cxn modelId="{191157F0-1C4E-43B9-AC18-2F05101328E5}" type="presOf" srcId="{334403F0-C49F-4136-B6F3-94EC87C7D0DB}" destId="{5038017B-E3DC-4B7C-B206-AC27515F8C1A}" srcOrd="0" destOrd="0" presId="urn:microsoft.com/office/officeart/2005/8/layout/hChevron3"/>
    <dgm:cxn modelId="{DCE7D5F3-AB96-4F8D-894D-6368FEC35224}" type="presOf" srcId="{6EDCE06F-0BC8-44E0-B226-E1C690DC3DB6}" destId="{70E967CA-015F-4DD2-833E-8A89867ABE42}" srcOrd="0" destOrd="0" presId="urn:microsoft.com/office/officeart/2005/8/layout/hChevron3"/>
    <dgm:cxn modelId="{42BB55F8-08EF-43E7-8FE2-B039E64DCCCB}" type="presOf" srcId="{75880765-1B76-4B00-81C3-639713532802}" destId="{C3A0299A-3D6A-405F-B60E-89DC8EB4FC5D}" srcOrd="0" destOrd="1" presId="urn:microsoft.com/office/officeart/2005/8/layout/hChevron3"/>
    <dgm:cxn modelId="{19BDCBB4-E7F8-43A5-813B-468CD6F7F3A7}" type="presParOf" srcId="{70E967CA-015F-4DD2-833E-8A89867ABE42}" destId="{5038017B-E3DC-4B7C-B206-AC27515F8C1A}" srcOrd="0" destOrd="0" presId="urn:microsoft.com/office/officeart/2005/8/layout/hChevron3"/>
    <dgm:cxn modelId="{5A6C751F-7D95-414A-AE8C-773F80B43564}" type="presParOf" srcId="{70E967CA-015F-4DD2-833E-8A89867ABE42}" destId="{43A68B6E-B49C-4076-806B-E4AA2754C70D}" srcOrd="1" destOrd="0" presId="urn:microsoft.com/office/officeart/2005/8/layout/hChevron3"/>
    <dgm:cxn modelId="{70F40440-FDD2-404B-81DE-0AB3D0EEB059}" type="presParOf" srcId="{70E967CA-015F-4DD2-833E-8A89867ABE42}" destId="{C3A0299A-3D6A-405F-B60E-89DC8EB4FC5D}" srcOrd="2" destOrd="0" presId="urn:microsoft.com/office/officeart/2005/8/layout/hChevron3"/>
    <dgm:cxn modelId="{F1E5CADC-7ADC-461A-9E66-709D628CB48D}" type="presParOf" srcId="{70E967CA-015F-4DD2-833E-8A89867ABE42}" destId="{37356057-F85D-4A4C-862F-5DE70132ED63}" srcOrd="3" destOrd="0" presId="urn:microsoft.com/office/officeart/2005/8/layout/hChevron3"/>
    <dgm:cxn modelId="{F9FF9701-2D40-4240-A0C8-1AF326D0904F}" type="presParOf" srcId="{70E967CA-015F-4DD2-833E-8A89867ABE42}" destId="{CD8E63BC-FDA6-4916-B3F2-A77146AAE740}" srcOrd="4" destOrd="0" presId="urn:microsoft.com/office/officeart/2005/8/layout/hChevron3"/>
    <dgm:cxn modelId="{A286A98B-2341-4D41-9916-A5953F07196D}" type="presParOf" srcId="{70E967CA-015F-4DD2-833E-8A89867ABE42}" destId="{DB95730E-228F-46E1-B3C0-127B2C2C36CA}" srcOrd="5" destOrd="0" presId="urn:microsoft.com/office/officeart/2005/8/layout/hChevron3"/>
    <dgm:cxn modelId="{88F6A537-8164-40FF-B252-938C0DA82B67}" type="presParOf" srcId="{70E967CA-015F-4DD2-833E-8A89867ABE42}" destId="{4002457B-BA49-4B45-8006-0B4CD0B66A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765B8-4D9D-4011-9885-8CA517D1831E}">
      <dsp:nvSpPr>
        <dsp:cNvPr id="0" name=""/>
        <dsp:cNvSpPr/>
      </dsp:nvSpPr>
      <dsp:spPr>
        <a:xfrm rot="16200000">
          <a:off x="563134" y="-550719"/>
          <a:ext cx="2239128" cy="3358692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Resilience?</a:t>
          </a:r>
        </a:p>
      </dsp:txBody>
      <dsp:txXfrm rot="5400000">
        <a:off x="3352" y="9063"/>
        <a:ext cx="3358692" cy="1679346"/>
      </dsp:txXfrm>
    </dsp:sp>
    <dsp:sp modelId="{BFB91F7B-4FDA-4F05-B7F0-A2E6ECAE66FB}">
      <dsp:nvSpPr>
        <dsp:cNvPr id="0" name=""/>
        <dsp:cNvSpPr/>
      </dsp:nvSpPr>
      <dsp:spPr>
        <a:xfrm>
          <a:off x="4745431" y="9062"/>
          <a:ext cx="3358692" cy="2239128"/>
        </a:xfrm>
        <a:prstGeom prst="round1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Defenses?</a:t>
          </a:r>
        </a:p>
      </dsp:txBody>
      <dsp:txXfrm>
        <a:off x="4745431" y="9062"/>
        <a:ext cx="3358692" cy="1679346"/>
      </dsp:txXfrm>
    </dsp:sp>
    <dsp:sp modelId="{59BE89A0-B7DE-4626-A733-53663D8E2130}">
      <dsp:nvSpPr>
        <dsp:cNvPr id="0" name=""/>
        <dsp:cNvSpPr/>
      </dsp:nvSpPr>
      <dsp:spPr>
        <a:xfrm rot="10800000">
          <a:off x="3352" y="3160207"/>
          <a:ext cx="3358692" cy="2239128"/>
        </a:xfrm>
        <a:prstGeom prst="round1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Climate?</a:t>
          </a:r>
        </a:p>
      </dsp:txBody>
      <dsp:txXfrm rot="10800000">
        <a:off x="3352" y="3719989"/>
        <a:ext cx="3358692" cy="1679346"/>
      </dsp:txXfrm>
    </dsp:sp>
    <dsp:sp modelId="{8E4B7F26-0EA9-4A1C-AB15-C82A5ECE6081}">
      <dsp:nvSpPr>
        <dsp:cNvPr id="0" name=""/>
        <dsp:cNvSpPr/>
      </dsp:nvSpPr>
      <dsp:spPr>
        <a:xfrm rot="5400000">
          <a:off x="5284649" y="2579861"/>
          <a:ext cx="2239128" cy="3358692"/>
        </a:xfrm>
        <a:prstGeom prst="round1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Underinsurance?</a:t>
          </a:r>
        </a:p>
      </dsp:txBody>
      <dsp:txXfrm rot="-5400000">
        <a:off x="4724867" y="3699425"/>
        <a:ext cx="3358692" cy="1679346"/>
      </dsp:txXfrm>
    </dsp:sp>
    <dsp:sp modelId="{6D704675-BAE6-4E35-9DCE-2DBD7665FB20}">
      <dsp:nvSpPr>
        <dsp:cNvPr id="0" name=""/>
        <dsp:cNvSpPr/>
      </dsp:nvSpPr>
      <dsp:spPr>
        <a:xfrm>
          <a:off x="1450535" y="1257408"/>
          <a:ext cx="5226929" cy="29038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592289" y="1399162"/>
        <a:ext cx="4943421" cy="2620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5DFE1-54FB-4EBE-8618-AFDE52B276D7}">
      <dsp:nvSpPr>
        <dsp:cNvPr id="0" name=""/>
        <dsp:cNvSpPr/>
      </dsp:nvSpPr>
      <dsp:spPr>
        <a:xfrm>
          <a:off x="992" y="0"/>
          <a:ext cx="1934765" cy="1407084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54" tIns="35560" rIns="273017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January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Jakarta, Indonesia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£60m/ $80m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992" y="0"/>
        <a:ext cx="1758880" cy="1407084"/>
      </dsp:txXfrm>
    </dsp:sp>
    <dsp:sp modelId="{A0DF0F8F-7E6B-43AF-8C0A-67D6A4223B75}">
      <dsp:nvSpPr>
        <dsp:cNvPr id="0" name=""/>
        <dsp:cNvSpPr/>
      </dsp:nvSpPr>
      <dsp:spPr>
        <a:xfrm>
          <a:off x="1548804" y="0"/>
          <a:ext cx="1934765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54" tIns="35560" rIns="68254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February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UK Ciara/Dennis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£214m/ $290m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Australia, East Coast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£500m/ $660m</a:t>
          </a:r>
        </a:p>
      </dsp:txBody>
      <dsp:txXfrm>
        <a:off x="1900575" y="0"/>
        <a:ext cx="1231223" cy="1407084"/>
      </dsp:txXfrm>
    </dsp:sp>
    <dsp:sp modelId="{0E8760D1-BD86-4F88-B0F3-DBBBA7DFE39A}">
      <dsp:nvSpPr>
        <dsp:cNvPr id="0" name=""/>
        <dsp:cNvSpPr/>
      </dsp:nvSpPr>
      <dsp:spPr>
        <a:xfrm>
          <a:off x="3096617" y="0"/>
          <a:ext cx="1934765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54" tIns="35560" rIns="68254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April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Canada, Alberta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£130m / $180m</a:t>
          </a:r>
        </a:p>
      </dsp:txBody>
      <dsp:txXfrm>
        <a:off x="3448388" y="0"/>
        <a:ext cx="1231223" cy="1407084"/>
      </dsp:txXfrm>
    </dsp:sp>
    <dsp:sp modelId="{FB580130-ECEB-4BC4-8E5E-D32A21E88BD5}">
      <dsp:nvSpPr>
        <dsp:cNvPr id="0" name=""/>
        <dsp:cNvSpPr/>
      </dsp:nvSpPr>
      <dsp:spPr>
        <a:xfrm>
          <a:off x="4644429" y="0"/>
          <a:ext cx="1934765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54" tIns="35560" rIns="68254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India, Bangladesh, Cyclone </a:t>
          </a:r>
          <a:r>
            <a:rPr lang="en-US" sz="1100" kern="1200" dirty="0" err="1"/>
            <a:t>Amphan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£35m/ $50m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(includes storm damage)</a:t>
          </a:r>
        </a:p>
      </dsp:txBody>
      <dsp:txXfrm>
        <a:off x="4996200" y="0"/>
        <a:ext cx="1231223" cy="1407084"/>
      </dsp:txXfrm>
    </dsp:sp>
    <dsp:sp modelId="{3414DCC2-8EB5-4D3D-AA7A-B3778AD68401}">
      <dsp:nvSpPr>
        <dsp:cNvPr id="0" name=""/>
        <dsp:cNvSpPr/>
      </dsp:nvSpPr>
      <dsp:spPr>
        <a:xfrm>
          <a:off x="6193234" y="0"/>
          <a:ext cx="1934765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54" tIns="35560" rIns="68254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Southern China Floods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£570m/ $760m</a:t>
          </a:r>
        </a:p>
      </dsp:txBody>
      <dsp:txXfrm>
        <a:off x="6545005" y="0"/>
        <a:ext cx="1231223" cy="1407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8017B-E3DC-4B7C-B206-AC27515F8C1A}">
      <dsp:nvSpPr>
        <dsp:cNvPr id="0" name=""/>
        <dsp:cNvSpPr/>
      </dsp:nvSpPr>
      <dsp:spPr>
        <a:xfrm>
          <a:off x="1" y="0"/>
          <a:ext cx="2429512" cy="1407084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08" tIns="43180" rIns="342831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Japan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£490m / $660m</a:t>
          </a:r>
        </a:p>
      </dsp:txBody>
      <dsp:txXfrm>
        <a:off x="1" y="0"/>
        <a:ext cx="2253627" cy="1407084"/>
      </dsp:txXfrm>
    </dsp:sp>
    <dsp:sp modelId="{C3A0299A-3D6A-405F-B60E-89DC8EB4FC5D}">
      <dsp:nvSpPr>
        <dsp:cNvPr id="0" name=""/>
        <dsp:cNvSpPr/>
      </dsp:nvSpPr>
      <dsp:spPr>
        <a:xfrm>
          <a:off x="1946031" y="0"/>
          <a:ext cx="2429512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08" tIns="43180" rIns="85708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August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Hurricane Laura – Arkansas, Mississippi, Louisiana, Texas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£375m / $500m</a:t>
          </a:r>
        </a:p>
      </dsp:txBody>
      <dsp:txXfrm>
        <a:off x="2297802" y="0"/>
        <a:ext cx="1725970" cy="1407084"/>
      </dsp:txXfrm>
    </dsp:sp>
    <dsp:sp modelId="{CD8E63BC-FDA6-4916-B3F2-A77146AAE740}">
      <dsp:nvSpPr>
        <dsp:cNvPr id="0" name=""/>
        <dsp:cNvSpPr/>
      </dsp:nvSpPr>
      <dsp:spPr>
        <a:xfrm>
          <a:off x="3889641" y="0"/>
          <a:ext cx="2429512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08" tIns="43180" rIns="85708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September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Hurricane Sally - Alabama, Florida, Georgia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£450m/ $600m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4241412" y="0"/>
        <a:ext cx="1725970" cy="1407084"/>
      </dsp:txXfrm>
    </dsp:sp>
    <dsp:sp modelId="{4002457B-BA49-4B45-8006-0B4CD0B66A4D}">
      <dsp:nvSpPr>
        <dsp:cNvPr id="0" name=""/>
        <dsp:cNvSpPr/>
      </dsp:nvSpPr>
      <dsp:spPr>
        <a:xfrm>
          <a:off x="5833251" y="0"/>
          <a:ext cx="2429512" cy="1407084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08" tIns="43180" rIns="85708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October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Hurricane Delta, Louisiana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£225m/ $300m</a:t>
          </a:r>
        </a:p>
      </dsp:txBody>
      <dsp:txXfrm>
        <a:off x="6185022" y="0"/>
        <a:ext cx="1725970" cy="140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619FD-DD7E-4671-89A9-52FFE3D8B81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0BB7-E2EB-4BAF-9E35-5ED8DD1B3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2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0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2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0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8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8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B1C339-CE39-4B62-BC7D-A69DCD121E6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8C8E75D-193D-4CD9-8E2E-992921E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4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 Unintentionally Funny Road Signs | Urban Ghosts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19"/>
          <a:stretch/>
        </p:blipFill>
        <p:spPr>
          <a:xfrm>
            <a:off x="0" y="-16602"/>
            <a:ext cx="12192000" cy="6865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" y="-16602"/>
            <a:ext cx="10701275" cy="1641490"/>
          </a:xfrm>
        </p:spPr>
        <p:txBody>
          <a:bodyPr>
            <a:noAutofit/>
          </a:bodyPr>
          <a:lstStyle/>
          <a:p>
            <a:r>
              <a:rPr lang="en-GB" sz="9600" dirty="0"/>
              <a:t>Flood Working Party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73150"/>
            <a:ext cx="9230531" cy="787355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we asking the right 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-72664" y="6650305"/>
            <a:ext cx="5426486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“Road Closed. Wales.” by </a:t>
            </a:r>
            <a:r>
              <a:rPr lang="en-US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Morien</a:t>
            </a:r>
            <a:r>
              <a:rPr lang="en-US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Jones is licensed under CC BY 2.0/www.MorienJones.com/ /Tint and blur applied to original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137406"/>
            <a:ext cx="10701275" cy="791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Laura Evans and Emma Bergin</a:t>
            </a:r>
          </a:p>
        </p:txBody>
      </p:sp>
    </p:spTree>
    <p:extLst>
      <p:ext uri="{BB962C8B-B14F-4D97-AF65-F5344CB8AC3E}">
        <p14:creationId xmlns:p14="http://schemas.microsoft.com/office/powerpoint/2010/main" val="409794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 Climate Change driving an increase in flooding?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0"/>
          <a:stretch/>
        </p:blipFill>
        <p:spPr>
          <a:xfrm>
            <a:off x="4817827" y="534060"/>
            <a:ext cx="5075413" cy="302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6"/>
          <a:stretch/>
        </p:blipFill>
        <p:spPr>
          <a:xfrm>
            <a:off x="5077021" y="3500105"/>
            <a:ext cx="4880756" cy="3020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01" y="6161711"/>
            <a:ext cx="3235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*Source: UK National Climate Projections (UKCP18).</a:t>
            </a:r>
          </a:p>
        </p:txBody>
      </p:sp>
    </p:spTree>
    <p:extLst>
      <p:ext uri="{BB962C8B-B14F-4D97-AF65-F5344CB8AC3E}">
        <p14:creationId xmlns:p14="http://schemas.microsoft.com/office/powerpoint/2010/main" val="316702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Does this show improved resilience?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69" y="751828"/>
            <a:ext cx="3809385" cy="5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we seeing improved flood defences or response?</a:t>
            </a:r>
          </a:p>
        </p:txBody>
      </p:sp>
      <p:sp>
        <p:nvSpPr>
          <p:cNvPr id="3" name="Hexagon 2"/>
          <p:cNvSpPr/>
          <p:nvPr/>
        </p:nvSpPr>
        <p:spPr>
          <a:xfrm>
            <a:off x="5241074" y="1321419"/>
            <a:ext cx="4979019" cy="4120376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Placeholder - timeline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86" y="685811"/>
            <a:ext cx="7671194" cy="5575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01" y="6161711"/>
            <a:ext cx="24240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*Source: National Audit Office (2014), </a:t>
            </a:r>
          </a:p>
          <a:p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Strategic flood risk management.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2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defences always the solution? </a:t>
            </a:r>
            <a:r>
              <a:rPr lang="en-GB" dirty="0" err="1"/>
              <a:t>Eg</a:t>
            </a:r>
            <a:r>
              <a:rPr lang="en-GB" dirty="0"/>
              <a:t>. </a:t>
            </a:r>
            <a:r>
              <a:rPr lang="en-GB" dirty="0" err="1"/>
              <a:t>Fairbourne</a:t>
            </a:r>
            <a:r>
              <a:rPr lang="en-GB" dirty="0"/>
              <a:t>.</a:t>
            </a:r>
          </a:p>
        </p:txBody>
      </p:sp>
      <p:pic>
        <p:nvPicPr>
          <p:cNvPr id="1026" name="Picture 2" descr="A view of Fairbourne from Golwen slate... © John Lucas cc-by-sa/2.0 ::  Geograph Britain and Ir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2" y="101431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5555743"/>
            <a:ext cx="4676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Georgia" panose="02040502050405020303" pitchFamily="18" charset="0"/>
              </a:rPr>
              <a:t>A view of </a:t>
            </a:r>
            <a:r>
              <a:rPr lang="en-GB" sz="800" dirty="0" err="1">
                <a:latin typeface="Georgia" panose="02040502050405020303" pitchFamily="18" charset="0"/>
              </a:rPr>
              <a:t>Fairbourne</a:t>
            </a:r>
            <a:r>
              <a:rPr lang="en-GB" sz="800" dirty="0">
                <a:latin typeface="Georgia" panose="02040502050405020303" pitchFamily="18" charset="0"/>
              </a:rPr>
              <a:t> from </a:t>
            </a:r>
            <a:r>
              <a:rPr lang="en-GB" sz="800" dirty="0" err="1">
                <a:latin typeface="Georgia" panose="02040502050405020303" pitchFamily="18" charset="0"/>
              </a:rPr>
              <a:t>Golwen</a:t>
            </a:r>
            <a:r>
              <a:rPr lang="en-GB" sz="800" dirty="0">
                <a:latin typeface="Georgia" panose="02040502050405020303" pitchFamily="18" charset="0"/>
              </a:rPr>
              <a:t> state quarry</a:t>
            </a:r>
          </a:p>
          <a:p>
            <a:r>
              <a:rPr lang="en-GB" sz="800" dirty="0">
                <a:latin typeface="Georgia" panose="02040502050405020303" pitchFamily="18" charset="0"/>
              </a:rPr>
              <a:t>© Copyright John Lucas https://www.geograph.org.uk/profile/14997 and licensed under CC by 2.0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2680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31426" cy="460118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Slido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questions should we be asking about climate change, resilience and defences?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www.slido.com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#10915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>
          <a:xfrm>
            <a:off x="3570644" y="767419"/>
            <a:ext cx="81152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553101"/>
          </a:xfrm>
        </p:spPr>
        <p:txBody>
          <a:bodyPr>
            <a:normAutofit/>
          </a:bodyPr>
          <a:lstStyle/>
          <a:p>
            <a:r>
              <a:rPr lang="en-GB" dirty="0"/>
              <a:t>Some of the larger Global Flood events in 2020</a:t>
            </a:r>
            <a:br>
              <a:rPr lang="en-GB" dirty="0"/>
            </a:br>
            <a:br>
              <a:rPr lang="en-GB" sz="2000" dirty="0"/>
            </a:br>
            <a:r>
              <a:rPr lang="en-GB" sz="2000" dirty="0"/>
              <a:t>Costs in GBP (£)/ USD ($)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186" t="19332" r="10186" b="18033"/>
          <a:stretch/>
        </p:blipFill>
        <p:spPr>
          <a:xfrm>
            <a:off x="3560370" y="1823457"/>
            <a:ext cx="8115230" cy="3339101"/>
          </a:xfrm>
          <a:prstGeom prst="rect">
            <a:avLst/>
          </a:prstGeom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69059243"/>
              </p:ext>
            </p:extLst>
          </p:nvPr>
        </p:nvGraphicFramePr>
        <p:xfrm>
          <a:off x="3560370" y="304593"/>
          <a:ext cx="8128000" cy="140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96471837"/>
              </p:ext>
            </p:extLst>
          </p:nvPr>
        </p:nvGraphicFramePr>
        <p:xfrm>
          <a:off x="3560370" y="5274338"/>
          <a:ext cx="8265185" cy="140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6088559"/>
            <a:ext cx="31710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*Costs approximate sourced from local general insurance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bodies, for US based on middle of national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flood insurance programme ranges. Figures to nearest £5m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converted to £ and $ using exchange rates based on those from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Dec 2020.</a:t>
            </a:r>
          </a:p>
        </p:txBody>
      </p:sp>
    </p:spTree>
    <p:extLst>
      <p:ext uri="{BB962C8B-B14F-4D97-AF65-F5344CB8AC3E}">
        <p14:creationId xmlns:p14="http://schemas.microsoft.com/office/powerpoint/2010/main" val="211421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5353" y="600889"/>
            <a:ext cx="6409952" cy="5319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What is the role of insurance in flooding?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7" y="600889"/>
            <a:ext cx="3752546" cy="53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7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3558" y="829395"/>
            <a:ext cx="6508375" cy="5138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Are we asking the right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06" y="829395"/>
            <a:ext cx="3425952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1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324" cy="4601183"/>
          </a:xfrm>
        </p:spPr>
        <p:txBody>
          <a:bodyPr/>
          <a:lstStyle/>
          <a:p>
            <a:r>
              <a:rPr lang="en-GB" dirty="0" err="1"/>
              <a:t>Slido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www.slido.com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/>
            </a:br>
            <a:r>
              <a:rPr lang="en-GB" dirty="0"/>
              <a:t>#10915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>
          <a:xfrm>
            <a:off x="3570644" y="767419"/>
            <a:ext cx="81152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09" y="903921"/>
            <a:ext cx="2834640" cy="5194450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Agenda</a:t>
            </a:r>
          </a:p>
          <a:p>
            <a:pPr marL="457200" indent="-190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Recent UK flood events </a:t>
            </a:r>
          </a:p>
          <a:p>
            <a:pPr marL="457200" indent="-190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Major UK flood events since 2007</a:t>
            </a:r>
          </a:p>
          <a:p>
            <a:pPr marL="457200" indent="-190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Themes to explore with this data</a:t>
            </a:r>
          </a:p>
          <a:p>
            <a:pPr marL="457200" indent="-190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Major Global flood events this year</a:t>
            </a:r>
          </a:p>
          <a:p>
            <a:pPr marL="457200" indent="-1905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46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09" y="903921"/>
            <a:ext cx="2834640" cy="5194450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Recent UK Flood events</a:t>
            </a: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3938241"/>
              </p:ext>
            </p:extLst>
          </p:nvPr>
        </p:nvGraphicFramePr>
        <p:xfrm>
          <a:off x="3570288" y="766763"/>
          <a:ext cx="8115300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570288" y="6097588"/>
            <a:ext cx="6905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*Costs communicated as ‘in excess of’ these figures. Data based on final ABI press releases.</a:t>
            </a:r>
          </a:p>
        </p:txBody>
      </p:sp>
    </p:spTree>
    <p:extLst>
      <p:ext uri="{BB962C8B-B14F-4D97-AF65-F5344CB8AC3E}">
        <p14:creationId xmlns:p14="http://schemas.microsoft.com/office/powerpoint/2010/main" val="194490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2999"/>
            <a:ext cx="2834640" cy="4559157"/>
          </a:xfrm>
        </p:spPr>
        <p:txBody>
          <a:bodyPr/>
          <a:lstStyle/>
          <a:p>
            <a:r>
              <a:rPr lang="en-GB" dirty="0"/>
              <a:t>Comparing the costs of these recent floods to other recent historical floods</a:t>
            </a: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30399484"/>
              </p:ext>
            </p:extLst>
          </p:nvPr>
        </p:nvGraphicFramePr>
        <p:xfrm>
          <a:off x="3570288" y="766763"/>
          <a:ext cx="8115300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467547" y="6097588"/>
            <a:ext cx="81581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*Costs communicated as ‘in excess of’ these figures. Data for Ciara/Dennis and November based on final ABI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press releases. Older events based on paper published by EA ‘Estimating the Economic costs of the winter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floods 2015 to 2016’, also largely based on ABI data.</a:t>
            </a:r>
          </a:p>
        </p:txBody>
      </p:sp>
    </p:spTree>
    <p:extLst>
      <p:ext uri="{BB962C8B-B14F-4D97-AF65-F5344CB8AC3E}">
        <p14:creationId xmlns:p14="http://schemas.microsoft.com/office/powerpoint/2010/main" val="44281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Slido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GB" dirty="0"/>
              <a:t>hat could be the drivers of this difference (short phrases or one word answers)?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www.slido.com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/>
            </a:br>
            <a:r>
              <a:rPr lang="en-GB" dirty="0"/>
              <a:t>#10915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>
          <a:xfrm>
            <a:off x="3570644" y="767419"/>
            <a:ext cx="81152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we look at this exhibit there are a number of themes that come to mind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5285590"/>
              </p:ext>
            </p:extLst>
          </p:nvPr>
        </p:nvGraphicFramePr>
        <p:xfrm>
          <a:off x="3552575" y="715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00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 Flood Risk Underinsured?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8315"/>
          <a:stretch/>
        </p:blipFill>
        <p:spPr>
          <a:xfrm>
            <a:off x="3683891" y="662534"/>
            <a:ext cx="7625793" cy="268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6127"/>
          <a:stretch/>
        </p:blipFill>
        <p:spPr>
          <a:xfrm>
            <a:off x="3683891" y="3276110"/>
            <a:ext cx="7625793" cy="2816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9348" y="6217766"/>
            <a:ext cx="6748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*Extract from the independent review ‘Flood insurance review 2020: Doncaster’,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https://www.gov.uk/government/publications/flood-insurance-review-2020-blanc-review</a:t>
            </a:r>
          </a:p>
        </p:txBody>
      </p:sp>
    </p:spTree>
    <p:extLst>
      <p:ext uri="{BB962C8B-B14F-4D97-AF65-F5344CB8AC3E}">
        <p14:creationId xmlns:p14="http://schemas.microsoft.com/office/powerpoint/2010/main" val="169670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31426" cy="460118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Slido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questions should we be asking about underinsurance?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www.slido.com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/>
            </a:br>
            <a:r>
              <a:rPr lang="en-GB" dirty="0"/>
              <a:t>#10915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>
          <a:xfrm>
            <a:off x="3570644" y="767419"/>
            <a:ext cx="81152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637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2118</TotalTime>
  <Words>618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Georgia</vt:lpstr>
      <vt:lpstr>Wingdings 2</vt:lpstr>
      <vt:lpstr>Frame</vt:lpstr>
      <vt:lpstr>Flood Working Party</vt:lpstr>
      <vt:lpstr>Slido  www.slido.com  #10915</vt:lpstr>
      <vt:lpstr>PowerPoint Presentation</vt:lpstr>
      <vt:lpstr>PowerPoint Presentation</vt:lpstr>
      <vt:lpstr>Comparing the costs of these recent floods to other recent historical floods</vt:lpstr>
      <vt:lpstr>Slido   What could be the drivers of this difference (short phrases or one word answers)?  www.slido.com  #10915</vt:lpstr>
      <vt:lpstr>When we look at this exhibit there are a number of themes that come to mind</vt:lpstr>
      <vt:lpstr>Is Flood Risk Underinsured?</vt:lpstr>
      <vt:lpstr>Slido  What questions should we be asking about underinsurance?  www.slido.com  #10915</vt:lpstr>
      <vt:lpstr>Is Climate Change driving an increase in flooding?</vt:lpstr>
      <vt:lpstr>Does this show improved resilience?</vt:lpstr>
      <vt:lpstr>Are we seeing improved flood defences or response?</vt:lpstr>
      <vt:lpstr>Are defences always the solution? Eg. Fairbourne.</vt:lpstr>
      <vt:lpstr>Slido  What questions should we be asking about climate change, resilience and defences?  www.slido.com  #10915</vt:lpstr>
      <vt:lpstr>Some of the larger Global Flood events in 2020  Costs in GBP (£)/ USD ($)</vt:lpstr>
      <vt:lpstr>PowerPoint Presentation</vt:lpstr>
      <vt:lpstr>PowerPoint Presentation</vt:lpstr>
    </vt:vector>
  </TitlesOfParts>
  <Company>Flood 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Working Party</dc:title>
  <dc:creator>Laura Evans</dc:creator>
  <cp:lastModifiedBy>Laura Evans</cp:lastModifiedBy>
  <cp:revision>97</cp:revision>
  <dcterms:created xsi:type="dcterms:W3CDTF">2020-11-07T11:55:57Z</dcterms:created>
  <dcterms:modified xsi:type="dcterms:W3CDTF">2022-05-09T17:26:03Z</dcterms:modified>
</cp:coreProperties>
</file>