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90" r:id="rId4"/>
    <p:sldId id="287" r:id="rId5"/>
    <p:sldId id="288" r:id="rId6"/>
    <p:sldId id="289" r:id="rId7"/>
    <p:sldId id="304" r:id="rId8"/>
    <p:sldId id="305" r:id="rId9"/>
    <p:sldId id="306" r:id="rId10"/>
    <p:sldId id="291" r:id="rId11"/>
    <p:sldId id="292" r:id="rId12"/>
    <p:sldId id="293" r:id="rId13"/>
    <p:sldId id="297" r:id="rId14"/>
    <p:sldId id="300" r:id="rId15"/>
    <p:sldId id="299" r:id="rId16"/>
    <p:sldId id="301" r:id="rId17"/>
    <p:sldId id="302" r:id="rId18"/>
    <p:sldId id="303" r:id="rId19"/>
    <p:sldId id="307" r:id="rId20"/>
    <p:sldId id="308" r:id="rId21"/>
  </p:sldIdLst>
  <p:sldSz cx="9144000" cy="5143500" type="screen16x9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pos="322" userDrawn="1">
          <p15:clr>
            <a:srgbClr val="A4A3A4"/>
          </p15:clr>
        </p15:guide>
        <p15:guide id="3" orient="horz" pos="3185">
          <p15:clr>
            <a:srgbClr val="A4A3A4"/>
          </p15:clr>
        </p15:guide>
        <p15:guide id="4" pos="2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F5079"/>
    <a:srgbClr val="E9458C"/>
    <a:srgbClr val="000000"/>
    <a:srgbClr val="79A32A"/>
    <a:srgbClr val="008452"/>
    <a:srgbClr val="11B3A2"/>
    <a:srgbClr val="009CC8"/>
    <a:srgbClr val="7CB3E1"/>
    <a:srgbClr val="807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637B37-E348-41AB-811B-C4D7BB55612E}" v="2" dt="2019-09-22T17:50:02.5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1584" y="444"/>
      </p:cViewPr>
      <p:guideLst>
        <p:guide orient="horz" pos="4247"/>
        <p:guide pos="322"/>
        <p:guide orient="horz" pos="3185"/>
        <p:guide pos="24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Lo" userId="6c8fd5678b0cd264" providerId="LiveId" clId="{AE2EC06C-1861-47B0-8EAE-9BF736EB5AF0}"/>
    <pc:docChg chg="modSld">
      <pc:chgData name="Joseph Lo" userId="6c8fd5678b0cd264" providerId="LiveId" clId="{AE2EC06C-1861-47B0-8EAE-9BF736EB5AF0}" dt="2019-09-22T17:50:02.584" v="1" actId="27636"/>
      <pc:docMkLst>
        <pc:docMk/>
      </pc:docMkLst>
      <pc:sldChg chg="modSp">
        <pc:chgData name="Joseph Lo" userId="6c8fd5678b0cd264" providerId="LiveId" clId="{AE2EC06C-1861-47B0-8EAE-9BF736EB5AF0}" dt="2019-09-22T17:50:02.584" v="1" actId="27636"/>
        <pc:sldMkLst>
          <pc:docMk/>
          <pc:sldMk cId="3847644270" sldId="308"/>
        </pc:sldMkLst>
        <pc:spChg chg="mod">
          <ac:chgData name="Joseph Lo" userId="6c8fd5678b0cd264" providerId="LiveId" clId="{AE2EC06C-1861-47B0-8EAE-9BF736EB5AF0}" dt="2019-09-22T17:50:02.584" v="1" actId="27636"/>
          <ac:spMkLst>
            <pc:docMk/>
            <pc:sldMk cId="3847644270" sldId="308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8E40C7-9338-4D72-8DDA-AA89E100A86B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19777CF-8810-452F-8454-AB252AA87A43}">
      <dgm:prSet custT="1"/>
      <dgm:spPr/>
      <dgm:t>
        <a:bodyPr/>
        <a:lstStyle/>
        <a:p>
          <a:pPr rtl="0"/>
          <a:r>
            <a:rPr lang="en-GB" sz="3200" b="1" dirty="0"/>
            <a:t>Objective</a:t>
          </a:r>
          <a:endParaRPr lang="en-GB" sz="3200" dirty="0"/>
        </a:p>
      </dgm:t>
    </dgm:pt>
    <dgm:pt modelId="{F406AAE3-B515-45AF-B4AD-CFE5D341F47A}" type="parTrans" cxnId="{A219CAA0-F0B6-4668-B44C-0009C66D78CC}">
      <dgm:prSet/>
      <dgm:spPr/>
      <dgm:t>
        <a:bodyPr/>
        <a:lstStyle/>
        <a:p>
          <a:endParaRPr lang="en-US"/>
        </a:p>
      </dgm:t>
    </dgm:pt>
    <dgm:pt modelId="{224A6C42-C37A-4D91-A424-A2A226395E88}" type="sibTrans" cxnId="{A219CAA0-F0B6-4668-B44C-0009C66D78CC}">
      <dgm:prSet/>
      <dgm:spPr/>
      <dgm:t>
        <a:bodyPr/>
        <a:lstStyle/>
        <a:p>
          <a:endParaRPr lang="en-US"/>
        </a:p>
      </dgm:t>
    </dgm:pt>
    <dgm:pt modelId="{C122B93E-44F8-4460-8F91-010785834639}">
      <dgm:prSet/>
      <dgm:spPr/>
      <dgm:t>
        <a:bodyPr/>
        <a:lstStyle/>
        <a:p>
          <a:pPr rtl="0"/>
          <a:r>
            <a:rPr lang="en-GB" dirty="0"/>
            <a:t>Create a set of parameters for scenario and sensitivity tests to </a:t>
          </a:r>
          <a:r>
            <a:rPr lang="en-GB" b="1" dirty="0"/>
            <a:t>understand uncertainty</a:t>
          </a:r>
          <a:r>
            <a:rPr lang="en-GB" dirty="0"/>
            <a:t> from claims inflation</a:t>
          </a:r>
        </a:p>
      </dgm:t>
    </dgm:pt>
    <dgm:pt modelId="{44901DB5-85E3-419B-8090-AD98E7C04EDC}" type="parTrans" cxnId="{DB78F250-35D1-4268-B0CF-9C8FC62E695C}">
      <dgm:prSet/>
      <dgm:spPr/>
      <dgm:t>
        <a:bodyPr/>
        <a:lstStyle/>
        <a:p>
          <a:endParaRPr lang="en-US"/>
        </a:p>
      </dgm:t>
    </dgm:pt>
    <dgm:pt modelId="{B19EC895-4298-400F-BDC4-8756A4895011}" type="sibTrans" cxnId="{DB78F250-35D1-4268-B0CF-9C8FC62E695C}">
      <dgm:prSet/>
      <dgm:spPr/>
      <dgm:t>
        <a:bodyPr/>
        <a:lstStyle/>
        <a:p>
          <a:endParaRPr lang="en-US"/>
        </a:p>
      </dgm:t>
    </dgm:pt>
    <dgm:pt modelId="{E373C5BB-D3EC-4B40-801C-1DB799D0877E}">
      <dgm:prSet/>
      <dgm:spPr/>
      <dgm:t>
        <a:bodyPr/>
        <a:lstStyle/>
        <a:p>
          <a:pPr rtl="0"/>
          <a:r>
            <a:rPr lang="en-GB" dirty="0"/>
            <a:t>Advise on methods for applying such test parameters through common actuarial methodology</a:t>
          </a:r>
        </a:p>
      </dgm:t>
    </dgm:pt>
    <dgm:pt modelId="{E7AF6E81-14A4-4E6B-B166-66BCEFD4482B}" type="parTrans" cxnId="{25BAF766-06EE-49DF-BC3D-DBC4130D0A7E}">
      <dgm:prSet/>
      <dgm:spPr/>
      <dgm:t>
        <a:bodyPr/>
        <a:lstStyle/>
        <a:p>
          <a:endParaRPr lang="en-US"/>
        </a:p>
      </dgm:t>
    </dgm:pt>
    <dgm:pt modelId="{C65E2106-9C21-4416-899E-5C959453C010}" type="sibTrans" cxnId="{25BAF766-06EE-49DF-BC3D-DBC4130D0A7E}">
      <dgm:prSet/>
      <dgm:spPr/>
      <dgm:t>
        <a:bodyPr/>
        <a:lstStyle/>
        <a:p>
          <a:endParaRPr lang="en-US"/>
        </a:p>
      </dgm:t>
    </dgm:pt>
    <dgm:pt modelId="{06BAC579-8A84-4A72-8E88-589D10243854}">
      <dgm:prSet custT="1"/>
      <dgm:spPr/>
      <dgm:t>
        <a:bodyPr/>
        <a:lstStyle/>
        <a:p>
          <a:pPr rtl="0"/>
          <a:r>
            <a:rPr lang="en-GB" sz="3200" b="1" dirty="0"/>
            <a:t>Value</a:t>
          </a:r>
          <a:endParaRPr lang="en-GB" sz="3200" dirty="0"/>
        </a:p>
      </dgm:t>
    </dgm:pt>
    <dgm:pt modelId="{2C75CBF7-7533-459F-A8FE-D4A7861ECDBE}" type="parTrans" cxnId="{C466CC0E-3F80-4547-96A9-A37F0466E498}">
      <dgm:prSet/>
      <dgm:spPr/>
      <dgm:t>
        <a:bodyPr/>
        <a:lstStyle/>
        <a:p>
          <a:endParaRPr lang="en-US"/>
        </a:p>
      </dgm:t>
    </dgm:pt>
    <dgm:pt modelId="{244D8401-EBAD-4944-AAE1-C8EAF11893CA}" type="sibTrans" cxnId="{C466CC0E-3F80-4547-96A9-A37F0466E498}">
      <dgm:prSet/>
      <dgm:spPr/>
      <dgm:t>
        <a:bodyPr/>
        <a:lstStyle/>
        <a:p>
          <a:endParaRPr lang="en-US"/>
        </a:p>
      </dgm:t>
    </dgm:pt>
    <dgm:pt modelId="{168D866A-66E0-41BF-9B75-32D7A33AC383}">
      <dgm:prSet/>
      <dgm:spPr/>
      <dgm:t>
        <a:bodyPr/>
        <a:lstStyle/>
        <a:p>
          <a:pPr rtl="0"/>
          <a:r>
            <a:rPr lang="en-GB" dirty="0"/>
            <a:t>Enable actuaries and regulators to validate use of inflation assumptions</a:t>
          </a:r>
        </a:p>
      </dgm:t>
    </dgm:pt>
    <dgm:pt modelId="{3E02AE75-0864-4675-A14E-A82422ED963D}" type="parTrans" cxnId="{F658F3CF-C032-4069-A1A3-D019691A4535}">
      <dgm:prSet/>
      <dgm:spPr/>
      <dgm:t>
        <a:bodyPr/>
        <a:lstStyle/>
        <a:p>
          <a:endParaRPr lang="en-US"/>
        </a:p>
      </dgm:t>
    </dgm:pt>
    <dgm:pt modelId="{3006C4A1-54CB-4727-BDA5-0928076F9107}" type="sibTrans" cxnId="{F658F3CF-C032-4069-A1A3-D019691A4535}">
      <dgm:prSet/>
      <dgm:spPr/>
      <dgm:t>
        <a:bodyPr/>
        <a:lstStyle/>
        <a:p>
          <a:endParaRPr lang="en-US"/>
        </a:p>
      </dgm:t>
    </dgm:pt>
    <dgm:pt modelId="{3A11248B-5E02-4256-B70B-B5B3655D11A9}">
      <dgm:prSet custT="1"/>
      <dgm:spPr/>
      <dgm:t>
        <a:bodyPr/>
        <a:lstStyle/>
        <a:p>
          <a:pPr rtl="0"/>
          <a:r>
            <a:rPr lang="en-GB" sz="3200" b="1" dirty="0"/>
            <a:t>Nature of Research</a:t>
          </a:r>
          <a:endParaRPr lang="en-GB" sz="3200" dirty="0"/>
        </a:p>
      </dgm:t>
    </dgm:pt>
    <dgm:pt modelId="{7D9DE2C7-A3C3-4181-8584-FFBF186450AA}" type="parTrans" cxnId="{5BFE498A-DDAD-4ADA-A95A-10DF6AB8259C}">
      <dgm:prSet/>
      <dgm:spPr/>
      <dgm:t>
        <a:bodyPr/>
        <a:lstStyle/>
        <a:p>
          <a:endParaRPr lang="en-US"/>
        </a:p>
      </dgm:t>
    </dgm:pt>
    <dgm:pt modelId="{010DBE27-7E8D-4EEF-850F-E54E368743D8}" type="sibTrans" cxnId="{5BFE498A-DDAD-4ADA-A95A-10DF6AB8259C}">
      <dgm:prSet/>
      <dgm:spPr/>
      <dgm:t>
        <a:bodyPr/>
        <a:lstStyle/>
        <a:p>
          <a:endParaRPr lang="en-US"/>
        </a:p>
      </dgm:t>
    </dgm:pt>
    <dgm:pt modelId="{F408822E-9A58-4066-8C85-9E7A01BC7D93}">
      <dgm:prSet/>
      <dgm:spPr>
        <a:solidFill>
          <a:schemeClr val="accent4">
            <a:tint val="40000"/>
            <a:hueOff val="-2087034"/>
            <a:satOff val="-117"/>
            <a:lumOff val="-824"/>
            <a:alpha val="43000"/>
          </a:schemeClr>
        </a:solidFill>
      </dgm:spPr>
      <dgm:t>
        <a:bodyPr/>
        <a:lstStyle/>
        <a:p>
          <a:pPr rtl="0"/>
          <a:r>
            <a:rPr lang="en-GB" dirty="0"/>
            <a:t>Analysis and case studies of past claims inflation rates or general inflationary environments</a:t>
          </a:r>
        </a:p>
      </dgm:t>
    </dgm:pt>
    <dgm:pt modelId="{637FDC41-E306-4E27-9F9B-46F1C68C30D6}" type="parTrans" cxnId="{F42E58DC-67A7-4077-95AC-4FB37991CF40}">
      <dgm:prSet/>
      <dgm:spPr/>
      <dgm:t>
        <a:bodyPr/>
        <a:lstStyle/>
        <a:p>
          <a:endParaRPr lang="en-US"/>
        </a:p>
      </dgm:t>
    </dgm:pt>
    <dgm:pt modelId="{8BF91A8E-B1F3-46C0-8EFA-19ACF1180F54}" type="sibTrans" cxnId="{F42E58DC-67A7-4077-95AC-4FB37991CF40}">
      <dgm:prSet/>
      <dgm:spPr/>
      <dgm:t>
        <a:bodyPr/>
        <a:lstStyle/>
        <a:p>
          <a:endParaRPr lang="en-US"/>
        </a:p>
      </dgm:t>
    </dgm:pt>
    <dgm:pt modelId="{D847BB11-D371-418D-9D37-8D7690F7B25D}">
      <dgm:prSet/>
      <dgm:spPr/>
      <dgm:t>
        <a:bodyPr/>
        <a:lstStyle/>
        <a:p>
          <a:pPr rtl="0"/>
          <a:r>
            <a:rPr lang="en-GB" dirty="0"/>
            <a:t>Identify drivers of inflation and ways to monitor these</a:t>
          </a:r>
        </a:p>
      </dgm:t>
    </dgm:pt>
    <dgm:pt modelId="{964A1E87-4AF7-4522-85A6-88585B4AC9DD}" type="parTrans" cxnId="{6F2C5508-7225-48BC-BB86-9916DE637D70}">
      <dgm:prSet/>
      <dgm:spPr/>
    </dgm:pt>
    <dgm:pt modelId="{4F5E7405-9F87-4324-8A8E-6CD9FF7E9785}" type="sibTrans" cxnId="{6F2C5508-7225-48BC-BB86-9916DE637D70}">
      <dgm:prSet/>
      <dgm:spPr/>
    </dgm:pt>
    <dgm:pt modelId="{1A5D4D4C-05E9-4968-B30F-02143B33FE36}">
      <dgm:prSet/>
      <dgm:spPr/>
      <dgm:t>
        <a:bodyPr/>
        <a:lstStyle/>
        <a:p>
          <a:pPr rtl="0"/>
          <a:r>
            <a:rPr lang="en-GB" dirty="0"/>
            <a:t>Aid the understanding of uncertainty thereby allowing the application of sensible scenario and stress tests – ensure actuaries not caught out by historically stable inflationary environment</a:t>
          </a:r>
        </a:p>
      </dgm:t>
    </dgm:pt>
    <dgm:pt modelId="{8E73AF84-7619-4BBA-B299-CD9E62A27940}" type="parTrans" cxnId="{74614289-4A25-45D6-8E99-188061CE2D6E}">
      <dgm:prSet/>
      <dgm:spPr/>
    </dgm:pt>
    <dgm:pt modelId="{844386CD-0F1B-40F6-B083-AFDD60B5C73A}" type="sibTrans" cxnId="{74614289-4A25-45D6-8E99-188061CE2D6E}">
      <dgm:prSet/>
      <dgm:spPr/>
    </dgm:pt>
    <dgm:pt modelId="{E3B30809-8B3F-4B7E-805A-931A4979B795}">
      <dgm:prSet/>
      <dgm:spPr/>
      <dgm:t>
        <a:bodyPr/>
        <a:lstStyle/>
        <a:p>
          <a:pPr rtl="0"/>
          <a:r>
            <a:rPr lang="en-GB" dirty="0"/>
            <a:t>Knowledge of inflationary drivers can be used as leading indicators to be used for business planning purposes and within forward looking predictions</a:t>
          </a:r>
        </a:p>
      </dgm:t>
    </dgm:pt>
    <dgm:pt modelId="{C6006037-71E4-48EB-AC76-5FFB9C8FF595}" type="parTrans" cxnId="{EBB7AE28-BB79-4547-A0E2-21D0C48587ED}">
      <dgm:prSet/>
      <dgm:spPr/>
    </dgm:pt>
    <dgm:pt modelId="{C943AAF5-B032-4863-97B7-91F567B4F88A}" type="sibTrans" cxnId="{EBB7AE28-BB79-4547-A0E2-21D0C48587ED}">
      <dgm:prSet/>
      <dgm:spPr/>
    </dgm:pt>
    <dgm:pt modelId="{63C93E5C-57DB-4A02-B3AD-D60FE3348EC2}">
      <dgm:prSet/>
      <dgm:spPr/>
      <dgm:t>
        <a:bodyPr/>
        <a:lstStyle/>
        <a:p>
          <a:r>
            <a:rPr lang="en-GB" dirty="0"/>
            <a:t>Deriving rigorous methodology to define stresses and to have them pass through typical actuarial methods</a:t>
          </a:r>
        </a:p>
      </dgm:t>
    </dgm:pt>
    <dgm:pt modelId="{91440D1F-D668-43DA-BD31-C3C863BD0900}" type="parTrans" cxnId="{D66115B2-57CC-4C0C-AB9E-A2AB12C30C79}">
      <dgm:prSet/>
      <dgm:spPr/>
      <dgm:t>
        <a:bodyPr/>
        <a:lstStyle/>
        <a:p>
          <a:endParaRPr lang="en-US"/>
        </a:p>
      </dgm:t>
    </dgm:pt>
    <dgm:pt modelId="{80FB07B7-5578-4A77-BA17-8D26074F906B}" type="sibTrans" cxnId="{D66115B2-57CC-4C0C-AB9E-A2AB12C30C79}">
      <dgm:prSet/>
      <dgm:spPr/>
      <dgm:t>
        <a:bodyPr/>
        <a:lstStyle/>
        <a:p>
          <a:endParaRPr lang="en-US"/>
        </a:p>
      </dgm:t>
    </dgm:pt>
    <dgm:pt modelId="{519C641B-867B-4087-A5F6-A49316EA3172}">
      <dgm:prSet/>
      <dgm:spPr/>
      <dgm:t>
        <a:bodyPr/>
        <a:lstStyle/>
        <a:p>
          <a:r>
            <a:rPr lang="en-GB" dirty="0"/>
            <a:t>Brainstorming drivers and analysing what leading indicators could be predictive</a:t>
          </a:r>
        </a:p>
      </dgm:t>
    </dgm:pt>
    <dgm:pt modelId="{3A56A782-0179-4CB3-A448-CFA56CFBC00C}" type="parTrans" cxnId="{5AE127F4-8BD9-4F75-899E-0D550BAD61B9}">
      <dgm:prSet/>
      <dgm:spPr/>
      <dgm:t>
        <a:bodyPr/>
        <a:lstStyle/>
        <a:p>
          <a:endParaRPr lang="en-US"/>
        </a:p>
      </dgm:t>
    </dgm:pt>
    <dgm:pt modelId="{5431B889-9D21-446F-A344-99FB32E33EA1}" type="sibTrans" cxnId="{5AE127F4-8BD9-4F75-899E-0D550BAD61B9}">
      <dgm:prSet/>
      <dgm:spPr/>
      <dgm:t>
        <a:bodyPr/>
        <a:lstStyle/>
        <a:p>
          <a:endParaRPr lang="en-US"/>
        </a:p>
      </dgm:t>
    </dgm:pt>
    <dgm:pt modelId="{7E68153F-D432-4023-9E5C-ED2482FB872F}" type="pres">
      <dgm:prSet presAssocID="{B98E40C7-9338-4D72-8DDA-AA89E100A86B}" presName="Name0" presStyleCnt="0">
        <dgm:presLayoutVars>
          <dgm:dir/>
          <dgm:animLvl val="lvl"/>
          <dgm:resizeHandles val="exact"/>
        </dgm:presLayoutVars>
      </dgm:prSet>
      <dgm:spPr/>
    </dgm:pt>
    <dgm:pt modelId="{AC3D52BF-3BE4-4F9A-A0DE-7AE53496EF83}" type="pres">
      <dgm:prSet presAssocID="{919777CF-8810-452F-8454-AB252AA87A43}" presName="linNode" presStyleCnt="0"/>
      <dgm:spPr/>
    </dgm:pt>
    <dgm:pt modelId="{ABA155CD-1BEA-499C-AD9D-32BC5EBE2CEB}" type="pres">
      <dgm:prSet presAssocID="{919777CF-8810-452F-8454-AB252AA87A4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A60D6B8-903A-4560-953F-1FF6C6059BD8}" type="pres">
      <dgm:prSet presAssocID="{919777CF-8810-452F-8454-AB252AA87A43}" presName="descendantText" presStyleLbl="alignAccFollowNode1" presStyleIdx="0" presStyleCnt="3">
        <dgm:presLayoutVars>
          <dgm:bulletEnabled val="1"/>
        </dgm:presLayoutVars>
      </dgm:prSet>
      <dgm:spPr/>
    </dgm:pt>
    <dgm:pt modelId="{7EC95FF8-FDFA-43F9-9431-CC4850534887}" type="pres">
      <dgm:prSet presAssocID="{224A6C42-C37A-4D91-A424-A2A226395E88}" presName="sp" presStyleCnt="0"/>
      <dgm:spPr/>
    </dgm:pt>
    <dgm:pt modelId="{21210D7D-E84A-4AB7-9CD4-7E96655CE9A3}" type="pres">
      <dgm:prSet presAssocID="{06BAC579-8A84-4A72-8E88-589D10243854}" presName="linNode" presStyleCnt="0"/>
      <dgm:spPr/>
    </dgm:pt>
    <dgm:pt modelId="{3B3D9F1E-8025-44FB-930C-C2EA1F523093}" type="pres">
      <dgm:prSet presAssocID="{06BAC579-8A84-4A72-8E88-589D1024385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62ADA8A-4FFB-4EF1-BDB9-505D5C4D2F68}" type="pres">
      <dgm:prSet presAssocID="{06BAC579-8A84-4A72-8E88-589D10243854}" presName="descendantText" presStyleLbl="alignAccFollowNode1" presStyleIdx="1" presStyleCnt="3">
        <dgm:presLayoutVars>
          <dgm:bulletEnabled val="1"/>
        </dgm:presLayoutVars>
      </dgm:prSet>
      <dgm:spPr/>
    </dgm:pt>
    <dgm:pt modelId="{F2BE3DB2-4C9C-462C-A9C7-A03E4092D656}" type="pres">
      <dgm:prSet presAssocID="{244D8401-EBAD-4944-AAE1-C8EAF11893CA}" presName="sp" presStyleCnt="0"/>
      <dgm:spPr/>
    </dgm:pt>
    <dgm:pt modelId="{96E50F88-E488-481C-91DF-29E6754B1612}" type="pres">
      <dgm:prSet presAssocID="{3A11248B-5E02-4256-B70B-B5B3655D11A9}" presName="linNode" presStyleCnt="0"/>
      <dgm:spPr/>
    </dgm:pt>
    <dgm:pt modelId="{CD5F8A03-A4DD-4986-88AA-1D08C323E5C9}" type="pres">
      <dgm:prSet presAssocID="{3A11248B-5E02-4256-B70B-B5B3655D11A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AA622E4-F9AC-4444-81D5-EA275BC63B36}" type="pres">
      <dgm:prSet presAssocID="{3A11248B-5E02-4256-B70B-B5B3655D11A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F2C5508-7225-48BC-BB86-9916DE637D70}" srcId="{919777CF-8810-452F-8454-AB252AA87A43}" destId="{D847BB11-D371-418D-9D37-8D7690F7B25D}" srcOrd="2" destOrd="0" parTransId="{964A1E87-4AF7-4522-85A6-88585B4AC9DD}" sibTransId="{4F5E7405-9F87-4324-8A8E-6CD9FF7E9785}"/>
    <dgm:cxn modelId="{091C1509-5509-4289-898D-5B547108EA9A}" type="presOf" srcId="{E3B30809-8B3F-4B7E-805A-931A4979B795}" destId="{162ADA8A-4FFB-4EF1-BDB9-505D5C4D2F68}" srcOrd="0" destOrd="2" presId="urn:microsoft.com/office/officeart/2005/8/layout/vList5"/>
    <dgm:cxn modelId="{C466CC0E-3F80-4547-96A9-A37F0466E498}" srcId="{B98E40C7-9338-4D72-8DDA-AA89E100A86B}" destId="{06BAC579-8A84-4A72-8E88-589D10243854}" srcOrd="1" destOrd="0" parTransId="{2C75CBF7-7533-459F-A8FE-D4A7861ECDBE}" sibTransId="{244D8401-EBAD-4944-AAE1-C8EAF11893CA}"/>
    <dgm:cxn modelId="{8496AF12-48BC-405A-BCDE-1E1614BE5BF6}" type="presOf" srcId="{B98E40C7-9338-4D72-8DDA-AA89E100A86B}" destId="{7E68153F-D432-4023-9E5C-ED2482FB872F}" srcOrd="0" destOrd="0" presId="urn:microsoft.com/office/officeart/2005/8/layout/vList5"/>
    <dgm:cxn modelId="{61C02618-619A-47F6-83A3-B56A1E36C667}" type="presOf" srcId="{919777CF-8810-452F-8454-AB252AA87A43}" destId="{ABA155CD-1BEA-499C-AD9D-32BC5EBE2CEB}" srcOrd="0" destOrd="0" presId="urn:microsoft.com/office/officeart/2005/8/layout/vList5"/>
    <dgm:cxn modelId="{EBB7AE28-BB79-4547-A0E2-21D0C48587ED}" srcId="{06BAC579-8A84-4A72-8E88-589D10243854}" destId="{E3B30809-8B3F-4B7E-805A-931A4979B795}" srcOrd="2" destOrd="0" parTransId="{C6006037-71E4-48EB-AC76-5FFB9C8FF595}" sibTransId="{C943AAF5-B032-4863-97B7-91F567B4F88A}"/>
    <dgm:cxn modelId="{05C7A02A-D5F9-4A28-811A-01F7174FF0E4}" type="presOf" srcId="{3A11248B-5E02-4256-B70B-B5B3655D11A9}" destId="{CD5F8A03-A4DD-4986-88AA-1D08C323E5C9}" srcOrd="0" destOrd="0" presId="urn:microsoft.com/office/officeart/2005/8/layout/vList5"/>
    <dgm:cxn modelId="{336DC02A-80EE-45EB-BFE8-34BC881E7376}" type="presOf" srcId="{E373C5BB-D3EC-4B40-801C-1DB799D0877E}" destId="{AA60D6B8-903A-4560-953F-1FF6C6059BD8}" srcOrd="0" destOrd="1" presId="urn:microsoft.com/office/officeart/2005/8/layout/vList5"/>
    <dgm:cxn modelId="{4505FA2C-7844-4157-AA7E-BE7B3043604D}" type="presOf" srcId="{C122B93E-44F8-4460-8F91-010785834639}" destId="{AA60D6B8-903A-4560-953F-1FF6C6059BD8}" srcOrd="0" destOrd="0" presId="urn:microsoft.com/office/officeart/2005/8/layout/vList5"/>
    <dgm:cxn modelId="{FAF60937-5E0F-445A-A06E-3C443D09DC46}" type="presOf" srcId="{D847BB11-D371-418D-9D37-8D7690F7B25D}" destId="{AA60D6B8-903A-4560-953F-1FF6C6059BD8}" srcOrd="0" destOrd="2" presId="urn:microsoft.com/office/officeart/2005/8/layout/vList5"/>
    <dgm:cxn modelId="{25BAF766-06EE-49DF-BC3D-DBC4130D0A7E}" srcId="{919777CF-8810-452F-8454-AB252AA87A43}" destId="{E373C5BB-D3EC-4B40-801C-1DB799D0877E}" srcOrd="1" destOrd="0" parTransId="{E7AF6E81-14A4-4E6B-B166-66BCEFD4482B}" sibTransId="{C65E2106-9C21-4416-899E-5C959453C010}"/>
    <dgm:cxn modelId="{DB78F250-35D1-4268-B0CF-9C8FC62E695C}" srcId="{919777CF-8810-452F-8454-AB252AA87A43}" destId="{C122B93E-44F8-4460-8F91-010785834639}" srcOrd="0" destOrd="0" parTransId="{44901DB5-85E3-419B-8090-AD98E7C04EDC}" sibTransId="{B19EC895-4298-400F-BDC4-8756A4895011}"/>
    <dgm:cxn modelId="{384C7A56-D0B9-43E5-9F87-11C220B280F8}" type="presOf" srcId="{F408822E-9A58-4066-8C85-9E7A01BC7D93}" destId="{CAA622E4-F9AC-4444-81D5-EA275BC63B36}" srcOrd="0" destOrd="0" presId="urn:microsoft.com/office/officeart/2005/8/layout/vList5"/>
    <dgm:cxn modelId="{FFBC1C7D-94D8-4995-9A74-CE7FB6C7490C}" type="presOf" srcId="{168D866A-66E0-41BF-9B75-32D7A33AC383}" destId="{162ADA8A-4FFB-4EF1-BDB9-505D5C4D2F68}" srcOrd="0" destOrd="0" presId="urn:microsoft.com/office/officeart/2005/8/layout/vList5"/>
    <dgm:cxn modelId="{74614289-4A25-45D6-8E99-188061CE2D6E}" srcId="{06BAC579-8A84-4A72-8E88-589D10243854}" destId="{1A5D4D4C-05E9-4968-B30F-02143B33FE36}" srcOrd="1" destOrd="0" parTransId="{8E73AF84-7619-4BBA-B299-CD9E62A27940}" sibTransId="{844386CD-0F1B-40F6-B083-AFDD60B5C73A}"/>
    <dgm:cxn modelId="{5BFE498A-DDAD-4ADA-A95A-10DF6AB8259C}" srcId="{B98E40C7-9338-4D72-8DDA-AA89E100A86B}" destId="{3A11248B-5E02-4256-B70B-B5B3655D11A9}" srcOrd="2" destOrd="0" parTransId="{7D9DE2C7-A3C3-4181-8584-FFBF186450AA}" sibTransId="{010DBE27-7E8D-4EEF-850F-E54E368743D8}"/>
    <dgm:cxn modelId="{9D13D296-4AFD-42C5-A6C8-9E74C6AE59E5}" type="presOf" srcId="{06BAC579-8A84-4A72-8E88-589D10243854}" destId="{3B3D9F1E-8025-44FB-930C-C2EA1F523093}" srcOrd="0" destOrd="0" presId="urn:microsoft.com/office/officeart/2005/8/layout/vList5"/>
    <dgm:cxn modelId="{9198E399-A150-4B5A-B7D5-0DE803A376E8}" type="presOf" srcId="{63C93E5C-57DB-4A02-B3AD-D60FE3348EC2}" destId="{CAA622E4-F9AC-4444-81D5-EA275BC63B36}" srcOrd="0" destOrd="1" presId="urn:microsoft.com/office/officeart/2005/8/layout/vList5"/>
    <dgm:cxn modelId="{945DEE9E-E943-4CC4-A416-762D5BFC07B8}" type="presOf" srcId="{1A5D4D4C-05E9-4968-B30F-02143B33FE36}" destId="{162ADA8A-4FFB-4EF1-BDB9-505D5C4D2F68}" srcOrd="0" destOrd="1" presId="urn:microsoft.com/office/officeart/2005/8/layout/vList5"/>
    <dgm:cxn modelId="{A219CAA0-F0B6-4668-B44C-0009C66D78CC}" srcId="{B98E40C7-9338-4D72-8DDA-AA89E100A86B}" destId="{919777CF-8810-452F-8454-AB252AA87A43}" srcOrd="0" destOrd="0" parTransId="{F406AAE3-B515-45AF-B4AD-CFE5D341F47A}" sibTransId="{224A6C42-C37A-4D91-A424-A2A226395E88}"/>
    <dgm:cxn modelId="{D66115B2-57CC-4C0C-AB9E-A2AB12C30C79}" srcId="{3A11248B-5E02-4256-B70B-B5B3655D11A9}" destId="{63C93E5C-57DB-4A02-B3AD-D60FE3348EC2}" srcOrd="1" destOrd="0" parTransId="{91440D1F-D668-43DA-BD31-C3C863BD0900}" sibTransId="{80FB07B7-5578-4A77-BA17-8D26074F906B}"/>
    <dgm:cxn modelId="{F658F3CF-C032-4069-A1A3-D019691A4535}" srcId="{06BAC579-8A84-4A72-8E88-589D10243854}" destId="{168D866A-66E0-41BF-9B75-32D7A33AC383}" srcOrd="0" destOrd="0" parTransId="{3E02AE75-0864-4675-A14E-A82422ED963D}" sibTransId="{3006C4A1-54CB-4727-BDA5-0928076F9107}"/>
    <dgm:cxn modelId="{D216B3D7-821D-4207-BB53-0DE307F07A6E}" type="presOf" srcId="{519C641B-867B-4087-A5F6-A49316EA3172}" destId="{CAA622E4-F9AC-4444-81D5-EA275BC63B36}" srcOrd="0" destOrd="2" presId="urn:microsoft.com/office/officeart/2005/8/layout/vList5"/>
    <dgm:cxn modelId="{F42E58DC-67A7-4077-95AC-4FB37991CF40}" srcId="{3A11248B-5E02-4256-B70B-B5B3655D11A9}" destId="{F408822E-9A58-4066-8C85-9E7A01BC7D93}" srcOrd="0" destOrd="0" parTransId="{637FDC41-E306-4E27-9F9B-46F1C68C30D6}" sibTransId="{8BF91A8E-B1F3-46C0-8EFA-19ACF1180F54}"/>
    <dgm:cxn modelId="{5AE127F4-8BD9-4F75-899E-0D550BAD61B9}" srcId="{3A11248B-5E02-4256-B70B-B5B3655D11A9}" destId="{519C641B-867B-4087-A5F6-A49316EA3172}" srcOrd="2" destOrd="0" parTransId="{3A56A782-0179-4CB3-A448-CFA56CFBC00C}" sibTransId="{5431B889-9D21-446F-A344-99FB32E33EA1}"/>
    <dgm:cxn modelId="{9D3BEBFF-E8B9-423B-8BA6-F22F8F5E91B7}" type="presParOf" srcId="{7E68153F-D432-4023-9E5C-ED2482FB872F}" destId="{AC3D52BF-3BE4-4F9A-A0DE-7AE53496EF83}" srcOrd="0" destOrd="0" presId="urn:microsoft.com/office/officeart/2005/8/layout/vList5"/>
    <dgm:cxn modelId="{B17DC550-96C2-4E3B-B12D-A82EECE8E617}" type="presParOf" srcId="{AC3D52BF-3BE4-4F9A-A0DE-7AE53496EF83}" destId="{ABA155CD-1BEA-499C-AD9D-32BC5EBE2CEB}" srcOrd="0" destOrd="0" presId="urn:microsoft.com/office/officeart/2005/8/layout/vList5"/>
    <dgm:cxn modelId="{93CAE721-C132-4183-B229-7668ADEBD5E5}" type="presParOf" srcId="{AC3D52BF-3BE4-4F9A-A0DE-7AE53496EF83}" destId="{AA60D6B8-903A-4560-953F-1FF6C6059BD8}" srcOrd="1" destOrd="0" presId="urn:microsoft.com/office/officeart/2005/8/layout/vList5"/>
    <dgm:cxn modelId="{131CB77C-474A-45EF-A9B2-DDF30FBC3D88}" type="presParOf" srcId="{7E68153F-D432-4023-9E5C-ED2482FB872F}" destId="{7EC95FF8-FDFA-43F9-9431-CC4850534887}" srcOrd="1" destOrd="0" presId="urn:microsoft.com/office/officeart/2005/8/layout/vList5"/>
    <dgm:cxn modelId="{BB5C76FF-FE64-4A27-B71F-FE2E00D14F9F}" type="presParOf" srcId="{7E68153F-D432-4023-9E5C-ED2482FB872F}" destId="{21210D7D-E84A-4AB7-9CD4-7E96655CE9A3}" srcOrd="2" destOrd="0" presId="urn:microsoft.com/office/officeart/2005/8/layout/vList5"/>
    <dgm:cxn modelId="{06A4907B-6276-4CB9-9781-6F7074FDB4C4}" type="presParOf" srcId="{21210D7D-E84A-4AB7-9CD4-7E96655CE9A3}" destId="{3B3D9F1E-8025-44FB-930C-C2EA1F523093}" srcOrd="0" destOrd="0" presId="urn:microsoft.com/office/officeart/2005/8/layout/vList5"/>
    <dgm:cxn modelId="{E91724AA-7155-4B36-A77F-065E6B60C2FF}" type="presParOf" srcId="{21210D7D-E84A-4AB7-9CD4-7E96655CE9A3}" destId="{162ADA8A-4FFB-4EF1-BDB9-505D5C4D2F68}" srcOrd="1" destOrd="0" presId="urn:microsoft.com/office/officeart/2005/8/layout/vList5"/>
    <dgm:cxn modelId="{7242952D-534A-4958-9D2A-6C22D7402E9D}" type="presParOf" srcId="{7E68153F-D432-4023-9E5C-ED2482FB872F}" destId="{F2BE3DB2-4C9C-462C-A9C7-A03E4092D656}" srcOrd="3" destOrd="0" presId="urn:microsoft.com/office/officeart/2005/8/layout/vList5"/>
    <dgm:cxn modelId="{F5D96B64-53A6-435C-8568-4395D60F9BED}" type="presParOf" srcId="{7E68153F-D432-4023-9E5C-ED2482FB872F}" destId="{96E50F88-E488-481C-91DF-29E6754B1612}" srcOrd="4" destOrd="0" presId="urn:microsoft.com/office/officeart/2005/8/layout/vList5"/>
    <dgm:cxn modelId="{0A06E9EA-FA9C-4773-AD2A-5ABCCFF0F2D7}" type="presParOf" srcId="{96E50F88-E488-481C-91DF-29E6754B1612}" destId="{CD5F8A03-A4DD-4986-88AA-1D08C323E5C9}" srcOrd="0" destOrd="0" presId="urn:microsoft.com/office/officeart/2005/8/layout/vList5"/>
    <dgm:cxn modelId="{4B331604-573B-49D1-A5C0-F2C93DD1424F}" type="presParOf" srcId="{96E50F88-E488-481C-91DF-29E6754B1612}" destId="{CAA622E4-F9AC-4444-81D5-EA275BC63B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A6E2141-7D86-4D26-A207-D51B8750E48F}" type="doc">
      <dgm:prSet loTypeId="urn:microsoft.com/office/officeart/2005/8/layout/hProcess4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CCA30CE6-125E-4811-8626-090E1646C7D3}">
      <dgm:prSet phldrT="[Text]"/>
      <dgm:spPr/>
      <dgm:t>
        <a:bodyPr/>
        <a:lstStyle/>
        <a:p>
          <a:r>
            <a:rPr lang="en-US" dirty="0"/>
            <a:t>Investigate</a:t>
          </a:r>
        </a:p>
      </dgm:t>
    </dgm:pt>
    <dgm:pt modelId="{DF77E4C6-C7F8-4428-910E-80E6AA1405CE}" type="parTrans" cxnId="{D93916EF-AA13-446E-BBD8-EF53B40D0641}">
      <dgm:prSet/>
      <dgm:spPr/>
      <dgm:t>
        <a:bodyPr/>
        <a:lstStyle/>
        <a:p>
          <a:endParaRPr lang="en-US"/>
        </a:p>
      </dgm:t>
    </dgm:pt>
    <dgm:pt modelId="{880099C1-4E29-428E-BFA2-CEC18CF0D4A6}" type="sibTrans" cxnId="{D93916EF-AA13-446E-BBD8-EF53B40D0641}">
      <dgm:prSet/>
      <dgm:spPr/>
      <dgm:t>
        <a:bodyPr/>
        <a:lstStyle/>
        <a:p>
          <a:endParaRPr lang="en-US"/>
        </a:p>
      </dgm:t>
    </dgm:pt>
    <dgm:pt modelId="{C87C9706-ECAD-481E-A8AF-ADE6A19BA612}">
      <dgm:prSet phldrT="[Text]" custT="1"/>
      <dgm:spPr/>
      <dgm:t>
        <a:bodyPr/>
        <a:lstStyle/>
        <a:p>
          <a:r>
            <a:rPr lang="en-US" sz="700" dirty="0"/>
            <a:t>Identify Potential Data Sources</a:t>
          </a:r>
        </a:p>
      </dgm:t>
    </dgm:pt>
    <dgm:pt modelId="{BCE14E2F-EBB3-4682-B77A-5CF5923CCB11}" type="parTrans" cxnId="{5F821D59-6F16-4AE4-8F67-8F136073CCE5}">
      <dgm:prSet/>
      <dgm:spPr/>
      <dgm:t>
        <a:bodyPr/>
        <a:lstStyle/>
        <a:p>
          <a:endParaRPr lang="en-US"/>
        </a:p>
      </dgm:t>
    </dgm:pt>
    <dgm:pt modelId="{888C9716-987E-45CA-8CA2-59F7D7C7D7CB}" type="sibTrans" cxnId="{5F821D59-6F16-4AE4-8F67-8F136073CCE5}">
      <dgm:prSet/>
      <dgm:spPr/>
      <dgm:t>
        <a:bodyPr/>
        <a:lstStyle/>
        <a:p>
          <a:endParaRPr lang="en-US"/>
        </a:p>
      </dgm:t>
    </dgm:pt>
    <dgm:pt modelId="{E2C1AE74-1765-422C-802E-9AA801B3CC6B}">
      <dgm:prSet phldrT="[Text]"/>
      <dgm:spPr/>
      <dgm:t>
        <a:bodyPr/>
        <a:lstStyle/>
        <a:p>
          <a:r>
            <a:rPr lang="en-US" dirty="0"/>
            <a:t>Assess</a:t>
          </a:r>
        </a:p>
      </dgm:t>
    </dgm:pt>
    <dgm:pt modelId="{A18E730A-6359-4894-BC5C-07376BF31B33}" type="parTrans" cxnId="{0B0F81AB-DCBF-434D-AAC4-FB4D9E395369}">
      <dgm:prSet/>
      <dgm:spPr/>
      <dgm:t>
        <a:bodyPr/>
        <a:lstStyle/>
        <a:p>
          <a:endParaRPr lang="en-US"/>
        </a:p>
      </dgm:t>
    </dgm:pt>
    <dgm:pt modelId="{EF41D048-67D7-4437-8D9F-A42A1A62CEA1}" type="sibTrans" cxnId="{0B0F81AB-DCBF-434D-AAC4-FB4D9E395369}">
      <dgm:prSet/>
      <dgm:spPr/>
      <dgm:t>
        <a:bodyPr/>
        <a:lstStyle/>
        <a:p>
          <a:endParaRPr lang="en-US"/>
        </a:p>
      </dgm:t>
    </dgm:pt>
    <dgm:pt modelId="{7BC27C0C-84DE-4C05-90F4-37B027D39610}">
      <dgm:prSet phldrT="[Text]" custT="1"/>
      <dgm:spPr/>
      <dgm:t>
        <a:bodyPr/>
        <a:lstStyle/>
        <a:p>
          <a:r>
            <a:rPr lang="en-US" sz="700" dirty="0"/>
            <a:t>Identify quick wins vs highest need</a:t>
          </a:r>
        </a:p>
      </dgm:t>
    </dgm:pt>
    <dgm:pt modelId="{590C34DF-9DF5-4D7E-8D58-24989AB94879}" type="parTrans" cxnId="{BE071973-0C35-47A7-89AD-897B85388E76}">
      <dgm:prSet/>
      <dgm:spPr/>
      <dgm:t>
        <a:bodyPr/>
        <a:lstStyle/>
        <a:p>
          <a:endParaRPr lang="en-US"/>
        </a:p>
      </dgm:t>
    </dgm:pt>
    <dgm:pt modelId="{A756A03B-7453-4589-90AC-3DA7F1C95DE3}" type="sibTrans" cxnId="{BE071973-0C35-47A7-89AD-897B85388E76}">
      <dgm:prSet/>
      <dgm:spPr/>
      <dgm:t>
        <a:bodyPr/>
        <a:lstStyle/>
        <a:p>
          <a:endParaRPr lang="en-US"/>
        </a:p>
      </dgm:t>
    </dgm:pt>
    <dgm:pt modelId="{584D636D-8D60-4D18-ABA0-5D6BFD24048C}">
      <dgm:prSet phldrT="[Text]"/>
      <dgm:spPr/>
      <dgm:t>
        <a:bodyPr/>
        <a:lstStyle/>
        <a:p>
          <a:r>
            <a:rPr lang="en-US" dirty="0"/>
            <a:t>Plan</a:t>
          </a:r>
        </a:p>
      </dgm:t>
    </dgm:pt>
    <dgm:pt modelId="{400381D5-C62C-4D64-92B0-87C4A1FF3192}" type="parTrans" cxnId="{E72A4CBE-3A37-4AB1-8234-EB464FA2C948}">
      <dgm:prSet/>
      <dgm:spPr/>
      <dgm:t>
        <a:bodyPr/>
        <a:lstStyle/>
        <a:p>
          <a:endParaRPr lang="en-US"/>
        </a:p>
      </dgm:t>
    </dgm:pt>
    <dgm:pt modelId="{9B0BEF5A-378F-4E28-A2AD-DE4C0A622E2A}" type="sibTrans" cxnId="{E72A4CBE-3A37-4AB1-8234-EB464FA2C948}">
      <dgm:prSet/>
      <dgm:spPr/>
      <dgm:t>
        <a:bodyPr/>
        <a:lstStyle/>
        <a:p>
          <a:endParaRPr lang="en-US"/>
        </a:p>
      </dgm:t>
    </dgm:pt>
    <dgm:pt modelId="{81BCDD9B-C98C-4434-942E-561E858EB8D5}">
      <dgm:prSet phldrT="[Text]" custT="1"/>
      <dgm:spPr/>
      <dgm:t>
        <a:bodyPr/>
        <a:lstStyle/>
        <a:p>
          <a:pPr marL="114300"/>
          <a:r>
            <a:rPr lang="en-US" sz="700" dirty="0"/>
            <a:t>Select class &amp; channel - e.g. Motor – Retail</a:t>
          </a:r>
        </a:p>
      </dgm:t>
    </dgm:pt>
    <dgm:pt modelId="{399CD956-B720-4C7C-B7D5-92F04C7AF660}" type="parTrans" cxnId="{A60F3B6E-8D44-4219-ACC3-B0157F6BC2BD}">
      <dgm:prSet/>
      <dgm:spPr/>
      <dgm:t>
        <a:bodyPr/>
        <a:lstStyle/>
        <a:p>
          <a:endParaRPr lang="en-US"/>
        </a:p>
      </dgm:t>
    </dgm:pt>
    <dgm:pt modelId="{438203B3-E759-47F1-9856-8AA0CEA478A3}" type="sibTrans" cxnId="{A60F3B6E-8D44-4219-ACC3-B0157F6BC2BD}">
      <dgm:prSet/>
      <dgm:spPr/>
      <dgm:t>
        <a:bodyPr/>
        <a:lstStyle/>
        <a:p>
          <a:endParaRPr lang="en-US"/>
        </a:p>
      </dgm:t>
    </dgm:pt>
    <dgm:pt modelId="{9F15B0C5-89E6-4C2B-8050-4E1AA16D6251}">
      <dgm:prSet phldrT="[Text]" custT="1"/>
      <dgm:spPr/>
      <dgm:t>
        <a:bodyPr/>
        <a:lstStyle/>
        <a:p>
          <a:r>
            <a:rPr lang="en-US" sz="700" dirty="0"/>
            <a:t>Asses industry needs</a:t>
          </a:r>
        </a:p>
      </dgm:t>
    </dgm:pt>
    <dgm:pt modelId="{7FAC2BBE-5AB3-4E0D-A0C1-7241399565E9}" type="parTrans" cxnId="{0FED8993-53AA-403B-8834-B561F732CA1D}">
      <dgm:prSet/>
      <dgm:spPr/>
      <dgm:t>
        <a:bodyPr/>
        <a:lstStyle/>
        <a:p>
          <a:endParaRPr lang="en-US"/>
        </a:p>
      </dgm:t>
    </dgm:pt>
    <dgm:pt modelId="{072C6005-E38A-4BA8-A398-2255B2D36BDC}" type="sibTrans" cxnId="{0FED8993-53AA-403B-8834-B561F732CA1D}">
      <dgm:prSet/>
      <dgm:spPr/>
      <dgm:t>
        <a:bodyPr/>
        <a:lstStyle/>
        <a:p>
          <a:endParaRPr lang="en-US"/>
        </a:p>
      </dgm:t>
    </dgm:pt>
    <dgm:pt modelId="{F294FB20-1471-4997-846A-68D5027AFE49}">
      <dgm:prSet phldrT="[Text]" custT="1"/>
      <dgm:spPr/>
      <dgm:t>
        <a:bodyPr/>
        <a:lstStyle/>
        <a:p>
          <a:r>
            <a:rPr lang="en-US" sz="700" dirty="0"/>
            <a:t>Investigate technical solutions</a:t>
          </a:r>
        </a:p>
      </dgm:t>
    </dgm:pt>
    <dgm:pt modelId="{7815E767-78B9-4AF7-876A-81F54E12ECD2}" type="parTrans" cxnId="{619C94E2-B9F2-4AF7-984E-9B6B14E74F63}">
      <dgm:prSet/>
      <dgm:spPr/>
      <dgm:t>
        <a:bodyPr/>
        <a:lstStyle/>
        <a:p>
          <a:endParaRPr lang="en-US"/>
        </a:p>
      </dgm:t>
    </dgm:pt>
    <dgm:pt modelId="{F5CA0965-760D-4870-AA65-D6DFC3F76B96}" type="sibTrans" cxnId="{619C94E2-B9F2-4AF7-984E-9B6B14E74F63}">
      <dgm:prSet/>
      <dgm:spPr/>
      <dgm:t>
        <a:bodyPr/>
        <a:lstStyle/>
        <a:p>
          <a:endParaRPr lang="en-US"/>
        </a:p>
      </dgm:t>
    </dgm:pt>
    <dgm:pt modelId="{B5511B6E-5A1C-4A59-9A31-67F0DBE34D5C}">
      <dgm:prSet phldrT="[Text]" custT="1"/>
      <dgm:spPr/>
      <dgm:t>
        <a:bodyPr/>
        <a:lstStyle/>
        <a:p>
          <a:r>
            <a:rPr lang="en-US" sz="700" dirty="0"/>
            <a:t>Engage with data source providers</a:t>
          </a:r>
        </a:p>
      </dgm:t>
    </dgm:pt>
    <dgm:pt modelId="{4AC50D45-A4D8-47BF-A3B3-2AA0732DAAF7}" type="parTrans" cxnId="{0AF798E2-FA70-477C-BF0C-A7D12E1D50EC}">
      <dgm:prSet/>
      <dgm:spPr/>
      <dgm:t>
        <a:bodyPr/>
        <a:lstStyle/>
        <a:p>
          <a:endParaRPr lang="en-US"/>
        </a:p>
      </dgm:t>
    </dgm:pt>
    <dgm:pt modelId="{3823BAF7-5107-45A7-84C5-E2CCE6C1981C}" type="sibTrans" cxnId="{0AF798E2-FA70-477C-BF0C-A7D12E1D50EC}">
      <dgm:prSet/>
      <dgm:spPr/>
      <dgm:t>
        <a:bodyPr/>
        <a:lstStyle/>
        <a:p>
          <a:endParaRPr lang="en-US"/>
        </a:p>
      </dgm:t>
    </dgm:pt>
    <dgm:pt modelId="{77000890-5A91-484E-9AD5-DB11ECA870E5}">
      <dgm:prSet phldrT="[Text]" custT="1"/>
      <dgm:spPr/>
      <dgm:t>
        <a:bodyPr/>
        <a:lstStyle/>
        <a:p>
          <a:r>
            <a:rPr lang="en-US" sz="700" dirty="0"/>
            <a:t>Create high level design of technical solution</a:t>
          </a:r>
        </a:p>
      </dgm:t>
    </dgm:pt>
    <dgm:pt modelId="{1BF810C0-7EF2-49B9-BCC9-29818A33A900}" type="parTrans" cxnId="{B510E865-6BE0-4A0F-8C19-F29C47BE627B}">
      <dgm:prSet/>
      <dgm:spPr/>
      <dgm:t>
        <a:bodyPr/>
        <a:lstStyle/>
        <a:p>
          <a:endParaRPr lang="en-US"/>
        </a:p>
      </dgm:t>
    </dgm:pt>
    <dgm:pt modelId="{1633FFEF-40EA-4EC5-8909-7EF785F1F781}" type="sibTrans" cxnId="{B510E865-6BE0-4A0F-8C19-F29C47BE627B}">
      <dgm:prSet/>
      <dgm:spPr/>
      <dgm:t>
        <a:bodyPr/>
        <a:lstStyle/>
        <a:p>
          <a:endParaRPr lang="en-US"/>
        </a:p>
      </dgm:t>
    </dgm:pt>
    <dgm:pt modelId="{4BFDAE08-A0F9-429B-BD45-1B47735A0FD8}">
      <dgm:prSet phldrT="[Text]" custT="1"/>
      <dgm:spPr/>
      <dgm:t>
        <a:bodyPr/>
        <a:lstStyle/>
        <a:p>
          <a:pPr marL="115200"/>
          <a:r>
            <a:rPr lang="en-US" sz="700" dirty="0"/>
            <a:t>Plan project and tie in data providers</a:t>
          </a:r>
        </a:p>
      </dgm:t>
    </dgm:pt>
    <dgm:pt modelId="{AF8C1517-B40B-4BFB-9116-E1FF8288E946}" type="parTrans" cxnId="{9622E37D-4BCD-4CE9-8C86-225BA7C24E5B}">
      <dgm:prSet/>
      <dgm:spPr/>
      <dgm:t>
        <a:bodyPr/>
        <a:lstStyle/>
        <a:p>
          <a:endParaRPr lang="en-US"/>
        </a:p>
      </dgm:t>
    </dgm:pt>
    <dgm:pt modelId="{7312662D-3C6C-402A-A395-3427CCAC0429}" type="sibTrans" cxnId="{9622E37D-4BCD-4CE9-8C86-225BA7C24E5B}">
      <dgm:prSet/>
      <dgm:spPr/>
      <dgm:t>
        <a:bodyPr/>
        <a:lstStyle/>
        <a:p>
          <a:endParaRPr lang="en-US"/>
        </a:p>
      </dgm:t>
    </dgm:pt>
    <dgm:pt modelId="{266A3884-2B82-49D7-9FB5-F55753A0C84D}">
      <dgm:prSet phldrT="[Text]" custT="1"/>
      <dgm:spPr/>
      <dgm:t>
        <a:bodyPr/>
        <a:lstStyle/>
        <a:p>
          <a:pPr marL="115200"/>
          <a:r>
            <a:rPr lang="en-US" sz="700" dirty="0"/>
            <a:t>Create data design </a:t>
          </a:r>
        </a:p>
      </dgm:t>
    </dgm:pt>
    <dgm:pt modelId="{DB95DDAB-19B7-450B-840E-F2D124A49A32}" type="parTrans" cxnId="{5A69D516-21A9-4F12-9FFD-312BDCD019C4}">
      <dgm:prSet/>
      <dgm:spPr/>
      <dgm:t>
        <a:bodyPr/>
        <a:lstStyle/>
        <a:p>
          <a:endParaRPr lang="en-US"/>
        </a:p>
      </dgm:t>
    </dgm:pt>
    <dgm:pt modelId="{0E07751C-5C95-4439-BA5A-A1D82A5B0E36}" type="sibTrans" cxnId="{5A69D516-21A9-4F12-9FFD-312BDCD019C4}">
      <dgm:prSet/>
      <dgm:spPr/>
      <dgm:t>
        <a:bodyPr/>
        <a:lstStyle/>
        <a:p>
          <a:endParaRPr lang="en-US"/>
        </a:p>
      </dgm:t>
    </dgm:pt>
    <dgm:pt modelId="{05B04FF9-A4CF-4B60-BE05-D23DC7F375BB}">
      <dgm:prSet phldrT="[Text]" custT="1"/>
      <dgm:spPr/>
      <dgm:t>
        <a:bodyPr/>
        <a:lstStyle/>
        <a:p>
          <a:pPr marL="115200"/>
          <a:r>
            <a:rPr lang="en-US" sz="700" dirty="0"/>
            <a:t>Acquire technical resource to complete</a:t>
          </a:r>
        </a:p>
      </dgm:t>
    </dgm:pt>
    <dgm:pt modelId="{C4DF2397-C09B-4345-B683-EE02917C24E8}" type="parTrans" cxnId="{5B687678-B916-4320-BB0E-2F970B913492}">
      <dgm:prSet/>
      <dgm:spPr/>
      <dgm:t>
        <a:bodyPr/>
        <a:lstStyle/>
        <a:p>
          <a:endParaRPr lang="en-US"/>
        </a:p>
      </dgm:t>
    </dgm:pt>
    <dgm:pt modelId="{8DA6193E-D8B2-4A4D-A759-D1EADE73EC49}" type="sibTrans" cxnId="{5B687678-B916-4320-BB0E-2F970B913492}">
      <dgm:prSet/>
      <dgm:spPr/>
      <dgm:t>
        <a:bodyPr/>
        <a:lstStyle/>
        <a:p>
          <a:endParaRPr lang="en-US"/>
        </a:p>
      </dgm:t>
    </dgm:pt>
    <dgm:pt modelId="{EA67E3BE-D99E-4E13-99B9-81BC75208BDA}">
      <dgm:prSet/>
      <dgm:spPr/>
      <dgm:t>
        <a:bodyPr/>
        <a:lstStyle/>
        <a:p>
          <a:r>
            <a:rPr lang="en-US" dirty="0"/>
            <a:t>Build</a:t>
          </a:r>
        </a:p>
      </dgm:t>
    </dgm:pt>
    <dgm:pt modelId="{C064DAE1-26C1-4DE9-B814-5C0A57F9AC1C}" type="parTrans" cxnId="{ABD562DE-26EF-455F-8B31-74AFF7A76C72}">
      <dgm:prSet/>
      <dgm:spPr/>
      <dgm:t>
        <a:bodyPr/>
        <a:lstStyle/>
        <a:p>
          <a:endParaRPr lang="en-US"/>
        </a:p>
      </dgm:t>
    </dgm:pt>
    <dgm:pt modelId="{877601FC-4012-489F-B173-32EA3F1BA178}" type="sibTrans" cxnId="{ABD562DE-26EF-455F-8B31-74AFF7A76C72}">
      <dgm:prSet/>
      <dgm:spPr/>
      <dgm:t>
        <a:bodyPr/>
        <a:lstStyle/>
        <a:p>
          <a:endParaRPr lang="en-US"/>
        </a:p>
      </dgm:t>
    </dgm:pt>
    <dgm:pt modelId="{E59B937B-430C-4170-A2B2-79665810890E}">
      <dgm:prSet/>
      <dgm:spPr/>
      <dgm:t>
        <a:bodyPr/>
        <a:lstStyle/>
        <a:p>
          <a:r>
            <a:rPr lang="en-US" dirty="0"/>
            <a:t>Report</a:t>
          </a:r>
        </a:p>
      </dgm:t>
    </dgm:pt>
    <dgm:pt modelId="{6A3D2377-88C7-4B26-AE50-B5E0102903BA}" type="parTrans" cxnId="{CC98E48A-A5D8-4888-9DE7-ACEDF674A65E}">
      <dgm:prSet/>
      <dgm:spPr/>
      <dgm:t>
        <a:bodyPr/>
        <a:lstStyle/>
        <a:p>
          <a:endParaRPr lang="en-US"/>
        </a:p>
      </dgm:t>
    </dgm:pt>
    <dgm:pt modelId="{D423C6D7-36A3-4095-8588-0A4AF5BD7FEB}" type="sibTrans" cxnId="{CC98E48A-A5D8-4888-9DE7-ACEDF674A65E}">
      <dgm:prSet/>
      <dgm:spPr/>
      <dgm:t>
        <a:bodyPr/>
        <a:lstStyle/>
        <a:p>
          <a:endParaRPr lang="en-US"/>
        </a:p>
      </dgm:t>
    </dgm:pt>
    <dgm:pt modelId="{BEC01D28-C90C-40E3-B316-CBC52BA1CAD5}">
      <dgm:prSet custT="1"/>
      <dgm:spPr/>
      <dgm:t>
        <a:bodyPr/>
        <a:lstStyle/>
        <a:p>
          <a:r>
            <a:rPr lang="en-US" sz="700" dirty="0"/>
            <a:t>Create ETL for structured data to be transferred on a regular basis into Institute environment</a:t>
          </a:r>
        </a:p>
      </dgm:t>
    </dgm:pt>
    <dgm:pt modelId="{6CEDA2D6-24DE-4E63-A8B6-53DDB82B5146}" type="parTrans" cxnId="{437F12D4-4C55-42FC-913C-1278922B25E2}">
      <dgm:prSet/>
      <dgm:spPr/>
      <dgm:t>
        <a:bodyPr/>
        <a:lstStyle/>
        <a:p>
          <a:endParaRPr lang="en-US"/>
        </a:p>
      </dgm:t>
    </dgm:pt>
    <dgm:pt modelId="{E5E8EBC6-7A73-4E8B-8E55-2F6296097DE1}" type="sibTrans" cxnId="{437F12D4-4C55-42FC-913C-1278922B25E2}">
      <dgm:prSet/>
      <dgm:spPr/>
      <dgm:t>
        <a:bodyPr/>
        <a:lstStyle/>
        <a:p>
          <a:endParaRPr lang="en-US"/>
        </a:p>
      </dgm:t>
    </dgm:pt>
    <dgm:pt modelId="{3E45859A-E96C-4F15-9D7C-BA7C180CCEFD}">
      <dgm:prSet custT="1"/>
      <dgm:spPr/>
      <dgm:t>
        <a:bodyPr/>
        <a:lstStyle/>
        <a:p>
          <a:r>
            <a:rPr lang="en-US" sz="700" dirty="0"/>
            <a:t>Create data frames, dictionaries and tables for new data sources</a:t>
          </a:r>
        </a:p>
      </dgm:t>
    </dgm:pt>
    <dgm:pt modelId="{D122F3CA-6CC6-4897-914F-909AC0F95EFD}" type="parTrans" cxnId="{168D537B-E531-478F-ACF3-0B6C4D3E198D}">
      <dgm:prSet/>
      <dgm:spPr/>
      <dgm:t>
        <a:bodyPr/>
        <a:lstStyle/>
        <a:p>
          <a:endParaRPr lang="en-US"/>
        </a:p>
      </dgm:t>
    </dgm:pt>
    <dgm:pt modelId="{74F3AD1F-689D-4512-AA73-648AADBF3CE1}" type="sibTrans" cxnId="{168D537B-E531-478F-ACF3-0B6C4D3E198D}">
      <dgm:prSet/>
      <dgm:spPr/>
      <dgm:t>
        <a:bodyPr/>
        <a:lstStyle/>
        <a:p>
          <a:endParaRPr lang="en-US"/>
        </a:p>
      </dgm:t>
    </dgm:pt>
    <dgm:pt modelId="{A55A168E-D70B-4BBC-A0CD-6B8B4D4E49DA}">
      <dgm:prSet custT="1"/>
      <dgm:spPr/>
      <dgm:t>
        <a:bodyPr/>
        <a:lstStyle/>
        <a:p>
          <a:r>
            <a:rPr lang="en-US" sz="700" dirty="0"/>
            <a:t>Manage relationships and comparisons between data sets, individual sources</a:t>
          </a:r>
        </a:p>
      </dgm:t>
    </dgm:pt>
    <dgm:pt modelId="{5B6FCE23-C704-4782-84EC-A9B3BA42833A}" type="parTrans" cxnId="{BEC29520-67BF-4163-AD86-99B2A02B583C}">
      <dgm:prSet/>
      <dgm:spPr/>
      <dgm:t>
        <a:bodyPr/>
        <a:lstStyle/>
        <a:p>
          <a:endParaRPr lang="en-US"/>
        </a:p>
      </dgm:t>
    </dgm:pt>
    <dgm:pt modelId="{E2483DE8-4E7D-423E-8A70-3FF189A9B949}" type="sibTrans" cxnId="{BEC29520-67BF-4163-AD86-99B2A02B583C}">
      <dgm:prSet/>
      <dgm:spPr/>
      <dgm:t>
        <a:bodyPr/>
        <a:lstStyle/>
        <a:p>
          <a:endParaRPr lang="en-US"/>
        </a:p>
      </dgm:t>
    </dgm:pt>
    <dgm:pt modelId="{95A2B670-59AB-4E25-AE92-1AF839ECBD63}">
      <dgm:prSet custT="1"/>
      <dgm:spPr/>
      <dgm:t>
        <a:bodyPr/>
        <a:lstStyle/>
        <a:p>
          <a:r>
            <a:rPr lang="en-US" sz="700" dirty="0"/>
            <a:t>Detail assumptions, expert judgements and risks with each data source and table</a:t>
          </a:r>
        </a:p>
      </dgm:t>
    </dgm:pt>
    <dgm:pt modelId="{ECD82E55-DA2A-4B3E-A8D0-CBC802AFDF68}" type="parTrans" cxnId="{946EB0F7-CEC4-439C-B3B1-A2B5F88B8297}">
      <dgm:prSet/>
      <dgm:spPr/>
      <dgm:t>
        <a:bodyPr/>
        <a:lstStyle/>
        <a:p>
          <a:endParaRPr lang="en-US"/>
        </a:p>
      </dgm:t>
    </dgm:pt>
    <dgm:pt modelId="{192E58F3-BAC2-4B67-970B-1A063EAE5F28}" type="sibTrans" cxnId="{946EB0F7-CEC4-439C-B3B1-A2B5F88B8297}">
      <dgm:prSet/>
      <dgm:spPr/>
      <dgm:t>
        <a:bodyPr/>
        <a:lstStyle/>
        <a:p>
          <a:endParaRPr lang="en-US"/>
        </a:p>
      </dgm:t>
    </dgm:pt>
    <dgm:pt modelId="{6429A3DE-BB1B-444D-AAF9-A9AEA97E5964}">
      <dgm:prSet/>
      <dgm:spPr/>
      <dgm:t>
        <a:bodyPr/>
        <a:lstStyle/>
        <a:p>
          <a:r>
            <a:rPr lang="en-US" dirty="0"/>
            <a:t>Identify key metrics available from data sources</a:t>
          </a:r>
        </a:p>
      </dgm:t>
    </dgm:pt>
    <dgm:pt modelId="{73FDB90D-DDB3-4D96-867F-19B287BB286A}" type="parTrans" cxnId="{B54D5824-A706-47D9-BADF-8CDD9B158E91}">
      <dgm:prSet/>
      <dgm:spPr/>
      <dgm:t>
        <a:bodyPr/>
        <a:lstStyle/>
        <a:p>
          <a:endParaRPr lang="en-US"/>
        </a:p>
      </dgm:t>
    </dgm:pt>
    <dgm:pt modelId="{AB0BF37F-E61C-4E64-9C63-21E6294FC436}" type="sibTrans" cxnId="{B54D5824-A706-47D9-BADF-8CDD9B158E91}">
      <dgm:prSet/>
      <dgm:spPr/>
      <dgm:t>
        <a:bodyPr/>
        <a:lstStyle/>
        <a:p>
          <a:endParaRPr lang="en-US"/>
        </a:p>
      </dgm:t>
    </dgm:pt>
    <dgm:pt modelId="{7C025E97-D457-4944-93C8-1757D2946E31}">
      <dgm:prSet/>
      <dgm:spPr/>
      <dgm:t>
        <a:bodyPr/>
        <a:lstStyle/>
        <a:p>
          <a:r>
            <a:rPr lang="en-US" dirty="0"/>
            <a:t>Create report with key insights and metrics</a:t>
          </a:r>
        </a:p>
      </dgm:t>
    </dgm:pt>
    <dgm:pt modelId="{DE33A02E-41DB-4C4C-A9C5-EDD8494060C6}" type="parTrans" cxnId="{C473020D-CB27-4891-9F1A-E3DCC2980EDD}">
      <dgm:prSet/>
      <dgm:spPr/>
      <dgm:t>
        <a:bodyPr/>
        <a:lstStyle/>
        <a:p>
          <a:endParaRPr lang="en-US"/>
        </a:p>
      </dgm:t>
    </dgm:pt>
    <dgm:pt modelId="{4F205EFC-CC5B-4F03-83D9-2CFD8FF21AE5}" type="sibTrans" cxnId="{C473020D-CB27-4891-9F1A-E3DCC2980EDD}">
      <dgm:prSet/>
      <dgm:spPr/>
      <dgm:t>
        <a:bodyPr/>
        <a:lstStyle/>
        <a:p>
          <a:endParaRPr lang="en-US"/>
        </a:p>
      </dgm:t>
    </dgm:pt>
    <dgm:pt modelId="{2BD0DD64-68C6-4C06-8FA8-5C029AF8D022}">
      <dgm:prSet/>
      <dgm:spPr/>
      <dgm:t>
        <a:bodyPr/>
        <a:lstStyle/>
        <a:p>
          <a:endParaRPr lang="en-US" dirty="0"/>
        </a:p>
      </dgm:t>
    </dgm:pt>
    <dgm:pt modelId="{F8F6F4A4-5918-4FE1-9002-91EF28FFCE50}" type="parTrans" cxnId="{4B9DF383-6793-40DF-8753-3C3E7AED87F5}">
      <dgm:prSet/>
      <dgm:spPr/>
      <dgm:t>
        <a:bodyPr/>
        <a:lstStyle/>
        <a:p>
          <a:endParaRPr lang="en-US"/>
        </a:p>
      </dgm:t>
    </dgm:pt>
    <dgm:pt modelId="{0AD3FBC8-5D20-4D67-B8C8-AF05D7DFDC8E}" type="sibTrans" cxnId="{4B9DF383-6793-40DF-8753-3C3E7AED87F5}">
      <dgm:prSet/>
      <dgm:spPr/>
      <dgm:t>
        <a:bodyPr/>
        <a:lstStyle/>
        <a:p>
          <a:endParaRPr lang="en-US"/>
        </a:p>
      </dgm:t>
    </dgm:pt>
    <dgm:pt modelId="{E09F4FA8-7EB6-4DE9-B60A-EF00CF9B88AF}">
      <dgm:prSet phldrT="[Text]" custT="1"/>
      <dgm:spPr/>
      <dgm:t>
        <a:bodyPr/>
        <a:lstStyle/>
        <a:p>
          <a:pPr marL="114300"/>
          <a:r>
            <a:rPr lang="en-US" sz="700" dirty="0"/>
            <a:t>Select Data Sources: (e.g. </a:t>
          </a:r>
          <a:r>
            <a:rPr lang="en-US" sz="600" dirty="0"/>
            <a:t>DfT, DVLA, ABI, Police Accidents, Hospital/A&amp;E, (Re)Insurers, MOJ Portal) </a:t>
          </a:r>
          <a:endParaRPr lang="en-US" sz="700" dirty="0"/>
        </a:p>
      </dgm:t>
    </dgm:pt>
    <dgm:pt modelId="{AE641819-1235-400A-BFEA-BB587773F03A}" type="parTrans" cxnId="{0C0D7BB1-49BD-478B-88C0-8DF85C18E2B1}">
      <dgm:prSet/>
      <dgm:spPr/>
      <dgm:t>
        <a:bodyPr/>
        <a:lstStyle/>
        <a:p>
          <a:endParaRPr lang="en-US"/>
        </a:p>
      </dgm:t>
    </dgm:pt>
    <dgm:pt modelId="{B6C866B0-E911-460D-B004-187357D18A61}" type="sibTrans" cxnId="{0C0D7BB1-49BD-478B-88C0-8DF85C18E2B1}">
      <dgm:prSet/>
      <dgm:spPr/>
      <dgm:t>
        <a:bodyPr/>
        <a:lstStyle/>
        <a:p>
          <a:endParaRPr lang="en-US"/>
        </a:p>
      </dgm:t>
    </dgm:pt>
    <dgm:pt modelId="{A13F11D1-BAB5-4ABC-BF1B-73FCE0EC7FA3}">
      <dgm:prSet/>
      <dgm:spPr/>
      <dgm:t>
        <a:bodyPr/>
        <a:lstStyle/>
        <a:p>
          <a:r>
            <a:rPr lang="en-US" dirty="0"/>
            <a:t>Distribute Report to industry, actuaries and public interest groups, media</a:t>
          </a:r>
        </a:p>
      </dgm:t>
    </dgm:pt>
    <dgm:pt modelId="{F22C255F-9BDE-4FBF-A215-3053D12916DE}" type="parTrans" cxnId="{F8918361-86B8-4F70-898D-1CE8B7E49F2D}">
      <dgm:prSet/>
      <dgm:spPr/>
      <dgm:t>
        <a:bodyPr/>
        <a:lstStyle/>
        <a:p>
          <a:endParaRPr lang="en-US"/>
        </a:p>
      </dgm:t>
    </dgm:pt>
    <dgm:pt modelId="{68506D8B-6DCF-435F-B6C0-9A5A33487EA1}" type="sibTrans" cxnId="{F8918361-86B8-4F70-898D-1CE8B7E49F2D}">
      <dgm:prSet/>
      <dgm:spPr/>
      <dgm:t>
        <a:bodyPr/>
        <a:lstStyle/>
        <a:p>
          <a:endParaRPr lang="en-US"/>
        </a:p>
      </dgm:t>
    </dgm:pt>
    <dgm:pt modelId="{7D4168F8-4959-455D-8993-B9635309B416}">
      <dgm:prSet/>
      <dgm:spPr/>
      <dgm:t>
        <a:bodyPr/>
        <a:lstStyle/>
        <a:p>
          <a:endParaRPr lang="en-US" dirty="0"/>
        </a:p>
      </dgm:t>
    </dgm:pt>
    <dgm:pt modelId="{539D507D-C33E-40CB-A9B3-DA191A06FBBF}" type="parTrans" cxnId="{249C147F-8C70-4D55-8A74-8479717A56C9}">
      <dgm:prSet/>
      <dgm:spPr/>
      <dgm:t>
        <a:bodyPr/>
        <a:lstStyle/>
        <a:p>
          <a:endParaRPr lang="en-US"/>
        </a:p>
      </dgm:t>
    </dgm:pt>
    <dgm:pt modelId="{A352CC59-AAA6-4C66-A081-9F9ACFFEA627}" type="sibTrans" cxnId="{249C147F-8C70-4D55-8A74-8479717A56C9}">
      <dgm:prSet/>
      <dgm:spPr/>
      <dgm:t>
        <a:bodyPr/>
        <a:lstStyle/>
        <a:p>
          <a:endParaRPr lang="en-US"/>
        </a:p>
      </dgm:t>
    </dgm:pt>
    <dgm:pt modelId="{5D25F71A-D1C0-419E-B3DD-9509F1966FCE}">
      <dgm:prSet phldrT="[Text]" custT="1"/>
      <dgm:spPr/>
      <dgm:t>
        <a:bodyPr/>
        <a:lstStyle/>
        <a:p>
          <a:r>
            <a:rPr lang="en-US" sz="700" dirty="0"/>
            <a:t>Publish list as resource for members</a:t>
          </a:r>
        </a:p>
      </dgm:t>
    </dgm:pt>
    <dgm:pt modelId="{70D05912-A224-45B3-84CE-A720FB58A1C2}" type="parTrans" cxnId="{747FB2F5-B5BA-4C45-867C-2E41D0D27CC1}">
      <dgm:prSet/>
      <dgm:spPr/>
      <dgm:t>
        <a:bodyPr/>
        <a:lstStyle/>
        <a:p>
          <a:endParaRPr lang="en-US"/>
        </a:p>
      </dgm:t>
    </dgm:pt>
    <dgm:pt modelId="{B16ABD20-D6C5-446F-957C-5358EE19D494}" type="sibTrans" cxnId="{747FB2F5-B5BA-4C45-867C-2E41D0D27CC1}">
      <dgm:prSet/>
      <dgm:spPr/>
      <dgm:t>
        <a:bodyPr/>
        <a:lstStyle/>
        <a:p>
          <a:endParaRPr lang="en-US"/>
        </a:p>
      </dgm:t>
    </dgm:pt>
    <dgm:pt modelId="{05AA0400-3D84-4944-B53F-F06D644238B5}">
      <dgm:prSet phldrT="[Text]" custT="1"/>
      <dgm:spPr/>
      <dgm:t>
        <a:bodyPr/>
        <a:lstStyle/>
        <a:p>
          <a:r>
            <a:rPr lang="en-US" sz="700" dirty="0"/>
            <a:t>Agree prioritization with WP</a:t>
          </a:r>
        </a:p>
        <a:p>
          <a:endParaRPr lang="en-US" sz="1200" dirty="0"/>
        </a:p>
      </dgm:t>
    </dgm:pt>
    <dgm:pt modelId="{B6385395-F701-4B25-BF0C-99892F27C83D}" type="parTrans" cxnId="{4C435670-F123-4AB5-BF87-F89D4C3D614C}">
      <dgm:prSet/>
      <dgm:spPr/>
      <dgm:t>
        <a:bodyPr/>
        <a:lstStyle/>
        <a:p>
          <a:endParaRPr lang="en-US"/>
        </a:p>
      </dgm:t>
    </dgm:pt>
    <dgm:pt modelId="{7CFFBBF8-6708-4241-8FF2-C980FFA0B07F}" type="sibTrans" cxnId="{4C435670-F123-4AB5-BF87-F89D4C3D614C}">
      <dgm:prSet/>
      <dgm:spPr/>
      <dgm:t>
        <a:bodyPr/>
        <a:lstStyle/>
        <a:p>
          <a:endParaRPr lang="en-US"/>
        </a:p>
      </dgm:t>
    </dgm:pt>
    <dgm:pt modelId="{55428C9F-5B45-4C93-9D40-DB937F00317A}">
      <dgm:prSet phldrT="[Text]" custT="1"/>
      <dgm:spPr/>
      <dgm:t>
        <a:bodyPr/>
        <a:lstStyle/>
        <a:p>
          <a:endParaRPr lang="en-US" sz="700" dirty="0"/>
        </a:p>
      </dgm:t>
    </dgm:pt>
    <dgm:pt modelId="{B572B93E-B193-491A-A1D0-A00AB9D86375}" type="parTrans" cxnId="{C750400A-92CC-4E1C-BBEC-4AAF9A6604AF}">
      <dgm:prSet/>
      <dgm:spPr/>
      <dgm:t>
        <a:bodyPr/>
        <a:lstStyle/>
        <a:p>
          <a:endParaRPr lang="en-US"/>
        </a:p>
      </dgm:t>
    </dgm:pt>
    <dgm:pt modelId="{88D5DFA6-D3F1-4277-9713-464F8E80A620}" type="sibTrans" cxnId="{C750400A-92CC-4E1C-BBEC-4AAF9A6604AF}">
      <dgm:prSet/>
      <dgm:spPr/>
      <dgm:t>
        <a:bodyPr/>
        <a:lstStyle/>
        <a:p>
          <a:endParaRPr lang="en-US"/>
        </a:p>
      </dgm:t>
    </dgm:pt>
    <dgm:pt modelId="{A8EC1FF4-756E-4253-ACC6-0EF29E5E4B31}">
      <dgm:prSet phldrT="[Text]" custT="1"/>
      <dgm:spPr/>
      <dgm:t>
        <a:bodyPr/>
        <a:lstStyle/>
        <a:p>
          <a:endParaRPr lang="en-US" sz="700" dirty="0"/>
        </a:p>
      </dgm:t>
    </dgm:pt>
    <dgm:pt modelId="{FDDDFA59-E333-4546-B850-55541C520BC9}" type="parTrans" cxnId="{E390060E-00A9-405F-98D6-AE5852286663}">
      <dgm:prSet/>
      <dgm:spPr/>
      <dgm:t>
        <a:bodyPr/>
        <a:lstStyle/>
        <a:p>
          <a:endParaRPr lang="en-US"/>
        </a:p>
      </dgm:t>
    </dgm:pt>
    <dgm:pt modelId="{C7021A18-FBE6-4417-8889-4CDA2328DF40}" type="sibTrans" cxnId="{E390060E-00A9-405F-98D6-AE5852286663}">
      <dgm:prSet/>
      <dgm:spPr/>
      <dgm:t>
        <a:bodyPr/>
        <a:lstStyle/>
        <a:p>
          <a:endParaRPr lang="en-US"/>
        </a:p>
      </dgm:t>
    </dgm:pt>
    <dgm:pt modelId="{5555FD58-91A7-49F5-AEDB-355A494DEBC6}">
      <dgm:prSet phldrT="[Text]" custT="1"/>
      <dgm:spPr/>
      <dgm:t>
        <a:bodyPr/>
        <a:lstStyle/>
        <a:p>
          <a:endParaRPr lang="en-US" sz="700" dirty="0"/>
        </a:p>
      </dgm:t>
    </dgm:pt>
    <dgm:pt modelId="{A7001141-8F2F-4EC4-8A32-C06147E0F3FC}" type="parTrans" cxnId="{14A77B7F-446E-468E-9542-BD8939E8AB45}">
      <dgm:prSet/>
      <dgm:spPr/>
      <dgm:t>
        <a:bodyPr/>
        <a:lstStyle/>
        <a:p>
          <a:endParaRPr lang="en-US"/>
        </a:p>
      </dgm:t>
    </dgm:pt>
    <dgm:pt modelId="{9C96D0B7-82E5-4E2E-9871-34ECFA4D1505}" type="sibTrans" cxnId="{14A77B7F-446E-468E-9542-BD8939E8AB45}">
      <dgm:prSet/>
      <dgm:spPr/>
      <dgm:t>
        <a:bodyPr/>
        <a:lstStyle/>
        <a:p>
          <a:endParaRPr lang="en-US"/>
        </a:p>
      </dgm:t>
    </dgm:pt>
    <dgm:pt modelId="{334A11B0-89DF-4343-91EA-2164FBD776FF}">
      <dgm:prSet phldrT="[Text]" custT="1"/>
      <dgm:spPr/>
      <dgm:t>
        <a:bodyPr/>
        <a:lstStyle/>
        <a:p>
          <a:endParaRPr lang="en-US" sz="700" dirty="0"/>
        </a:p>
      </dgm:t>
    </dgm:pt>
    <dgm:pt modelId="{A0115FAC-11A7-4A9A-8F20-A25BCF919728}" type="parTrans" cxnId="{6EF1F51C-F2AE-4465-A0CA-DDF14C5FD888}">
      <dgm:prSet/>
      <dgm:spPr/>
      <dgm:t>
        <a:bodyPr/>
        <a:lstStyle/>
        <a:p>
          <a:endParaRPr lang="en-US"/>
        </a:p>
      </dgm:t>
    </dgm:pt>
    <dgm:pt modelId="{BCEA24E7-C525-4818-B81F-51CF4D3DE2DD}" type="sibTrans" cxnId="{6EF1F51C-F2AE-4465-A0CA-DDF14C5FD888}">
      <dgm:prSet/>
      <dgm:spPr/>
      <dgm:t>
        <a:bodyPr/>
        <a:lstStyle/>
        <a:p>
          <a:endParaRPr lang="en-US"/>
        </a:p>
      </dgm:t>
    </dgm:pt>
    <dgm:pt modelId="{676EBBFB-4A3C-46D0-A19D-9B68E14AE9D9}">
      <dgm:prSet phldrT="[Text]" custT="1"/>
      <dgm:spPr/>
      <dgm:t>
        <a:bodyPr/>
        <a:lstStyle/>
        <a:p>
          <a:endParaRPr lang="en-US" sz="700" dirty="0"/>
        </a:p>
      </dgm:t>
    </dgm:pt>
    <dgm:pt modelId="{0756C193-038F-447A-B474-E669B555CB05}" type="parTrans" cxnId="{D422D96E-9BA3-4F12-A87B-44B89B713A96}">
      <dgm:prSet/>
      <dgm:spPr/>
      <dgm:t>
        <a:bodyPr/>
        <a:lstStyle/>
        <a:p>
          <a:endParaRPr lang="en-US"/>
        </a:p>
      </dgm:t>
    </dgm:pt>
    <dgm:pt modelId="{634E2D22-BD3E-4C2B-BA91-2C39A25F57AD}" type="sibTrans" cxnId="{D422D96E-9BA3-4F12-A87B-44B89B713A96}">
      <dgm:prSet/>
      <dgm:spPr/>
      <dgm:t>
        <a:bodyPr/>
        <a:lstStyle/>
        <a:p>
          <a:endParaRPr lang="en-US"/>
        </a:p>
      </dgm:t>
    </dgm:pt>
    <dgm:pt modelId="{6686C2F8-6005-4116-B2FB-3C8C66A35E90}">
      <dgm:prSet phldrT="[Text]" custT="1"/>
      <dgm:spPr/>
      <dgm:t>
        <a:bodyPr/>
        <a:lstStyle/>
        <a:p>
          <a:endParaRPr lang="en-US" sz="700" dirty="0"/>
        </a:p>
      </dgm:t>
    </dgm:pt>
    <dgm:pt modelId="{ADF3B3AA-C0B4-4F50-8EBA-835ACFA36DD9}" type="parTrans" cxnId="{E9B13E1A-E3E6-4E1D-BF91-0EF51FB7D1EA}">
      <dgm:prSet/>
      <dgm:spPr/>
      <dgm:t>
        <a:bodyPr/>
        <a:lstStyle/>
        <a:p>
          <a:endParaRPr lang="en-US"/>
        </a:p>
      </dgm:t>
    </dgm:pt>
    <dgm:pt modelId="{BDCC47C5-DB56-4BA3-A505-EB7854F1582D}" type="sibTrans" cxnId="{E9B13E1A-E3E6-4E1D-BF91-0EF51FB7D1EA}">
      <dgm:prSet/>
      <dgm:spPr/>
      <dgm:t>
        <a:bodyPr/>
        <a:lstStyle/>
        <a:p>
          <a:endParaRPr lang="en-US"/>
        </a:p>
      </dgm:t>
    </dgm:pt>
    <dgm:pt modelId="{0D283A89-E417-4A8A-BE84-2AEAF2FB09A5}" type="pres">
      <dgm:prSet presAssocID="{AA6E2141-7D86-4D26-A207-D51B8750E48F}" presName="Name0" presStyleCnt="0">
        <dgm:presLayoutVars>
          <dgm:dir/>
          <dgm:animLvl val="lvl"/>
          <dgm:resizeHandles val="exact"/>
        </dgm:presLayoutVars>
      </dgm:prSet>
      <dgm:spPr/>
    </dgm:pt>
    <dgm:pt modelId="{2F4F0ABC-EF87-4258-A2AD-3F42A1A19762}" type="pres">
      <dgm:prSet presAssocID="{AA6E2141-7D86-4D26-A207-D51B8750E48F}" presName="tSp" presStyleCnt="0"/>
      <dgm:spPr/>
    </dgm:pt>
    <dgm:pt modelId="{07C4318D-CED2-44EE-9567-D22425102DB7}" type="pres">
      <dgm:prSet presAssocID="{AA6E2141-7D86-4D26-A207-D51B8750E48F}" presName="bSp" presStyleCnt="0"/>
      <dgm:spPr/>
    </dgm:pt>
    <dgm:pt modelId="{88385A50-D96D-4B48-B69E-0EC2E19C8618}" type="pres">
      <dgm:prSet presAssocID="{AA6E2141-7D86-4D26-A207-D51B8750E48F}" presName="process" presStyleCnt="0"/>
      <dgm:spPr/>
    </dgm:pt>
    <dgm:pt modelId="{0D4F9B17-891D-4B68-A48B-1201BC5F65BC}" type="pres">
      <dgm:prSet presAssocID="{CCA30CE6-125E-4811-8626-090E1646C7D3}" presName="composite1" presStyleCnt="0"/>
      <dgm:spPr/>
    </dgm:pt>
    <dgm:pt modelId="{332E44E8-0C54-4BCB-9CAF-49DB7494F296}" type="pres">
      <dgm:prSet presAssocID="{CCA30CE6-125E-4811-8626-090E1646C7D3}" presName="dummyNode1" presStyleLbl="node1" presStyleIdx="0" presStyleCnt="5"/>
      <dgm:spPr/>
    </dgm:pt>
    <dgm:pt modelId="{C6853D48-8EEC-49F7-B967-ED96FD8F610B}" type="pres">
      <dgm:prSet presAssocID="{CCA30CE6-125E-4811-8626-090E1646C7D3}" presName="childNode1" presStyleLbl="bgAcc1" presStyleIdx="0" presStyleCnt="5" custScaleY="139909">
        <dgm:presLayoutVars>
          <dgm:bulletEnabled val="1"/>
        </dgm:presLayoutVars>
      </dgm:prSet>
      <dgm:spPr/>
    </dgm:pt>
    <dgm:pt modelId="{72F98D74-303A-4510-8827-122397AEA5CF}" type="pres">
      <dgm:prSet presAssocID="{CCA30CE6-125E-4811-8626-090E1646C7D3}" presName="childNode1tx" presStyleLbl="bgAcc1" presStyleIdx="0" presStyleCnt="5">
        <dgm:presLayoutVars>
          <dgm:bulletEnabled val="1"/>
        </dgm:presLayoutVars>
      </dgm:prSet>
      <dgm:spPr/>
    </dgm:pt>
    <dgm:pt modelId="{C4994FD2-996A-4BB1-A35B-5E98CC0E58E8}" type="pres">
      <dgm:prSet presAssocID="{CCA30CE6-125E-4811-8626-090E1646C7D3}" presName="parentNode1" presStyleLbl="node1" presStyleIdx="0" presStyleCnt="5" custLinFactNeighborY="39819">
        <dgm:presLayoutVars>
          <dgm:chMax val="1"/>
          <dgm:bulletEnabled val="1"/>
        </dgm:presLayoutVars>
      </dgm:prSet>
      <dgm:spPr/>
    </dgm:pt>
    <dgm:pt modelId="{9D149AE5-6AF1-46D1-9260-7C1F4A25AD45}" type="pres">
      <dgm:prSet presAssocID="{CCA30CE6-125E-4811-8626-090E1646C7D3}" presName="connSite1" presStyleCnt="0"/>
      <dgm:spPr/>
    </dgm:pt>
    <dgm:pt modelId="{600057C0-90FC-4F13-AB33-0341327F6E7C}" type="pres">
      <dgm:prSet presAssocID="{880099C1-4E29-428E-BFA2-CEC18CF0D4A6}" presName="Name9" presStyleLbl="sibTrans2D1" presStyleIdx="0" presStyleCnt="4"/>
      <dgm:spPr/>
    </dgm:pt>
    <dgm:pt modelId="{287B7D86-F614-4A19-A206-E8589CD12F90}" type="pres">
      <dgm:prSet presAssocID="{E2C1AE74-1765-422C-802E-9AA801B3CC6B}" presName="composite2" presStyleCnt="0"/>
      <dgm:spPr/>
    </dgm:pt>
    <dgm:pt modelId="{3FC8B52A-2613-4251-B7F4-169987613F68}" type="pres">
      <dgm:prSet presAssocID="{E2C1AE74-1765-422C-802E-9AA801B3CC6B}" presName="dummyNode2" presStyleLbl="node1" presStyleIdx="0" presStyleCnt="5"/>
      <dgm:spPr/>
    </dgm:pt>
    <dgm:pt modelId="{AA107768-01FB-4B7E-B4A7-CF815814E715}" type="pres">
      <dgm:prSet presAssocID="{E2C1AE74-1765-422C-802E-9AA801B3CC6B}" presName="childNode2" presStyleLbl="bgAcc1" presStyleIdx="1" presStyleCnt="5" custScaleY="139909">
        <dgm:presLayoutVars>
          <dgm:bulletEnabled val="1"/>
        </dgm:presLayoutVars>
      </dgm:prSet>
      <dgm:spPr/>
    </dgm:pt>
    <dgm:pt modelId="{3438E528-0313-4DDC-8FC9-EE8BEC0C53C0}" type="pres">
      <dgm:prSet presAssocID="{E2C1AE74-1765-422C-802E-9AA801B3CC6B}" presName="childNode2tx" presStyleLbl="bgAcc1" presStyleIdx="1" presStyleCnt="5">
        <dgm:presLayoutVars>
          <dgm:bulletEnabled val="1"/>
        </dgm:presLayoutVars>
      </dgm:prSet>
      <dgm:spPr/>
    </dgm:pt>
    <dgm:pt modelId="{D32DD301-36AD-4CA8-A7ED-159861CAF73D}" type="pres">
      <dgm:prSet presAssocID="{E2C1AE74-1765-422C-802E-9AA801B3CC6B}" presName="parentNode2" presStyleLbl="node1" presStyleIdx="1" presStyleCnt="5" custLinFactNeighborY="-33035">
        <dgm:presLayoutVars>
          <dgm:chMax val="0"/>
          <dgm:bulletEnabled val="1"/>
        </dgm:presLayoutVars>
      </dgm:prSet>
      <dgm:spPr/>
    </dgm:pt>
    <dgm:pt modelId="{87FDBF12-1D82-49E3-A713-DE676B045C69}" type="pres">
      <dgm:prSet presAssocID="{E2C1AE74-1765-422C-802E-9AA801B3CC6B}" presName="connSite2" presStyleCnt="0"/>
      <dgm:spPr/>
    </dgm:pt>
    <dgm:pt modelId="{4335D580-84FD-42C9-9699-A03518DB185F}" type="pres">
      <dgm:prSet presAssocID="{EF41D048-67D7-4437-8D9F-A42A1A62CEA1}" presName="Name18" presStyleLbl="sibTrans2D1" presStyleIdx="1" presStyleCnt="4"/>
      <dgm:spPr/>
    </dgm:pt>
    <dgm:pt modelId="{6D3C1790-C2CC-4380-9915-3AD2B4714698}" type="pres">
      <dgm:prSet presAssocID="{584D636D-8D60-4D18-ABA0-5D6BFD24048C}" presName="composite1" presStyleCnt="0"/>
      <dgm:spPr/>
    </dgm:pt>
    <dgm:pt modelId="{9E6AEA60-A927-44BC-B33F-D0D7C88038E2}" type="pres">
      <dgm:prSet presAssocID="{584D636D-8D60-4D18-ABA0-5D6BFD24048C}" presName="dummyNode1" presStyleLbl="node1" presStyleIdx="1" presStyleCnt="5"/>
      <dgm:spPr/>
    </dgm:pt>
    <dgm:pt modelId="{DF228D85-E655-489B-B925-C7DD1F2AF375}" type="pres">
      <dgm:prSet presAssocID="{584D636D-8D60-4D18-ABA0-5D6BFD24048C}" presName="childNode1" presStyleLbl="bgAcc1" presStyleIdx="2" presStyleCnt="5" custScaleY="139909">
        <dgm:presLayoutVars>
          <dgm:bulletEnabled val="1"/>
        </dgm:presLayoutVars>
      </dgm:prSet>
      <dgm:spPr/>
    </dgm:pt>
    <dgm:pt modelId="{508A4843-768A-471E-A5DB-FE3CE6067384}" type="pres">
      <dgm:prSet presAssocID="{584D636D-8D60-4D18-ABA0-5D6BFD24048C}" presName="childNode1tx" presStyleLbl="bgAcc1" presStyleIdx="2" presStyleCnt="5">
        <dgm:presLayoutVars>
          <dgm:bulletEnabled val="1"/>
        </dgm:presLayoutVars>
      </dgm:prSet>
      <dgm:spPr/>
    </dgm:pt>
    <dgm:pt modelId="{E83EA6F2-BC35-4693-8117-9ED79EB897A1}" type="pres">
      <dgm:prSet presAssocID="{584D636D-8D60-4D18-ABA0-5D6BFD24048C}" presName="parentNode1" presStyleLbl="node1" presStyleIdx="2" presStyleCnt="5" custLinFactNeighborY="39819">
        <dgm:presLayoutVars>
          <dgm:chMax val="1"/>
          <dgm:bulletEnabled val="1"/>
        </dgm:presLayoutVars>
      </dgm:prSet>
      <dgm:spPr/>
    </dgm:pt>
    <dgm:pt modelId="{DE04973A-76C6-4926-8A16-958504F1AC76}" type="pres">
      <dgm:prSet presAssocID="{584D636D-8D60-4D18-ABA0-5D6BFD24048C}" presName="connSite1" presStyleCnt="0"/>
      <dgm:spPr/>
    </dgm:pt>
    <dgm:pt modelId="{36DB9A86-C64C-4C91-B08B-DE872A7B650D}" type="pres">
      <dgm:prSet presAssocID="{9B0BEF5A-378F-4E28-A2AD-DE4C0A622E2A}" presName="Name9" presStyleLbl="sibTrans2D1" presStyleIdx="2" presStyleCnt="4"/>
      <dgm:spPr/>
    </dgm:pt>
    <dgm:pt modelId="{C385E598-1A23-4D41-8353-FE340954C8BF}" type="pres">
      <dgm:prSet presAssocID="{EA67E3BE-D99E-4E13-99B9-81BC75208BDA}" presName="composite2" presStyleCnt="0"/>
      <dgm:spPr/>
    </dgm:pt>
    <dgm:pt modelId="{3530F644-8852-41B0-92F5-64074D0B0704}" type="pres">
      <dgm:prSet presAssocID="{EA67E3BE-D99E-4E13-99B9-81BC75208BDA}" presName="dummyNode2" presStyleLbl="node1" presStyleIdx="2" presStyleCnt="5"/>
      <dgm:spPr/>
    </dgm:pt>
    <dgm:pt modelId="{DD7719B5-71A7-4974-AF8C-84FBF24369BB}" type="pres">
      <dgm:prSet presAssocID="{EA67E3BE-D99E-4E13-99B9-81BC75208BDA}" presName="childNode2" presStyleLbl="bgAcc1" presStyleIdx="3" presStyleCnt="5" custScaleY="139909">
        <dgm:presLayoutVars>
          <dgm:bulletEnabled val="1"/>
        </dgm:presLayoutVars>
      </dgm:prSet>
      <dgm:spPr/>
    </dgm:pt>
    <dgm:pt modelId="{F5276A33-6429-4DEC-97C6-97BAE79B1AAB}" type="pres">
      <dgm:prSet presAssocID="{EA67E3BE-D99E-4E13-99B9-81BC75208BDA}" presName="childNode2tx" presStyleLbl="bgAcc1" presStyleIdx="3" presStyleCnt="5">
        <dgm:presLayoutVars>
          <dgm:bulletEnabled val="1"/>
        </dgm:presLayoutVars>
      </dgm:prSet>
      <dgm:spPr/>
    </dgm:pt>
    <dgm:pt modelId="{A5D6AA6D-8238-40E2-A794-05291F099DDA}" type="pres">
      <dgm:prSet presAssocID="{EA67E3BE-D99E-4E13-99B9-81BC75208BDA}" presName="parentNode2" presStyleLbl="node1" presStyleIdx="3" presStyleCnt="5" custLinFactNeighborY="-33035">
        <dgm:presLayoutVars>
          <dgm:chMax val="0"/>
          <dgm:bulletEnabled val="1"/>
        </dgm:presLayoutVars>
      </dgm:prSet>
      <dgm:spPr/>
    </dgm:pt>
    <dgm:pt modelId="{5188BCD4-3120-4CCD-A2E1-21076DE2D1FD}" type="pres">
      <dgm:prSet presAssocID="{EA67E3BE-D99E-4E13-99B9-81BC75208BDA}" presName="connSite2" presStyleCnt="0"/>
      <dgm:spPr/>
    </dgm:pt>
    <dgm:pt modelId="{8F343BBD-4DCD-4F4D-8A19-1724C744DA3E}" type="pres">
      <dgm:prSet presAssocID="{877601FC-4012-489F-B173-32EA3F1BA178}" presName="Name18" presStyleLbl="sibTrans2D1" presStyleIdx="3" presStyleCnt="4"/>
      <dgm:spPr/>
    </dgm:pt>
    <dgm:pt modelId="{28283EA5-3BE1-42A9-858C-198E46C9FB7F}" type="pres">
      <dgm:prSet presAssocID="{E59B937B-430C-4170-A2B2-79665810890E}" presName="composite1" presStyleCnt="0"/>
      <dgm:spPr/>
    </dgm:pt>
    <dgm:pt modelId="{5BEACB8C-57C9-4837-891F-9AD1C8F1861B}" type="pres">
      <dgm:prSet presAssocID="{E59B937B-430C-4170-A2B2-79665810890E}" presName="dummyNode1" presStyleLbl="node1" presStyleIdx="3" presStyleCnt="5"/>
      <dgm:spPr/>
    </dgm:pt>
    <dgm:pt modelId="{8FF34D1E-D2E4-47E1-9DF3-8C85D3F9D67E}" type="pres">
      <dgm:prSet presAssocID="{E59B937B-430C-4170-A2B2-79665810890E}" presName="childNode1" presStyleLbl="bgAcc1" presStyleIdx="4" presStyleCnt="5" custScaleY="139909">
        <dgm:presLayoutVars>
          <dgm:bulletEnabled val="1"/>
        </dgm:presLayoutVars>
      </dgm:prSet>
      <dgm:spPr/>
    </dgm:pt>
    <dgm:pt modelId="{59BFEB76-6084-4A14-8DE2-3D0DDB82EEBA}" type="pres">
      <dgm:prSet presAssocID="{E59B937B-430C-4170-A2B2-79665810890E}" presName="childNode1tx" presStyleLbl="bgAcc1" presStyleIdx="4" presStyleCnt="5">
        <dgm:presLayoutVars>
          <dgm:bulletEnabled val="1"/>
        </dgm:presLayoutVars>
      </dgm:prSet>
      <dgm:spPr/>
    </dgm:pt>
    <dgm:pt modelId="{CD3A858B-212B-4B0B-9879-282A1FBCAE0A}" type="pres">
      <dgm:prSet presAssocID="{E59B937B-430C-4170-A2B2-79665810890E}" presName="parentNode1" presStyleLbl="node1" presStyleIdx="4" presStyleCnt="5" custLinFactNeighborY="39819">
        <dgm:presLayoutVars>
          <dgm:chMax val="1"/>
          <dgm:bulletEnabled val="1"/>
        </dgm:presLayoutVars>
      </dgm:prSet>
      <dgm:spPr/>
    </dgm:pt>
    <dgm:pt modelId="{DF087E18-BA12-4078-8D1D-9EEC7706FF59}" type="pres">
      <dgm:prSet presAssocID="{E59B937B-430C-4170-A2B2-79665810890E}" presName="connSite1" presStyleCnt="0"/>
      <dgm:spPr/>
    </dgm:pt>
  </dgm:ptLst>
  <dgm:cxnLst>
    <dgm:cxn modelId="{B7856E00-D953-4F46-9ADF-85231FA9E011}" type="presOf" srcId="{7BC27C0C-84DE-4C05-90F4-37B027D39610}" destId="{3438E528-0313-4DDC-8FC9-EE8BEC0C53C0}" srcOrd="1" destOrd="0" presId="urn:microsoft.com/office/officeart/2005/8/layout/hProcess4"/>
    <dgm:cxn modelId="{C835D000-5638-4C7F-A9D8-949C5119CBF1}" type="presOf" srcId="{6686C2F8-6005-4116-B2FB-3C8C66A35E90}" destId="{AA107768-01FB-4B7E-B4A7-CF815814E715}" srcOrd="0" destOrd="5" presId="urn:microsoft.com/office/officeart/2005/8/layout/hProcess4"/>
    <dgm:cxn modelId="{F49DA907-A619-47BB-AD4E-5C246CD898E1}" type="presOf" srcId="{A13F11D1-BAB5-4ABC-BF1B-73FCE0EC7FA3}" destId="{59BFEB76-6084-4A14-8DE2-3D0DDB82EEBA}" srcOrd="1" destOrd="4" presId="urn:microsoft.com/office/officeart/2005/8/layout/hProcess4"/>
    <dgm:cxn modelId="{502ECF07-0619-4910-B669-6776D118D228}" type="presOf" srcId="{95A2B670-59AB-4E25-AE92-1AF839ECBD63}" destId="{F5276A33-6429-4DEC-97C6-97BAE79B1AAB}" srcOrd="1" destOrd="3" presId="urn:microsoft.com/office/officeart/2005/8/layout/hProcess4"/>
    <dgm:cxn modelId="{C4A41409-38F4-4DCA-8620-ED41BDDB5BCE}" type="presOf" srcId="{A55A168E-D70B-4BBC-A0CD-6B8B4D4E49DA}" destId="{F5276A33-6429-4DEC-97C6-97BAE79B1AAB}" srcOrd="1" destOrd="2" presId="urn:microsoft.com/office/officeart/2005/8/layout/hProcess4"/>
    <dgm:cxn modelId="{C750400A-92CC-4E1C-BBEC-4AAF9A6604AF}" srcId="{CCA30CE6-125E-4811-8626-090E1646C7D3}" destId="{55428C9F-5B45-4C93-9D40-DB937F00317A}" srcOrd="1" destOrd="0" parTransId="{B572B93E-B193-491A-A1D0-A00AB9D86375}" sibTransId="{88D5DFA6-D3F1-4277-9713-464F8E80A620}"/>
    <dgm:cxn modelId="{C473020D-CB27-4891-9F1A-E3DCC2980EDD}" srcId="{E59B937B-430C-4170-A2B2-79665810890E}" destId="{7C025E97-D457-4944-93C8-1757D2946E31}" srcOrd="2" destOrd="0" parTransId="{DE33A02E-41DB-4C4C-A9C5-EDD8494060C6}" sibTransId="{4F205EFC-CC5B-4F03-83D9-2CFD8FF21AE5}"/>
    <dgm:cxn modelId="{B8E7BA0D-6C83-46B2-AA05-A1339F7DEE3E}" type="presOf" srcId="{4BFDAE08-A0F9-429B-BD45-1B47735A0FD8}" destId="{508A4843-768A-471E-A5DB-FE3CE6067384}" srcOrd="1" destOrd="2" presId="urn:microsoft.com/office/officeart/2005/8/layout/hProcess4"/>
    <dgm:cxn modelId="{E390060E-00A9-405F-98D6-AE5852286663}" srcId="{CCA30CE6-125E-4811-8626-090E1646C7D3}" destId="{A8EC1FF4-756E-4253-ACC6-0EF29E5E4B31}" srcOrd="3" destOrd="0" parTransId="{FDDDFA59-E333-4546-B850-55541C520BC9}" sibTransId="{C7021A18-FBE6-4417-8889-4CDA2328DF40}"/>
    <dgm:cxn modelId="{5038DF12-41FB-424F-B320-ED4486292240}" type="presOf" srcId="{C87C9706-ECAD-481E-A8AF-ADE6A19BA612}" destId="{72F98D74-303A-4510-8827-122397AEA5CF}" srcOrd="1" destOrd="0" presId="urn:microsoft.com/office/officeart/2005/8/layout/hProcess4"/>
    <dgm:cxn modelId="{58B34C13-6E49-4457-AD81-2D181898F5D0}" type="presOf" srcId="{81BCDD9B-C98C-4434-942E-561E858EB8D5}" destId="{DF228D85-E655-489B-B925-C7DD1F2AF375}" srcOrd="0" destOrd="0" presId="urn:microsoft.com/office/officeart/2005/8/layout/hProcess4"/>
    <dgm:cxn modelId="{C5475213-C942-47FC-AAC3-C7026FBC78B1}" type="presOf" srcId="{6429A3DE-BB1B-444D-AAF9-A9AEA97E5964}" destId="{59BFEB76-6084-4A14-8DE2-3D0DDB82EEBA}" srcOrd="1" destOrd="0" presId="urn:microsoft.com/office/officeart/2005/8/layout/hProcess4"/>
    <dgm:cxn modelId="{A2625813-1583-491C-A14A-8C310C930198}" type="presOf" srcId="{880099C1-4E29-428E-BFA2-CEC18CF0D4A6}" destId="{600057C0-90FC-4F13-AB33-0341327F6E7C}" srcOrd="0" destOrd="0" presId="urn:microsoft.com/office/officeart/2005/8/layout/hProcess4"/>
    <dgm:cxn modelId="{4DC0C314-6DEE-4796-B577-BDE37F2B8F7D}" type="presOf" srcId="{E2C1AE74-1765-422C-802E-9AA801B3CC6B}" destId="{D32DD301-36AD-4CA8-A7ED-159861CAF73D}" srcOrd="0" destOrd="0" presId="urn:microsoft.com/office/officeart/2005/8/layout/hProcess4"/>
    <dgm:cxn modelId="{5A69D516-21A9-4F12-9FFD-312BDCD019C4}" srcId="{E09F4FA8-7EB6-4DE9-B60A-EF00CF9B88AF}" destId="{266A3884-2B82-49D7-9FB5-F55753A0C84D}" srcOrd="1" destOrd="0" parTransId="{DB95DDAB-19B7-450B-840E-F2D124A49A32}" sibTransId="{0E07751C-5C95-4439-BA5A-A1D82A5B0E36}"/>
    <dgm:cxn modelId="{E9B13E1A-E3E6-4E1D-BF91-0EF51FB7D1EA}" srcId="{E2C1AE74-1765-422C-802E-9AA801B3CC6B}" destId="{6686C2F8-6005-4116-B2FB-3C8C66A35E90}" srcOrd="5" destOrd="0" parTransId="{ADF3B3AA-C0B4-4F50-8EBA-835ACFA36DD9}" sibTransId="{BDCC47C5-DB56-4BA3-A505-EB7854F1582D}"/>
    <dgm:cxn modelId="{9F99131B-86FF-46E7-9821-253260173A2D}" type="presOf" srcId="{B5511B6E-5A1C-4A59-9A31-67F0DBE34D5C}" destId="{AA107768-01FB-4B7E-B4A7-CF815814E715}" srcOrd="0" destOrd="2" presId="urn:microsoft.com/office/officeart/2005/8/layout/hProcess4"/>
    <dgm:cxn modelId="{6EF1F51C-F2AE-4465-A0CA-DDF14C5FD888}" srcId="{E2C1AE74-1765-422C-802E-9AA801B3CC6B}" destId="{334A11B0-89DF-4343-91EA-2164FBD776FF}" srcOrd="1" destOrd="0" parTransId="{A0115FAC-11A7-4A9A-8F20-A25BCF919728}" sibTransId="{BCEA24E7-C525-4818-B81F-51CF4D3DE2DD}"/>
    <dgm:cxn modelId="{BEC29520-67BF-4163-AD86-99B2A02B583C}" srcId="{EA67E3BE-D99E-4E13-99B9-81BC75208BDA}" destId="{A55A168E-D70B-4BBC-A0CD-6B8B4D4E49DA}" srcOrd="2" destOrd="0" parTransId="{5B6FCE23-C704-4782-84EC-A9B3BA42833A}" sibTransId="{E2483DE8-4E7D-423E-8A70-3FF189A9B949}"/>
    <dgm:cxn modelId="{5F763A23-D28F-4543-B4D0-EAC2525947B2}" type="presOf" srcId="{5D25F71A-D1C0-419E-B3DD-9509F1966FCE}" destId="{72F98D74-303A-4510-8827-122397AEA5CF}" srcOrd="1" destOrd="6" presId="urn:microsoft.com/office/officeart/2005/8/layout/hProcess4"/>
    <dgm:cxn modelId="{B54D5824-A706-47D9-BADF-8CDD9B158E91}" srcId="{E59B937B-430C-4170-A2B2-79665810890E}" destId="{6429A3DE-BB1B-444D-AAF9-A9AEA97E5964}" srcOrd="0" destOrd="0" parTransId="{73FDB90D-DDB3-4D96-867F-19B287BB286A}" sibTransId="{AB0BF37F-E61C-4E64-9C63-21E6294FC436}"/>
    <dgm:cxn modelId="{0D932C27-134A-4493-8C45-4C9B59553EEC}" type="presOf" srcId="{EF41D048-67D7-4437-8D9F-A42A1A62CEA1}" destId="{4335D580-84FD-42C9-9699-A03518DB185F}" srcOrd="0" destOrd="0" presId="urn:microsoft.com/office/officeart/2005/8/layout/hProcess4"/>
    <dgm:cxn modelId="{8A4A312A-08D3-45A2-A737-2925B5E0A569}" type="presOf" srcId="{7C025E97-D457-4944-93C8-1757D2946E31}" destId="{59BFEB76-6084-4A14-8DE2-3D0DDB82EEBA}" srcOrd="1" destOrd="2" presId="urn:microsoft.com/office/officeart/2005/8/layout/hProcess4"/>
    <dgm:cxn modelId="{BFB2842B-FB16-43A0-9205-DC9359E6DCDB}" type="presOf" srcId="{7D4168F8-4959-455D-8993-B9635309B416}" destId="{8FF34D1E-D2E4-47E1-9DF3-8C85D3F9D67E}" srcOrd="0" destOrd="3" presId="urn:microsoft.com/office/officeart/2005/8/layout/hProcess4"/>
    <dgm:cxn modelId="{B4CB0132-008C-4BB8-A73B-C67AB11FBA22}" type="presOf" srcId="{7C025E97-D457-4944-93C8-1757D2946E31}" destId="{8FF34D1E-D2E4-47E1-9DF3-8C85D3F9D67E}" srcOrd="0" destOrd="2" presId="urn:microsoft.com/office/officeart/2005/8/layout/hProcess4"/>
    <dgm:cxn modelId="{9AC85835-8507-43BB-ADDD-7D9EBA3B0294}" type="presOf" srcId="{266A3884-2B82-49D7-9FB5-F55753A0C84D}" destId="{508A4843-768A-471E-A5DB-FE3CE6067384}" srcOrd="1" destOrd="3" presId="urn:microsoft.com/office/officeart/2005/8/layout/hProcess4"/>
    <dgm:cxn modelId="{F9450937-C48F-4537-875D-6C4E98C4489E}" type="presOf" srcId="{B5511B6E-5A1C-4A59-9A31-67F0DBE34D5C}" destId="{3438E528-0313-4DDC-8FC9-EE8BEC0C53C0}" srcOrd="1" destOrd="2" presId="urn:microsoft.com/office/officeart/2005/8/layout/hProcess4"/>
    <dgm:cxn modelId="{AE3BA33C-14F2-42C6-81F2-996DA044D89B}" type="presOf" srcId="{9F15B0C5-89E6-4C2B-8050-4E1AA16D6251}" destId="{C6853D48-8EEC-49F7-B967-ED96FD8F610B}" srcOrd="0" destOrd="2" presId="urn:microsoft.com/office/officeart/2005/8/layout/hProcess4"/>
    <dgm:cxn modelId="{2AD2013E-0D05-427B-9210-124E2A8A64F3}" type="presOf" srcId="{584D636D-8D60-4D18-ABA0-5D6BFD24048C}" destId="{E83EA6F2-BC35-4693-8117-9ED79EB897A1}" srcOrd="0" destOrd="0" presId="urn:microsoft.com/office/officeart/2005/8/layout/hProcess4"/>
    <dgm:cxn modelId="{F8918361-86B8-4F70-898D-1CE8B7E49F2D}" srcId="{E59B937B-430C-4170-A2B2-79665810890E}" destId="{A13F11D1-BAB5-4ABC-BF1B-73FCE0EC7FA3}" srcOrd="4" destOrd="0" parTransId="{F22C255F-9BDE-4FBF-A215-3053D12916DE}" sibTransId="{68506D8B-6DCF-435F-B6C0-9A5A33487EA1}"/>
    <dgm:cxn modelId="{B510E865-6BE0-4A0F-8C19-F29C47BE627B}" srcId="{E2C1AE74-1765-422C-802E-9AA801B3CC6B}" destId="{77000890-5A91-484E-9AD5-DB11ECA870E5}" srcOrd="4" destOrd="0" parTransId="{1BF810C0-7EF2-49B9-BCC9-29818A33A900}" sibTransId="{1633FFEF-40EA-4EC5-8909-7EF785F1F781}"/>
    <dgm:cxn modelId="{7BBCF845-1ED6-4C28-87B4-FD9404A979F9}" type="presOf" srcId="{E59B937B-430C-4170-A2B2-79665810890E}" destId="{CD3A858B-212B-4B0B-9879-282A1FBCAE0A}" srcOrd="0" destOrd="0" presId="urn:microsoft.com/office/officeart/2005/8/layout/hProcess4"/>
    <dgm:cxn modelId="{EEE4036B-CAA6-4D4B-95A4-627D49617641}" type="presOf" srcId="{3E45859A-E96C-4F15-9D7C-BA7C180CCEFD}" destId="{F5276A33-6429-4DEC-97C6-97BAE79B1AAB}" srcOrd="1" destOrd="1" presId="urn:microsoft.com/office/officeart/2005/8/layout/hProcess4"/>
    <dgm:cxn modelId="{2CA7874B-9B09-4C66-B1CB-1C5B76970EAB}" type="presOf" srcId="{81BCDD9B-C98C-4434-942E-561E858EB8D5}" destId="{508A4843-768A-471E-A5DB-FE3CE6067384}" srcOrd="1" destOrd="0" presId="urn:microsoft.com/office/officeart/2005/8/layout/hProcess4"/>
    <dgm:cxn modelId="{EC44A94C-480B-4BFA-A545-17007963FC57}" type="presOf" srcId="{A8EC1FF4-756E-4253-ACC6-0EF29E5E4B31}" destId="{C6853D48-8EEC-49F7-B967-ED96FD8F610B}" srcOrd="0" destOrd="3" presId="urn:microsoft.com/office/officeart/2005/8/layout/hProcess4"/>
    <dgm:cxn modelId="{A60F3B6E-8D44-4219-ACC3-B0157F6BC2BD}" srcId="{584D636D-8D60-4D18-ABA0-5D6BFD24048C}" destId="{81BCDD9B-C98C-4434-942E-561E858EB8D5}" srcOrd="0" destOrd="0" parTransId="{399CD956-B720-4C7C-B7D5-92F04C7AF660}" sibTransId="{438203B3-E759-47F1-9856-8AA0CEA478A3}"/>
    <dgm:cxn modelId="{D422D96E-9BA3-4F12-A87B-44B89B713A96}" srcId="{E2C1AE74-1765-422C-802E-9AA801B3CC6B}" destId="{676EBBFB-4A3C-46D0-A19D-9B68E14AE9D9}" srcOrd="3" destOrd="0" parTransId="{0756C193-038F-447A-B474-E669B555CB05}" sibTransId="{634E2D22-BD3E-4C2B-BA91-2C39A25F57AD}"/>
    <dgm:cxn modelId="{F9321A70-B7F6-4818-9FEC-67373AC84B1A}" type="presOf" srcId="{E09F4FA8-7EB6-4DE9-B60A-EF00CF9B88AF}" destId="{508A4843-768A-471E-A5DB-FE3CE6067384}" srcOrd="1" destOrd="1" presId="urn:microsoft.com/office/officeart/2005/8/layout/hProcess4"/>
    <dgm:cxn modelId="{4C435670-F123-4AB5-BF87-F89D4C3D614C}" srcId="{E2C1AE74-1765-422C-802E-9AA801B3CC6B}" destId="{05AA0400-3D84-4944-B53F-F06D644238B5}" srcOrd="6" destOrd="0" parTransId="{B6385395-F701-4B25-BF0C-99892F27C83D}" sibTransId="{7CFFBBF8-6708-4241-8FF2-C980FFA0B07F}"/>
    <dgm:cxn modelId="{BE071973-0C35-47A7-89AD-897B85388E76}" srcId="{E2C1AE74-1765-422C-802E-9AA801B3CC6B}" destId="{7BC27C0C-84DE-4C05-90F4-37B027D39610}" srcOrd="0" destOrd="0" parTransId="{590C34DF-9DF5-4D7E-8D58-24989AB94879}" sibTransId="{A756A03B-7453-4589-90AC-3DA7F1C95DE3}"/>
    <dgm:cxn modelId="{CFCBA774-EBE8-4DFD-9317-4C2748B70402}" type="presOf" srcId="{05AA0400-3D84-4944-B53F-F06D644238B5}" destId="{3438E528-0313-4DDC-8FC9-EE8BEC0C53C0}" srcOrd="1" destOrd="6" presId="urn:microsoft.com/office/officeart/2005/8/layout/hProcess4"/>
    <dgm:cxn modelId="{CBD62D75-A980-4416-B26B-A5C35DBC39AF}" type="presOf" srcId="{9F15B0C5-89E6-4C2B-8050-4E1AA16D6251}" destId="{72F98D74-303A-4510-8827-122397AEA5CF}" srcOrd="1" destOrd="2" presId="urn:microsoft.com/office/officeart/2005/8/layout/hProcess4"/>
    <dgm:cxn modelId="{2F506175-1483-4134-AEA8-BB9A29A1FFE4}" type="presOf" srcId="{05B04FF9-A4CF-4B60-BE05-D23DC7F375BB}" destId="{508A4843-768A-471E-A5DB-FE3CE6067384}" srcOrd="1" destOrd="4" presId="urn:microsoft.com/office/officeart/2005/8/layout/hProcess4"/>
    <dgm:cxn modelId="{811C3777-9B3E-4596-889F-87473190394B}" type="presOf" srcId="{2BD0DD64-68C6-4C06-8FA8-5C029AF8D022}" destId="{8FF34D1E-D2E4-47E1-9DF3-8C85D3F9D67E}" srcOrd="0" destOrd="1" presId="urn:microsoft.com/office/officeart/2005/8/layout/hProcess4"/>
    <dgm:cxn modelId="{5B687678-B916-4320-BB0E-2F970B913492}" srcId="{E09F4FA8-7EB6-4DE9-B60A-EF00CF9B88AF}" destId="{05B04FF9-A4CF-4B60-BE05-D23DC7F375BB}" srcOrd="2" destOrd="0" parTransId="{C4DF2397-C09B-4345-B683-EE02917C24E8}" sibTransId="{8DA6193E-D8B2-4A4D-A759-D1EADE73EC49}"/>
    <dgm:cxn modelId="{5F821D59-6F16-4AE4-8F67-8F136073CCE5}" srcId="{CCA30CE6-125E-4811-8626-090E1646C7D3}" destId="{C87C9706-ECAD-481E-A8AF-ADE6A19BA612}" srcOrd="0" destOrd="0" parTransId="{BCE14E2F-EBB3-4682-B77A-5CF5923CCB11}" sibTransId="{888C9716-987E-45CA-8CA2-59F7D7C7D7CB}"/>
    <dgm:cxn modelId="{168D537B-E531-478F-ACF3-0B6C4D3E198D}" srcId="{EA67E3BE-D99E-4E13-99B9-81BC75208BDA}" destId="{3E45859A-E96C-4F15-9D7C-BA7C180CCEFD}" srcOrd="1" destOrd="0" parTransId="{D122F3CA-6CC6-4897-914F-909AC0F95EFD}" sibTransId="{74F3AD1F-689D-4512-AA73-648AADBF3CE1}"/>
    <dgm:cxn modelId="{4BFDD97C-FEE5-4FB1-ADB6-3EDADF6790AE}" type="presOf" srcId="{55428C9F-5B45-4C93-9D40-DB937F00317A}" destId="{C6853D48-8EEC-49F7-B967-ED96FD8F610B}" srcOrd="0" destOrd="1" presId="urn:microsoft.com/office/officeart/2005/8/layout/hProcess4"/>
    <dgm:cxn modelId="{9622E37D-4BCD-4CE9-8C86-225BA7C24E5B}" srcId="{E09F4FA8-7EB6-4DE9-B60A-EF00CF9B88AF}" destId="{4BFDAE08-A0F9-429B-BD45-1B47735A0FD8}" srcOrd="0" destOrd="0" parTransId="{AF8C1517-B40B-4BFB-9116-E1FF8288E946}" sibTransId="{7312662D-3C6C-402A-A395-3427CCAC0429}"/>
    <dgm:cxn modelId="{0C2C147E-9EA3-4641-9C9D-ACA82D61503F}" type="presOf" srcId="{A55A168E-D70B-4BBC-A0CD-6B8B4D4E49DA}" destId="{DD7719B5-71A7-4974-AF8C-84FBF24369BB}" srcOrd="0" destOrd="2" presId="urn:microsoft.com/office/officeart/2005/8/layout/hProcess4"/>
    <dgm:cxn modelId="{249C147F-8C70-4D55-8A74-8479717A56C9}" srcId="{E59B937B-430C-4170-A2B2-79665810890E}" destId="{7D4168F8-4959-455D-8993-B9635309B416}" srcOrd="3" destOrd="0" parTransId="{539D507D-C33E-40CB-A9B3-DA191A06FBBF}" sibTransId="{A352CC59-AAA6-4C66-A081-9F9ACFFEA627}"/>
    <dgm:cxn modelId="{14A77B7F-446E-468E-9542-BD8939E8AB45}" srcId="{CCA30CE6-125E-4811-8626-090E1646C7D3}" destId="{5555FD58-91A7-49F5-AEDB-355A494DEBC6}" srcOrd="5" destOrd="0" parTransId="{A7001141-8F2F-4EC4-8A32-C06147E0F3FC}" sibTransId="{9C96D0B7-82E5-4E2E-9871-34ECFA4D1505}"/>
    <dgm:cxn modelId="{CF9C9780-2807-4ACA-A6B6-A1C797A66034}" type="presOf" srcId="{CCA30CE6-125E-4811-8626-090E1646C7D3}" destId="{C4994FD2-996A-4BB1-A35B-5E98CC0E58E8}" srcOrd="0" destOrd="0" presId="urn:microsoft.com/office/officeart/2005/8/layout/hProcess4"/>
    <dgm:cxn modelId="{4B9DF383-6793-40DF-8753-3C3E7AED87F5}" srcId="{E59B937B-430C-4170-A2B2-79665810890E}" destId="{2BD0DD64-68C6-4C06-8FA8-5C029AF8D022}" srcOrd="1" destOrd="0" parTransId="{F8F6F4A4-5918-4FE1-9002-91EF28FFCE50}" sibTransId="{0AD3FBC8-5D20-4D67-B8C8-AF05D7DFDC8E}"/>
    <dgm:cxn modelId="{91601087-8A81-4A92-B590-4308FEE4614C}" type="presOf" srcId="{05AA0400-3D84-4944-B53F-F06D644238B5}" destId="{AA107768-01FB-4B7E-B4A7-CF815814E715}" srcOrd="0" destOrd="6" presId="urn:microsoft.com/office/officeart/2005/8/layout/hProcess4"/>
    <dgm:cxn modelId="{4A454688-6213-4BFA-9D79-CC86E7E2CDE6}" type="presOf" srcId="{77000890-5A91-484E-9AD5-DB11ECA870E5}" destId="{3438E528-0313-4DDC-8FC9-EE8BEC0C53C0}" srcOrd="1" destOrd="4" presId="urn:microsoft.com/office/officeart/2005/8/layout/hProcess4"/>
    <dgm:cxn modelId="{CC98E48A-A5D8-4888-9DE7-ACEDF674A65E}" srcId="{AA6E2141-7D86-4D26-A207-D51B8750E48F}" destId="{E59B937B-430C-4170-A2B2-79665810890E}" srcOrd="4" destOrd="0" parTransId="{6A3D2377-88C7-4B26-AE50-B5E0102903BA}" sibTransId="{D423C6D7-36A3-4095-8588-0A4AF5BD7FEB}"/>
    <dgm:cxn modelId="{3E9B6B8C-FB0B-4FCA-968B-5D6914D8579C}" type="presOf" srcId="{5555FD58-91A7-49F5-AEDB-355A494DEBC6}" destId="{72F98D74-303A-4510-8827-122397AEA5CF}" srcOrd="1" destOrd="5" presId="urn:microsoft.com/office/officeart/2005/8/layout/hProcess4"/>
    <dgm:cxn modelId="{0FED8993-53AA-403B-8834-B561F732CA1D}" srcId="{CCA30CE6-125E-4811-8626-090E1646C7D3}" destId="{9F15B0C5-89E6-4C2B-8050-4E1AA16D6251}" srcOrd="2" destOrd="0" parTransId="{7FAC2BBE-5AB3-4E0D-A0C1-7241399565E9}" sibTransId="{072C6005-E38A-4BA8-A398-2255B2D36BDC}"/>
    <dgm:cxn modelId="{14694197-F5E8-4B5A-84F3-98EB6A0749E9}" type="presOf" srcId="{266A3884-2B82-49D7-9FB5-F55753A0C84D}" destId="{DF228D85-E655-489B-B925-C7DD1F2AF375}" srcOrd="0" destOrd="3" presId="urn:microsoft.com/office/officeart/2005/8/layout/hProcess4"/>
    <dgm:cxn modelId="{B05EFB9F-818C-46C0-BEFA-518964A29C9A}" type="presOf" srcId="{05B04FF9-A4CF-4B60-BE05-D23DC7F375BB}" destId="{DF228D85-E655-489B-B925-C7DD1F2AF375}" srcOrd="0" destOrd="4" presId="urn:microsoft.com/office/officeart/2005/8/layout/hProcess4"/>
    <dgm:cxn modelId="{096925A4-7E01-4D75-9435-64DF577F5527}" type="presOf" srcId="{5555FD58-91A7-49F5-AEDB-355A494DEBC6}" destId="{C6853D48-8EEC-49F7-B967-ED96FD8F610B}" srcOrd="0" destOrd="5" presId="urn:microsoft.com/office/officeart/2005/8/layout/hProcess4"/>
    <dgm:cxn modelId="{C42471A5-7CC8-44E9-BB80-588773E7B7D1}" type="presOf" srcId="{A8EC1FF4-756E-4253-ACC6-0EF29E5E4B31}" destId="{72F98D74-303A-4510-8827-122397AEA5CF}" srcOrd="1" destOrd="3" presId="urn:microsoft.com/office/officeart/2005/8/layout/hProcess4"/>
    <dgm:cxn modelId="{AD47EAA5-AFEB-43DB-B934-6432A705145F}" type="presOf" srcId="{EA67E3BE-D99E-4E13-99B9-81BC75208BDA}" destId="{A5D6AA6D-8238-40E2-A794-05291F099DDA}" srcOrd="0" destOrd="0" presId="urn:microsoft.com/office/officeart/2005/8/layout/hProcess4"/>
    <dgm:cxn modelId="{915801A6-F952-45DE-927A-7510D82FF18B}" type="presOf" srcId="{BEC01D28-C90C-40E3-B316-CBC52BA1CAD5}" destId="{F5276A33-6429-4DEC-97C6-97BAE79B1AAB}" srcOrd="1" destOrd="0" presId="urn:microsoft.com/office/officeart/2005/8/layout/hProcess4"/>
    <dgm:cxn modelId="{4994C4A9-B89B-46C4-92C8-B26C360BEE40}" type="presOf" srcId="{676EBBFB-4A3C-46D0-A19D-9B68E14AE9D9}" destId="{3438E528-0313-4DDC-8FC9-EE8BEC0C53C0}" srcOrd="1" destOrd="3" presId="urn:microsoft.com/office/officeart/2005/8/layout/hProcess4"/>
    <dgm:cxn modelId="{0B0F81AB-DCBF-434D-AAC4-FB4D9E395369}" srcId="{AA6E2141-7D86-4D26-A207-D51B8750E48F}" destId="{E2C1AE74-1765-422C-802E-9AA801B3CC6B}" srcOrd="1" destOrd="0" parTransId="{A18E730A-6359-4894-BC5C-07376BF31B33}" sibTransId="{EF41D048-67D7-4437-8D9F-A42A1A62CEA1}"/>
    <dgm:cxn modelId="{46B924AC-4E97-436D-B8D6-1FD57E5C0A73}" type="presOf" srcId="{4BFDAE08-A0F9-429B-BD45-1B47735A0FD8}" destId="{DF228D85-E655-489B-B925-C7DD1F2AF375}" srcOrd="0" destOrd="2" presId="urn:microsoft.com/office/officeart/2005/8/layout/hProcess4"/>
    <dgm:cxn modelId="{0C0D7BB1-49BD-478B-88C0-8DF85C18E2B1}" srcId="{584D636D-8D60-4D18-ABA0-5D6BFD24048C}" destId="{E09F4FA8-7EB6-4DE9-B60A-EF00CF9B88AF}" srcOrd="1" destOrd="0" parTransId="{AE641819-1235-400A-BFEA-BB587773F03A}" sibTransId="{B6C866B0-E911-460D-B004-187357D18A61}"/>
    <dgm:cxn modelId="{E72A4CBE-3A37-4AB1-8234-EB464FA2C948}" srcId="{AA6E2141-7D86-4D26-A207-D51B8750E48F}" destId="{584D636D-8D60-4D18-ABA0-5D6BFD24048C}" srcOrd="2" destOrd="0" parTransId="{400381D5-C62C-4D64-92B0-87C4A1FF3192}" sibTransId="{9B0BEF5A-378F-4E28-A2AD-DE4C0A622E2A}"/>
    <dgm:cxn modelId="{1CD089C5-2BFA-494C-95DD-9C00A7EED49B}" type="presOf" srcId="{7BC27C0C-84DE-4C05-90F4-37B027D39610}" destId="{AA107768-01FB-4B7E-B4A7-CF815814E715}" srcOrd="0" destOrd="0" presId="urn:microsoft.com/office/officeart/2005/8/layout/hProcess4"/>
    <dgm:cxn modelId="{E9D1BCC7-A2C5-4BA8-B5F9-4C1BB2CE535F}" type="presOf" srcId="{F294FB20-1471-4997-846A-68D5027AFE49}" destId="{C6853D48-8EEC-49F7-B967-ED96FD8F610B}" srcOrd="0" destOrd="4" presId="urn:microsoft.com/office/officeart/2005/8/layout/hProcess4"/>
    <dgm:cxn modelId="{45826FC9-166A-4655-B99F-79B59F765429}" type="presOf" srcId="{334A11B0-89DF-4343-91EA-2164FBD776FF}" destId="{3438E528-0313-4DDC-8FC9-EE8BEC0C53C0}" srcOrd="1" destOrd="1" presId="urn:microsoft.com/office/officeart/2005/8/layout/hProcess4"/>
    <dgm:cxn modelId="{D3452FCD-A0FB-41B4-AED7-039692D865BF}" type="presOf" srcId="{AA6E2141-7D86-4D26-A207-D51B8750E48F}" destId="{0D283A89-E417-4A8A-BE84-2AEAF2FB09A5}" srcOrd="0" destOrd="0" presId="urn:microsoft.com/office/officeart/2005/8/layout/hProcess4"/>
    <dgm:cxn modelId="{CE6870D2-910D-46E6-AB84-179D5A306BF0}" type="presOf" srcId="{2BD0DD64-68C6-4C06-8FA8-5C029AF8D022}" destId="{59BFEB76-6084-4A14-8DE2-3D0DDB82EEBA}" srcOrd="1" destOrd="1" presId="urn:microsoft.com/office/officeart/2005/8/layout/hProcess4"/>
    <dgm:cxn modelId="{053609D3-9E6E-483B-AF07-E9C7F8091949}" type="presOf" srcId="{F294FB20-1471-4997-846A-68D5027AFE49}" destId="{72F98D74-303A-4510-8827-122397AEA5CF}" srcOrd="1" destOrd="4" presId="urn:microsoft.com/office/officeart/2005/8/layout/hProcess4"/>
    <dgm:cxn modelId="{437F12D4-4C55-42FC-913C-1278922B25E2}" srcId="{EA67E3BE-D99E-4E13-99B9-81BC75208BDA}" destId="{BEC01D28-C90C-40E3-B316-CBC52BA1CAD5}" srcOrd="0" destOrd="0" parTransId="{6CEDA2D6-24DE-4E63-A8B6-53DDB82B5146}" sibTransId="{E5E8EBC6-7A73-4E8B-8E55-2F6296097DE1}"/>
    <dgm:cxn modelId="{0FA132D4-B9B9-4A1D-AA10-73BC5F68313A}" type="presOf" srcId="{877601FC-4012-489F-B173-32EA3F1BA178}" destId="{8F343BBD-4DCD-4F4D-8A19-1724C744DA3E}" srcOrd="0" destOrd="0" presId="urn:microsoft.com/office/officeart/2005/8/layout/hProcess4"/>
    <dgm:cxn modelId="{E0957ADB-DCB8-4EB8-BBE5-625194648619}" type="presOf" srcId="{77000890-5A91-484E-9AD5-DB11ECA870E5}" destId="{AA107768-01FB-4B7E-B4A7-CF815814E715}" srcOrd="0" destOrd="4" presId="urn:microsoft.com/office/officeart/2005/8/layout/hProcess4"/>
    <dgm:cxn modelId="{ABD562DE-26EF-455F-8B31-74AFF7A76C72}" srcId="{AA6E2141-7D86-4D26-A207-D51B8750E48F}" destId="{EA67E3BE-D99E-4E13-99B9-81BC75208BDA}" srcOrd="3" destOrd="0" parTransId="{C064DAE1-26C1-4DE9-B814-5C0A57F9AC1C}" sibTransId="{877601FC-4012-489F-B173-32EA3F1BA178}"/>
    <dgm:cxn modelId="{54F6DDDE-34FA-46EF-875B-DED8554D39F8}" type="presOf" srcId="{334A11B0-89DF-4343-91EA-2164FBD776FF}" destId="{AA107768-01FB-4B7E-B4A7-CF815814E715}" srcOrd="0" destOrd="1" presId="urn:microsoft.com/office/officeart/2005/8/layout/hProcess4"/>
    <dgm:cxn modelId="{619C94E2-B9F2-4AF7-984E-9B6B14E74F63}" srcId="{CCA30CE6-125E-4811-8626-090E1646C7D3}" destId="{F294FB20-1471-4997-846A-68D5027AFE49}" srcOrd="4" destOrd="0" parTransId="{7815E767-78B9-4AF7-876A-81F54E12ECD2}" sibTransId="{F5CA0965-760D-4870-AA65-D6DFC3F76B96}"/>
    <dgm:cxn modelId="{0AF798E2-FA70-477C-BF0C-A7D12E1D50EC}" srcId="{E2C1AE74-1765-422C-802E-9AA801B3CC6B}" destId="{B5511B6E-5A1C-4A59-9A31-67F0DBE34D5C}" srcOrd="2" destOrd="0" parTransId="{4AC50D45-A4D8-47BF-A3B3-2AA0732DAAF7}" sibTransId="{3823BAF7-5107-45A7-84C5-E2CCE6C1981C}"/>
    <dgm:cxn modelId="{9783F1E3-F7AC-46C5-92EA-2A9E43D4C592}" type="presOf" srcId="{9B0BEF5A-378F-4E28-A2AD-DE4C0A622E2A}" destId="{36DB9A86-C64C-4C91-B08B-DE872A7B650D}" srcOrd="0" destOrd="0" presId="urn:microsoft.com/office/officeart/2005/8/layout/hProcess4"/>
    <dgm:cxn modelId="{356F14E6-25DA-4BAE-87EC-41D0AD11AC62}" type="presOf" srcId="{55428C9F-5B45-4C93-9D40-DB937F00317A}" destId="{72F98D74-303A-4510-8827-122397AEA5CF}" srcOrd="1" destOrd="1" presId="urn:microsoft.com/office/officeart/2005/8/layout/hProcess4"/>
    <dgm:cxn modelId="{7F9C35EA-0E49-4419-B9A9-8A9875839C7F}" type="presOf" srcId="{6686C2F8-6005-4116-B2FB-3C8C66A35E90}" destId="{3438E528-0313-4DDC-8FC9-EE8BEC0C53C0}" srcOrd="1" destOrd="5" presId="urn:microsoft.com/office/officeart/2005/8/layout/hProcess4"/>
    <dgm:cxn modelId="{CA5F39EA-7615-4CD9-A2E0-C8FBC3393E00}" type="presOf" srcId="{C87C9706-ECAD-481E-A8AF-ADE6A19BA612}" destId="{C6853D48-8EEC-49F7-B967-ED96FD8F610B}" srcOrd="0" destOrd="0" presId="urn:microsoft.com/office/officeart/2005/8/layout/hProcess4"/>
    <dgm:cxn modelId="{B2CA7CEB-BCD3-440F-9A34-3C9689929DB2}" type="presOf" srcId="{A13F11D1-BAB5-4ABC-BF1B-73FCE0EC7FA3}" destId="{8FF34D1E-D2E4-47E1-9DF3-8C85D3F9D67E}" srcOrd="0" destOrd="4" presId="urn:microsoft.com/office/officeart/2005/8/layout/hProcess4"/>
    <dgm:cxn modelId="{E81A3AEC-A269-4F79-983B-C000EB932630}" type="presOf" srcId="{6429A3DE-BB1B-444D-AAF9-A9AEA97E5964}" destId="{8FF34D1E-D2E4-47E1-9DF3-8C85D3F9D67E}" srcOrd="0" destOrd="0" presId="urn:microsoft.com/office/officeart/2005/8/layout/hProcess4"/>
    <dgm:cxn modelId="{D93916EF-AA13-446E-BBD8-EF53B40D0641}" srcId="{AA6E2141-7D86-4D26-A207-D51B8750E48F}" destId="{CCA30CE6-125E-4811-8626-090E1646C7D3}" srcOrd="0" destOrd="0" parTransId="{DF77E4C6-C7F8-4428-910E-80E6AA1405CE}" sibTransId="{880099C1-4E29-428E-BFA2-CEC18CF0D4A6}"/>
    <dgm:cxn modelId="{D063C8EF-DF90-43ED-9729-D4E1B70F919A}" type="presOf" srcId="{E09F4FA8-7EB6-4DE9-B60A-EF00CF9B88AF}" destId="{DF228D85-E655-489B-B925-C7DD1F2AF375}" srcOrd="0" destOrd="1" presId="urn:microsoft.com/office/officeart/2005/8/layout/hProcess4"/>
    <dgm:cxn modelId="{C93818F5-5303-4048-867F-B1BC31E03D10}" type="presOf" srcId="{5D25F71A-D1C0-419E-B3DD-9509F1966FCE}" destId="{C6853D48-8EEC-49F7-B967-ED96FD8F610B}" srcOrd="0" destOrd="6" presId="urn:microsoft.com/office/officeart/2005/8/layout/hProcess4"/>
    <dgm:cxn modelId="{747FB2F5-B5BA-4C45-867C-2E41D0D27CC1}" srcId="{CCA30CE6-125E-4811-8626-090E1646C7D3}" destId="{5D25F71A-D1C0-419E-B3DD-9509F1966FCE}" srcOrd="6" destOrd="0" parTransId="{70D05912-A224-45B3-84CE-A720FB58A1C2}" sibTransId="{B16ABD20-D6C5-446F-957C-5358EE19D494}"/>
    <dgm:cxn modelId="{AB12D1F5-F9E8-47CA-ADD0-6D195D4F3308}" type="presOf" srcId="{3E45859A-E96C-4F15-9D7C-BA7C180CCEFD}" destId="{DD7719B5-71A7-4974-AF8C-84FBF24369BB}" srcOrd="0" destOrd="1" presId="urn:microsoft.com/office/officeart/2005/8/layout/hProcess4"/>
    <dgm:cxn modelId="{414C39F6-049C-477F-96B4-87CA3546EFB2}" type="presOf" srcId="{95A2B670-59AB-4E25-AE92-1AF839ECBD63}" destId="{DD7719B5-71A7-4974-AF8C-84FBF24369BB}" srcOrd="0" destOrd="3" presId="urn:microsoft.com/office/officeart/2005/8/layout/hProcess4"/>
    <dgm:cxn modelId="{946EB0F7-CEC4-439C-B3B1-A2B5F88B8297}" srcId="{EA67E3BE-D99E-4E13-99B9-81BC75208BDA}" destId="{95A2B670-59AB-4E25-AE92-1AF839ECBD63}" srcOrd="3" destOrd="0" parTransId="{ECD82E55-DA2A-4B3E-A8D0-CBC802AFDF68}" sibTransId="{192E58F3-BAC2-4B67-970B-1A063EAE5F28}"/>
    <dgm:cxn modelId="{529BFAF7-A55F-46BA-8659-99A50A5F0207}" type="presOf" srcId="{7D4168F8-4959-455D-8993-B9635309B416}" destId="{59BFEB76-6084-4A14-8DE2-3D0DDB82EEBA}" srcOrd="1" destOrd="3" presId="urn:microsoft.com/office/officeart/2005/8/layout/hProcess4"/>
    <dgm:cxn modelId="{A9BA65F9-C767-421F-A168-15FDF7A4C691}" type="presOf" srcId="{BEC01D28-C90C-40E3-B316-CBC52BA1CAD5}" destId="{DD7719B5-71A7-4974-AF8C-84FBF24369BB}" srcOrd="0" destOrd="0" presId="urn:microsoft.com/office/officeart/2005/8/layout/hProcess4"/>
    <dgm:cxn modelId="{1AD1B3FA-6DD0-41D3-A933-36CBED069E93}" type="presOf" srcId="{676EBBFB-4A3C-46D0-A19D-9B68E14AE9D9}" destId="{AA107768-01FB-4B7E-B4A7-CF815814E715}" srcOrd="0" destOrd="3" presId="urn:microsoft.com/office/officeart/2005/8/layout/hProcess4"/>
    <dgm:cxn modelId="{6D2A2B95-9593-4530-9585-AF68E6D0C282}" type="presParOf" srcId="{0D283A89-E417-4A8A-BE84-2AEAF2FB09A5}" destId="{2F4F0ABC-EF87-4258-A2AD-3F42A1A19762}" srcOrd="0" destOrd="0" presId="urn:microsoft.com/office/officeart/2005/8/layout/hProcess4"/>
    <dgm:cxn modelId="{C203FB40-F6A7-4925-85CF-B739CAD69C54}" type="presParOf" srcId="{0D283A89-E417-4A8A-BE84-2AEAF2FB09A5}" destId="{07C4318D-CED2-44EE-9567-D22425102DB7}" srcOrd="1" destOrd="0" presId="urn:microsoft.com/office/officeart/2005/8/layout/hProcess4"/>
    <dgm:cxn modelId="{5F0145D3-0EC5-4B1D-A21B-B900D8B771B6}" type="presParOf" srcId="{0D283A89-E417-4A8A-BE84-2AEAF2FB09A5}" destId="{88385A50-D96D-4B48-B69E-0EC2E19C8618}" srcOrd="2" destOrd="0" presId="urn:microsoft.com/office/officeart/2005/8/layout/hProcess4"/>
    <dgm:cxn modelId="{8D883342-4FC6-4744-9A07-54D21D491C82}" type="presParOf" srcId="{88385A50-D96D-4B48-B69E-0EC2E19C8618}" destId="{0D4F9B17-891D-4B68-A48B-1201BC5F65BC}" srcOrd="0" destOrd="0" presId="urn:microsoft.com/office/officeart/2005/8/layout/hProcess4"/>
    <dgm:cxn modelId="{B5C3EEAA-2B43-4E92-AF68-EE0DC1FCCAA0}" type="presParOf" srcId="{0D4F9B17-891D-4B68-A48B-1201BC5F65BC}" destId="{332E44E8-0C54-4BCB-9CAF-49DB7494F296}" srcOrd="0" destOrd="0" presId="urn:microsoft.com/office/officeart/2005/8/layout/hProcess4"/>
    <dgm:cxn modelId="{4CCA1D97-7148-4314-A55C-4660BFAC0590}" type="presParOf" srcId="{0D4F9B17-891D-4B68-A48B-1201BC5F65BC}" destId="{C6853D48-8EEC-49F7-B967-ED96FD8F610B}" srcOrd="1" destOrd="0" presId="urn:microsoft.com/office/officeart/2005/8/layout/hProcess4"/>
    <dgm:cxn modelId="{988EDE2E-B065-41CF-B3A8-FBDFDD697B16}" type="presParOf" srcId="{0D4F9B17-891D-4B68-A48B-1201BC5F65BC}" destId="{72F98D74-303A-4510-8827-122397AEA5CF}" srcOrd="2" destOrd="0" presId="urn:microsoft.com/office/officeart/2005/8/layout/hProcess4"/>
    <dgm:cxn modelId="{79953886-DECB-4649-91DE-647C86262E4B}" type="presParOf" srcId="{0D4F9B17-891D-4B68-A48B-1201BC5F65BC}" destId="{C4994FD2-996A-4BB1-A35B-5E98CC0E58E8}" srcOrd="3" destOrd="0" presId="urn:microsoft.com/office/officeart/2005/8/layout/hProcess4"/>
    <dgm:cxn modelId="{09AA227A-A7DE-40BC-B566-DCDA3DB9B845}" type="presParOf" srcId="{0D4F9B17-891D-4B68-A48B-1201BC5F65BC}" destId="{9D149AE5-6AF1-46D1-9260-7C1F4A25AD45}" srcOrd="4" destOrd="0" presId="urn:microsoft.com/office/officeart/2005/8/layout/hProcess4"/>
    <dgm:cxn modelId="{A3095B1C-5489-4DB7-BE32-948158102E3A}" type="presParOf" srcId="{88385A50-D96D-4B48-B69E-0EC2E19C8618}" destId="{600057C0-90FC-4F13-AB33-0341327F6E7C}" srcOrd="1" destOrd="0" presId="urn:microsoft.com/office/officeart/2005/8/layout/hProcess4"/>
    <dgm:cxn modelId="{0CD942E9-3226-44A9-80F8-6237BDC18856}" type="presParOf" srcId="{88385A50-D96D-4B48-B69E-0EC2E19C8618}" destId="{287B7D86-F614-4A19-A206-E8589CD12F90}" srcOrd="2" destOrd="0" presId="urn:microsoft.com/office/officeart/2005/8/layout/hProcess4"/>
    <dgm:cxn modelId="{430D8A54-1C84-46D9-B001-4C3F91B3399F}" type="presParOf" srcId="{287B7D86-F614-4A19-A206-E8589CD12F90}" destId="{3FC8B52A-2613-4251-B7F4-169987613F68}" srcOrd="0" destOrd="0" presId="urn:microsoft.com/office/officeart/2005/8/layout/hProcess4"/>
    <dgm:cxn modelId="{E67868EA-D2AA-4A0F-8BE9-158E512AE25E}" type="presParOf" srcId="{287B7D86-F614-4A19-A206-E8589CD12F90}" destId="{AA107768-01FB-4B7E-B4A7-CF815814E715}" srcOrd="1" destOrd="0" presId="urn:microsoft.com/office/officeart/2005/8/layout/hProcess4"/>
    <dgm:cxn modelId="{BE42DF2E-5ACB-49E7-832B-EE91406BECD3}" type="presParOf" srcId="{287B7D86-F614-4A19-A206-E8589CD12F90}" destId="{3438E528-0313-4DDC-8FC9-EE8BEC0C53C0}" srcOrd="2" destOrd="0" presId="urn:microsoft.com/office/officeart/2005/8/layout/hProcess4"/>
    <dgm:cxn modelId="{75F9C562-89B0-4D27-996B-7EA7EE14B762}" type="presParOf" srcId="{287B7D86-F614-4A19-A206-E8589CD12F90}" destId="{D32DD301-36AD-4CA8-A7ED-159861CAF73D}" srcOrd="3" destOrd="0" presId="urn:microsoft.com/office/officeart/2005/8/layout/hProcess4"/>
    <dgm:cxn modelId="{956BF9F1-79B7-4459-BD5F-92B339382279}" type="presParOf" srcId="{287B7D86-F614-4A19-A206-E8589CD12F90}" destId="{87FDBF12-1D82-49E3-A713-DE676B045C69}" srcOrd="4" destOrd="0" presId="urn:microsoft.com/office/officeart/2005/8/layout/hProcess4"/>
    <dgm:cxn modelId="{80A55A70-BCBD-4FD6-8108-F3E5A19AEF09}" type="presParOf" srcId="{88385A50-D96D-4B48-B69E-0EC2E19C8618}" destId="{4335D580-84FD-42C9-9699-A03518DB185F}" srcOrd="3" destOrd="0" presId="urn:microsoft.com/office/officeart/2005/8/layout/hProcess4"/>
    <dgm:cxn modelId="{46C69C3E-97CF-411C-931F-1E4506735A59}" type="presParOf" srcId="{88385A50-D96D-4B48-B69E-0EC2E19C8618}" destId="{6D3C1790-C2CC-4380-9915-3AD2B4714698}" srcOrd="4" destOrd="0" presId="urn:microsoft.com/office/officeart/2005/8/layout/hProcess4"/>
    <dgm:cxn modelId="{F50226E8-591C-4E4D-A33B-472F9AF6F422}" type="presParOf" srcId="{6D3C1790-C2CC-4380-9915-3AD2B4714698}" destId="{9E6AEA60-A927-44BC-B33F-D0D7C88038E2}" srcOrd="0" destOrd="0" presId="urn:microsoft.com/office/officeart/2005/8/layout/hProcess4"/>
    <dgm:cxn modelId="{8AE12653-AD4B-46F3-A063-B9896883DADE}" type="presParOf" srcId="{6D3C1790-C2CC-4380-9915-3AD2B4714698}" destId="{DF228D85-E655-489B-B925-C7DD1F2AF375}" srcOrd="1" destOrd="0" presId="urn:microsoft.com/office/officeart/2005/8/layout/hProcess4"/>
    <dgm:cxn modelId="{9A25E8A3-396A-4A8C-9297-7BC63DA38244}" type="presParOf" srcId="{6D3C1790-C2CC-4380-9915-3AD2B4714698}" destId="{508A4843-768A-471E-A5DB-FE3CE6067384}" srcOrd="2" destOrd="0" presId="urn:microsoft.com/office/officeart/2005/8/layout/hProcess4"/>
    <dgm:cxn modelId="{FBEBC81B-9C5A-460A-91B2-78210C10B349}" type="presParOf" srcId="{6D3C1790-C2CC-4380-9915-3AD2B4714698}" destId="{E83EA6F2-BC35-4693-8117-9ED79EB897A1}" srcOrd="3" destOrd="0" presId="urn:microsoft.com/office/officeart/2005/8/layout/hProcess4"/>
    <dgm:cxn modelId="{F546279D-78BE-467D-8AFE-7126233B0121}" type="presParOf" srcId="{6D3C1790-C2CC-4380-9915-3AD2B4714698}" destId="{DE04973A-76C6-4926-8A16-958504F1AC76}" srcOrd="4" destOrd="0" presId="urn:microsoft.com/office/officeart/2005/8/layout/hProcess4"/>
    <dgm:cxn modelId="{B33987A2-82E1-4249-9CAD-1038A2D158D4}" type="presParOf" srcId="{88385A50-D96D-4B48-B69E-0EC2E19C8618}" destId="{36DB9A86-C64C-4C91-B08B-DE872A7B650D}" srcOrd="5" destOrd="0" presId="urn:microsoft.com/office/officeart/2005/8/layout/hProcess4"/>
    <dgm:cxn modelId="{6EED7CC7-DAFB-4B1B-A53A-D7A8EB0D657A}" type="presParOf" srcId="{88385A50-D96D-4B48-B69E-0EC2E19C8618}" destId="{C385E598-1A23-4D41-8353-FE340954C8BF}" srcOrd="6" destOrd="0" presId="urn:microsoft.com/office/officeart/2005/8/layout/hProcess4"/>
    <dgm:cxn modelId="{E281FEFA-D50A-4423-B56C-6B837ED450FF}" type="presParOf" srcId="{C385E598-1A23-4D41-8353-FE340954C8BF}" destId="{3530F644-8852-41B0-92F5-64074D0B0704}" srcOrd="0" destOrd="0" presId="urn:microsoft.com/office/officeart/2005/8/layout/hProcess4"/>
    <dgm:cxn modelId="{D167F6EB-6E53-470F-AF2D-76191808EAF0}" type="presParOf" srcId="{C385E598-1A23-4D41-8353-FE340954C8BF}" destId="{DD7719B5-71A7-4974-AF8C-84FBF24369BB}" srcOrd="1" destOrd="0" presId="urn:microsoft.com/office/officeart/2005/8/layout/hProcess4"/>
    <dgm:cxn modelId="{419370C6-EE55-47BE-8924-E81AB4A8AADA}" type="presParOf" srcId="{C385E598-1A23-4D41-8353-FE340954C8BF}" destId="{F5276A33-6429-4DEC-97C6-97BAE79B1AAB}" srcOrd="2" destOrd="0" presId="urn:microsoft.com/office/officeart/2005/8/layout/hProcess4"/>
    <dgm:cxn modelId="{47ED4643-546C-4A9D-BD26-79342778BC5F}" type="presParOf" srcId="{C385E598-1A23-4D41-8353-FE340954C8BF}" destId="{A5D6AA6D-8238-40E2-A794-05291F099DDA}" srcOrd="3" destOrd="0" presId="urn:microsoft.com/office/officeart/2005/8/layout/hProcess4"/>
    <dgm:cxn modelId="{C058554B-9753-4BDD-993A-3FB1B9569568}" type="presParOf" srcId="{C385E598-1A23-4D41-8353-FE340954C8BF}" destId="{5188BCD4-3120-4CCD-A2E1-21076DE2D1FD}" srcOrd="4" destOrd="0" presId="urn:microsoft.com/office/officeart/2005/8/layout/hProcess4"/>
    <dgm:cxn modelId="{0A6494FD-4766-469D-BA7C-96F7B6FD64AB}" type="presParOf" srcId="{88385A50-D96D-4B48-B69E-0EC2E19C8618}" destId="{8F343BBD-4DCD-4F4D-8A19-1724C744DA3E}" srcOrd="7" destOrd="0" presId="urn:microsoft.com/office/officeart/2005/8/layout/hProcess4"/>
    <dgm:cxn modelId="{C8B582F0-BCDA-496D-9065-D29C05B9FA4B}" type="presParOf" srcId="{88385A50-D96D-4B48-B69E-0EC2E19C8618}" destId="{28283EA5-3BE1-42A9-858C-198E46C9FB7F}" srcOrd="8" destOrd="0" presId="urn:microsoft.com/office/officeart/2005/8/layout/hProcess4"/>
    <dgm:cxn modelId="{8B941300-63A6-49C9-88CA-43284B91C14B}" type="presParOf" srcId="{28283EA5-3BE1-42A9-858C-198E46C9FB7F}" destId="{5BEACB8C-57C9-4837-891F-9AD1C8F1861B}" srcOrd="0" destOrd="0" presId="urn:microsoft.com/office/officeart/2005/8/layout/hProcess4"/>
    <dgm:cxn modelId="{3558471B-3434-4C5C-B043-C0135E02DA0E}" type="presParOf" srcId="{28283EA5-3BE1-42A9-858C-198E46C9FB7F}" destId="{8FF34D1E-D2E4-47E1-9DF3-8C85D3F9D67E}" srcOrd="1" destOrd="0" presId="urn:microsoft.com/office/officeart/2005/8/layout/hProcess4"/>
    <dgm:cxn modelId="{08977AC7-4158-4788-9553-EDA4CAE9C21F}" type="presParOf" srcId="{28283EA5-3BE1-42A9-858C-198E46C9FB7F}" destId="{59BFEB76-6084-4A14-8DE2-3D0DDB82EEBA}" srcOrd="2" destOrd="0" presId="urn:microsoft.com/office/officeart/2005/8/layout/hProcess4"/>
    <dgm:cxn modelId="{706C1BAD-2649-45CB-B2B6-F9CE36F2027B}" type="presParOf" srcId="{28283EA5-3BE1-42A9-858C-198E46C9FB7F}" destId="{CD3A858B-212B-4B0B-9879-282A1FBCAE0A}" srcOrd="3" destOrd="0" presId="urn:microsoft.com/office/officeart/2005/8/layout/hProcess4"/>
    <dgm:cxn modelId="{FCA6D397-FFA9-4573-A106-AF7B1B4B1CD0}" type="presParOf" srcId="{28283EA5-3BE1-42A9-858C-198E46C9FB7F}" destId="{DF087E18-BA12-4078-8D1D-9EEC7706FF5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6E2141-7D86-4D26-A207-D51B8750E48F}" type="doc">
      <dgm:prSet loTypeId="urn:microsoft.com/office/officeart/2005/8/layout/chevron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CCA30CE6-125E-4811-8626-090E1646C7D3}">
      <dgm:prSet phldrT="[Text]"/>
      <dgm:spPr/>
      <dgm:t>
        <a:bodyPr/>
        <a:lstStyle/>
        <a:p>
          <a:r>
            <a:rPr lang="en-US" dirty="0"/>
            <a:t>Prior</a:t>
          </a:r>
        </a:p>
      </dgm:t>
    </dgm:pt>
    <dgm:pt modelId="{DF77E4C6-C7F8-4428-910E-80E6AA1405CE}" type="parTrans" cxnId="{D93916EF-AA13-446E-BBD8-EF53B40D0641}">
      <dgm:prSet/>
      <dgm:spPr/>
      <dgm:t>
        <a:bodyPr/>
        <a:lstStyle/>
        <a:p>
          <a:endParaRPr lang="en-US"/>
        </a:p>
      </dgm:t>
    </dgm:pt>
    <dgm:pt modelId="{880099C1-4E29-428E-BFA2-CEC18CF0D4A6}" type="sibTrans" cxnId="{D93916EF-AA13-446E-BBD8-EF53B40D0641}">
      <dgm:prSet/>
      <dgm:spPr/>
      <dgm:t>
        <a:bodyPr/>
        <a:lstStyle/>
        <a:p>
          <a:endParaRPr lang="en-US"/>
        </a:p>
      </dgm:t>
    </dgm:pt>
    <dgm:pt modelId="{C87C9706-ECAD-481E-A8AF-ADE6A19BA612}">
      <dgm:prSet phldrT="[Text]" custT="1"/>
      <dgm:spPr/>
      <dgm:t>
        <a:bodyPr/>
        <a:lstStyle/>
        <a:p>
          <a:r>
            <a:rPr lang="en-US" sz="700" dirty="0"/>
            <a:t>Review and analysis of previous work completed in investigating inflation methodologies, drivers and applications thereof</a:t>
          </a:r>
        </a:p>
      </dgm:t>
    </dgm:pt>
    <dgm:pt modelId="{BCE14E2F-EBB3-4682-B77A-5CF5923CCB11}" type="parTrans" cxnId="{5F821D59-6F16-4AE4-8F67-8F136073CCE5}">
      <dgm:prSet/>
      <dgm:spPr/>
      <dgm:t>
        <a:bodyPr/>
        <a:lstStyle/>
        <a:p>
          <a:endParaRPr lang="en-US"/>
        </a:p>
      </dgm:t>
    </dgm:pt>
    <dgm:pt modelId="{888C9716-987E-45CA-8CA2-59F7D7C7D7CB}" type="sibTrans" cxnId="{5F821D59-6F16-4AE4-8F67-8F136073CCE5}">
      <dgm:prSet/>
      <dgm:spPr/>
      <dgm:t>
        <a:bodyPr/>
        <a:lstStyle/>
        <a:p>
          <a:endParaRPr lang="en-US"/>
        </a:p>
      </dgm:t>
    </dgm:pt>
    <dgm:pt modelId="{E2C1AE74-1765-422C-802E-9AA801B3CC6B}">
      <dgm:prSet phldrT="[Text]"/>
      <dgm:spPr/>
      <dgm:t>
        <a:bodyPr/>
        <a:lstStyle/>
        <a:p>
          <a:r>
            <a:rPr lang="en-US" dirty="0"/>
            <a:t>Current</a:t>
          </a:r>
        </a:p>
      </dgm:t>
    </dgm:pt>
    <dgm:pt modelId="{A18E730A-6359-4894-BC5C-07376BF31B33}" type="parTrans" cxnId="{0B0F81AB-DCBF-434D-AAC4-FB4D9E395369}">
      <dgm:prSet/>
      <dgm:spPr/>
      <dgm:t>
        <a:bodyPr/>
        <a:lstStyle/>
        <a:p>
          <a:endParaRPr lang="en-US"/>
        </a:p>
      </dgm:t>
    </dgm:pt>
    <dgm:pt modelId="{EF41D048-67D7-4437-8D9F-A42A1A62CEA1}" type="sibTrans" cxnId="{0B0F81AB-DCBF-434D-AAC4-FB4D9E395369}">
      <dgm:prSet/>
      <dgm:spPr/>
      <dgm:t>
        <a:bodyPr/>
        <a:lstStyle/>
        <a:p>
          <a:endParaRPr lang="en-US"/>
        </a:p>
      </dgm:t>
    </dgm:pt>
    <dgm:pt modelId="{7BC27C0C-84DE-4C05-90F4-37B027D39610}">
      <dgm:prSet phldrT="[Text]" custT="1"/>
      <dgm:spPr/>
      <dgm:t>
        <a:bodyPr/>
        <a:lstStyle/>
        <a:p>
          <a:r>
            <a:rPr lang="en-US" sz="700" dirty="0"/>
            <a:t>Uses of inflation in industry across Capital, Reserving, Pricing and Business Planning</a:t>
          </a:r>
        </a:p>
      </dgm:t>
    </dgm:pt>
    <dgm:pt modelId="{590C34DF-9DF5-4D7E-8D58-24989AB94879}" type="parTrans" cxnId="{BE071973-0C35-47A7-89AD-897B85388E76}">
      <dgm:prSet/>
      <dgm:spPr/>
      <dgm:t>
        <a:bodyPr/>
        <a:lstStyle/>
        <a:p>
          <a:endParaRPr lang="en-US"/>
        </a:p>
      </dgm:t>
    </dgm:pt>
    <dgm:pt modelId="{A756A03B-7453-4589-90AC-3DA7F1C95DE3}" type="sibTrans" cxnId="{BE071973-0C35-47A7-89AD-897B85388E76}">
      <dgm:prSet/>
      <dgm:spPr/>
      <dgm:t>
        <a:bodyPr/>
        <a:lstStyle/>
        <a:p>
          <a:endParaRPr lang="en-US"/>
        </a:p>
      </dgm:t>
    </dgm:pt>
    <dgm:pt modelId="{81BCDD9B-C98C-4434-942E-561E858EB8D5}">
      <dgm:prSet phldrT="[Text]" custT="1"/>
      <dgm:spPr/>
      <dgm:t>
        <a:bodyPr/>
        <a:lstStyle/>
        <a:p>
          <a:pPr marL="114300"/>
          <a:r>
            <a:rPr lang="en-US" sz="700" dirty="0"/>
            <a:t>Definition of claims inflation in all it’s potential uses, frequency, severity, step change – legislation, ENIDs</a:t>
          </a:r>
        </a:p>
      </dgm:t>
    </dgm:pt>
    <dgm:pt modelId="{399CD956-B720-4C7C-B7D5-92F04C7AF660}" type="parTrans" cxnId="{A60F3B6E-8D44-4219-ACC3-B0157F6BC2BD}">
      <dgm:prSet/>
      <dgm:spPr/>
      <dgm:t>
        <a:bodyPr/>
        <a:lstStyle/>
        <a:p>
          <a:endParaRPr lang="en-US"/>
        </a:p>
      </dgm:t>
    </dgm:pt>
    <dgm:pt modelId="{438203B3-E759-47F1-9856-8AA0CEA478A3}" type="sibTrans" cxnId="{A60F3B6E-8D44-4219-ACC3-B0157F6BC2BD}">
      <dgm:prSet/>
      <dgm:spPr/>
      <dgm:t>
        <a:bodyPr/>
        <a:lstStyle/>
        <a:p>
          <a:endParaRPr lang="en-US"/>
        </a:p>
      </dgm:t>
    </dgm:pt>
    <dgm:pt modelId="{EA67E3BE-D99E-4E13-99B9-81BC75208BDA}">
      <dgm:prSet/>
      <dgm:spPr/>
      <dgm:t>
        <a:bodyPr/>
        <a:lstStyle/>
        <a:p>
          <a:r>
            <a:rPr lang="en-US" dirty="0"/>
            <a:t>Technical</a:t>
          </a:r>
        </a:p>
      </dgm:t>
    </dgm:pt>
    <dgm:pt modelId="{C064DAE1-26C1-4DE9-B814-5C0A57F9AC1C}" type="parTrans" cxnId="{ABD562DE-26EF-455F-8B31-74AFF7A76C72}">
      <dgm:prSet/>
      <dgm:spPr/>
      <dgm:t>
        <a:bodyPr/>
        <a:lstStyle/>
        <a:p>
          <a:endParaRPr lang="en-US"/>
        </a:p>
      </dgm:t>
    </dgm:pt>
    <dgm:pt modelId="{877601FC-4012-489F-B173-32EA3F1BA178}" type="sibTrans" cxnId="{ABD562DE-26EF-455F-8B31-74AFF7A76C72}">
      <dgm:prSet/>
      <dgm:spPr/>
      <dgm:t>
        <a:bodyPr/>
        <a:lstStyle/>
        <a:p>
          <a:endParaRPr lang="en-US"/>
        </a:p>
      </dgm:t>
    </dgm:pt>
    <dgm:pt modelId="{BEC01D28-C90C-40E3-B316-CBC52BA1CAD5}">
      <dgm:prSet custT="1"/>
      <dgm:spPr/>
      <dgm:t>
        <a:bodyPr/>
        <a:lstStyle/>
        <a:p>
          <a:r>
            <a:rPr lang="en-US" sz="700" dirty="0"/>
            <a:t>Correct application of inflation test parameters and dealing with uncertainty within all actuarial fields by class, channel and policy type</a:t>
          </a:r>
        </a:p>
      </dgm:t>
    </dgm:pt>
    <dgm:pt modelId="{6CEDA2D6-24DE-4E63-A8B6-53DDB82B5146}" type="parTrans" cxnId="{437F12D4-4C55-42FC-913C-1278922B25E2}">
      <dgm:prSet/>
      <dgm:spPr/>
      <dgm:t>
        <a:bodyPr/>
        <a:lstStyle/>
        <a:p>
          <a:endParaRPr lang="en-US"/>
        </a:p>
      </dgm:t>
    </dgm:pt>
    <dgm:pt modelId="{E5E8EBC6-7A73-4E8B-8E55-2F6296097DE1}" type="sibTrans" cxnId="{437F12D4-4C55-42FC-913C-1278922B25E2}">
      <dgm:prSet/>
      <dgm:spPr/>
      <dgm:t>
        <a:bodyPr/>
        <a:lstStyle/>
        <a:p>
          <a:endParaRPr lang="en-US"/>
        </a:p>
      </dgm:t>
    </dgm:pt>
    <dgm:pt modelId="{18F17560-AA35-48DE-A962-FF44E0557E00}">
      <dgm:prSet custT="1"/>
      <dgm:spPr/>
      <dgm:t>
        <a:bodyPr/>
        <a:lstStyle/>
        <a:p>
          <a:r>
            <a:rPr lang="en-US" sz="700" dirty="0"/>
            <a:t>Drivers</a:t>
          </a:r>
        </a:p>
      </dgm:t>
    </dgm:pt>
    <dgm:pt modelId="{D4D2820D-540C-4921-A66A-80374A6579CA}" type="parTrans" cxnId="{1F0554FB-710C-4321-A4B7-6924D81C000C}">
      <dgm:prSet/>
      <dgm:spPr/>
      <dgm:t>
        <a:bodyPr/>
        <a:lstStyle/>
        <a:p>
          <a:endParaRPr lang="en-US"/>
        </a:p>
      </dgm:t>
    </dgm:pt>
    <dgm:pt modelId="{11200AFC-DDCE-49A2-8D83-6C9B0F2E1BCF}" type="sibTrans" cxnId="{1F0554FB-710C-4321-A4B7-6924D81C000C}">
      <dgm:prSet/>
      <dgm:spPr/>
      <dgm:t>
        <a:bodyPr/>
        <a:lstStyle/>
        <a:p>
          <a:endParaRPr lang="en-US"/>
        </a:p>
      </dgm:t>
    </dgm:pt>
    <dgm:pt modelId="{3B99E8DB-AE59-48C9-9A78-DCD37AF191BC}">
      <dgm:prSet/>
      <dgm:spPr/>
      <dgm:t>
        <a:bodyPr/>
        <a:lstStyle/>
        <a:p>
          <a:r>
            <a:rPr lang="en-US" dirty="0"/>
            <a:t>Inflation</a:t>
          </a:r>
        </a:p>
      </dgm:t>
    </dgm:pt>
    <dgm:pt modelId="{65C373C9-147D-45EF-BBDD-A48DB87EF52F}" type="parTrans" cxnId="{50FA6B62-AE6C-4CBB-AE15-808283038503}">
      <dgm:prSet/>
      <dgm:spPr/>
      <dgm:t>
        <a:bodyPr/>
        <a:lstStyle/>
        <a:p>
          <a:endParaRPr lang="en-US"/>
        </a:p>
      </dgm:t>
    </dgm:pt>
    <dgm:pt modelId="{FF578744-9585-4E3D-A2BE-B704790B17BA}" type="sibTrans" cxnId="{50FA6B62-AE6C-4CBB-AE15-808283038503}">
      <dgm:prSet/>
      <dgm:spPr/>
      <dgm:t>
        <a:bodyPr/>
        <a:lstStyle/>
        <a:p>
          <a:endParaRPr lang="en-US"/>
        </a:p>
      </dgm:t>
    </dgm:pt>
    <dgm:pt modelId="{BB90F409-36AD-4618-8198-B8A520212F88}">
      <dgm:prSet phldrT="[Text]" custT="1"/>
      <dgm:spPr/>
      <dgm:t>
        <a:bodyPr/>
        <a:lstStyle/>
        <a:p>
          <a:r>
            <a:rPr lang="en-US" sz="700" dirty="0"/>
            <a:t>Future</a:t>
          </a:r>
        </a:p>
      </dgm:t>
    </dgm:pt>
    <dgm:pt modelId="{B42C53AF-71A1-42B6-B452-5258C4BB2967}" type="parTrans" cxnId="{65FAD1A7-E2BC-48C0-993B-913B4D0DA3F7}">
      <dgm:prSet/>
      <dgm:spPr/>
      <dgm:t>
        <a:bodyPr/>
        <a:lstStyle/>
        <a:p>
          <a:endParaRPr lang="en-US"/>
        </a:p>
      </dgm:t>
    </dgm:pt>
    <dgm:pt modelId="{01F451A2-20F5-44C4-BBB5-619F815F0C80}" type="sibTrans" cxnId="{65FAD1A7-E2BC-48C0-993B-913B4D0DA3F7}">
      <dgm:prSet/>
      <dgm:spPr/>
      <dgm:t>
        <a:bodyPr/>
        <a:lstStyle/>
        <a:p>
          <a:endParaRPr lang="en-US"/>
        </a:p>
      </dgm:t>
    </dgm:pt>
    <dgm:pt modelId="{168DB7E8-A9F7-41F2-B1D7-C7CDC34BC6AA}">
      <dgm:prSet custT="1"/>
      <dgm:spPr/>
      <dgm:t>
        <a:bodyPr/>
        <a:lstStyle/>
        <a:p>
          <a:r>
            <a:rPr lang="en-US" sz="700" dirty="0"/>
            <a:t>Identify of drivers behind inflation by region and peril</a:t>
          </a:r>
        </a:p>
      </dgm:t>
    </dgm:pt>
    <dgm:pt modelId="{5B7AFFB0-CBFD-4AF8-9C76-28F800FC2F61}" type="parTrans" cxnId="{6C9B0567-B20D-42A5-AFB6-C8A61941E17F}">
      <dgm:prSet/>
      <dgm:spPr/>
      <dgm:t>
        <a:bodyPr/>
        <a:lstStyle/>
        <a:p>
          <a:endParaRPr lang="en-US"/>
        </a:p>
      </dgm:t>
    </dgm:pt>
    <dgm:pt modelId="{BC1462C1-5012-4135-B9E0-5F5D855DAC33}" type="sibTrans" cxnId="{6C9B0567-B20D-42A5-AFB6-C8A61941E17F}">
      <dgm:prSet/>
      <dgm:spPr/>
      <dgm:t>
        <a:bodyPr/>
        <a:lstStyle/>
        <a:p>
          <a:endParaRPr lang="en-US"/>
        </a:p>
      </dgm:t>
    </dgm:pt>
    <dgm:pt modelId="{7742F943-8F0D-436E-8363-55FBE06B6E8A}">
      <dgm:prSet phldrT="[Text]" custT="1"/>
      <dgm:spPr/>
      <dgm:t>
        <a:bodyPr/>
        <a:lstStyle/>
        <a:p>
          <a:r>
            <a:rPr lang="en-US" sz="700" dirty="0"/>
            <a:t>Independent monitoring of inflation drivers</a:t>
          </a:r>
        </a:p>
      </dgm:t>
    </dgm:pt>
    <dgm:pt modelId="{DF1B05ED-9155-4C97-B271-18DC52D30211}" type="parTrans" cxnId="{E2ACCBAE-6905-4D83-901F-1653A9666B0A}">
      <dgm:prSet/>
      <dgm:spPr/>
      <dgm:t>
        <a:bodyPr/>
        <a:lstStyle/>
        <a:p>
          <a:endParaRPr lang="en-US"/>
        </a:p>
      </dgm:t>
    </dgm:pt>
    <dgm:pt modelId="{ABF3769D-FDBA-48DF-B374-908769F0565D}" type="sibTrans" cxnId="{E2ACCBAE-6905-4D83-901F-1653A9666B0A}">
      <dgm:prSet/>
      <dgm:spPr/>
      <dgm:t>
        <a:bodyPr/>
        <a:lstStyle/>
        <a:p>
          <a:endParaRPr lang="en-US"/>
        </a:p>
      </dgm:t>
    </dgm:pt>
    <dgm:pt modelId="{97836A8D-30EF-4971-A137-6B1CB7061F2D}">
      <dgm:prSet phldrT="[Text]" custT="1"/>
      <dgm:spPr/>
      <dgm:t>
        <a:bodyPr/>
        <a:lstStyle/>
        <a:p>
          <a:r>
            <a:rPr lang="en-US" sz="700" dirty="0"/>
            <a:t>Analysis on historically accepted inflation statistics, sources and applications thereof</a:t>
          </a:r>
        </a:p>
      </dgm:t>
    </dgm:pt>
    <dgm:pt modelId="{D713E7A5-7DCF-42FB-8579-76A0DFC4A4C3}" type="parTrans" cxnId="{C4753FD8-357D-43EA-9AA8-28A1692AB430}">
      <dgm:prSet/>
      <dgm:spPr/>
      <dgm:t>
        <a:bodyPr/>
        <a:lstStyle/>
        <a:p>
          <a:endParaRPr lang="en-US"/>
        </a:p>
      </dgm:t>
    </dgm:pt>
    <dgm:pt modelId="{746A1324-21B4-4D51-91D2-4BB62BAF8EE5}" type="sibTrans" cxnId="{C4753FD8-357D-43EA-9AA8-28A1692AB430}">
      <dgm:prSet/>
      <dgm:spPr/>
      <dgm:t>
        <a:bodyPr/>
        <a:lstStyle/>
        <a:p>
          <a:endParaRPr lang="en-US"/>
        </a:p>
      </dgm:t>
    </dgm:pt>
    <dgm:pt modelId="{A1953BA0-0538-4F75-B502-3EF5482CAF46}">
      <dgm:prSet phldrT="[Text]" custT="1"/>
      <dgm:spPr/>
      <dgm:t>
        <a:bodyPr/>
        <a:lstStyle/>
        <a:p>
          <a:r>
            <a:rPr lang="en-US" sz="700" dirty="0"/>
            <a:t>Analysis of historical trends and case study of historical stresses</a:t>
          </a:r>
        </a:p>
      </dgm:t>
    </dgm:pt>
    <dgm:pt modelId="{DD216B54-7E4B-4F7F-8E37-41FA0DAF3E67}" type="parTrans" cxnId="{043E8B49-87DF-4D20-81CC-64977483ED76}">
      <dgm:prSet/>
      <dgm:spPr/>
      <dgm:t>
        <a:bodyPr/>
        <a:lstStyle/>
        <a:p>
          <a:endParaRPr lang="en-US"/>
        </a:p>
      </dgm:t>
    </dgm:pt>
    <dgm:pt modelId="{81B50620-9848-42B2-97E9-383BD06CFE9C}" type="sibTrans" cxnId="{043E8B49-87DF-4D20-81CC-64977483ED76}">
      <dgm:prSet/>
      <dgm:spPr/>
      <dgm:t>
        <a:bodyPr/>
        <a:lstStyle/>
        <a:p>
          <a:endParaRPr lang="en-US"/>
        </a:p>
      </dgm:t>
    </dgm:pt>
    <dgm:pt modelId="{4F5A0017-A159-47B8-BE83-58350C1A5B76}">
      <dgm:prSet phldrT="[Text]" custT="1"/>
      <dgm:spPr/>
      <dgm:t>
        <a:bodyPr/>
        <a:lstStyle/>
        <a:p>
          <a:r>
            <a:rPr lang="en-US" sz="700" dirty="0"/>
            <a:t>Stress testing of assumptions currently being utilised</a:t>
          </a:r>
        </a:p>
      </dgm:t>
    </dgm:pt>
    <dgm:pt modelId="{30836068-8CA4-4A85-8700-4C1640DCC2D2}" type="parTrans" cxnId="{B1797CD9-77E2-4F08-99D1-C3DCD62872A8}">
      <dgm:prSet/>
      <dgm:spPr/>
      <dgm:t>
        <a:bodyPr/>
        <a:lstStyle/>
        <a:p>
          <a:endParaRPr lang="en-US"/>
        </a:p>
      </dgm:t>
    </dgm:pt>
    <dgm:pt modelId="{DC277226-5337-4EAF-9CC7-BA76D0FCE784}" type="sibTrans" cxnId="{B1797CD9-77E2-4F08-99D1-C3DCD62872A8}">
      <dgm:prSet/>
      <dgm:spPr/>
      <dgm:t>
        <a:bodyPr/>
        <a:lstStyle/>
        <a:p>
          <a:endParaRPr lang="en-US"/>
        </a:p>
      </dgm:t>
    </dgm:pt>
    <dgm:pt modelId="{EC94F3C9-1427-425E-A1B7-66D8D64113D1}">
      <dgm:prSet phldrT="[Text]" custT="1"/>
      <dgm:spPr/>
      <dgm:t>
        <a:bodyPr/>
        <a:lstStyle/>
        <a:p>
          <a:pPr marL="114300"/>
          <a:r>
            <a:rPr lang="en-US" sz="700" dirty="0"/>
            <a:t>Amalgamation of generally accepted inflation measures used outside of insurance and applications within insurance</a:t>
          </a:r>
        </a:p>
      </dgm:t>
    </dgm:pt>
    <dgm:pt modelId="{0AB4E401-504A-450D-A945-1D8AB58C2974}" type="parTrans" cxnId="{5F529197-9ACB-4A48-8B4C-53AB1ACBDFED}">
      <dgm:prSet/>
      <dgm:spPr/>
      <dgm:t>
        <a:bodyPr/>
        <a:lstStyle/>
        <a:p>
          <a:endParaRPr lang="en-US"/>
        </a:p>
      </dgm:t>
    </dgm:pt>
    <dgm:pt modelId="{6B34EAF5-844A-41F9-A752-8F3C4C7F544D}" type="sibTrans" cxnId="{5F529197-9ACB-4A48-8B4C-53AB1ACBDFED}">
      <dgm:prSet/>
      <dgm:spPr/>
      <dgm:t>
        <a:bodyPr/>
        <a:lstStyle/>
        <a:p>
          <a:endParaRPr lang="en-US"/>
        </a:p>
      </dgm:t>
    </dgm:pt>
    <dgm:pt modelId="{BC295B0D-B4CD-4C9C-AC23-4BBA70BF33FF}">
      <dgm:prSet custT="1"/>
      <dgm:spPr/>
      <dgm:t>
        <a:bodyPr/>
        <a:lstStyle/>
        <a:p>
          <a:r>
            <a:rPr lang="en-US" sz="700" dirty="0"/>
            <a:t>Incorporation of technical base line into actuarial learning modules</a:t>
          </a:r>
        </a:p>
      </dgm:t>
    </dgm:pt>
    <dgm:pt modelId="{83F52326-326C-489E-AB59-0B04A3307AB9}" type="parTrans" cxnId="{C4E51482-1F89-49FC-A156-3CC207FB3CE6}">
      <dgm:prSet/>
      <dgm:spPr/>
      <dgm:t>
        <a:bodyPr/>
        <a:lstStyle/>
        <a:p>
          <a:endParaRPr lang="en-US"/>
        </a:p>
      </dgm:t>
    </dgm:pt>
    <dgm:pt modelId="{86A544DB-30A6-464F-B09B-15FA11AB6269}" type="sibTrans" cxnId="{C4E51482-1F89-49FC-A156-3CC207FB3CE6}">
      <dgm:prSet/>
      <dgm:spPr/>
      <dgm:t>
        <a:bodyPr/>
        <a:lstStyle/>
        <a:p>
          <a:endParaRPr lang="en-US"/>
        </a:p>
      </dgm:t>
    </dgm:pt>
    <dgm:pt modelId="{C087AF22-F8D7-4E57-A4B1-941B76AD65FC}">
      <dgm:prSet custT="1"/>
      <dgm:spPr/>
      <dgm:t>
        <a:bodyPr/>
        <a:lstStyle/>
        <a:p>
          <a:r>
            <a:rPr lang="en-US" sz="700" dirty="0"/>
            <a:t>Stress testing of movement by individual drivers and application of inherent uncertainty in certain drivers</a:t>
          </a:r>
        </a:p>
      </dgm:t>
    </dgm:pt>
    <dgm:pt modelId="{462D3589-9EEE-4678-96BF-B273B773148A}" type="parTrans" cxnId="{A1ECFE47-0FF3-4363-BCAE-A4D0C41F07DA}">
      <dgm:prSet/>
      <dgm:spPr/>
      <dgm:t>
        <a:bodyPr/>
        <a:lstStyle/>
        <a:p>
          <a:endParaRPr lang="en-US"/>
        </a:p>
      </dgm:t>
    </dgm:pt>
    <dgm:pt modelId="{DB3DD401-63B2-4107-AF48-9C1808507BF0}" type="sibTrans" cxnId="{A1ECFE47-0FF3-4363-BCAE-A4D0C41F07DA}">
      <dgm:prSet/>
      <dgm:spPr/>
      <dgm:t>
        <a:bodyPr/>
        <a:lstStyle/>
        <a:p>
          <a:endParaRPr lang="en-US"/>
        </a:p>
      </dgm:t>
    </dgm:pt>
    <dgm:pt modelId="{95EEC7F3-FA2F-4C4F-9CAD-0457E6294EDA}" type="pres">
      <dgm:prSet presAssocID="{AA6E2141-7D86-4D26-A207-D51B8750E48F}" presName="linearFlow" presStyleCnt="0">
        <dgm:presLayoutVars>
          <dgm:dir/>
          <dgm:animLvl val="lvl"/>
          <dgm:resizeHandles val="exact"/>
        </dgm:presLayoutVars>
      </dgm:prSet>
      <dgm:spPr/>
    </dgm:pt>
    <dgm:pt modelId="{FA927BCC-7388-4D28-8B22-F894C7C41BCA}" type="pres">
      <dgm:prSet presAssocID="{CCA30CE6-125E-4811-8626-090E1646C7D3}" presName="composite" presStyleCnt="0"/>
      <dgm:spPr/>
    </dgm:pt>
    <dgm:pt modelId="{5A448FE8-5FE5-4434-84E9-82EFFA3AB6DC}" type="pres">
      <dgm:prSet presAssocID="{CCA30CE6-125E-4811-8626-090E1646C7D3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A7928C24-A73A-4445-B337-11B64BF47709}" type="pres">
      <dgm:prSet presAssocID="{CCA30CE6-125E-4811-8626-090E1646C7D3}" presName="descendantText" presStyleLbl="alignAcc1" presStyleIdx="0" presStyleCnt="6">
        <dgm:presLayoutVars>
          <dgm:bulletEnabled val="1"/>
        </dgm:presLayoutVars>
      </dgm:prSet>
      <dgm:spPr/>
    </dgm:pt>
    <dgm:pt modelId="{392AD521-8C63-464A-A1EA-CC86EB7D5F07}" type="pres">
      <dgm:prSet presAssocID="{880099C1-4E29-428E-BFA2-CEC18CF0D4A6}" presName="sp" presStyleCnt="0"/>
      <dgm:spPr/>
    </dgm:pt>
    <dgm:pt modelId="{220BB44B-537D-49C3-82E4-FBA96FEF0691}" type="pres">
      <dgm:prSet presAssocID="{E2C1AE74-1765-422C-802E-9AA801B3CC6B}" presName="composite" presStyleCnt="0"/>
      <dgm:spPr/>
    </dgm:pt>
    <dgm:pt modelId="{453D5FC3-1F99-4C8A-A2B3-648FF988EF54}" type="pres">
      <dgm:prSet presAssocID="{E2C1AE74-1765-422C-802E-9AA801B3CC6B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398E2CBC-E5A7-4C28-B4A0-8E220533A3B4}" type="pres">
      <dgm:prSet presAssocID="{E2C1AE74-1765-422C-802E-9AA801B3CC6B}" presName="descendantText" presStyleLbl="alignAcc1" presStyleIdx="1" presStyleCnt="6">
        <dgm:presLayoutVars>
          <dgm:bulletEnabled val="1"/>
        </dgm:presLayoutVars>
      </dgm:prSet>
      <dgm:spPr/>
    </dgm:pt>
    <dgm:pt modelId="{20506298-0FE1-4E79-811C-EE48B64C36C6}" type="pres">
      <dgm:prSet presAssocID="{EF41D048-67D7-4437-8D9F-A42A1A62CEA1}" presName="sp" presStyleCnt="0"/>
      <dgm:spPr/>
    </dgm:pt>
    <dgm:pt modelId="{7EE1C100-6EFB-450D-B8CE-A0868DCF6468}" type="pres">
      <dgm:prSet presAssocID="{3B99E8DB-AE59-48C9-9A78-DCD37AF191BC}" presName="composite" presStyleCnt="0"/>
      <dgm:spPr/>
    </dgm:pt>
    <dgm:pt modelId="{05891DC5-7C3B-431E-BAF9-F786E75357C3}" type="pres">
      <dgm:prSet presAssocID="{3B99E8DB-AE59-48C9-9A78-DCD37AF191BC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3FB58783-9317-447B-A1CD-C1B8E25D1F7F}" type="pres">
      <dgm:prSet presAssocID="{3B99E8DB-AE59-48C9-9A78-DCD37AF191BC}" presName="descendantText" presStyleLbl="alignAcc1" presStyleIdx="2" presStyleCnt="6">
        <dgm:presLayoutVars>
          <dgm:bulletEnabled val="1"/>
        </dgm:presLayoutVars>
      </dgm:prSet>
      <dgm:spPr/>
    </dgm:pt>
    <dgm:pt modelId="{3308E6ED-260A-4928-BC1D-EA8122BC389C}" type="pres">
      <dgm:prSet presAssocID="{FF578744-9585-4E3D-A2BE-B704790B17BA}" presName="sp" presStyleCnt="0"/>
      <dgm:spPr/>
    </dgm:pt>
    <dgm:pt modelId="{5A981933-5952-4355-A0D5-9236AECF2AE1}" type="pres">
      <dgm:prSet presAssocID="{EA67E3BE-D99E-4E13-99B9-81BC75208BDA}" presName="composite" presStyleCnt="0"/>
      <dgm:spPr/>
    </dgm:pt>
    <dgm:pt modelId="{91A8AE65-B79E-4B82-88BC-00D1B90C9755}" type="pres">
      <dgm:prSet presAssocID="{EA67E3BE-D99E-4E13-99B9-81BC75208BDA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623B3682-1AF9-4A34-B242-D15FD1D0F5E3}" type="pres">
      <dgm:prSet presAssocID="{EA67E3BE-D99E-4E13-99B9-81BC75208BDA}" presName="descendantText" presStyleLbl="alignAcc1" presStyleIdx="3" presStyleCnt="6">
        <dgm:presLayoutVars>
          <dgm:bulletEnabled val="1"/>
        </dgm:presLayoutVars>
      </dgm:prSet>
      <dgm:spPr/>
    </dgm:pt>
    <dgm:pt modelId="{242C0A0F-FEFC-473E-8C73-B9A9508D38EC}" type="pres">
      <dgm:prSet presAssocID="{877601FC-4012-489F-B173-32EA3F1BA178}" presName="sp" presStyleCnt="0"/>
      <dgm:spPr/>
    </dgm:pt>
    <dgm:pt modelId="{505DC601-632D-407C-AA5A-EB86A2B32BEA}" type="pres">
      <dgm:prSet presAssocID="{18F17560-AA35-48DE-A962-FF44E0557E00}" presName="composite" presStyleCnt="0"/>
      <dgm:spPr/>
    </dgm:pt>
    <dgm:pt modelId="{CEB296A8-4FEE-4AB9-8FB8-A909242855E1}" type="pres">
      <dgm:prSet presAssocID="{18F17560-AA35-48DE-A962-FF44E0557E00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0AD37C0E-C8FA-4A07-A17F-C43F37D6C3FE}" type="pres">
      <dgm:prSet presAssocID="{18F17560-AA35-48DE-A962-FF44E0557E00}" presName="descendantText" presStyleLbl="alignAcc1" presStyleIdx="4" presStyleCnt="6">
        <dgm:presLayoutVars>
          <dgm:bulletEnabled val="1"/>
        </dgm:presLayoutVars>
      </dgm:prSet>
      <dgm:spPr/>
    </dgm:pt>
    <dgm:pt modelId="{98294CFA-8156-4A7C-BD48-80432B6CD103}" type="pres">
      <dgm:prSet presAssocID="{11200AFC-DDCE-49A2-8D83-6C9B0F2E1BCF}" presName="sp" presStyleCnt="0"/>
      <dgm:spPr/>
    </dgm:pt>
    <dgm:pt modelId="{7EA7C421-E012-4BD0-9021-91B94007762B}" type="pres">
      <dgm:prSet presAssocID="{BB90F409-36AD-4618-8198-B8A520212F88}" presName="composite" presStyleCnt="0"/>
      <dgm:spPr/>
    </dgm:pt>
    <dgm:pt modelId="{F02284A6-B4EA-496A-9670-8ED57F4910E1}" type="pres">
      <dgm:prSet presAssocID="{BB90F409-36AD-4618-8198-B8A520212F88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7F9B6C4E-AC6D-45B5-888E-8AB6FC48C0B5}" type="pres">
      <dgm:prSet presAssocID="{BB90F409-36AD-4618-8198-B8A520212F88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4F179803-203F-4AE5-A709-022A4C46A1C3}" type="presOf" srcId="{4F5A0017-A159-47B8-BE83-58350C1A5B76}" destId="{398E2CBC-E5A7-4C28-B4A0-8E220533A3B4}" srcOrd="0" destOrd="1" presId="urn:microsoft.com/office/officeart/2005/8/layout/chevron2"/>
    <dgm:cxn modelId="{10176413-7801-4035-AFDE-1DB295579677}" type="presOf" srcId="{97836A8D-30EF-4971-A137-6B1CB7061F2D}" destId="{A7928C24-A73A-4445-B337-11B64BF47709}" srcOrd="0" destOrd="1" presId="urn:microsoft.com/office/officeart/2005/8/layout/chevron2"/>
    <dgm:cxn modelId="{2133602D-E464-448D-B522-6848DBBB7400}" type="presOf" srcId="{3B99E8DB-AE59-48C9-9A78-DCD37AF191BC}" destId="{05891DC5-7C3B-431E-BAF9-F786E75357C3}" srcOrd="0" destOrd="0" presId="urn:microsoft.com/office/officeart/2005/8/layout/chevron2"/>
    <dgm:cxn modelId="{1667F82E-F876-44C7-BFA0-13933DEDD22E}" type="presOf" srcId="{BEC01D28-C90C-40E3-B316-CBC52BA1CAD5}" destId="{623B3682-1AF9-4A34-B242-D15FD1D0F5E3}" srcOrd="0" destOrd="0" presId="urn:microsoft.com/office/officeart/2005/8/layout/chevron2"/>
    <dgm:cxn modelId="{F5D6393B-9522-4EBD-ABAC-90314EEFA4EB}" type="presOf" srcId="{C87C9706-ECAD-481E-A8AF-ADE6A19BA612}" destId="{A7928C24-A73A-4445-B337-11B64BF47709}" srcOrd="0" destOrd="0" presId="urn:microsoft.com/office/officeart/2005/8/layout/chevron2"/>
    <dgm:cxn modelId="{50FA6B62-AE6C-4CBB-AE15-808283038503}" srcId="{AA6E2141-7D86-4D26-A207-D51B8750E48F}" destId="{3B99E8DB-AE59-48C9-9A78-DCD37AF191BC}" srcOrd="2" destOrd="0" parTransId="{65C373C9-147D-45EF-BBDD-A48DB87EF52F}" sibTransId="{FF578744-9585-4E3D-A2BE-B704790B17BA}"/>
    <dgm:cxn modelId="{12FD0445-2BD1-433A-99B5-C1294C9DFE7E}" type="presOf" srcId="{18F17560-AA35-48DE-A962-FF44E0557E00}" destId="{CEB296A8-4FEE-4AB9-8FB8-A909242855E1}" srcOrd="0" destOrd="0" presId="urn:microsoft.com/office/officeart/2005/8/layout/chevron2"/>
    <dgm:cxn modelId="{6C9B0567-B20D-42A5-AFB6-C8A61941E17F}" srcId="{18F17560-AA35-48DE-A962-FF44E0557E00}" destId="{168DB7E8-A9F7-41F2-B1D7-C7CDC34BC6AA}" srcOrd="0" destOrd="0" parTransId="{5B7AFFB0-CBFD-4AF8-9C76-28F800FC2F61}" sibTransId="{BC1462C1-5012-4135-B9E0-5F5D855DAC33}"/>
    <dgm:cxn modelId="{A1ECFE47-0FF3-4363-BCAE-A4D0C41F07DA}" srcId="{18F17560-AA35-48DE-A962-FF44E0557E00}" destId="{C087AF22-F8D7-4E57-A4B1-941B76AD65FC}" srcOrd="1" destOrd="0" parTransId="{462D3589-9EEE-4678-96BF-B273B773148A}" sibTransId="{DB3DD401-63B2-4107-AF48-9C1808507BF0}"/>
    <dgm:cxn modelId="{043E8B49-87DF-4D20-81CC-64977483ED76}" srcId="{CCA30CE6-125E-4811-8626-090E1646C7D3}" destId="{A1953BA0-0538-4F75-B502-3EF5482CAF46}" srcOrd="2" destOrd="0" parTransId="{DD216B54-7E4B-4F7F-8E37-41FA0DAF3E67}" sibTransId="{81B50620-9848-42B2-97E9-383BD06CFE9C}"/>
    <dgm:cxn modelId="{A60F3B6E-8D44-4219-ACC3-B0157F6BC2BD}" srcId="{3B99E8DB-AE59-48C9-9A78-DCD37AF191BC}" destId="{81BCDD9B-C98C-4434-942E-561E858EB8D5}" srcOrd="0" destOrd="0" parTransId="{399CD956-B720-4C7C-B7D5-92F04C7AF660}" sibTransId="{438203B3-E759-47F1-9856-8AA0CEA478A3}"/>
    <dgm:cxn modelId="{61C2144F-C9B9-454A-BDA1-06521DEAE266}" type="presOf" srcId="{AA6E2141-7D86-4D26-A207-D51B8750E48F}" destId="{95EEC7F3-FA2F-4C4F-9CAD-0457E6294EDA}" srcOrd="0" destOrd="0" presId="urn:microsoft.com/office/officeart/2005/8/layout/chevron2"/>
    <dgm:cxn modelId="{33F30A70-DFDB-46C8-9B8A-4E2CEA57DFD4}" type="presOf" srcId="{E2C1AE74-1765-422C-802E-9AA801B3CC6B}" destId="{453D5FC3-1F99-4C8A-A2B3-648FF988EF54}" srcOrd="0" destOrd="0" presId="urn:microsoft.com/office/officeart/2005/8/layout/chevron2"/>
    <dgm:cxn modelId="{BE071973-0C35-47A7-89AD-897B85388E76}" srcId="{E2C1AE74-1765-422C-802E-9AA801B3CC6B}" destId="{7BC27C0C-84DE-4C05-90F4-37B027D39610}" srcOrd="0" destOrd="0" parTransId="{590C34DF-9DF5-4D7E-8D58-24989AB94879}" sibTransId="{A756A03B-7453-4589-90AC-3DA7F1C95DE3}"/>
    <dgm:cxn modelId="{5F821D59-6F16-4AE4-8F67-8F136073CCE5}" srcId="{CCA30CE6-125E-4811-8626-090E1646C7D3}" destId="{C87C9706-ECAD-481E-A8AF-ADE6A19BA612}" srcOrd="0" destOrd="0" parTransId="{BCE14E2F-EBB3-4682-B77A-5CF5923CCB11}" sibTransId="{888C9716-987E-45CA-8CA2-59F7D7C7D7CB}"/>
    <dgm:cxn modelId="{C4E51482-1F89-49FC-A156-3CC207FB3CE6}" srcId="{EA67E3BE-D99E-4E13-99B9-81BC75208BDA}" destId="{BC295B0D-B4CD-4C9C-AC23-4BBA70BF33FF}" srcOrd="1" destOrd="0" parTransId="{83F52326-326C-489E-AB59-0B04A3307AB9}" sibTransId="{86A544DB-30A6-464F-B09B-15FA11AB6269}"/>
    <dgm:cxn modelId="{7A8BAD86-5321-441D-B127-B34A8384B00A}" type="presOf" srcId="{BC295B0D-B4CD-4C9C-AC23-4BBA70BF33FF}" destId="{623B3682-1AF9-4A34-B242-D15FD1D0F5E3}" srcOrd="0" destOrd="1" presId="urn:microsoft.com/office/officeart/2005/8/layout/chevron2"/>
    <dgm:cxn modelId="{5F529197-9ACB-4A48-8B4C-53AB1ACBDFED}" srcId="{3B99E8DB-AE59-48C9-9A78-DCD37AF191BC}" destId="{EC94F3C9-1427-425E-A1B7-66D8D64113D1}" srcOrd="1" destOrd="0" parTransId="{0AB4E401-504A-450D-A945-1D8AB58C2974}" sibTransId="{6B34EAF5-844A-41F9-A752-8F3C4C7F544D}"/>
    <dgm:cxn modelId="{B4562A9E-93F1-4DA2-9808-9213264F43F9}" type="presOf" srcId="{7BC27C0C-84DE-4C05-90F4-37B027D39610}" destId="{398E2CBC-E5A7-4C28-B4A0-8E220533A3B4}" srcOrd="0" destOrd="0" presId="urn:microsoft.com/office/officeart/2005/8/layout/chevron2"/>
    <dgm:cxn modelId="{0BF78C9E-9F26-44E3-B699-09D20C3C1A0E}" type="presOf" srcId="{7742F943-8F0D-436E-8363-55FBE06B6E8A}" destId="{7F9B6C4E-AC6D-45B5-888E-8AB6FC48C0B5}" srcOrd="0" destOrd="0" presId="urn:microsoft.com/office/officeart/2005/8/layout/chevron2"/>
    <dgm:cxn modelId="{F73473A6-0D4F-4835-A350-EACB7070215D}" type="presOf" srcId="{A1953BA0-0538-4F75-B502-3EF5482CAF46}" destId="{A7928C24-A73A-4445-B337-11B64BF47709}" srcOrd="0" destOrd="2" presId="urn:microsoft.com/office/officeart/2005/8/layout/chevron2"/>
    <dgm:cxn modelId="{F4137AA6-4C95-4FCB-8668-EE389B04AB80}" type="presOf" srcId="{BB90F409-36AD-4618-8198-B8A520212F88}" destId="{F02284A6-B4EA-496A-9670-8ED57F4910E1}" srcOrd="0" destOrd="0" presId="urn:microsoft.com/office/officeart/2005/8/layout/chevron2"/>
    <dgm:cxn modelId="{65FAD1A7-E2BC-48C0-993B-913B4D0DA3F7}" srcId="{AA6E2141-7D86-4D26-A207-D51B8750E48F}" destId="{BB90F409-36AD-4618-8198-B8A520212F88}" srcOrd="5" destOrd="0" parTransId="{B42C53AF-71A1-42B6-B452-5258C4BB2967}" sibTransId="{01F451A2-20F5-44C4-BBB5-619F815F0C80}"/>
    <dgm:cxn modelId="{0B0F81AB-DCBF-434D-AAC4-FB4D9E395369}" srcId="{AA6E2141-7D86-4D26-A207-D51B8750E48F}" destId="{E2C1AE74-1765-422C-802E-9AA801B3CC6B}" srcOrd="1" destOrd="0" parTransId="{A18E730A-6359-4894-BC5C-07376BF31B33}" sibTransId="{EF41D048-67D7-4437-8D9F-A42A1A62CEA1}"/>
    <dgm:cxn modelId="{E2ACCBAE-6905-4D83-901F-1653A9666B0A}" srcId="{BB90F409-36AD-4618-8198-B8A520212F88}" destId="{7742F943-8F0D-436E-8363-55FBE06B6E8A}" srcOrd="0" destOrd="0" parTransId="{DF1B05ED-9155-4C97-B271-18DC52D30211}" sibTransId="{ABF3769D-FDBA-48DF-B374-908769F0565D}"/>
    <dgm:cxn modelId="{036458BF-6B40-48E1-AAA7-2261BB61CDE3}" type="presOf" srcId="{81BCDD9B-C98C-4434-942E-561E858EB8D5}" destId="{3FB58783-9317-447B-A1CD-C1B8E25D1F7F}" srcOrd="0" destOrd="0" presId="urn:microsoft.com/office/officeart/2005/8/layout/chevron2"/>
    <dgm:cxn modelId="{307E45C1-638C-4555-905C-70B1B4DB6E11}" type="presOf" srcId="{EA67E3BE-D99E-4E13-99B9-81BC75208BDA}" destId="{91A8AE65-B79E-4B82-88BC-00D1B90C9755}" srcOrd="0" destOrd="0" presId="urn:microsoft.com/office/officeart/2005/8/layout/chevron2"/>
    <dgm:cxn modelId="{BDD4B9C3-94C7-4933-959B-D126483C3C9A}" type="presOf" srcId="{EC94F3C9-1427-425E-A1B7-66D8D64113D1}" destId="{3FB58783-9317-447B-A1CD-C1B8E25D1F7F}" srcOrd="0" destOrd="1" presId="urn:microsoft.com/office/officeart/2005/8/layout/chevron2"/>
    <dgm:cxn modelId="{437F12D4-4C55-42FC-913C-1278922B25E2}" srcId="{EA67E3BE-D99E-4E13-99B9-81BC75208BDA}" destId="{BEC01D28-C90C-40E3-B316-CBC52BA1CAD5}" srcOrd="0" destOrd="0" parTransId="{6CEDA2D6-24DE-4E63-A8B6-53DDB82B5146}" sibTransId="{E5E8EBC6-7A73-4E8B-8E55-2F6296097DE1}"/>
    <dgm:cxn modelId="{A8D5E2D4-821D-4CCA-A406-FB834EA7D087}" type="presOf" srcId="{CCA30CE6-125E-4811-8626-090E1646C7D3}" destId="{5A448FE8-5FE5-4434-84E9-82EFFA3AB6DC}" srcOrd="0" destOrd="0" presId="urn:microsoft.com/office/officeart/2005/8/layout/chevron2"/>
    <dgm:cxn modelId="{6F7E11D5-388B-466D-BE53-437CFC5F8B52}" type="presOf" srcId="{168DB7E8-A9F7-41F2-B1D7-C7CDC34BC6AA}" destId="{0AD37C0E-C8FA-4A07-A17F-C43F37D6C3FE}" srcOrd="0" destOrd="0" presId="urn:microsoft.com/office/officeart/2005/8/layout/chevron2"/>
    <dgm:cxn modelId="{C4753FD8-357D-43EA-9AA8-28A1692AB430}" srcId="{CCA30CE6-125E-4811-8626-090E1646C7D3}" destId="{97836A8D-30EF-4971-A137-6B1CB7061F2D}" srcOrd="1" destOrd="0" parTransId="{D713E7A5-7DCF-42FB-8579-76A0DFC4A4C3}" sibTransId="{746A1324-21B4-4D51-91D2-4BB62BAF8EE5}"/>
    <dgm:cxn modelId="{B1797CD9-77E2-4F08-99D1-C3DCD62872A8}" srcId="{E2C1AE74-1765-422C-802E-9AA801B3CC6B}" destId="{4F5A0017-A159-47B8-BE83-58350C1A5B76}" srcOrd="1" destOrd="0" parTransId="{30836068-8CA4-4A85-8700-4C1640DCC2D2}" sibTransId="{DC277226-5337-4EAF-9CC7-BA76D0FCE784}"/>
    <dgm:cxn modelId="{ABD562DE-26EF-455F-8B31-74AFF7A76C72}" srcId="{AA6E2141-7D86-4D26-A207-D51B8750E48F}" destId="{EA67E3BE-D99E-4E13-99B9-81BC75208BDA}" srcOrd="3" destOrd="0" parTransId="{C064DAE1-26C1-4DE9-B814-5C0A57F9AC1C}" sibTransId="{877601FC-4012-489F-B173-32EA3F1BA178}"/>
    <dgm:cxn modelId="{D93916EF-AA13-446E-BBD8-EF53B40D0641}" srcId="{AA6E2141-7D86-4D26-A207-D51B8750E48F}" destId="{CCA30CE6-125E-4811-8626-090E1646C7D3}" srcOrd="0" destOrd="0" parTransId="{DF77E4C6-C7F8-4428-910E-80E6AA1405CE}" sibTransId="{880099C1-4E29-428E-BFA2-CEC18CF0D4A6}"/>
    <dgm:cxn modelId="{1F0554FB-710C-4321-A4B7-6924D81C000C}" srcId="{AA6E2141-7D86-4D26-A207-D51B8750E48F}" destId="{18F17560-AA35-48DE-A962-FF44E0557E00}" srcOrd="4" destOrd="0" parTransId="{D4D2820D-540C-4921-A66A-80374A6579CA}" sibTransId="{11200AFC-DDCE-49A2-8D83-6C9B0F2E1BCF}"/>
    <dgm:cxn modelId="{125E0BFE-A37C-4FFC-864D-A0B41B3EE1A9}" type="presOf" srcId="{C087AF22-F8D7-4E57-A4B1-941B76AD65FC}" destId="{0AD37C0E-C8FA-4A07-A17F-C43F37D6C3FE}" srcOrd="0" destOrd="1" presId="urn:microsoft.com/office/officeart/2005/8/layout/chevron2"/>
    <dgm:cxn modelId="{A2715B56-2EA9-49FB-AED9-EA2052F32516}" type="presParOf" srcId="{95EEC7F3-FA2F-4C4F-9CAD-0457E6294EDA}" destId="{FA927BCC-7388-4D28-8B22-F894C7C41BCA}" srcOrd="0" destOrd="0" presId="urn:microsoft.com/office/officeart/2005/8/layout/chevron2"/>
    <dgm:cxn modelId="{F7CAB4A0-C8D5-443A-9A94-70F9B879C18C}" type="presParOf" srcId="{FA927BCC-7388-4D28-8B22-F894C7C41BCA}" destId="{5A448FE8-5FE5-4434-84E9-82EFFA3AB6DC}" srcOrd="0" destOrd="0" presId="urn:microsoft.com/office/officeart/2005/8/layout/chevron2"/>
    <dgm:cxn modelId="{FF299DF5-057D-44C1-B0BB-A011AFEB20DC}" type="presParOf" srcId="{FA927BCC-7388-4D28-8B22-F894C7C41BCA}" destId="{A7928C24-A73A-4445-B337-11B64BF47709}" srcOrd="1" destOrd="0" presId="urn:microsoft.com/office/officeart/2005/8/layout/chevron2"/>
    <dgm:cxn modelId="{5DDCA6BE-FAFA-4A84-AF1C-714D376715A8}" type="presParOf" srcId="{95EEC7F3-FA2F-4C4F-9CAD-0457E6294EDA}" destId="{392AD521-8C63-464A-A1EA-CC86EB7D5F07}" srcOrd="1" destOrd="0" presId="urn:microsoft.com/office/officeart/2005/8/layout/chevron2"/>
    <dgm:cxn modelId="{EBA8884C-4B95-483C-B632-82E8D84158CF}" type="presParOf" srcId="{95EEC7F3-FA2F-4C4F-9CAD-0457E6294EDA}" destId="{220BB44B-537D-49C3-82E4-FBA96FEF0691}" srcOrd="2" destOrd="0" presId="urn:microsoft.com/office/officeart/2005/8/layout/chevron2"/>
    <dgm:cxn modelId="{23F81846-E9B6-4E7E-98DF-64BF97CBF84B}" type="presParOf" srcId="{220BB44B-537D-49C3-82E4-FBA96FEF0691}" destId="{453D5FC3-1F99-4C8A-A2B3-648FF988EF54}" srcOrd="0" destOrd="0" presId="urn:microsoft.com/office/officeart/2005/8/layout/chevron2"/>
    <dgm:cxn modelId="{F24DB6D0-B073-4DBC-9A74-48650442164F}" type="presParOf" srcId="{220BB44B-537D-49C3-82E4-FBA96FEF0691}" destId="{398E2CBC-E5A7-4C28-B4A0-8E220533A3B4}" srcOrd="1" destOrd="0" presId="urn:microsoft.com/office/officeart/2005/8/layout/chevron2"/>
    <dgm:cxn modelId="{FF370BD1-0009-42A1-877D-11ADF722D088}" type="presParOf" srcId="{95EEC7F3-FA2F-4C4F-9CAD-0457E6294EDA}" destId="{20506298-0FE1-4E79-811C-EE48B64C36C6}" srcOrd="3" destOrd="0" presId="urn:microsoft.com/office/officeart/2005/8/layout/chevron2"/>
    <dgm:cxn modelId="{7D501EF9-DF9D-45C2-8482-E2343B3FFF77}" type="presParOf" srcId="{95EEC7F3-FA2F-4C4F-9CAD-0457E6294EDA}" destId="{7EE1C100-6EFB-450D-B8CE-A0868DCF6468}" srcOrd="4" destOrd="0" presId="urn:microsoft.com/office/officeart/2005/8/layout/chevron2"/>
    <dgm:cxn modelId="{327149B3-DFBC-4056-967F-26F01B0847BF}" type="presParOf" srcId="{7EE1C100-6EFB-450D-B8CE-A0868DCF6468}" destId="{05891DC5-7C3B-431E-BAF9-F786E75357C3}" srcOrd="0" destOrd="0" presId="urn:microsoft.com/office/officeart/2005/8/layout/chevron2"/>
    <dgm:cxn modelId="{0C91B441-7203-475A-B453-25B0985A65C2}" type="presParOf" srcId="{7EE1C100-6EFB-450D-B8CE-A0868DCF6468}" destId="{3FB58783-9317-447B-A1CD-C1B8E25D1F7F}" srcOrd="1" destOrd="0" presId="urn:microsoft.com/office/officeart/2005/8/layout/chevron2"/>
    <dgm:cxn modelId="{A9E1AE8D-1002-495A-B7AA-F698ABFF680B}" type="presParOf" srcId="{95EEC7F3-FA2F-4C4F-9CAD-0457E6294EDA}" destId="{3308E6ED-260A-4928-BC1D-EA8122BC389C}" srcOrd="5" destOrd="0" presId="urn:microsoft.com/office/officeart/2005/8/layout/chevron2"/>
    <dgm:cxn modelId="{7207013A-9195-4BC9-8E67-1B9B241CFEDA}" type="presParOf" srcId="{95EEC7F3-FA2F-4C4F-9CAD-0457E6294EDA}" destId="{5A981933-5952-4355-A0D5-9236AECF2AE1}" srcOrd="6" destOrd="0" presId="urn:microsoft.com/office/officeart/2005/8/layout/chevron2"/>
    <dgm:cxn modelId="{FC35C7E3-2AD8-410E-B208-8CEEC72FB60A}" type="presParOf" srcId="{5A981933-5952-4355-A0D5-9236AECF2AE1}" destId="{91A8AE65-B79E-4B82-88BC-00D1B90C9755}" srcOrd="0" destOrd="0" presId="urn:microsoft.com/office/officeart/2005/8/layout/chevron2"/>
    <dgm:cxn modelId="{53F1772D-EE9D-4934-A49C-CE6E1C55BCB8}" type="presParOf" srcId="{5A981933-5952-4355-A0D5-9236AECF2AE1}" destId="{623B3682-1AF9-4A34-B242-D15FD1D0F5E3}" srcOrd="1" destOrd="0" presId="urn:microsoft.com/office/officeart/2005/8/layout/chevron2"/>
    <dgm:cxn modelId="{1AB2A14A-9E74-45EC-969E-B46A68A42808}" type="presParOf" srcId="{95EEC7F3-FA2F-4C4F-9CAD-0457E6294EDA}" destId="{242C0A0F-FEFC-473E-8C73-B9A9508D38EC}" srcOrd="7" destOrd="0" presId="urn:microsoft.com/office/officeart/2005/8/layout/chevron2"/>
    <dgm:cxn modelId="{D1610DDF-B0AF-40D8-AF6E-062537DA8EAF}" type="presParOf" srcId="{95EEC7F3-FA2F-4C4F-9CAD-0457E6294EDA}" destId="{505DC601-632D-407C-AA5A-EB86A2B32BEA}" srcOrd="8" destOrd="0" presId="urn:microsoft.com/office/officeart/2005/8/layout/chevron2"/>
    <dgm:cxn modelId="{35838462-1C46-4B7D-9B38-579215BAB336}" type="presParOf" srcId="{505DC601-632D-407C-AA5A-EB86A2B32BEA}" destId="{CEB296A8-4FEE-4AB9-8FB8-A909242855E1}" srcOrd="0" destOrd="0" presId="urn:microsoft.com/office/officeart/2005/8/layout/chevron2"/>
    <dgm:cxn modelId="{49F26443-4D13-43B1-8205-C371FAE1B0EE}" type="presParOf" srcId="{505DC601-632D-407C-AA5A-EB86A2B32BEA}" destId="{0AD37C0E-C8FA-4A07-A17F-C43F37D6C3FE}" srcOrd="1" destOrd="0" presId="urn:microsoft.com/office/officeart/2005/8/layout/chevron2"/>
    <dgm:cxn modelId="{F7E1A113-8CA3-4C1C-B29A-C2C48AD248D2}" type="presParOf" srcId="{95EEC7F3-FA2F-4C4F-9CAD-0457E6294EDA}" destId="{98294CFA-8156-4A7C-BD48-80432B6CD103}" srcOrd="9" destOrd="0" presId="urn:microsoft.com/office/officeart/2005/8/layout/chevron2"/>
    <dgm:cxn modelId="{8AF047D9-390D-4A1A-A168-606DAF27B568}" type="presParOf" srcId="{95EEC7F3-FA2F-4C4F-9CAD-0457E6294EDA}" destId="{7EA7C421-E012-4BD0-9021-91B94007762B}" srcOrd="10" destOrd="0" presId="urn:microsoft.com/office/officeart/2005/8/layout/chevron2"/>
    <dgm:cxn modelId="{E9DAF888-5CB5-4568-9961-D06E034BD9EB}" type="presParOf" srcId="{7EA7C421-E012-4BD0-9021-91B94007762B}" destId="{F02284A6-B4EA-496A-9670-8ED57F4910E1}" srcOrd="0" destOrd="0" presId="urn:microsoft.com/office/officeart/2005/8/layout/chevron2"/>
    <dgm:cxn modelId="{22A4F453-0D50-4F02-9395-8E97E52947FA}" type="presParOf" srcId="{7EA7C421-E012-4BD0-9021-91B94007762B}" destId="{7F9B6C4E-AC6D-45B5-888E-8AB6FC48C0B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8E40C7-9338-4D72-8DDA-AA89E100A86B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19777CF-8810-452F-8454-AB252AA87A43}">
      <dgm:prSet custT="1"/>
      <dgm:spPr/>
      <dgm:t>
        <a:bodyPr/>
        <a:lstStyle/>
        <a:p>
          <a:pPr rtl="0"/>
          <a:r>
            <a:rPr lang="en-GB" sz="3200" b="1" dirty="0"/>
            <a:t>Objective</a:t>
          </a:r>
          <a:endParaRPr lang="en-GB" sz="3200" dirty="0"/>
        </a:p>
      </dgm:t>
    </dgm:pt>
    <dgm:pt modelId="{F406AAE3-B515-45AF-B4AD-CFE5D341F47A}" type="parTrans" cxnId="{A219CAA0-F0B6-4668-B44C-0009C66D78CC}">
      <dgm:prSet/>
      <dgm:spPr/>
      <dgm:t>
        <a:bodyPr/>
        <a:lstStyle/>
        <a:p>
          <a:endParaRPr lang="en-US"/>
        </a:p>
      </dgm:t>
    </dgm:pt>
    <dgm:pt modelId="{224A6C42-C37A-4D91-A424-A2A226395E88}" type="sibTrans" cxnId="{A219CAA0-F0B6-4668-B44C-0009C66D78CC}">
      <dgm:prSet/>
      <dgm:spPr/>
      <dgm:t>
        <a:bodyPr/>
        <a:lstStyle/>
        <a:p>
          <a:endParaRPr lang="en-US"/>
        </a:p>
      </dgm:t>
    </dgm:pt>
    <dgm:pt modelId="{06BAC579-8A84-4A72-8E88-589D10243854}">
      <dgm:prSet custT="1"/>
      <dgm:spPr/>
      <dgm:t>
        <a:bodyPr/>
        <a:lstStyle/>
        <a:p>
          <a:pPr rtl="0"/>
          <a:r>
            <a:rPr lang="en-GB" sz="3200" b="1" dirty="0"/>
            <a:t>Value</a:t>
          </a:r>
          <a:endParaRPr lang="en-GB" sz="3200" dirty="0"/>
        </a:p>
      </dgm:t>
    </dgm:pt>
    <dgm:pt modelId="{2C75CBF7-7533-459F-A8FE-D4A7861ECDBE}" type="parTrans" cxnId="{C466CC0E-3F80-4547-96A9-A37F0466E498}">
      <dgm:prSet/>
      <dgm:spPr/>
      <dgm:t>
        <a:bodyPr/>
        <a:lstStyle/>
        <a:p>
          <a:endParaRPr lang="en-US"/>
        </a:p>
      </dgm:t>
    </dgm:pt>
    <dgm:pt modelId="{244D8401-EBAD-4944-AAE1-C8EAF11893CA}" type="sibTrans" cxnId="{C466CC0E-3F80-4547-96A9-A37F0466E498}">
      <dgm:prSet/>
      <dgm:spPr/>
      <dgm:t>
        <a:bodyPr/>
        <a:lstStyle/>
        <a:p>
          <a:endParaRPr lang="en-US"/>
        </a:p>
      </dgm:t>
    </dgm:pt>
    <dgm:pt modelId="{168D866A-66E0-41BF-9B75-32D7A33AC383}">
      <dgm:prSet custT="1"/>
      <dgm:spPr/>
      <dgm:t>
        <a:bodyPr/>
        <a:lstStyle/>
        <a:p>
          <a:pPr marL="57150" lvl="1" indent="0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100" dirty="0"/>
            <a:t>Allow actuaries to look forward and identify trends in the future outlook rather than only trends based on historical data</a:t>
          </a:r>
        </a:p>
      </dgm:t>
    </dgm:pt>
    <dgm:pt modelId="{3E02AE75-0864-4675-A14E-A82422ED963D}" type="parTrans" cxnId="{F658F3CF-C032-4069-A1A3-D019691A4535}">
      <dgm:prSet/>
      <dgm:spPr/>
      <dgm:t>
        <a:bodyPr/>
        <a:lstStyle/>
        <a:p>
          <a:endParaRPr lang="en-US"/>
        </a:p>
      </dgm:t>
    </dgm:pt>
    <dgm:pt modelId="{3006C4A1-54CB-4727-BDA5-0928076F9107}" type="sibTrans" cxnId="{F658F3CF-C032-4069-A1A3-D019691A4535}">
      <dgm:prSet/>
      <dgm:spPr/>
      <dgm:t>
        <a:bodyPr/>
        <a:lstStyle/>
        <a:p>
          <a:endParaRPr lang="en-US"/>
        </a:p>
      </dgm:t>
    </dgm:pt>
    <dgm:pt modelId="{3A11248B-5E02-4256-B70B-B5B3655D11A9}">
      <dgm:prSet custT="1"/>
      <dgm:spPr/>
      <dgm:t>
        <a:bodyPr/>
        <a:lstStyle/>
        <a:p>
          <a:pPr rtl="0"/>
          <a:r>
            <a:rPr lang="en-GB" sz="3200" b="1" dirty="0"/>
            <a:t>Nature of Research</a:t>
          </a:r>
          <a:endParaRPr lang="en-GB" sz="3200" dirty="0"/>
        </a:p>
      </dgm:t>
    </dgm:pt>
    <dgm:pt modelId="{7D9DE2C7-A3C3-4181-8584-FFBF186450AA}" type="parTrans" cxnId="{5BFE498A-DDAD-4ADA-A95A-10DF6AB8259C}">
      <dgm:prSet/>
      <dgm:spPr/>
      <dgm:t>
        <a:bodyPr/>
        <a:lstStyle/>
        <a:p>
          <a:endParaRPr lang="en-US"/>
        </a:p>
      </dgm:t>
    </dgm:pt>
    <dgm:pt modelId="{010DBE27-7E8D-4EEF-850F-E54E368743D8}" type="sibTrans" cxnId="{5BFE498A-DDAD-4ADA-A95A-10DF6AB8259C}">
      <dgm:prSet/>
      <dgm:spPr/>
      <dgm:t>
        <a:bodyPr/>
        <a:lstStyle/>
        <a:p>
          <a:endParaRPr lang="en-US"/>
        </a:p>
      </dgm:t>
    </dgm:pt>
    <dgm:pt modelId="{FCD3D086-A789-4604-AF1A-87E555284802}">
      <dgm:prSet custT="1"/>
      <dgm:spPr>
        <a:solidFill>
          <a:schemeClr val="accent4">
            <a:tint val="40000"/>
            <a:hueOff val="-2087034"/>
            <a:satOff val="-117"/>
            <a:lumOff val="-824"/>
            <a:alpha val="43000"/>
          </a:schemeClr>
        </a:solidFill>
      </dgm:spPr>
      <dgm:t>
        <a:bodyPr/>
        <a:lstStyle/>
        <a:p>
          <a:r>
            <a:rPr lang="en-GB" sz="1100" dirty="0"/>
            <a:t>Possible channels for research could be:</a:t>
          </a:r>
        </a:p>
      </dgm:t>
    </dgm:pt>
    <dgm:pt modelId="{4F2A6536-5923-4C7A-AFB7-6ED264A28B44}" type="parTrans" cxnId="{1EC76BE4-E9F4-4990-91AF-6BFFB1D1CF38}">
      <dgm:prSet/>
      <dgm:spPr/>
      <dgm:t>
        <a:bodyPr/>
        <a:lstStyle/>
        <a:p>
          <a:endParaRPr lang="en-US"/>
        </a:p>
      </dgm:t>
    </dgm:pt>
    <dgm:pt modelId="{DE1200F0-8679-44D6-B123-D7074CA654DD}" type="sibTrans" cxnId="{1EC76BE4-E9F4-4990-91AF-6BFFB1D1CF38}">
      <dgm:prSet/>
      <dgm:spPr/>
      <dgm:t>
        <a:bodyPr/>
        <a:lstStyle/>
        <a:p>
          <a:endParaRPr lang="en-US"/>
        </a:p>
      </dgm:t>
    </dgm:pt>
    <dgm:pt modelId="{5CEBA259-4DC5-4246-9C77-61CC3EDDB21B}">
      <dgm:prSet/>
      <dgm:spPr/>
      <dgm:t>
        <a:bodyPr/>
        <a:lstStyle/>
        <a:p>
          <a:pPr marL="114300" lvl="2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800" dirty="0"/>
        </a:p>
      </dgm:t>
    </dgm:pt>
    <dgm:pt modelId="{4FF0AB4E-51F2-4B35-8C94-8C4DD3AE28A0}" type="parTrans" cxnId="{45076300-00E5-4FD5-999E-36F535F11DC2}">
      <dgm:prSet/>
      <dgm:spPr/>
      <dgm:t>
        <a:bodyPr/>
        <a:lstStyle/>
        <a:p>
          <a:endParaRPr lang="en-US"/>
        </a:p>
      </dgm:t>
    </dgm:pt>
    <dgm:pt modelId="{983ED73B-655C-4AA3-B92E-A810644F0A64}" type="sibTrans" cxnId="{45076300-00E5-4FD5-999E-36F535F11DC2}">
      <dgm:prSet/>
      <dgm:spPr/>
      <dgm:t>
        <a:bodyPr/>
        <a:lstStyle/>
        <a:p>
          <a:endParaRPr lang="en-US"/>
        </a:p>
      </dgm:t>
    </dgm:pt>
    <dgm:pt modelId="{D4D40BD3-3049-49B4-A92B-412F120D36ED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dirty="0"/>
            <a:t>Find the implications that super trends may have on actuarial assumptions, risk taking and product development</a:t>
          </a:r>
        </a:p>
      </dgm:t>
    </dgm:pt>
    <dgm:pt modelId="{284C8E9F-DA95-40C2-96CF-DA62414F7836}" type="parTrans" cxnId="{22103885-CF76-4B88-A9F6-C4011EC8C80D}">
      <dgm:prSet/>
      <dgm:spPr/>
      <dgm:t>
        <a:bodyPr/>
        <a:lstStyle/>
        <a:p>
          <a:endParaRPr lang="en-US"/>
        </a:p>
      </dgm:t>
    </dgm:pt>
    <dgm:pt modelId="{F8E06792-5777-43DA-8C02-71E733882B55}" type="sibTrans" cxnId="{22103885-CF76-4B88-A9F6-C4011EC8C80D}">
      <dgm:prSet/>
      <dgm:spPr/>
      <dgm:t>
        <a:bodyPr/>
        <a:lstStyle/>
        <a:p>
          <a:endParaRPr lang="en-US"/>
        </a:p>
      </dgm:t>
    </dgm:pt>
    <dgm:pt modelId="{33CD8BFA-D614-4933-8C70-BFE8C70C2CB8}">
      <dgm:prSet custT="1"/>
      <dgm:spPr/>
      <dgm:t>
        <a:bodyPr/>
        <a:lstStyle/>
        <a:p>
          <a:r>
            <a:rPr lang="en-GB" sz="1100" dirty="0"/>
            <a:t>Working Parties (WPs)</a:t>
          </a:r>
        </a:p>
      </dgm:t>
    </dgm:pt>
    <dgm:pt modelId="{33D759B0-B1A5-4261-B533-8984D786E4FB}" type="parTrans" cxnId="{BA0AE318-776D-43E6-8B67-6EEF5D5ADC16}">
      <dgm:prSet/>
      <dgm:spPr/>
      <dgm:t>
        <a:bodyPr/>
        <a:lstStyle/>
        <a:p>
          <a:endParaRPr lang="en-US"/>
        </a:p>
      </dgm:t>
    </dgm:pt>
    <dgm:pt modelId="{43BF46E0-0E5C-49FA-955A-EA1274831BB8}" type="sibTrans" cxnId="{BA0AE318-776D-43E6-8B67-6EEF5D5ADC16}">
      <dgm:prSet/>
      <dgm:spPr/>
      <dgm:t>
        <a:bodyPr/>
        <a:lstStyle/>
        <a:p>
          <a:endParaRPr lang="en-US"/>
        </a:p>
      </dgm:t>
    </dgm:pt>
    <dgm:pt modelId="{2D97010C-E5A4-4643-A539-5DF1469FD844}">
      <dgm:prSet custT="1"/>
      <dgm:spPr/>
      <dgm:t>
        <a:bodyPr/>
        <a:lstStyle/>
        <a:p>
          <a:r>
            <a:rPr lang="en-GB" sz="1100" dirty="0"/>
            <a:t>Would work with other WPs and MIGs in IFoA (e.g. resource &amp; environment practice area, risk practice area, data MIG, etc.)</a:t>
          </a:r>
        </a:p>
      </dgm:t>
    </dgm:pt>
    <dgm:pt modelId="{F93D5381-BE1A-4E05-A58C-5D453F71C1A5}" type="parTrans" cxnId="{ACF8667B-AF72-4C65-93D1-E9B87C097DC3}">
      <dgm:prSet/>
      <dgm:spPr/>
      <dgm:t>
        <a:bodyPr/>
        <a:lstStyle/>
        <a:p>
          <a:endParaRPr lang="en-US"/>
        </a:p>
      </dgm:t>
    </dgm:pt>
    <dgm:pt modelId="{27A2E7ED-B31B-4873-8552-44C32827C04B}" type="sibTrans" cxnId="{ACF8667B-AF72-4C65-93D1-E9B87C097DC3}">
      <dgm:prSet/>
      <dgm:spPr/>
      <dgm:t>
        <a:bodyPr/>
        <a:lstStyle/>
        <a:p>
          <a:endParaRPr lang="en-US"/>
        </a:p>
      </dgm:t>
    </dgm:pt>
    <dgm:pt modelId="{EEA0FDB0-58F0-41E0-BB68-8ABC2046346B}">
      <dgm:prSet custT="1"/>
      <dgm:spPr/>
      <dgm:t>
        <a:bodyPr/>
        <a:lstStyle/>
        <a:p>
          <a:r>
            <a:rPr lang="en-GB" sz="1100" dirty="0"/>
            <a:t>Quick turnaround times required as information could go quickly out of date</a:t>
          </a:r>
        </a:p>
      </dgm:t>
    </dgm:pt>
    <dgm:pt modelId="{E0C821F9-C798-4C27-ACAC-D3C96AF51FD2}" type="parTrans" cxnId="{60DB247C-2F73-463F-AD7E-24B0952417E7}">
      <dgm:prSet/>
      <dgm:spPr/>
      <dgm:t>
        <a:bodyPr/>
        <a:lstStyle/>
        <a:p>
          <a:endParaRPr lang="en-US"/>
        </a:p>
      </dgm:t>
    </dgm:pt>
    <dgm:pt modelId="{465E0E3C-19FF-4DF8-AEBD-53286CA490C8}" type="sibTrans" cxnId="{60DB247C-2F73-463F-AD7E-24B0952417E7}">
      <dgm:prSet/>
      <dgm:spPr/>
      <dgm:t>
        <a:bodyPr/>
        <a:lstStyle/>
        <a:p>
          <a:endParaRPr lang="en-US"/>
        </a:p>
      </dgm:t>
    </dgm:pt>
    <dgm:pt modelId="{CFB0C196-3D1D-4556-823D-E5A46B938413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dirty="0"/>
            <a:t>Would not include super trends of actuarial methods / technology / actuarial profession</a:t>
          </a:r>
        </a:p>
      </dgm:t>
    </dgm:pt>
    <dgm:pt modelId="{1E7D2804-05D2-4EB5-ADBC-771BD918FF07}" type="parTrans" cxnId="{274CE7AA-C2CD-4375-885E-1F8F8F94BE4D}">
      <dgm:prSet/>
      <dgm:spPr/>
      <dgm:t>
        <a:bodyPr/>
        <a:lstStyle/>
        <a:p>
          <a:endParaRPr lang="en-US"/>
        </a:p>
      </dgm:t>
    </dgm:pt>
    <dgm:pt modelId="{6D749B28-BE24-474B-97E0-ACA72FD1363F}" type="sibTrans" cxnId="{274CE7AA-C2CD-4375-885E-1F8F8F94BE4D}">
      <dgm:prSet/>
      <dgm:spPr/>
      <dgm:t>
        <a:bodyPr/>
        <a:lstStyle/>
        <a:p>
          <a:endParaRPr lang="en-US"/>
        </a:p>
      </dgm:t>
    </dgm:pt>
    <dgm:pt modelId="{E514AC53-3BBA-4BAC-A2DD-B2048FC7A2DC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dirty="0"/>
            <a:t>Would cover topics that practitioner community voiced interest in – IoT, Cryptocurrencies, Opioids, Robotics, Food Security, UN SDGs, Infrastructure Trends / vulnerability, etc.</a:t>
          </a:r>
        </a:p>
      </dgm:t>
    </dgm:pt>
    <dgm:pt modelId="{623963AF-17EF-4521-A490-B8D8A0847D9B}" type="parTrans" cxnId="{1EE6FDB1-BD87-48E8-B0CE-14E3CB2BB986}">
      <dgm:prSet/>
      <dgm:spPr/>
      <dgm:t>
        <a:bodyPr/>
        <a:lstStyle/>
        <a:p>
          <a:endParaRPr lang="en-US"/>
        </a:p>
      </dgm:t>
    </dgm:pt>
    <dgm:pt modelId="{221E7970-C8E2-4B4C-A366-4D2BE1E662C4}" type="sibTrans" cxnId="{1EE6FDB1-BD87-48E8-B0CE-14E3CB2BB986}">
      <dgm:prSet/>
      <dgm:spPr/>
      <dgm:t>
        <a:bodyPr/>
        <a:lstStyle/>
        <a:p>
          <a:endParaRPr lang="en-US"/>
        </a:p>
      </dgm:t>
    </dgm:pt>
    <dgm:pt modelId="{96A9F3EC-6633-4F4E-BEDB-40FA880AA277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dirty="0"/>
            <a:t>Provide a “one-stop shop” for GI practitioners to find research into super trends</a:t>
          </a:r>
        </a:p>
      </dgm:t>
    </dgm:pt>
    <dgm:pt modelId="{CE76496D-D846-44F4-AB9F-EA191A3318D3}" type="parTrans" cxnId="{5FA15DFF-0DBF-408D-B139-92685CCAF751}">
      <dgm:prSet/>
      <dgm:spPr/>
      <dgm:t>
        <a:bodyPr/>
        <a:lstStyle/>
        <a:p>
          <a:endParaRPr lang="en-US"/>
        </a:p>
      </dgm:t>
    </dgm:pt>
    <dgm:pt modelId="{BABCE0D8-9DFE-4320-9C64-52AB66E24234}" type="sibTrans" cxnId="{5FA15DFF-0DBF-408D-B139-92685CCAF751}">
      <dgm:prSet/>
      <dgm:spPr/>
      <dgm:t>
        <a:bodyPr/>
        <a:lstStyle/>
        <a:p>
          <a:endParaRPr lang="en-US"/>
        </a:p>
      </dgm:t>
    </dgm:pt>
    <dgm:pt modelId="{0F6AD7C3-9B4D-47F8-BFE8-0C4893793D63}">
      <dgm:prSet custT="1"/>
      <dgm:spPr/>
      <dgm:t>
        <a:bodyPr/>
        <a:lstStyle/>
        <a:p>
          <a:r>
            <a:rPr lang="en-GB" sz="1100" dirty="0"/>
            <a:t>Member Information Groups (MIGs)</a:t>
          </a:r>
        </a:p>
      </dgm:t>
    </dgm:pt>
    <dgm:pt modelId="{55E76F4A-2377-4CFB-9B87-6C82276A81B3}" type="sibTrans" cxnId="{7928A4AF-3544-42B1-803D-5E8D1A1B7FFE}">
      <dgm:prSet/>
      <dgm:spPr/>
      <dgm:t>
        <a:bodyPr/>
        <a:lstStyle/>
        <a:p>
          <a:endParaRPr lang="en-US"/>
        </a:p>
      </dgm:t>
    </dgm:pt>
    <dgm:pt modelId="{4248A702-97D0-4A1E-B154-10D9176C7C35}" type="parTrans" cxnId="{7928A4AF-3544-42B1-803D-5E8D1A1B7FFE}">
      <dgm:prSet/>
      <dgm:spPr/>
      <dgm:t>
        <a:bodyPr/>
        <a:lstStyle/>
        <a:p>
          <a:endParaRPr lang="en-US"/>
        </a:p>
      </dgm:t>
    </dgm:pt>
    <dgm:pt modelId="{911E8AEC-C817-4801-BEA8-D9FAD4BF06E6}">
      <dgm:prSet custT="1"/>
      <dgm:spPr/>
      <dgm:t>
        <a:bodyPr/>
        <a:lstStyle/>
        <a:p>
          <a:r>
            <a:rPr lang="en-GB" sz="1100" dirty="0"/>
            <a:t>Effective liaison with subject matter experts (SMEs)</a:t>
          </a:r>
        </a:p>
      </dgm:t>
    </dgm:pt>
    <dgm:pt modelId="{3885D611-C506-41CA-9DD9-654B6E36133B}" type="sibTrans" cxnId="{1EEC76D4-B03F-4B51-831A-FEB48EA0015B}">
      <dgm:prSet/>
      <dgm:spPr/>
      <dgm:t>
        <a:bodyPr/>
        <a:lstStyle/>
        <a:p>
          <a:endParaRPr lang="en-US"/>
        </a:p>
      </dgm:t>
    </dgm:pt>
    <dgm:pt modelId="{514112AE-284E-4CDF-B542-F010FAAB69DE}" type="parTrans" cxnId="{1EEC76D4-B03F-4B51-831A-FEB48EA0015B}">
      <dgm:prSet/>
      <dgm:spPr/>
      <dgm:t>
        <a:bodyPr/>
        <a:lstStyle/>
        <a:p>
          <a:endParaRPr lang="en-US"/>
        </a:p>
      </dgm:t>
    </dgm:pt>
    <dgm:pt modelId="{CC611D4F-96A0-4652-8BC4-04CD95350BD4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dirty="0"/>
            <a:t>Provides interesting input into risk assessment, underwriting/investment strategy, pricing and even reserving</a:t>
          </a:r>
        </a:p>
      </dgm:t>
    </dgm:pt>
    <dgm:pt modelId="{95CD5F99-7993-4CE7-B6E4-AE847FEFC191}" type="parTrans" cxnId="{860644B1-D6B9-47B8-8BBD-664113D2AF76}">
      <dgm:prSet/>
      <dgm:spPr/>
      <dgm:t>
        <a:bodyPr/>
        <a:lstStyle/>
        <a:p>
          <a:endParaRPr lang="en-US"/>
        </a:p>
      </dgm:t>
    </dgm:pt>
    <dgm:pt modelId="{F9D34D12-C05C-4213-864C-0FFBBB337B50}" type="sibTrans" cxnId="{860644B1-D6B9-47B8-8BBD-664113D2AF76}">
      <dgm:prSet/>
      <dgm:spPr/>
      <dgm:t>
        <a:bodyPr/>
        <a:lstStyle/>
        <a:p>
          <a:endParaRPr lang="en-US"/>
        </a:p>
      </dgm:t>
    </dgm:pt>
    <dgm:pt modelId="{7E68153F-D432-4023-9E5C-ED2482FB872F}" type="pres">
      <dgm:prSet presAssocID="{B98E40C7-9338-4D72-8DDA-AA89E100A86B}" presName="Name0" presStyleCnt="0">
        <dgm:presLayoutVars>
          <dgm:dir/>
          <dgm:animLvl val="lvl"/>
          <dgm:resizeHandles val="exact"/>
        </dgm:presLayoutVars>
      </dgm:prSet>
      <dgm:spPr/>
    </dgm:pt>
    <dgm:pt modelId="{AC3D52BF-3BE4-4F9A-A0DE-7AE53496EF83}" type="pres">
      <dgm:prSet presAssocID="{919777CF-8810-452F-8454-AB252AA87A43}" presName="linNode" presStyleCnt="0"/>
      <dgm:spPr/>
    </dgm:pt>
    <dgm:pt modelId="{ABA155CD-1BEA-499C-AD9D-32BC5EBE2CEB}" type="pres">
      <dgm:prSet presAssocID="{919777CF-8810-452F-8454-AB252AA87A4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A60D6B8-903A-4560-953F-1FF6C6059BD8}" type="pres">
      <dgm:prSet presAssocID="{919777CF-8810-452F-8454-AB252AA87A43}" presName="descendantText" presStyleLbl="alignAccFollowNode1" presStyleIdx="0" presStyleCnt="3" custLinFactNeighborX="374" custLinFactNeighborY="-85">
        <dgm:presLayoutVars>
          <dgm:bulletEnabled val="1"/>
        </dgm:presLayoutVars>
      </dgm:prSet>
      <dgm:spPr/>
    </dgm:pt>
    <dgm:pt modelId="{7EC95FF8-FDFA-43F9-9431-CC4850534887}" type="pres">
      <dgm:prSet presAssocID="{224A6C42-C37A-4D91-A424-A2A226395E88}" presName="sp" presStyleCnt="0"/>
      <dgm:spPr/>
    </dgm:pt>
    <dgm:pt modelId="{21210D7D-E84A-4AB7-9CD4-7E96655CE9A3}" type="pres">
      <dgm:prSet presAssocID="{06BAC579-8A84-4A72-8E88-589D10243854}" presName="linNode" presStyleCnt="0"/>
      <dgm:spPr/>
    </dgm:pt>
    <dgm:pt modelId="{3B3D9F1E-8025-44FB-930C-C2EA1F523093}" type="pres">
      <dgm:prSet presAssocID="{06BAC579-8A84-4A72-8E88-589D1024385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62ADA8A-4FFB-4EF1-BDB9-505D5C4D2F68}" type="pres">
      <dgm:prSet presAssocID="{06BAC579-8A84-4A72-8E88-589D10243854}" presName="descendantText" presStyleLbl="alignAccFollowNode1" presStyleIdx="1" presStyleCnt="3" custLinFactNeighborX="374" custLinFactNeighborY="1007">
        <dgm:presLayoutVars>
          <dgm:bulletEnabled val="1"/>
        </dgm:presLayoutVars>
      </dgm:prSet>
      <dgm:spPr/>
    </dgm:pt>
    <dgm:pt modelId="{F2BE3DB2-4C9C-462C-A9C7-A03E4092D656}" type="pres">
      <dgm:prSet presAssocID="{244D8401-EBAD-4944-AAE1-C8EAF11893CA}" presName="sp" presStyleCnt="0"/>
      <dgm:spPr/>
    </dgm:pt>
    <dgm:pt modelId="{96E50F88-E488-481C-91DF-29E6754B1612}" type="pres">
      <dgm:prSet presAssocID="{3A11248B-5E02-4256-B70B-B5B3655D11A9}" presName="linNode" presStyleCnt="0"/>
      <dgm:spPr/>
    </dgm:pt>
    <dgm:pt modelId="{CD5F8A03-A4DD-4986-88AA-1D08C323E5C9}" type="pres">
      <dgm:prSet presAssocID="{3A11248B-5E02-4256-B70B-B5B3655D11A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AA622E4-F9AC-4444-81D5-EA275BC63B36}" type="pres">
      <dgm:prSet presAssocID="{3A11248B-5E02-4256-B70B-B5B3655D11A9}" presName="descendantText" presStyleLbl="alignAccFollowNode1" presStyleIdx="2" presStyleCnt="3" custLinFactNeighborY="0">
        <dgm:presLayoutVars>
          <dgm:bulletEnabled val="1"/>
        </dgm:presLayoutVars>
      </dgm:prSet>
      <dgm:spPr/>
    </dgm:pt>
  </dgm:ptLst>
  <dgm:cxnLst>
    <dgm:cxn modelId="{45076300-00E5-4FD5-999E-36F535F11DC2}" srcId="{CFB0C196-3D1D-4556-823D-E5A46B938413}" destId="{5CEBA259-4DC5-4246-9C77-61CC3EDDB21B}" srcOrd="0" destOrd="0" parTransId="{4FF0AB4E-51F2-4B35-8C94-8C4DD3AE28A0}" sibTransId="{983ED73B-655C-4AA3-B92E-A810644F0A64}"/>
    <dgm:cxn modelId="{474C7609-9402-471B-8D0A-A0A6E574B0C8}" type="presOf" srcId="{E514AC53-3BBA-4BAC-A2DD-B2048FC7A2DC}" destId="{AA60D6B8-903A-4560-953F-1FF6C6059BD8}" srcOrd="0" destOrd="1" presId="urn:microsoft.com/office/officeart/2005/8/layout/vList5"/>
    <dgm:cxn modelId="{C466CC0E-3F80-4547-96A9-A37F0466E498}" srcId="{B98E40C7-9338-4D72-8DDA-AA89E100A86B}" destId="{06BAC579-8A84-4A72-8E88-589D10243854}" srcOrd="1" destOrd="0" parTransId="{2C75CBF7-7533-459F-A8FE-D4A7861ECDBE}" sibTransId="{244D8401-EBAD-4944-AAE1-C8EAF11893CA}"/>
    <dgm:cxn modelId="{8496AF12-48BC-405A-BCDE-1E1614BE5BF6}" type="presOf" srcId="{B98E40C7-9338-4D72-8DDA-AA89E100A86B}" destId="{7E68153F-D432-4023-9E5C-ED2482FB872F}" srcOrd="0" destOrd="0" presId="urn:microsoft.com/office/officeart/2005/8/layout/vList5"/>
    <dgm:cxn modelId="{61C02618-619A-47F6-83A3-B56A1E36C667}" type="presOf" srcId="{919777CF-8810-452F-8454-AB252AA87A43}" destId="{ABA155CD-1BEA-499C-AD9D-32BC5EBE2CEB}" srcOrd="0" destOrd="0" presId="urn:microsoft.com/office/officeart/2005/8/layout/vList5"/>
    <dgm:cxn modelId="{BA0AE318-776D-43E6-8B67-6EEF5D5ADC16}" srcId="{FCD3D086-A789-4604-AF1A-87E555284802}" destId="{33CD8BFA-D614-4933-8C70-BFE8C70C2CB8}" srcOrd="0" destOrd="0" parTransId="{33D759B0-B1A5-4261-B533-8984D786E4FB}" sibTransId="{43BF46E0-0E5C-49FA-955A-EA1274831BB8}"/>
    <dgm:cxn modelId="{05C7A02A-D5F9-4A28-811A-01F7174FF0E4}" type="presOf" srcId="{3A11248B-5E02-4256-B70B-B5B3655D11A9}" destId="{CD5F8A03-A4DD-4986-88AA-1D08C323E5C9}" srcOrd="0" destOrd="0" presId="urn:microsoft.com/office/officeart/2005/8/layout/vList5"/>
    <dgm:cxn modelId="{81348133-065A-4791-8905-8434BAF7638F}" type="presOf" srcId="{D4D40BD3-3049-49B4-A92B-412F120D36ED}" destId="{162ADA8A-4FFB-4EF1-BDB9-505D5C4D2F68}" srcOrd="0" destOrd="1" presId="urn:microsoft.com/office/officeart/2005/8/layout/vList5"/>
    <dgm:cxn modelId="{E9A41E3C-462C-46F9-B56B-5EF6E2F89EBB}" type="presOf" srcId="{CFB0C196-3D1D-4556-823D-E5A46B938413}" destId="{AA60D6B8-903A-4560-953F-1FF6C6059BD8}" srcOrd="0" destOrd="2" presId="urn:microsoft.com/office/officeart/2005/8/layout/vList5"/>
    <dgm:cxn modelId="{CBB9F73C-25C1-4DF4-9E32-D57EFC08ED2D}" type="presOf" srcId="{EEA0FDB0-58F0-41E0-BB68-8ABC2046346B}" destId="{CAA622E4-F9AC-4444-81D5-EA275BC63B36}" srcOrd="0" destOrd="5" presId="urn:microsoft.com/office/officeart/2005/8/layout/vList5"/>
    <dgm:cxn modelId="{2AA10E65-1B91-4440-8BB5-74CAAD0BF6B2}" type="presOf" srcId="{0F6AD7C3-9B4D-47F8-BFE8-0C4893793D63}" destId="{CAA622E4-F9AC-4444-81D5-EA275BC63B36}" srcOrd="0" destOrd="2" presId="urn:microsoft.com/office/officeart/2005/8/layout/vList5"/>
    <dgm:cxn modelId="{AD9F4375-9DB2-495F-BAB4-8F04B679EB4B}" type="presOf" srcId="{33CD8BFA-D614-4933-8C70-BFE8C70C2CB8}" destId="{CAA622E4-F9AC-4444-81D5-EA275BC63B36}" srcOrd="0" destOrd="1" presId="urn:microsoft.com/office/officeart/2005/8/layout/vList5"/>
    <dgm:cxn modelId="{ACF8667B-AF72-4C65-93D1-E9B87C097DC3}" srcId="{3A11248B-5E02-4256-B70B-B5B3655D11A9}" destId="{2D97010C-E5A4-4643-A539-5DF1469FD844}" srcOrd="1" destOrd="0" parTransId="{F93D5381-BE1A-4E05-A58C-5D453F71C1A5}" sibTransId="{27A2E7ED-B31B-4873-8552-44C32827C04B}"/>
    <dgm:cxn modelId="{60DB247C-2F73-463F-AD7E-24B0952417E7}" srcId="{3A11248B-5E02-4256-B70B-B5B3655D11A9}" destId="{EEA0FDB0-58F0-41E0-BB68-8ABC2046346B}" srcOrd="2" destOrd="0" parTransId="{E0C821F9-C798-4C27-ACAC-D3C96AF51FD2}" sibTransId="{465E0E3C-19FF-4DF8-AEBD-53286CA490C8}"/>
    <dgm:cxn modelId="{FFBC1C7D-94D8-4995-9A74-CE7FB6C7490C}" type="presOf" srcId="{168D866A-66E0-41BF-9B75-32D7A33AC383}" destId="{162ADA8A-4FFB-4EF1-BDB9-505D5C4D2F68}" srcOrd="0" destOrd="0" presId="urn:microsoft.com/office/officeart/2005/8/layout/vList5"/>
    <dgm:cxn modelId="{22103885-CF76-4B88-A9F6-C4011EC8C80D}" srcId="{06BAC579-8A84-4A72-8E88-589D10243854}" destId="{D4D40BD3-3049-49B4-A92B-412F120D36ED}" srcOrd="1" destOrd="0" parTransId="{284C8E9F-DA95-40C2-96CF-DA62414F7836}" sibTransId="{F8E06792-5777-43DA-8C02-71E733882B55}"/>
    <dgm:cxn modelId="{5BFE498A-DDAD-4ADA-A95A-10DF6AB8259C}" srcId="{B98E40C7-9338-4D72-8DDA-AA89E100A86B}" destId="{3A11248B-5E02-4256-B70B-B5B3655D11A9}" srcOrd="2" destOrd="0" parTransId="{7D9DE2C7-A3C3-4181-8584-FFBF186450AA}" sibTransId="{010DBE27-7E8D-4EEF-850F-E54E368743D8}"/>
    <dgm:cxn modelId="{9D13D296-4AFD-42C5-A6C8-9E74C6AE59E5}" type="presOf" srcId="{06BAC579-8A84-4A72-8E88-589D10243854}" destId="{3B3D9F1E-8025-44FB-930C-C2EA1F523093}" srcOrd="0" destOrd="0" presId="urn:microsoft.com/office/officeart/2005/8/layout/vList5"/>
    <dgm:cxn modelId="{A219CAA0-F0B6-4668-B44C-0009C66D78CC}" srcId="{B98E40C7-9338-4D72-8DDA-AA89E100A86B}" destId="{919777CF-8810-452F-8454-AB252AA87A43}" srcOrd="0" destOrd="0" parTransId="{F406AAE3-B515-45AF-B4AD-CFE5D341F47A}" sibTransId="{224A6C42-C37A-4D91-A424-A2A226395E88}"/>
    <dgm:cxn modelId="{E84B19A8-29B9-40C2-B5E7-0271A20C141D}" type="presOf" srcId="{FCD3D086-A789-4604-AF1A-87E555284802}" destId="{CAA622E4-F9AC-4444-81D5-EA275BC63B36}" srcOrd="0" destOrd="0" presId="urn:microsoft.com/office/officeart/2005/8/layout/vList5"/>
    <dgm:cxn modelId="{16BF40AA-3081-4183-8AF6-A452026AF63D}" type="presOf" srcId="{CC611D4F-96A0-4652-8BC4-04CD95350BD4}" destId="{162ADA8A-4FFB-4EF1-BDB9-505D5C4D2F68}" srcOrd="0" destOrd="2" presId="urn:microsoft.com/office/officeart/2005/8/layout/vList5"/>
    <dgm:cxn modelId="{274CE7AA-C2CD-4375-885E-1F8F8F94BE4D}" srcId="{919777CF-8810-452F-8454-AB252AA87A43}" destId="{CFB0C196-3D1D-4556-823D-E5A46B938413}" srcOrd="2" destOrd="0" parTransId="{1E7D2804-05D2-4EB5-ADBC-771BD918FF07}" sibTransId="{6D749B28-BE24-474B-97E0-ACA72FD1363F}"/>
    <dgm:cxn modelId="{7928A4AF-3544-42B1-803D-5E8D1A1B7FFE}" srcId="{FCD3D086-A789-4604-AF1A-87E555284802}" destId="{0F6AD7C3-9B4D-47F8-BFE8-0C4893793D63}" srcOrd="1" destOrd="0" parTransId="{4248A702-97D0-4A1E-B154-10D9176C7C35}" sibTransId="{55E76F4A-2377-4CFB-9B87-6C82276A81B3}"/>
    <dgm:cxn modelId="{860644B1-D6B9-47B8-8BBD-664113D2AF76}" srcId="{06BAC579-8A84-4A72-8E88-589D10243854}" destId="{CC611D4F-96A0-4652-8BC4-04CD95350BD4}" srcOrd="2" destOrd="0" parTransId="{95CD5F99-7993-4CE7-B6E4-AE847FEFC191}" sibTransId="{F9D34D12-C05C-4213-864C-0FFBBB337B50}"/>
    <dgm:cxn modelId="{1EE6FDB1-BD87-48E8-B0CE-14E3CB2BB986}" srcId="{919777CF-8810-452F-8454-AB252AA87A43}" destId="{E514AC53-3BBA-4BAC-A2DD-B2048FC7A2DC}" srcOrd="1" destOrd="0" parTransId="{623963AF-17EF-4521-A490-B8D8A0847D9B}" sibTransId="{221E7970-C8E2-4B4C-A366-4D2BE1E662C4}"/>
    <dgm:cxn modelId="{EE8530BD-83C2-4B85-A4AF-592EAC421610}" type="presOf" srcId="{5CEBA259-4DC5-4246-9C77-61CC3EDDB21B}" destId="{AA60D6B8-903A-4560-953F-1FF6C6059BD8}" srcOrd="0" destOrd="3" presId="urn:microsoft.com/office/officeart/2005/8/layout/vList5"/>
    <dgm:cxn modelId="{81DCB1BF-04E5-4C28-BD5C-97FA321253F6}" type="presOf" srcId="{911E8AEC-C817-4801-BEA8-D9FAD4BF06E6}" destId="{CAA622E4-F9AC-4444-81D5-EA275BC63B36}" srcOrd="0" destOrd="3" presId="urn:microsoft.com/office/officeart/2005/8/layout/vList5"/>
    <dgm:cxn modelId="{F658F3CF-C032-4069-A1A3-D019691A4535}" srcId="{06BAC579-8A84-4A72-8E88-589D10243854}" destId="{168D866A-66E0-41BF-9B75-32D7A33AC383}" srcOrd="0" destOrd="0" parTransId="{3E02AE75-0864-4675-A14E-A82422ED963D}" sibTransId="{3006C4A1-54CB-4727-BDA5-0928076F9107}"/>
    <dgm:cxn modelId="{EB1042D4-8315-452B-B269-B770F5754EBC}" type="presOf" srcId="{96A9F3EC-6633-4F4E-BEDB-40FA880AA277}" destId="{AA60D6B8-903A-4560-953F-1FF6C6059BD8}" srcOrd="0" destOrd="0" presId="urn:microsoft.com/office/officeart/2005/8/layout/vList5"/>
    <dgm:cxn modelId="{1EEC76D4-B03F-4B51-831A-FEB48EA0015B}" srcId="{FCD3D086-A789-4604-AF1A-87E555284802}" destId="{911E8AEC-C817-4801-BEA8-D9FAD4BF06E6}" srcOrd="2" destOrd="0" parTransId="{514112AE-284E-4CDF-B542-F010FAAB69DE}" sibTransId="{3885D611-C506-41CA-9DD9-654B6E36133B}"/>
    <dgm:cxn modelId="{FD66D4E3-633E-40EB-8B78-A13CF0535AE5}" type="presOf" srcId="{2D97010C-E5A4-4643-A539-5DF1469FD844}" destId="{CAA622E4-F9AC-4444-81D5-EA275BC63B36}" srcOrd="0" destOrd="4" presId="urn:microsoft.com/office/officeart/2005/8/layout/vList5"/>
    <dgm:cxn modelId="{1EC76BE4-E9F4-4990-91AF-6BFFB1D1CF38}" srcId="{3A11248B-5E02-4256-B70B-B5B3655D11A9}" destId="{FCD3D086-A789-4604-AF1A-87E555284802}" srcOrd="0" destOrd="0" parTransId="{4F2A6536-5923-4C7A-AFB7-6ED264A28B44}" sibTransId="{DE1200F0-8679-44D6-B123-D7074CA654DD}"/>
    <dgm:cxn modelId="{5FA15DFF-0DBF-408D-B139-92685CCAF751}" srcId="{919777CF-8810-452F-8454-AB252AA87A43}" destId="{96A9F3EC-6633-4F4E-BEDB-40FA880AA277}" srcOrd="0" destOrd="0" parTransId="{CE76496D-D846-44F4-AB9F-EA191A3318D3}" sibTransId="{BABCE0D8-9DFE-4320-9C64-52AB66E24234}"/>
    <dgm:cxn modelId="{9D3BEBFF-E8B9-423B-8BA6-F22F8F5E91B7}" type="presParOf" srcId="{7E68153F-D432-4023-9E5C-ED2482FB872F}" destId="{AC3D52BF-3BE4-4F9A-A0DE-7AE53496EF83}" srcOrd="0" destOrd="0" presId="urn:microsoft.com/office/officeart/2005/8/layout/vList5"/>
    <dgm:cxn modelId="{B17DC550-96C2-4E3B-B12D-A82EECE8E617}" type="presParOf" srcId="{AC3D52BF-3BE4-4F9A-A0DE-7AE53496EF83}" destId="{ABA155CD-1BEA-499C-AD9D-32BC5EBE2CEB}" srcOrd="0" destOrd="0" presId="urn:microsoft.com/office/officeart/2005/8/layout/vList5"/>
    <dgm:cxn modelId="{93CAE721-C132-4183-B229-7668ADEBD5E5}" type="presParOf" srcId="{AC3D52BF-3BE4-4F9A-A0DE-7AE53496EF83}" destId="{AA60D6B8-903A-4560-953F-1FF6C6059BD8}" srcOrd="1" destOrd="0" presId="urn:microsoft.com/office/officeart/2005/8/layout/vList5"/>
    <dgm:cxn modelId="{131CB77C-474A-45EF-A9B2-DDF30FBC3D88}" type="presParOf" srcId="{7E68153F-D432-4023-9E5C-ED2482FB872F}" destId="{7EC95FF8-FDFA-43F9-9431-CC4850534887}" srcOrd="1" destOrd="0" presId="urn:microsoft.com/office/officeart/2005/8/layout/vList5"/>
    <dgm:cxn modelId="{BB5C76FF-FE64-4A27-B71F-FE2E00D14F9F}" type="presParOf" srcId="{7E68153F-D432-4023-9E5C-ED2482FB872F}" destId="{21210D7D-E84A-4AB7-9CD4-7E96655CE9A3}" srcOrd="2" destOrd="0" presId="urn:microsoft.com/office/officeart/2005/8/layout/vList5"/>
    <dgm:cxn modelId="{06A4907B-6276-4CB9-9781-6F7074FDB4C4}" type="presParOf" srcId="{21210D7D-E84A-4AB7-9CD4-7E96655CE9A3}" destId="{3B3D9F1E-8025-44FB-930C-C2EA1F523093}" srcOrd="0" destOrd="0" presId="urn:microsoft.com/office/officeart/2005/8/layout/vList5"/>
    <dgm:cxn modelId="{E91724AA-7155-4B36-A77F-065E6B60C2FF}" type="presParOf" srcId="{21210D7D-E84A-4AB7-9CD4-7E96655CE9A3}" destId="{162ADA8A-4FFB-4EF1-BDB9-505D5C4D2F68}" srcOrd="1" destOrd="0" presId="urn:microsoft.com/office/officeart/2005/8/layout/vList5"/>
    <dgm:cxn modelId="{7242952D-534A-4958-9D2A-6C22D7402E9D}" type="presParOf" srcId="{7E68153F-D432-4023-9E5C-ED2482FB872F}" destId="{F2BE3DB2-4C9C-462C-A9C7-A03E4092D656}" srcOrd="3" destOrd="0" presId="urn:microsoft.com/office/officeart/2005/8/layout/vList5"/>
    <dgm:cxn modelId="{F5D96B64-53A6-435C-8568-4395D60F9BED}" type="presParOf" srcId="{7E68153F-D432-4023-9E5C-ED2482FB872F}" destId="{96E50F88-E488-481C-91DF-29E6754B1612}" srcOrd="4" destOrd="0" presId="urn:microsoft.com/office/officeart/2005/8/layout/vList5"/>
    <dgm:cxn modelId="{0A06E9EA-FA9C-4773-AD2A-5ABCCFF0F2D7}" type="presParOf" srcId="{96E50F88-E488-481C-91DF-29E6754B1612}" destId="{CD5F8A03-A4DD-4986-88AA-1D08C323E5C9}" srcOrd="0" destOrd="0" presId="urn:microsoft.com/office/officeart/2005/8/layout/vList5"/>
    <dgm:cxn modelId="{4B331604-573B-49D1-A5C0-F2C93DD1424F}" type="presParOf" srcId="{96E50F88-E488-481C-91DF-29E6754B1612}" destId="{CAA622E4-F9AC-4444-81D5-EA275BC63B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6E2141-7D86-4D26-A207-D51B8750E48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CCA30CE6-125E-4811-8626-090E1646C7D3}">
      <dgm:prSet phldrT="[Text]"/>
      <dgm:spPr/>
      <dgm:t>
        <a:bodyPr/>
        <a:lstStyle/>
        <a:p>
          <a:r>
            <a:rPr lang="en-GB" dirty="0"/>
            <a:t>Macro Economics</a:t>
          </a:r>
          <a:endParaRPr lang="en-US" dirty="0"/>
        </a:p>
      </dgm:t>
    </dgm:pt>
    <dgm:pt modelId="{DF77E4C6-C7F8-4428-910E-80E6AA1405CE}" type="parTrans" cxnId="{D93916EF-AA13-446E-BBD8-EF53B40D0641}">
      <dgm:prSet/>
      <dgm:spPr/>
      <dgm:t>
        <a:bodyPr/>
        <a:lstStyle/>
        <a:p>
          <a:endParaRPr lang="en-US"/>
        </a:p>
      </dgm:t>
    </dgm:pt>
    <dgm:pt modelId="{880099C1-4E29-428E-BFA2-CEC18CF0D4A6}" type="sibTrans" cxnId="{D93916EF-AA13-446E-BBD8-EF53B40D0641}">
      <dgm:prSet/>
      <dgm:spPr/>
      <dgm:t>
        <a:bodyPr/>
        <a:lstStyle/>
        <a:p>
          <a:endParaRPr lang="en-US"/>
        </a:p>
      </dgm:t>
    </dgm:pt>
    <dgm:pt modelId="{E2C1AE74-1765-422C-802E-9AA801B3CC6B}">
      <dgm:prSet phldrT="[Text]"/>
      <dgm:spPr/>
      <dgm:t>
        <a:bodyPr/>
        <a:lstStyle/>
        <a:p>
          <a:r>
            <a:rPr lang="en-US" dirty="0"/>
            <a:t>Demographics</a:t>
          </a:r>
        </a:p>
      </dgm:t>
    </dgm:pt>
    <dgm:pt modelId="{A18E730A-6359-4894-BC5C-07376BF31B33}" type="parTrans" cxnId="{0B0F81AB-DCBF-434D-AAC4-FB4D9E395369}">
      <dgm:prSet/>
      <dgm:spPr/>
      <dgm:t>
        <a:bodyPr/>
        <a:lstStyle/>
        <a:p>
          <a:endParaRPr lang="en-US"/>
        </a:p>
      </dgm:t>
    </dgm:pt>
    <dgm:pt modelId="{EF41D048-67D7-4437-8D9F-A42A1A62CEA1}" type="sibTrans" cxnId="{0B0F81AB-DCBF-434D-AAC4-FB4D9E395369}">
      <dgm:prSet/>
      <dgm:spPr/>
      <dgm:t>
        <a:bodyPr/>
        <a:lstStyle/>
        <a:p>
          <a:endParaRPr lang="en-US"/>
        </a:p>
      </dgm:t>
    </dgm:pt>
    <dgm:pt modelId="{EA67E3BE-D99E-4E13-99B9-81BC75208BDA}">
      <dgm:prSet/>
      <dgm:spPr/>
      <dgm:t>
        <a:bodyPr/>
        <a:lstStyle/>
        <a:p>
          <a:r>
            <a:rPr lang="en-US" dirty="0"/>
            <a:t>Inequality</a:t>
          </a:r>
        </a:p>
      </dgm:t>
    </dgm:pt>
    <dgm:pt modelId="{C064DAE1-26C1-4DE9-B814-5C0A57F9AC1C}" type="parTrans" cxnId="{ABD562DE-26EF-455F-8B31-74AFF7A76C72}">
      <dgm:prSet/>
      <dgm:spPr/>
      <dgm:t>
        <a:bodyPr/>
        <a:lstStyle/>
        <a:p>
          <a:endParaRPr lang="en-US"/>
        </a:p>
      </dgm:t>
    </dgm:pt>
    <dgm:pt modelId="{877601FC-4012-489F-B173-32EA3F1BA178}" type="sibTrans" cxnId="{ABD562DE-26EF-455F-8B31-74AFF7A76C72}">
      <dgm:prSet/>
      <dgm:spPr/>
      <dgm:t>
        <a:bodyPr/>
        <a:lstStyle/>
        <a:p>
          <a:endParaRPr lang="en-US"/>
        </a:p>
      </dgm:t>
    </dgm:pt>
    <dgm:pt modelId="{18F17560-AA35-48DE-A962-FF44E0557E00}">
      <dgm:prSet custT="1"/>
      <dgm:spPr/>
      <dgm:t>
        <a:bodyPr/>
        <a:lstStyle/>
        <a:p>
          <a:r>
            <a:rPr lang="en-US" sz="2200" dirty="0"/>
            <a:t>Technology</a:t>
          </a:r>
        </a:p>
      </dgm:t>
    </dgm:pt>
    <dgm:pt modelId="{D4D2820D-540C-4921-A66A-80374A6579CA}" type="parTrans" cxnId="{1F0554FB-710C-4321-A4B7-6924D81C000C}">
      <dgm:prSet/>
      <dgm:spPr/>
      <dgm:t>
        <a:bodyPr/>
        <a:lstStyle/>
        <a:p>
          <a:endParaRPr lang="en-US"/>
        </a:p>
      </dgm:t>
    </dgm:pt>
    <dgm:pt modelId="{11200AFC-DDCE-49A2-8D83-6C9B0F2E1BCF}" type="sibTrans" cxnId="{1F0554FB-710C-4321-A4B7-6924D81C000C}">
      <dgm:prSet/>
      <dgm:spPr/>
      <dgm:t>
        <a:bodyPr/>
        <a:lstStyle/>
        <a:p>
          <a:endParaRPr lang="en-US"/>
        </a:p>
      </dgm:t>
    </dgm:pt>
    <dgm:pt modelId="{89D7206C-8F0E-4EDE-B999-BDC1F03E0B88}">
      <dgm:prSet phldrT="[Text]"/>
      <dgm:spPr/>
      <dgm:t>
        <a:bodyPr/>
        <a:lstStyle/>
        <a:p>
          <a:r>
            <a:rPr lang="en-US" dirty="0"/>
            <a:t>Political and Social</a:t>
          </a:r>
        </a:p>
      </dgm:t>
    </dgm:pt>
    <dgm:pt modelId="{3B4E1101-048F-4D17-A93F-4144CD68B0ED}" type="parTrans" cxnId="{B37427EE-D521-400D-9FF5-B8B5476A00B9}">
      <dgm:prSet/>
      <dgm:spPr/>
      <dgm:t>
        <a:bodyPr/>
        <a:lstStyle/>
        <a:p>
          <a:endParaRPr lang="en-US"/>
        </a:p>
      </dgm:t>
    </dgm:pt>
    <dgm:pt modelId="{BC03A11C-B73C-4C4B-9DFB-E426090D4004}" type="sibTrans" cxnId="{B37427EE-D521-400D-9FF5-B8B5476A00B9}">
      <dgm:prSet/>
      <dgm:spPr/>
      <dgm:t>
        <a:bodyPr/>
        <a:lstStyle/>
        <a:p>
          <a:endParaRPr lang="en-US"/>
        </a:p>
      </dgm:t>
    </dgm:pt>
    <dgm:pt modelId="{9119C95E-E3A0-4F45-A091-096F9A82E0BC}">
      <dgm:prSet custT="1"/>
      <dgm:spPr/>
      <dgm:t>
        <a:bodyPr/>
        <a:lstStyle/>
        <a:p>
          <a:r>
            <a:rPr lang="en-US" sz="2200" dirty="0"/>
            <a:t>Insurance Products</a:t>
          </a:r>
        </a:p>
      </dgm:t>
    </dgm:pt>
    <dgm:pt modelId="{DE38384B-94E7-438A-901B-BC004B4E56EF}" type="parTrans" cxnId="{EA8E1934-D5A4-448E-A975-B99E63F52CD1}">
      <dgm:prSet/>
      <dgm:spPr/>
      <dgm:t>
        <a:bodyPr/>
        <a:lstStyle/>
        <a:p>
          <a:endParaRPr lang="en-US"/>
        </a:p>
      </dgm:t>
    </dgm:pt>
    <dgm:pt modelId="{FFDB5E59-6EDA-4F99-B9C3-57CB00C50F5C}" type="sibTrans" cxnId="{EA8E1934-D5A4-448E-A975-B99E63F52CD1}">
      <dgm:prSet/>
      <dgm:spPr/>
      <dgm:t>
        <a:bodyPr/>
        <a:lstStyle/>
        <a:p>
          <a:endParaRPr lang="en-US"/>
        </a:p>
      </dgm:t>
    </dgm:pt>
    <dgm:pt modelId="{98A0DD72-8CE9-4F1C-BBD0-B410BAC33089}" type="pres">
      <dgm:prSet presAssocID="{AA6E2141-7D86-4D26-A207-D51B8750E48F}" presName="Name0" presStyleCnt="0">
        <dgm:presLayoutVars>
          <dgm:chMax val="7"/>
          <dgm:chPref val="7"/>
          <dgm:dir/>
        </dgm:presLayoutVars>
      </dgm:prSet>
      <dgm:spPr/>
    </dgm:pt>
    <dgm:pt modelId="{3CFDC41B-2CA3-4BE9-A49A-CB2513BC350B}" type="pres">
      <dgm:prSet presAssocID="{AA6E2141-7D86-4D26-A207-D51B8750E48F}" presName="Name1" presStyleCnt="0"/>
      <dgm:spPr/>
    </dgm:pt>
    <dgm:pt modelId="{04E0431D-EE4F-4B5E-BE9A-B8E2F3390BC9}" type="pres">
      <dgm:prSet presAssocID="{AA6E2141-7D86-4D26-A207-D51B8750E48F}" presName="cycle" presStyleCnt="0"/>
      <dgm:spPr/>
    </dgm:pt>
    <dgm:pt modelId="{11A4798A-EA94-4128-B882-C2DD9808BE98}" type="pres">
      <dgm:prSet presAssocID="{AA6E2141-7D86-4D26-A207-D51B8750E48F}" presName="srcNode" presStyleLbl="node1" presStyleIdx="0" presStyleCnt="6"/>
      <dgm:spPr/>
    </dgm:pt>
    <dgm:pt modelId="{1CFCEAE3-2FD1-4B98-A665-9D78DA78E445}" type="pres">
      <dgm:prSet presAssocID="{AA6E2141-7D86-4D26-A207-D51B8750E48F}" presName="conn" presStyleLbl="parChTrans1D2" presStyleIdx="0" presStyleCnt="1"/>
      <dgm:spPr/>
    </dgm:pt>
    <dgm:pt modelId="{9DF20CFD-AFB1-4C13-BB24-6CEE838AECD2}" type="pres">
      <dgm:prSet presAssocID="{AA6E2141-7D86-4D26-A207-D51B8750E48F}" presName="extraNode" presStyleLbl="node1" presStyleIdx="0" presStyleCnt="6"/>
      <dgm:spPr/>
    </dgm:pt>
    <dgm:pt modelId="{4A7A69E5-301E-4787-A8D7-E5CF011C944E}" type="pres">
      <dgm:prSet presAssocID="{AA6E2141-7D86-4D26-A207-D51B8750E48F}" presName="dstNode" presStyleLbl="node1" presStyleIdx="0" presStyleCnt="6"/>
      <dgm:spPr/>
    </dgm:pt>
    <dgm:pt modelId="{5F807D4D-EAA9-4A88-8FEB-E0A186A82275}" type="pres">
      <dgm:prSet presAssocID="{CCA30CE6-125E-4811-8626-090E1646C7D3}" presName="text_1" presStyleLbl="node1" presStyleIdx="0" presStyleCnt="6">
        <dgm:presLayoutVars>
          <dgm:bulletEnabled val="1"/>
        </dgm:presLayoutVars>
      </dgm:prSet>
      <dgm:spPr/>
    </dgm:pt>
    <dgm:pt modelId="{1644B2E5-FD7B-4AEB-BCE1-F622B85E99C4}" type="pres">
      <dgm:prSet presAssocID="{CCA30CE6-125E-4811-8626-090E1646C7D3}" presName="accent_1" presStyleCnt="0"/>
      <dgm:spPr/>
    </dgm:pt>
    <dgm:pt modelId="{7081C5F8-13C3-42BD-852D-AF87390895C6}" type="pres">
      <dgm:prSet presAssocID="{CCA30CE6-125E-4811-8626-090E1646C7D3}" presName="accentRepeatNode" presStyleLbl="solidFgAcc1" presStyleIdx="0" presStyleCnt="6"/>
      <dgm:spPr/>
    </dgm:pt>
    <dgm:pt modelId="{95BAB411-CF5D-42D8-BBAF-19A85138D2A9}" type="pres">
      <dgm:prSet presAssocID="{E2C1AE74-1765-422C-802E-9AA801B3CC6B}" presName="text_2" presStyleLbl="node1" presStyleIdx="1" presStyleCnt="6">
        <dgm:presLayoutVars>
          <dgm:bulletEnabled val="1"/>
        </dgm:presLayoutVars>
      </dgm:prSet>
      <dgm:spPr/>
    </dgm:pt>
    <dgm:pt modelId="{6EEC1B85-0390-453A-96C5-B39CBE4E395A}" type="pres">
      <dgm:prSet presAssocID="{E2C1AE74-1765-422C-802E-9AA801B3CC6B}" presName="accent_2" presStyleCnt="0"/>
      <dgm:spPr/>
    </dgm:pt>
    <dgm:pt modelId="{BB4F0FF7-FB2B-4937-951E-7E3507721696}" type="pres">
      <dgm:prSet presAssocID="{E2C1AE74-1765-422C-802E-9AA801B3CC6B}" presName="accentRepeatNode" presStyleLbl="solidFgAcc1" presStyleIdx="1" presStyleCnt="6"/>
      <dgm:spPr/>
    </dgm:pt>
    <dgm:pt modelId="{B0E36C1C-27CF-4F3E-80B9-7C5262546481}" type="pres">
      <dgm:prSet presAssocID="{89D7206C-8F0E-4EDE-B999-BDC1F03E0B88}" presName="text_3" presStyleLbl="node1" presStyleIdx="2" presStyleCnt="6">
        <dgm:presLayoutVars>
          <dgm:bulletEnabled val="1"/>
        </dgm:presLayoutVars>
      </dgm:prSet>
      <dgm:spPr/>
    </dgm:pt>
    <dgm:pt modelId="{AB1E0415-FBEC-4D74-AF58-686773C06C5E}" type="pres">
      <dgm:prSet presAssocID="{89D7206C-8F0E-4EDE-B999-BDC1F03E0B88}" presName="accent_3" presStyleCnt="0"/>
      <dgm:spPr/>
    </dgm:pt>
    <dgm:pt modelId="{57A64979-3224-40E1-948C-47ED0AAC928C}" type="pres">
      <dgm:prSet presAssocID="{89D7206C-8F0E-4EDE-B999-BDC1F03E0B88}" presName="accentRepeatNode" presStyleLbl="solidFgAcc1" presStyleIdx="2" presStyleCnt="6"/>
      <dgm:spPr/>
    </dgm:pt>
    <dgm:pt modelId="{4F5BDD8F-7DB2-4E05-A26B-3B05C813E60F}" type="pres">
      <dgm:prSet presAssocID="{EA67E3BE-D99E-4E13-99B9-81BC75208BDA}" presName="text_4" presStyleLbl="node1" presStyleIdx="3" presStyleCnt="6">
        <dgm:presLayoutVars>
          <dgm:bulletEnabled val="1"/>
        </dgm:presLayoutVars>
      </dgm:prSet>
      <dgm:spPr/>
    </dgm:pt>
    <dgm:pt modelId="{6FF166C9-23F7-496B-97E7-25E48E676EF0}" type="pres">
      <dgm:prSet presAssocID="{EA67E3BE-D99E-4E13-99B9-81BC75208BDA}" presName="accent_4" presStyleCnt="0"/>
      <dgm:spPr/>
    </dgm:pt>
    <dgm:pt modelId="{C663D620-12E7-4A09-8F50-C61B0621D1AE}" type="pres">
      <dgm:prSet presAssocID="{EA67E3BE-D99E-4E13-99B9-81BC75208BDA}" presName="accentRepeatNode" presStyleLbl="solidFgAcc1" presStyleIdx="3" presStyleCnt="6"/>
      <dgm:spPr/>
    </dgm:pt>
    <dgm:pt modelId="{4A6A08EA-5FAE-40A4-BA00-F503526A74B7}" type="pres">
      <dgm:prSet presAssocID="{18F17560-AA35-48DE-A962-FF44E0557E00}" presName="text_5" presStyleLbl="node1" presStyleIdx="4" presStyleCnt="6">
        <dgm:presLayoutVars>
          <dgm:bulletEnabled val="1"/>
        </dgm:presLayoutVars>
      </dgm:prSet>
      <dgm:spPr/>
    </dgm:pt>
    <dgm:pt modelId="{BE26D136-5D07-440F-8477-24A777291F0B}" type="pres">
      <dgm:prSet presAssocID="{18F17560-AA35-48DE-A962-FF44E0557E00}" presName="accent_5" presStyleCnt="0"/>
      <dgm:spPr/>
    </dgm:pt>
    <dgm:pt modelId="{46FA996D-ADDF-40F2-BCEF-6EBDF4BE9E9A}" type="pres">
      <dgm:prSet presAssocID="{18F17560-AA35-48DE-A962-FF44E0557E00}" presName="accentRepeatNode" presStyleLbl="solidFgAcc1" presStyleIdx="4" presStyleCnt="6"/>
      <dgm:spPr/>
    </dgm:pt>
    <dgm:pt modelId="{894DF3DC-BC75-405B-92C4-4218F376811B}" type="pres">
      <dgm:prSet presAssocID="{9119C95E-E3A0-4F45-A091-096F9A82E0BC}" presName="text_6" presStyleLbl="node1" presStyleIdx="5" presStyleCnt="6">
        <dgm:presLayoutVars>
          <dgm:bulletEnabled val="1"/>
        </dgm:presLayoutVars>
      </dgm:prSet>
      <dgm:spPr/>
    </dgm:pt>
    <dgm:pt modelId="{649B6BEE-9A25-4DBA-BB10-E39A00EC5588}" type="pres">
      <dgm:prSet presAssocID="{9119C95E-E3A0-4F45-A091-096F9A82E0BC}" presName="accent_6" presStyleCnt="0"/>
      <dgm:spPr/>
    </dgm:pt>
    <dgm:pt modelId="{F99285C0-80B5-4D97-B85D-3A4D4FFF800D}" type="pres">
      <dgm:prSet presAssocID="{9119C95E-E3A0-4F45-A091-096F9A82E0BC}" presName="accentRepeatNode" presStyleLbl="solidFgAcc1" presStyleIdx="5" presStyleCnt="6"/>
      <dgm:spPr/>
    </dgm:pt>
  </dgm:ptLst>
  <dgm:cxnLst>
    <dgm:cxn modelId="{C945AD03-DBE5-4F70-96A1-AD4DDE2D232F}" type="presOf" srcId="{E2C1AE74-1765-422C-802E-9AA801B3CC6B}" destId="{95BAB411-CF5D-42D8-BBAF-19A85138D2A9}" srcOrd="0" destOrd="0" presId="urn:microsoft.com/office/officeart/2008/layout/VerticalCurvedList"/>
    <dgm:cxn modelId="{329DEF2D-BC92-4E76-B9B9-70DC024DC3B1}" type="presOf" srcId="{89D7206C-8F0E-4EDE-B999-BDC1F03E0B88}" destId="{B0E36C1C-27CF-4F3E-80B9-7C5262546481}" srcOrd="0" destOrd="0" presId="urn:microsoft.com/office/officeart/2008/layout/VerticalCurvedList"/>
    <dgm:cxn modelId="{EA8E1934-D5A4-448E-A975-B99E63F52CD1}" srcId="{AA6E2141-7D86-4D26-A207-D51B8750E48F}" destId="{9119C95E-E3A0-4F45-A091-096F9A82E0BC}" srcOrd="5" destOrd="0" parTransId="{DE38384B-94E7-438A-901B-BC004B4E56EF}" sibTransId="{FFDB5E59-6EDA-4F99-B9C3-57CB00C50F5C}"/>
    <dgm:cxn modelId="{79C6EF3B-5FBD-4767-8067-5A9CAF33376A}" type="presOf" srcId="{CCA30CE6-125E-4811-8626-090E1646C7D3}" destId="{5F807D4D-EAA9-4A88-8FEB-E0A186A82275}" srcOrd="0" destOrd="0" presId="urn:microsoft.com/office/officeart/2008/layout/VerticalCurvedList"/>
    <dgm:cxn modelId="{52B9ED6F-32DC-41E8-B308-30A754EB24F7}" type="presOf" srcId="{9119C95E-E3A0-4F45-A091-096F9A82E0BC}" destId="{894DF3DC-BC75-405B-92C4-4218F376811B}" srcOrd="0" destOrd="0" presId="urn:microsoft.com/office/officeart/2008/layout/VerticalCurvedList"/>
    <dgm:cxn modelId="{4853FD55-8907-4996-94FA-C73A1CD9CA14}" type="presOf" srcId="{AA6E2141-7D86-4D26-A207-D51B8750E48F}" destId="{98A0DD72-8CE9-4F1C-BBD0-B410BAC33089}" srcOrd="0" destOrd="0" presId="urn:microsoft.com/office/officeart/2008/layout/VerticalCurvedList"/>
    <dgm:cxn modelId="{03B16F97-309A-499B-AE98-86EA2983108A}" type="presOf" srcId="{880099C1-4E29-428E-BFA2-CEC18CF0D4A6}" destId="{1CFCEAE3-2FD1-4B98-A665-9D78DA78E445}" srcOrd="0" destOrd="0" presId="urn:microsoft.com/office/officeart/2008/layout/VerticalCurvedList"/>
    <dgm:cxn modelId="{0B0F81AB-DCBF-434D-AAC4-FB4D9E395369}" srcId="{AA6E2141-7D86-4D26-A207-D51B8750E48F}" destId="{E2C1AE74-1765-422C-802E-9AA801B3CC6B}" srcOrd="1" destOrd="0" parTransId="{A18E730A-6359-4894-BC5C-07376BF31B33}" sibTransId="{EF41D048-67D7-4437-8D9F-A42A1A62CEA1}"/>
    <dgm:cxn modelId="{48CE82BE-FD2E-4A01-AB1F-7F397B016BB1}" type="presOf" srcId="{EA67E3BE-D99E-4E13-99B9-81BC75208BDA}" destId="{4F5BDD8F-7DB2-4E05-A26B-3B05C813E60F}" srcOrd="0" destOrd="0" presId="urn:microsoft.com/office/officeart/2008/layout/VerticalCurvedList"/>
    <dgm:cxn modelId="{5067A7C8-629A-41A9-990D-A41080BCA5E8}" type="presOf" srcId="{18F17560-AA35-48DE-A962-FF44E0557E00}" destId="{4A6A08EA-5FAE-40A4-BA00-F503526A74B7}" srcOrd="0" destOrd="0" presId="urn:microsoft.com/office/officeart/2008/layout/VerticalCurvedList"/>
    <dgm:cxn modelId="{ABD562DE-26EF-455F-8B31-74AFF7A76C72}" srcId="{AA6E2141-7D86-4D26-A207-D51B8750E48F}" destId="{EA67E3BE-D99E-4E13-99B9-81BC75208BDA}" srcOrd="3" destOrd="0" parTransId="{C064DAE1-26C1-4DE9-B814-5C0A57F9AC1C}" sibTransId="{877601FC-4012-489F-B173-32EA3F1BA178}"/>
    <dgm:cxn modelId="{B37427EE-D521-400D-9FF5-B8B5476A00B9}" srcId="{AA6E2141-7D86-4D26-A207-D51B8750E48F}" destId="{89D7206C-8F0E-4EDE-B999-BDC1F03E0B88}" srcOrd="2" destOrd="0" parTransId="{3B4E1101-048F-4D17-A93F-4144CD68B0ED}" sibTransId="{BC03A11C-B73C-4C4B-9DFB-E426090D4004}"/>
    <dgm:cxn modelId="{D93916EF-AA13-446E-BBD8-EF53B40D0641}" srcId="{AA6E2141-7D86-4D26-A207-D51B8750E48F}" destId="{CCA30CE6-125E-4811-8626-090E1646C7D3}" srcOrd="0" destOrd="0" parTransId="{DF77E4C6-C7F8-4428-910E-80E6AA1405CE}" sibTransId="{880099C1-4E29-428E-BFA2-CEC18CF0D4A6}"/>
    <dgm:cxn modelId="{1F0554FB-710C-4321-A4B7-6924D81C000C}" srcId="{AA6E2141-7D86-4D26-A207-D51B8750E48F}" destId="{18F17560-AA35-48DE-A962-FF44E0557E00}" srcOrd="4" destOrd="0" parTransId="{D4D2820D-540C-4921-A66A-80374A6579CA}" sibTransId="{11200AFC-DDCE-49A2-8D83-6C9B0F2E1BCF}"/>
    <dgm:cxn modelId="{84067425-5955-422A-B036-453EC7DA3243}" type="presParOf" srcId="{98A0DD72-8CE9-4F1C-BBD0-B410BAC33089}" destId="{3CFDC41B-2CA3-4BE9-A49A-CB2513BC350B}" srcOrd="0" destOrd="0" presId="urn:microsoft.com/office/officeart/2008/layout/VerticalCurvedList"/>
    <dgm:cxn modelId="{630139EB-7585-4F47-ACD6-376DF0B1E7B5}" type="presParOf" srcId="{3CFDC41B-2CA3-4BE9-A49A-CB2513BC350B}" destId="{04E0431D-EE4F-4B5E-BE9A-B8E2F3390BC9}" srcOrd="0" destOrd="0" presId="urn:microsoft.com/office/officeart/2008/layout/VerticalCurvedList"/>
    <dgm:cxn modelId="{D4CAF97A-A747-4533-8401-D3BAF0660915}" type="presParOf" srcId="{04E0431D-EE4F-4B5E-BE9A-B8E2F3390BC9}" destId="{11A4798A-EA94-4128-B882-C2DD9808BE98}" srcOrd="0" destOrd="0" presId="urn:microsoft.com/office/officeart/2008/layout/VerticalCurvedList"/>
    <dgm:cxn modelId="{17FF8342-B5E3-419F-8382-7C652E0F74B9}" type="presParOf" srcId="{04E0431D-EE4F-4B5E-BE9A-B8E2F3390BC9}" destId="{1CFCEAE3-2FD1-4B98-A665-9D78DA78E445}" srcOrd="1" destOrd="0" presId="urn:microsoft.com/office/officeart/2008/layout/VerticalCurvedList"/>
    <dgm:cxn modelId="{FC8B0B64-0C0C-4901-8E80-E5D3E3196B8D}" type="presParOf" srcId="{04E0431D-EE4F-4B5E-BE9A-B8E2F3390BC9}" destId="{9DF20CFD-AFB1-4C13-BB24-6CEE838AECD2}" srcOrd="2" destOrd="0" presId="urn:microsoft.com/office/officeart/2008/layout/VerticalCurvedList"/>
    <dgm:cxn modelId="{8618A697-0856-4325-A69C-C9AF21E1472F}" type="presParOf" srcId="{04E0431D-EE4F-4B5E-BE9A-B8E2F3390BC9}" destId="{4A7A69E5-301E-4787-A8D7-E5CF011C944E}" srcOrd="3" destOrd="0" presId="urn:microsoft.com/office/officeart/2008/layout/VerticalCurvedList"/>
    <dgm:cxn modelId="{0BBFE9ED-5C6C-439C-AD78-C13940E6530A}" type="presParOf" srcId="{3CFDC41B-2CA3-4BE9-A49A-CB2513BC350B}" destId="{5F807D4D-EAA9-4A88-8FEB-E0A186A82275}" srcOrd="1" destOrd="0" presId="urn:microsoft.com/office/officeart/2008/layout/VerticalCurvedList"/>
    <dgm:cxn modelId="{3A6891F6-7092-4EE2-8ED5-984EA5A93833}" type="presParOf" srcId="{3CFDC41B-2CA3-4BE9-A49A-CB2513BC350B}" destId="{1644B2E5-FD7B-4AEB-BCE1-F622B85E99C4}" srcOrd="2" destOrd="0" presId="urn:microsoft.com/office/officeart/2008/layout/VerticalCurvedList"/>
    <dgm:cxn modelId="{504AB59B-1AED-4BC3-90C7-9D321AA1F468}" type="presParOf" srcId="{1644B2E5-FD7B-4AEB-BCE1-F622B85E99C4}" destId="{7081C5F8-13C3-42BD-852D-AF87390895C6}" srcOrd="0" destOrd="0" presId="urn:microsoft.com/office/officeart/2008/layout/VerticalCurvedList"/>
    <dgm:cxn modelId="{067F2C34-8CE5-4684-852F-E2974430F219}" type="presParOf" srcId="{3CFDC41B-2CA3-4BE9-A49A-CB2513BC350B}" destId="{95BAB411-CF5D-42D8-BBAF-19A85138D2A9}" srcOrd="3" destOrd="0" presId="urn:microsoft.com/office/officeart/2008/layout/VerticalCurvedList"/>
    <dgm:cxn modelId="{7D2BEBB1-601B-4C5C-B0FB-A17751500749}" type="presParOf" srcId="{3CFDC41B-2CA3-4BE9-A49A-CB2513BC350B}" destId="{6EEC1B85-0390-453A-96C5-B39CBE4E395A}" srcOrd="4" destOrd="0" presId="urn:microsoft.com/office/officeart/2008/layout/VerticalCurvedList"/>
    <dgm:cxn modelId="{24BF70D1-D7A9-4984-98C1-6EAB7FD4E442}" type="presParOf" srcId="{6EEC1B85-0390-453A-96C5-B39CBE4E395A}" destId="{BB4F0FF7-FB2B-4937-951E-7E3507721696}" srcOrd="0" destOrd="0" presId="urn:microsoft.com/office/officeart/2008/layout/VerticalCurvedList"/>
    <dgm:cxn modelId="{EBA01183-C48B-453F-82BF-E005448BEF29}" type="presParOf" srcId="{3CFDC41B-2CA3-4BE9-A49A-CB2513BC350B}" destId="{B0E36C1C-27CF-4F3E-80B9-7C5262546481}" srcOrd="5" destOrd="0" presId="urn:microsoft.com/office/officeart/2008/layout/VerticalCurvedList"/>
    <dgm:cxn modelId="{E1136CB8-AB44-484C-AA93-3B95E3D891EA}" type="presParOf" srcId="{3CFDC41B-2CA3-4BE9-A49A-CB2513BC350B}" destId="{AB1E0415-FBEC-4D74-AF58-686773C06C5E}" srcOrd="6" destOrd="0" presId="urn:microsoft.com/office/officeart/2008/layout/VerticalCurvedList"/>
    <dgm:cxn modelId="{8B504492-103B-4AEC-B900-CF25A354DD82}" type="presParOf" srcId="{AB1E0415-FBEC-4D74-AF58-686773C06C5E}" destId="{57A64979-3224-40E1-948C-47ED0AAC928C}" srcOrd="0" destOrd="0" presId="urn:microsoft.com/office/officeart/2008/layout/VerticalCurvedList"/>
    <dgm:cxn modelId="{E52976D2-43EB-48B6-9B33-9EEF329CD89F}" type="presParOf" srcId="{3CFDC41B-2CA3-4BE9-A49A-CB2513BC350B}" destId="{4F5BDD8F-7DB2-4E05-A26B-3B05C813E60F}" srcOrd="7" destOrd="0" presId="urn:microsoft.com/office/officeart/2008/layout/VerticalCurvedList"/>
    <dgm:cxn modelId="{4DF8C135-FDB2-43F5-8102-172A4D4E17D5}" type="presParOf" srcId="{3CFDC41B-2CA3-4BE9-A49A-CB2513BC350B}" destId="{6FF166C9-23F7-496B-97E7-25E48E676EF0}" srcOrd="8" destOrd="0" presId="urn:microsoft.com/office/officeart/2008/layout/VerticalCurvedList"/>
    <dgm:cxn modelId="{FD6B0153-779F-4F4F-8D4B-AEFFB9C8405B}" type="presParOf" srcId="{6FF166C9-23F7-496B-97E7-25E48E676EF0}" destId="{C663D620-12E7-4A09-8F50-C61B0621D1AE}" srcOrd="0" destOrd="0" presId="urn:microsoft.com/office/officeart/2008/layout/VerticalCurvedList"/>
    <dgm:cxn modelId="{749902FA-3414-42AA-8E59-5AAB0174ED0F}" type="presParOf" srcId="{3CFDC41B-2CA3-4BE9-A49A-CB2513BC350B}" destId="{4A6A08EA-5FAE-40A4-BA00-F503526A74B7}" srcOrd="9" destOrd="0" presId="urn:microsoft.com/office/officeart/2008/layout/VerticalCurvedList"/>
    <dgm:cxn modelId="{AE7641C9-3C39-4925-AD3D-C10F95BFC53A}" type="presParOf" srcId="{3CFDC41B-2CA3-4BE9-A49A-CB2513BC350B}" destId="{BE26D136-5D07-440F-8477-24A777291F0B}" srcOrd="10" destOrd="0" presId="urn:microsoft.com/office/officeart/2008/layout/VerticalCurvedList"/>
    <dgm:cxn modelId="{E0EF56AF-13F4-4E52-B1EB-38973CB94157}" type="presParOf" srcId="{BE26D136-5D07-440F-8477-24A777291F0B}" destId="{46FA996D-ADDF-40F2-BCEF-6EBDF4BE9E9A}" srcOrd="0" destOrd="0" presId="urn:microsoft.com/office/officeart/2008/layout/VerticalCurvedList"/>
    <dgm:cxn modelId="{0635B1D4-703C-4FA7-A30B-241B5F972B09}" type="presParOf" srcId="{3CFDC41B-2CA3-4BE9-A49A-CB2513BC350B}" destId="{894DF3DC-BC75-405B-92C4-4218F376811B}" srcOrd="11" destOrd="0" presId="urn:microsoft.com/office/officeart/2008/layout/VerticalCurvedList"/>
    <dgm:cxn modelId="{D2D04350-E231-4486-A05C-3965A45FDA47}" type="presParOf" srcId="{3CFDC41B-2CA3-4BE9-A49A-CB2513BC350B}" destId="{649B6BEE-9A25-4DBA-BB10-E39A00EC5588}" srcOrd="12" destOrd="0" presId="urn:microsoft.com/office/officeart/2008/layout/VerticalCurvedList"/>
    <dgm:cxn modelId="{B9948C7B-4634-449A-88C7-2FFA0786284D}" type="presParOf" srcId="{649B6BEE-9A25-4DBA-BB10-E39A00EC5588}" destId="{F99285C0-80B5-4D97-B85D-3A4D4FFF800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8E40C7-9338-4D72-8DDA-AA89E100A86B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19777CF-8810-452F-8454-AB252AA87A43}">
      <dgm:prSet custT="1"/>
      <dgm:spPr/>
      <dgm:t>
        <a:bodyPr/>
        <a:lstStyle/>
        <a:p>
          <a:pPr rtl="0"/>
          <a:r>
            <a:rPr lang="en-GB" sz="3200" b="1" dirty="0"/>
            <a:t>Objective</a:t>
          </a:r>
          <a:endParaRPr lang="en-GB" sz="3200" dirty="0"/>
        </a:p>
      </dgm:t>
    </dgm:pt>
    <dgm:pt modelId="{F406AAE3-B515-45AF-B4AD-CFE5D341F47A}" type="parTrans" cxnId="{A219CAA0-F0B6-4668-B44C-0009C66D78CC}">
      <dgm:prSet/>
      <dgm:spPr/>
      <dgm:t>
        <a:bodyPr/>
        <a:lstStyle/>
        <a:p>
          <a:endParaRPr lang="en-US"/>
        </a:p>
      </dgm:t>
    </dgm:pt>
    <dgm:pt modelId="{224A6C42-C37A-4D91-A424-A2A226395E88}" type="sibTrans" cxnId="{A219CAA0-F0B6-4668-B44C-0009C66D78CC}">
      <dgm:prSet/>
      <dgm:spPr/>
      <dgm:t>
        <a:bodyPr/>
        <a:lstStyle/>
        <a:p>
          <a:endParaRPr lang="en-US"/>
        </a:p>
      </dgm:t>
    </dgm:pt>
    <dgm:pt modelId="{C122B93E-44F8-4460-8F91-010785834639}">
      <dgm:prSet custT="1"/>
      <dgm:spPr/>
      <dgm:t>
        <a:bodyPr/>
        <a:lstStyle/>
        <a:p>
          <a:pPr rtl="0"/>
          <a:r>
            <a:rPr lang="en-GB" sz="1100" dirty="0"/>
            <a:t>Undertake market wide data collection to produce a dataset suitable for modelling dependencies for capital models</a:t>
          </a:r>
        </a:p>
      </dgm:t>
    </dgm:pt>
    <dgm:pt modelId="{44901DB5-85E3-419B-8090-AD98E7C04EDC}" type="parTrans" cxnId="{DB78F250-35D1-4268-B0CF-9C8FC62E695C}">
      <dgm:prSet/>
      <dgm:spPr/>
      <dgm:t>
        <a:bodyPr/>
        <a:lstStyle/>
        <a:p>
          <a:endParaRPr lang="en-US"/>
        </a:p>
      </dgm:t>
    </dgm:pt>
    <dgm:pt modelId="{B19EC895-4298-400F-BDC4-8756A4895011}" type="sibTrans" cxnId="{DB78F250-35D1-4268-B0CF-9C8FC62E695C}">
      <dgm:prSet/>
      <dgm:spPr/>
      <dgm:t>
        <a:bodyPr/>
        <a:lstStyle/>
        <a:p>
          <a:endParaRPr lang="en-US"/>
        </a:p>
      </dgm:t>
    </dgm:pt>
    <dgm:pt modelId="{06BAC579-8A84-4A72-8E88-589D10243854}">
      <dgm:prSet custT="1"/>
      <dgm:spPr/>
      <dgm:t>
        <a:bodyPr/>
        <a:lstStyle/>
        <a:p>
          <a:pPr rtl="0"/>
          <a:r>
            <a:rPr lang="en-GB" sz="3200" b="1" dirty="0"/>
            <a:t>Value</a:t>
          </a:r>
          <a:endParaRPr lang="en-GB" sz="3200" dirty="0"/>
        </a:p>
      </dgm:t>
    </dgm:pt>
    <dgm:pt modelId="{2C75CBF7-7533-459F-A8FE-D4A7861ECDBE}" type="parTrans" cxnId="{C466CC0E-3F80-4547-96A9-A37F0466E498}">
      <dgm:prSet/>
      <dgm:spPr/>
      <dgm:t>
        <a:bodyPr/>
        <a:lstStyle/>
        <a:p>
          <a:endParaRPr lang="en-US"/>
        </a:p>
      </dgm:t>
    </dgm:pt>
    <dgm:pt modelId="{244D8401-EBAD-4944-AAE1-C8EAF11893CA}" type="sibTrans" cxnId="{C466CC0E-3F80-4547-96A9-A37F0466E498}">
      <dgm:prSet/>
      <dgm:spPr/>
      <dgm:t>
        <a:bodyPr/>
        <a:lstStyle/>
        <a:p>
          <a:endParaRPr lang="en-US"/>
        </a:p>
      </dgm:t>
    </dgm:pt>
    <dgm:pt modelId="{168D866A-66E0-41BF-9B75-32D7A33AC383}">
      <dgm:prSet custT="1"/>
      <dgm:spPr/>
      <dgm:t>
        <a:bodyPr/>
        <a:lstStyle/>
        <a:p>
          <a:pPr rtl="0"/>
          <a:r>
            <a:rPr lang="en-GB" sz="1100" dirty="0"/>
            <a:t>Provide a credible data-set which can be used to support the derivation (and validation) of insurance risk dependencies for use in the capital model</a:t>
          </a:r>
        </a:p>
      </dgm:t>
    </dgm:pt>
    <dgm:pt modelId="{3E02AE75-0864-4675-A14E-A82422ED963D}" type="parTrans" cxnId="{F658F3CF-C032-4069-A1A3-D019691A4535}">
      <dgm:prSet/>
      <dgm:spPr/>
      <dgm:t>
        <a:bodyPr/>
        <a:lstStyle/>
        <a:p>
          <a:endParaRPr lang="en-US"/>
        </a:p>
      </dgm:t>
    </dgm:pt>
    <dgm:pt modelId="{3006C4A1-54CB-4727-BDA5-0928076F9107}" type="sibTrans" cxnId="{F658F3CF-C032-4069-A1A3-D019691A4535}">
      <dgm:prSet/>
      <dgm:spPr/>
      <dgm:t>
        <a:bodyPr/>
        <a:lstStyle/>
        <a:p>
          <a:endParaRPr lang="en-US"/>
        </a:p>
      </dgm:t>
    </dgm:pt>
    <dgm:pt modelId="{3A11248B-5E02-4256-B70B-B5B3655D11A9}">
      <dgm:prSet custT="1"/>
      <dgm:spPr/>
      <dgm:t>
        <a:bodyPr/>
        <a:lstStyle/>
        <a:p>
          <a:pPr rtl="0"/>
          <a:r>
            <a:rPr lang="en-GB" sz="3200" b="1" dirty="0"/>
            <a:t>Nature of Research</a:t>
          </a:r>
          <a:endParaRPr lang="en-GB" sz="3200" dirty="0"/>
        </a:p>
      </dgm:t>
    </dgm:pt>
    <dgm:pt modelId="{7D9DE2C7-A3C3-4181-8584-FFBF186450AA}" type="parTrans" cxnId="{5BFE498A-DDAD-4ADA-A95A-10DF6AB8259C}">
      <dgm:prSet/>
      <dgm:spPr/>
      <dgm:t>
        <a:bodyPr/>
        <a:lstStyle/>
        <a:p>
          <a:endParaRPr lang="en-US"/>
        </a:p>
      </dgm:t>
    </dgm:pt>
    <dgm:pt modelId="{010DBE27-7E8D-4EEF-850F-E54E368743D8}" type="sibTrans" cxnId="{5BFE498A-DDAD-4ADA-A95A-10DF6AB8259C}">
      <dgm:prSet/>
      <dgm:spPr/>
      <dgm:t>
        <a:bodyPr/>
        <a:lstStyle/>
        <a:p>
          <a:endParaRPr lang="en-US"/>
        </a:p>
      </dgm:t>
    </dgm:pt>
    <dgm:pt modelId="{123E2B87-7171-492E-A867-E4DB3CEA96F5}">
      <dgm:prSet custT="1"/>
      <dgm:spPr/>
      <dgm:t>
        <a:bodyPr/>
        <a:lstStyle/>
        <a:p>
          <a:pPr rtl="0"/>
          <a:r>
            <a:rPr lang="en-GB" sz="1100" dirty="0"/>
            <a:t>Ensure assumptions not based solely on limited data available within own company</a:t>
          </a:r>
        </a:p>
      </dgm:t>
    </dgm:pt>
    <dgm:pt modelId="{9F2442FC-027E-4ACD-A94B-37DBA1259B82}" type="parTrans" cxnId="{A5C9DE48-6885-4359-BFD0-A29DE42DB2C7}">
      <dgm:prSet/>
      <dgm:spPr/>
      <dgm:t>
        <a:bodyPr/>
        <a:lstStyle/>
        <a:p>
          <a:endParaRPr lang="en-US"/>
        </a:p>
      </dgm:t>
    </dgm:pt>
    <dgm:pt modelId="{873351C7-C58E-433D-B059-B212F1E2D16C}" type="sibTrans" cxnId="{A5C9DE48-6885-4359-BFD0-A29DE42DB2C7}">
      <dgm:prSet/>
      <dgm:spPr/>
      <dgm:t>
        <a:bodyPr/>
        <a:lstStyle/>
        <a:p>
          <a:endParaRPr lang="en-US"/>
        </a:p>
      </dgm:t>
    </dgm:pt>
    <dgm:pt modelId="{1B2F2A66-AFC6-4FF8-B82D-6317B3D831A0}">
      <dgm:prSet custT="1"/>
      <dgm:spPr/>
      <dgm:t>
        <a:bodyPr/>
        <a:lstStyle/>
        <a:p>
          <a:pPr rtl="0"/>
          <a:r>
            <a:rPr lang="en-GB" sz="1100" dirty="0"/>
            <a:t>Aid in the understanding of insurance risk dependencies across the insurance market</a:t>
          </a:r>
        </a:p>
      </dgm:t>
    </dgm:pt>
    <dgm:pt modelId="{8E4E6C6E-2F49-45CD-9DDA-3876F7AFFB28}" type="parTrans" cxnId="{D608E760-D23F-44D4-B9AA-A974342D8104}">
      <dgm:prSet/>
      <dgm:spPr/>
      <dgm:t>
        <a:bodyPr/>
        <a:lstStyle/>
        <a:p>
          <a:endParaRPr lang="en-US"/>
        </a:p>
      </dgm:t>
    </dgm:pt>
    <dgm:pt modelId="{4F51A46C-0B37-4A1E-B8D6-7C82ECD4E948}" type="sibTrans" cxnId="{D608E760-D23F-44D4-B9AA-A974342D8104}">
      <dgm:prSet/>
      <dgm:spPr/>
      <dgm:t>
        <a:bodyPr/>
        <a:lstStyle/>
        <a:p>
          <a:endParaRPr lang="en-US"/>
        </a:p>
      </dgm:t>
    </dgm:pt>
    <dgm:pt modelId="{E818ABC4-36CF-41E3-8E7D-4D432F3D6B2D}">
      <dgm:prSet custT="1"/>
      <dgm:spPr/>
      <dgm:t>
        <a:bodyPr/>
        <a:lstStyle/>
        <a:p>
          <a:pPr rtl="0"/>
          <a:r>
            <a:rPr lang="en-GB" sz="1100" dirty="0"/>
            <a:t>Enhance the confidence in and therefore use of capital model outputs</a:t>
          </a:r>
        </a:p>
      </dgm:t>
    </dgm:pt>
    <dgm:pt modelId="{0B47945C-0018-4C2C-BD42-A27BC5048726}" type="parTrans" cxnId="{CA22A107-BCDA-4C90-9C0A-D2E1EC63DD8F}">
      <dgm:prSet/>
      <dgm:spPr/>
      <dgm:t>
        <a:bodyPr/>
        <a:lstStyle/>
        <a:p>
          <a:endParaRPr lang="en-US"/>
        </a:p>
      </dgm:t>
    </dgm:pt>
    <dgm:pt modelId="{E895C730-7FBD-442E-97CC-4DCD8B24A7FB}" type="sibTrans" cxnId="{CA22A107-BCDA-4C90-9C0A-D2E1EC63DD8F}">
      <dgm:prSet/>
      <dgm:spPr/>
      <dgm:t>
        <a:bodyPr/>
        <a:lstStyle/>
        <a:p>
          <a:endParaRPr lang="en-US"/>
        </a:p>
      </dgm:t>
    </dgm:pt>
    <dgm:pt modelId="{B3254308-E804-4004-A364-D33B9AAF81BE}">
      <dgm:prSet custT="1"/>
      <dgm:spPr>
        <a:solidFill>
          <a:schemeClr val="accent4">
            <a:tint val="40000"/>
            <a:hueOff val="-2087034"/>
            <a:satOff val="-117"/>
            <a:lumOff val="-824"/>
            <a:alpha val="43000"/>
          </a:schemeClr>
        </a:solidFill>
      </dgm:spPr>
      <dgm:t>
        <a:bodyPr/>
        <a:lstStyle/>
        <a:p>
          <a:r>
            <a:rPr lang="en-GB" sz="1100" dirty="0"/>
            <a:t>Best approach and which dependencies to include still to be decided</a:t>
          </a:r>
        </a:p>
      </dgm:t>
    </dgm:pt>
    <dgm:pt modelId="{580307B8-D3D6-4462-87A1-48159E1C7134}" type="parTrans" cxnId="{E62FA709-538F-4413-9C83-D78AB63E3523}">
      <dgm:prSet/>
      <dgm:spPr/>
      <dgm:t>
        <a:bodyPr/>
        <a:lstStyle/>
        <a:p>
          <a:endParaRPr lang="en-US"/>
        </a:p>
      </dgm:t>
    </dgm:pt>
    <dgm:pt modelId="{8384DCD7-E23F-447D-B6B1-DDBC372EABA4}" type="sibTrans" cxnId="{E62FA709-538F-4413-9C83-D78AB63E3523}">
      <dgm:prSet/>
      <dgm:spPr/>
      <dgm:t>
        <a:bodyPr/>
        <a:lstStyle/>
        <a:p>
          <a:endParaRPr lang="en-US"/>
        </a:p>
      </dgm:t>
    </dgm:pt>
    <dgm:pt modelId="{10223801-7BE2-4891-AE1E-55FBBE20D839}">
      <dgm:prSet custT="1"/>
      <dgm:spPr/>
      <dgm:t>
        <a:bodyPr/>
        <a:lstStyle/>
        <a:p>
          <a:r>
            <a:rPr lang="en-GB" sz="1100" dirty="0"/>
            <a:t>Key considerations and obstacles to overcome include dealing with commercially sensitive information, artificial distortions in results and impact of correlations between companies</a:t>
          </a:r>
        </a:p>
      </dgm:t>
    </dgm:pt>
    <dgm:pt modelId="{E931DC1B-D90F-4C6E-8147-A23DD0FD6B94}" type="parTrans" cxnId="{8452F48C-D557-4507-9BB6-EE4A193F5121}">
      <dgm:prSet/>
      <dgm:spPr/>
      <dgm:t>
        <a:bodyPr/>
        <a:lstStyle/>
        <a:p>
          <a:endParaRPr lang="en-US"/>
        </a:p>
      </dgm:t>
    </dgm:pt>
    <dgm:pt modelId="{0665D8B0-BED6-4925-A839-1CF37109377C}" type="sibTrans" cxnId="{8452F48C-D557-4507-9BB6-EE4A193F5121}">
      <dgm:prSet/>
      <dgm:spPr/>
      <dgm:t>
        <a:bodyPr/>
        <a:lstStyle/>
        <a:p>
          <a:endParaRPr lang="en-US"/>
        </a:p>
      </dgm:t>
    </dgm:pt>
    <dgm:pt modelId="{FCD3D086-A789-4604-AF1A-87E555284802}">
      <dgm:prSet custT="1"/>
      <dgm:spPr>
        <a:solidFill>
          <a:schemeClr val="accent4">
            <a:tint val="40000"/>
            <a:hueOff val="-2087034"/>
            <a:satOff val="-117"/>
            <a:lumOff val="-824"/>
            <a:alpha val="43000"/>
          </a:schemeClr>
        </a:solidFill>
      </dgm:spPr>
      <dgm:t>
        <a:bodyPr/>
        <a:lstStyle/>
        <a:p>
          <a:r>
            <a:rPr lang="en-GB" sz="1100" dirty="0"/>
            <a:t>Investigate whether IFoA research could provide a source of dependency data (similar to work the PPO WP has done)</a:t>
          </a:r>
        </a:p>
      </dgm:t>
    </dgm:pt>
    <dgm:pt modelId="{4F2A6536-5923-4C7A-AFB7-6ED264A28B44}" type="parTrans" cxnId="{1EC76BE4-E9F4-4990-91AF-6BFFB1D1CF38}">
      <dgm:prSet/>
      <dgm:spPr/>
      <dgm:t>
        <a:bodyPr/>
        <a:lstStyle/>
        <a:p>
          <a:endParaRPr lang="en-US"/>
        </a:p>
      </dgm:t>
    </dgm:pt>
    <dgm:pt modelId="{DE1200F0-8679-44D6-B123-D7074CA654DD}" type="sibTrans" cxnId="{1EC76BE4-E9F4-4990-91AF-6BFFB1D1CF38}">
      <dgm:prSet/>
      <dgm:spPr/>
      <dgm:t>
        <a:bodyPr/>
        <a:lstStyle/>
        <a:p>
          <a:endParaRPr lang="en-US"/>
        </a:p>
      </dgm:t>
    </dgm:pt>
    <dgm:pt modelId="{7E68153F-D432-4023-9E5C-ED2482FB872F}" type="pres">
      <dgm:prSet presAssocID="{B98E40C7-9338-4D72-8DDA-AA89E100A86B}" presName="Name0" presStyleCnt="0">
        <dgm:presLayoutVars>
          <dgm:dir/>
          <dgm:animLvl val="lvl"/>
          <dgm:resizeHandles val="exact"/>
        </dgm:presLayoutVars>
      </dgm:prSet>
      <dgm:spPr/>
    </dgm:pt>
    <dgm:pt modelId="{AC3D52BF-3BE4-4F9A-A0DE-7AE53496EF83}" type="pres">
      <dgm:prSet presAssocID="{919777CF-8810-452F-8454-AB252AA87A43}" presName="linNode" presStyleCnt="0"/>
      <dgm:spPr/>
    </dgm:pt>
    <dgm:pt modelId="{ABA155CD-1BEA-499C-AD9D-32BC5EBE2CEB}" type="pres">
      <dgm:prSet presAssocID="{919777CF-8810-452F-8454-AB252AA87A4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A60D6B8-903A-4560-953F-1FF6C6059BD8}" type="pres">
      <dgm:prSet presAssocID="{919777CF-8810-452F-8454-AB252AA87A43}" presName="descendantText" presStyleLbl="alignAccFollowNode1" presStyleIdx="0" presStyleCnt="3" custLinFactNeighborX="374" custLinFactNeighborY="-85">
        <dgm:presLayoutVars>
          <dgm:bulletEnabled val="1"/>
        </dgm:presLayoutVars>
      </dgm:prSet>
      <dgm:spPr/>
    </dgm:pt>
    <dgm:pt modelId="{7EC95FF8-FDFA-43F9-9431-CC4850534887}" type="pres">
      <dgm:prSet presAssocID="{224A6C42-C37A-4D91-A424-A2A226395E88}" presName="sp" presStyleCnt="0"/>
      <dgm:spPr/>
    </dgm:pt>
    <dgm:pt modelId="{21210D7D-E84A-4AB7-9CD4-7E96655CE9A3}" type="pres">
      <dgm:prSet presAssocID="{06BAC579-8A84-4A72-8E88-589D10243854}" presName="linNode" presStyleCnt="0"/>
      <dgm:spPr/>
    </dgm:pt>
    <dgm:pt modelId="{3B3D9F1E-8025-44FB-930C-C2EA1F523093}" type="pres">
      <dgm:prSet presAssocID="{06BAC579-8A84-4A72-8E88-589D1024385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62ADA8A-4FFB-4EF1-BDB9-505D5C4D2F68}" type="pres">
      <dgm:prSet presAssocID="{06BAC579-8A84-4A72-8E88-589D10243854}" presName="descendantText" presStyleLbl="alignAccFollowNode1" presStyleIdx="1" presStyleCnt="3" custLinFactNeighborX="374" custLinFactNeighborY="1007">
        <dgm:presLayoutVars>
          <dgm:bulletEnabled val="1"/>
        </dgm:presLayoutVars>
      </dgm:prSet>
      <dgm:spPr/>
    </dgm:pt>
    <dgm:pt modelId="{F2BE3DB2-4C9C-462C-A9C7-A03E4092D656}" type="pres">
      <dgm:prSet presAssocID="{244D8401-EBAD-4944-AAE1-C8EAF11893CA}" presName="sp" presStyleCnt="0"/>
      <dgm:spPr/>
    </dgm:pt>
    <dgm:pt modelId="{96E50F88-E488-481C-91DF-29E6754B1612}" type="pres">
      <dgm:prSet presAssocID="{3A11248B-5E02-4256-B70B-B5B3655D11A9}" presName="linNode" presStyleCnt="0"/>
      <dgm:spPr/>
    </dgm:pt>
    <dgm:pt modelId="{CD5F8A03-A4DD-4986-88AA-1D08C323E5C9}" type="pres">
      <dgm:prSet presAssocID="{3A11248B-5E02-4256-B70B-B5B3655D11A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AA622E4-F9AC-4444-81D5-EA275BC63B36}" type="pres">
      <dgm:prSet presAssocID="{3A11248B-5E02-4256-B70B-B5B3655D11A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CA22A107-BCDA-4C90-9C0A-D2E1EC63DD8F}" srcId="{06BAC579-8A84-4A72-8E88-589D10243854}" destId="{E818ABC4-36CF-41E3-8E7D-4D432F3D6B2D}" srcOrd="3" destOrd="0" parTransId="{0B47945C-0018-4C2C-BD42-A27BC5048726}" sibTransId="{E895C730-7FBD-442E-97CC-4DCD8B24A7FB}"/>
    <dgm:cxn modelId="{E62FA709-538F-4413-9C83-D78AB63E3523}" srcId="{3A11248B-5E02-4256-B70B-B5B3655D11A9}" destId="{B3254308-E804-4004-A364-D33B9AAF81BE}" srcOrd="1" destOrd="0" parTransId="{580307B8-D3D6-4462-87A1-48159E1C7134}" sibTransId="{8384DCD7-E23F-447D-B6B1-DDBC372EABA4}"/>
    <dgm:cxn modelId="{C466CC0E-3F80-4547-96A9-A37F0466E498}" srcId="{B98E40C7-9338-4D72-8DDA-AA89E100A86B}" destId="{06BAC579-8A84-4A72-8E88-589D10243854}" srcOrd="1" destOrd="0" parTransId="{2C75CBF7-7533-459F-A8FE-D4A7861ECDBE}" sibTransId="{244D8401-EBAD-4944-AAE1-C8EAF11893CA}"/>
    <dgm:cxn modelId="{8496AF12-48BC-405A-BCDE-1E1614BE5BF6}" type="presOf" srcId="{B98E40C7-9338-4D72-8DDA-AA89E100A86B}" destId="{7E68153F-D432-4023-9E5C-ED2482FB872F}" srcOrd="0" destOrd="0" presId="urn:microsoft.com/office/officeart/2005/8/layout/vList5"/>
    <dgm:cxn modelId="{61C02618-619A-47F6-83A3-B56A1E36C667}" type="presOf" srcId="{919777CF-8810-452F-8454-AB252AA87A43}" destId="{ABA155CD-1BEA-499C-AD9D-32BC5EBE2CEB}" srcOrd="0" destOrd="0" presId="urn:microsoft.com/office/officeart/2005/8/layout/vList5"/>
    <dgm:cxn modelId="{42F6341C-3952-4F17-94A1-32E0137E5392}" type="presOf" srcId="{E818ABC4-36CF-41E3-8E7D-4D432F3D6B2D}" destId="{162ADA8A-4FFB-4EF1-BDB9-505D5C4D2F68}" srcOrd="0" destOrd="3" presId="urn:microsoft.com/office/officeart/2005/8/layout/vList5"/>
    <dgm:cxn modelId="{05C7A02A-D5F9-4A28-811A-01F7174FF0E4}" type="presOf" srcId="{3A11248B-5E02-4256-B70B-B5B3655D11A9}" destId="{CD5F8A03-A4DD-4986-88AA-1D08C323E5C9}" srcOrd="0" destOrd="0" presId="urn:microsoft.com/office/officeart/2005/8/layout/vList5"/>
    <dgm:cxn modelId="{4505FA2C-7844-4157-AA7E-BE7B3043604D}" type="presOf" srcId="{C122B93E-44F8-4460-8F91-010785834639}" destId="{AA60D6B8-903A-4560-953F-1FF6C6059BD8}" srcOrd="0" destOrd="0" presId="urn:microsoft.com/office/officeart/2005/8/layout/vList5"/>
    <dgm:cxn modelId="{D608E760-D23F-44D4-B9AA-A974342D8104}" srcId="{06BAC579-8A84-4A72-8E88-589D10243854}" destId="{1B2F2A66-AFC6-4FF8-B82D-6317B3D831A0}" srcOrd="1" destOrd="0" parTransId="{8E4E6C6E-2F49-45CD-9DDA-3876F7AFFB28}" sibTransId="{4F51A46C-0B37-4A1E-B8D6-7C82ECD4E948}"/>
    <dgm:cxn modelId="{199EE947-1967-496E-A982-A86939A40CC2}" type="presOf" srcId="{123E2B87-7171-492E-A867-E4DB3CEA96F5}" destId="{162ADA8A-4FFB-4EF1-BDB9-505D5C4D2F68}" srcOrd="0" destOrd="2" presId="urn:microsoft.com/office/officeart/2005/8/layout/vList5"/>
    <dgm:cxn modelId="{A5C9DE48-6885-4359-BFD0-A29DE42DB2C7}" srcId="{06BAC579-8A84-4A72-8E88-589D10243854}" destId="{123E2B87-7171-492E-A867-E4DB3CEA96F5}" srcOrd="2" destOrd="0" parTransId="{9F2442FC-027E-4ACD-A94B-37DBA1259B82}" sibTransId="{873351C7-C58E-433D-B059-B212F1E2D16C}"/>
    <dgm:cxn modelId="{DB78F250-35D1-4268-B0CF-9C8FC62E695C}" srcId="{919777CF-8810-452F-8454-AB252AA87A43}" destId="{C122B93E-44F8-4460-8F91-010785834639}" srcOrd="0" destOrd="0" parTransId="{44901DB5-85E3-419B-8090-AD98E7C04EDC}" sibTransId="{B19EC895-4298-400F-BDC4-8756A4895011}"/>
    <dgm:cxn modelId="{FFBC1C7D-94D8-4995-9A74-CE7FB6C7490C}" type="presOf" srcId="{168D866A-66E0-41BF-9B75-32D7A33AC383}" destId="{162ADA8A-4FFB-4EF1-BDB9-505D5C4D2F68}" srcOrd="0" destOrd="0" presId="urn:microsoft.com/office/officeart/2005/8/layout/vList5"/>
    <dgm:cxn modelId="{5BFE498A-DDAD-4ADA-A95A-10DF6AB8259C}" srcId="{B98E40C7-9338-4D72-8DDA-AA89E100A86B}" destId="{3A11248B-5E02-4256-B70B-B5B3655D11A9}" srcOrd="2" destOrd="0" parTransId="{7D9DE2C7-A3C3-4181-8584-FFBF186450AA}" sibTransId="{010DBE27-7E8D-4EEF-850F-E54E368743D8}"/>
    <dgm:cxn modelId="{8452F48C-D557-4507-9BB6-EE4A193F5121}" srcId="{3A11248B-5E02-4256-B70B-B5B3655D11A9}" destId="{10223801-7BE2-4891-AE1E-55FBBE20D839}" srcOrd="2" destOrd="0" parTransId="{E931DC1B-D90F-4C6E-8147-A23DD0FD6B94}" sibTransId="{0665D8B0-BED6-4925-A839-1CF37109377C}"/>
    <dgm:cxn modelId="{9D13D296-4AFD-42C5-A6C8-9E74C6AE59E5}" type="presOf" srcId="{06BAC579-8A84-4A72-8E88-589D10243854}" destId="{3B3D9F1E-8025-44FB-930C-C2EA1F523093}" srcOrd="0" destOrd="0" presId="urn:microsoft.com/office/officeart/2005/8/layout/vList5"/>
    <dgm:cxn modelId="{A219CAA0-F0B6-4668-B44C-0009C66D78CC}" srcId="{B98E40C7-9338-4D72-8DDA-AA89E100A86B}" destId="{919777CF-8810-452F-8454-AB252AA87A43}" srcOrd="0" destOrd="0" parTransId="{F406AAE3-B515-45AF-B4AD-CFE5D341F47A}" sibTransId="{224A6C42-C37A-4D91-A424-A2A226395E88}"/>
    <dgm:cxn modelId="{DF3CDCA0-028E-4981-B88D-29FEA513800D}" type="presOf" srcId="{10223801-7BE2-4891-AE1E-55FBBE20D839}" destId="{CAA622E4-F9AC-4444-81D5-EA275BC63B36}" srcOrd="0" destOrd="2" presId="urn:microsoft.com/office/officeart/2005/8/layout/vList5"/>
    <dgm:cxn modelId="{E84B19A8-29B9-40C2-B5E7-0271A20C141D}" type="presOf" srcId="{FCD3D086-A789-4604-AF1A-87E555284802}" destId="{CAA622E4-F9AC-4444-81D5-EA275BC63B36}" srcOrd="0" destOrd="0" presId="urn:microsoft.com/office/officeart/2005/8/layout/vList5"/>
    <dgm:cxn modelId="{F658F3CF-C032-4069-A1A3-D019691A4535}" srcId="{06BAC579-8A84-4A72-8E88-589D10243854}" destId="{168D866A-66E0-41BF-9B75-32D7A33AC383}" srcOrd="0" destOrd="0" parTransId="{3E02AE75-0864-4675-A14E-A82422ED963D}" sibTransId="{3006C4A1-54CB-4727-BDA5-0928076F9107}"/>
    <dgm:cxn modelId="{B3190DDF-04F4-4AEA-93A9-BA6ADE898D73}" type="presOf" srcId="{1B2F2A66-AFC6-4FF8-B82D-6317B3D831A0}" destId="{162ADA8A-4FFB-4EF1-BDB9-505D5C4D2F68}" srcOrd="0" destOrd="1" presId="urn:microsoft.com/office/officeart/2005/8/layout/vList5"/>
    <dgm:cxn modelId="{1EC76BE4-E9F4-4990-91AF-6BFFB1D1CF38}" srcId="{3A11248B-5E02-4256-B70B-B5B3655D11A9}" destId="{FCD3D086-A789-4604-AF1A-87E555284802}" srcOrd="0" destOrd="0" parTransId="{4F2A6536-5923-4C7A-AFB7-6ED264A28B44}" sibTransId="{DE1200F0-8679-44D6-B123-D7074CA654DD}"/>
    <dgm:cxn modelId="{C6591EEF-DA68-44BA-998D-227EB3DEC4D6}" type="presOf" srcId="{B3254308-E804-4004-A364-D33B9AAF81BE}" destId="{CAA622E4-F9AC-4444-81D5-EA275BC63B36}" srcOrd="0" destOrd="1" presId="urn:microsoft.com/office/officeart/2005/8/layout/vList5"/>
    <dgm:cxn modelId="{9D3BEBFF-E8B9-423B-8BA6-F22F8F5E91B7}" type="presParOf" srcId="{7E68153F-D432-4023-9E5C-ED2482FB872F}" destId="{AC3D52BF-3BE4-4F9A-A0DE-7AE53496EF83}" srcOrd="0" destOrd="0" presId="urn:microsoft.com/office/officeart/2005/8/layout/vList5"/>
    <dgm:cxn modelId="{B17DC550-96C2-4E3B-B12D-A82EECE8E617}" type="presParOf" srcId="{AC3D52BF-3BE4-4F9A-A0DE-7AE53496EF83}" destId="{ABA155CD-1BEA-499C-AD9D-32BC5EBE2CEB}" srcOrd="0" destOrd="0" presId="urn:microsoft.com/office/officeart/2005/8/layout/vList5"/>
    <dgm:cxn modelId="{93CAE721-C132-4183-B229-7668ADEBD5E5}" type="presParOf" srcId="{AC3D52BF-3BE4-4F9A-A0DE-7AE53496EF83}" destId="{AA60D6B8-903A-4560-953F-1FF6C6059BD8}" srcOrd="1" destOrd="0" presId="urn:microsoft.com/office/officeart/2005/8/layout/vList5"/>
    <dgm:cxn modelId="{131CB77C-474A-45EF-A9B2-DDF30FBC3D88}" type="presParOf" srcId="{7E68153F-D432-4023-9E5C-ED2482FB872F}" destId="{7EC95FF8-FDFA-43F9-9431-CC4850534887}" srcOrd="1" destOrd="0" presId="urn:microsoft.com/office/officeart/2005/8/layout/vList5"/>
    <dgm:cxn modelId="{BB5C76FF-FE64-4A27-B71F-FE2E00D14F9F}" type="presParOf" srcId="{7E68153F-D432-4023-9E5C-ED2482FB872F}" destId="{21210D7D-E84A-4AB7-9CD4-7E96655CE9A3}" srcOrd="2" destOrd="0" presId="urn:microsoft.com/office/officeart/2005/8/layout/vList5"/>
    <dgm:cxn modelId="{06A4907B-6276-4CB9-9781-6F7074FDB4C4}" type="presParOf" srcId="{21210D7D-E84A-4AB7-9CD4-7E96655CE9A3}" destId="{3B3D9F1E-8025-44FB-930C-C2EA1F523093}" srcOrd="0" destOrd="0" presId="urn:microsoft.com/office/officeart/2005/8/layout/vList5"/>
    <dgm:cxn modelId="{E91724AA-7155-4B36-A77F-065E6B60C2FF}" type="presParOf" srcId="{21210D7D-E84A-4AB7-9CD4-7E96655CE9A3}" destId="{162ADA8A-4FFB-4EF1-BDB9-505D5C4D2F68}" srcOrd="1" destOrd="0" presId="urn:microsoft.com/office/officeart/2005/8/layout/vList5"/>
    <dgm:cxn modelId="{7242952D-534A-4958-9D2A-6C22D7402E9D}" type="presParOf" srcId="{7E68153F-D432-4023-9E5C-ED2482FB872F}" destId="{F2BE3DB2-4C9C-462C-A9C7-A03E4092D656}" srcOrd="3" destOrd="0" presId="urn:microsoft.com/office/officeart/2005/8/layout/vList5"/>
    <dgm:cxn modelId="{F5D96B64-53A6-435C-8568-4395D60F9BED}" type="presParOf" srcId="{7E68153F-D432-4023-9E5C-ED2482FB872F}" destId="{96E50F88-E488-481C-91DF-29E6754B1612}" srcOrd="4" destOrd="0" presId="urn:microsoft.com/office/officeart/2005/8/layout/vList5"/>
    <dgm:cxn modelId="{0A06E9EA-FA9C-4773-AD2A-5ABCCFF0F2D7}" type="presParOf" srcId="{96E50F88-E488-481C-91DF-29E6754B1612}" destId="{CD5F8A03-A4DD-4986-88AA-1D08C323E5C9}" srcOrd="0" destOrd="0" presId="urn:microsoft.com/office/officeart/2005/8/layout/vList5"/>
    <dgm:cxn modelId="{4B331604-573B-49D1-A5C0-F2C93DD1424F}" type="presParOf" srcId="{96E50F88-E488-481C-91DF-29E6754B1612}" destId="{CAA622E4-F9AC-4444-81D5-EA275BC63B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6E2141-7D86-4D26-A207-D51B8750E48F}" type="doc">
      <dgm:prSet loTypeId="urn:microsoft.com/office/officeart/2005/8/layout/chevron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CCA30CE6-125E-4811-8626-090E1646C7D3}">
      <dgm:prSet phldrT="[Text]"/>
      <dgm:spPr/>
      <dgm:t>
        <a:bodyPr/>
        <a:lstStyle/>
        <a:p>
          <a:r>
            <a:rPr lang="en-US" dirty="0"/>
            <a:t>Review</a:t>
          </a:r>
        </a:p>
      </dgm:t>
    </dgm:pt>
    <dgm:pt modelId="{DF77E4C6-C7F8-4428-910E-80E6AA1405CE}" type="parTrans" cxnId="{D93916EF-AA13-446E-BBD8-EF53B40D0641}">
      <dgm:prSet/>
      <dgm:spPr/>
      <dgm:t>
        <a:bodyPr/>
        <a:lstStyle/>
        <a:p>
          <a:endParaRPr lang="en-US"/>
        </a:p>
      </dgm:t>
    </dgm:pt>
    <dgm:pt modelId="{880099C1-4E29-428E-BFA2-CEC18CF0D4A6}" type="sibTrans" cxnId="{D93916EF-AA13-446E-BBD8-EF53B40D0641}">
      <dgm:prSet/>
      <dgm:spPr/>
      <dgm:t>
        <a:bodyPr/>
        <a:lstStyle/>
        <a:p>
          <a:endParaRPr lang="en-US"/>
        </a:p>
      </dgm:t>
    </dgm:pt>
    <dgm:pt modelId="{C87C9706-ECAD-481E-A8AF-ADE6A19BA612}">
      <dgm:prSet phldrT="[Text]" custT="1"/>
      <dgm:spPr/>
      <dgm:t>
        <a:bodyPr/>
        <a:lstStyle/>
        <a:p>
          <a:r>
            <a:rPr lang="en-US" sz="700" dirty="0"/>
            <a:t>Review work done to date, any previous attempts and associated limitations</a:t>
          </a:r>
        </a:p>
      </dgm:t>
    </dgm:pt>
    <dgm:pt modelId="{BCE14E2F-EBB3-4682-B77A-5CF5923CCB11}" type="parTrans" cxnId="{5F821D59-6F16-4AE4-8F67-8F136073CCE5}">
      <dgm:prSet/>
      <dgm:spPr/>
      <dgm:t>
        <a:bodyPr/>
        <a:lstStyle/>
        <a:p>
          <a:endParaRPr lang="en-US"/>
        </a:p>
      </dgm:t>
    </dgm:pt>
    <dgm:pt modelId="{888C9716-987E-45CA-8CA2-59F7D7C7D7CB}" type="sibTrans" cxnId="{5F821D59-6F16-4AE4-8F67-8F136073CCE5}">
      <dgm:prSet/>
      <dgm:spPr/>
      <dgm:t>
        <a:bodyPr/>
        <a:lstStyle/>
        <a:p>
          <a:endParaRPr lang="en-US"/>
        </a:p>
      </dgm:t>
    </dgm:pt>
    <dgm:pt modelId="{E2C1AE74-1765-422C-802E-9AA801B3CC6B}">
      <dgm:prSet phldrT="[Text]"/>
      <dgm:spPr/>
      <dgm:t>
        <a:bodyPr/>
        <a:lstStyle/>
        <a:p>
          <a:r>
            <a:rPr lang="en-US" dirty="0"/>
            <a:t>Define</a:t>
          </a:r>
        </a:p>
      </dgm:t>
    </dgm:pt>
    <dgm:pt modelId="{A18E730A-6359-4894-BC5C-07376BF31B33}" type="parTrans" cxnId="{0B0F81AB-DCBF-434D-AAC4-FB4D9E395369}">
      <dgm:prSet/>
      <dgm:spPr/>
      <dgm:t>
        <a:bodyPr/>
        <a:lstStyle/>
        <a:p>
          <a:endParaRPr lang="en-US"/>
        </a:p>
      </dgm:t>
    </dgm:pt>
    <dgm:pt modelId="{EF41D048-67D7-4437-8D9F-A42A1A62CEA1}" type="sibTrans" cxnId="{0B0F81AB-DCBF-434D-AAC4-FB4D9E395369}">
      <dgm:prSet/>
      <dgm:spPr/>
      <dgm:t>
        <a:bodyPr/>
        <a:lstStyle/>
        <a:p>
          <a:endParaRPr lang="en-US"/>
        </a:p>
      </dgm:t>
    </dgm:pt>
    <dgm:pt modelId="{7BC27C0C-84DE-4C05-90F4-37B027D39610}">
      <dgm:prSet phldrT="[Text]" custT="1"/>
      <dgm:spPr/>
      <dgm:t>
        <a:bodyPr/>
        <a:lstStyle/>
        <a:p>
          <a:r>
            <a:rPr lang="en-US" sz="700" dirty="0"/>
            <a:t>Define realistic objectives</a:t>
          </a:r>
        </a:p>
      </dgm:t>
    </dgm:pt>
    <dgm:pt modelId="{590C34DF-9DF5-4D7E-8D58-24989AB94879}" type="parTrans" cxnId="{BE071973-0C35-47A7-89AD-897B85388E76}">
      <dgm:prSet/>
      <dgm:spPr/>
      <dgm:t>
        <a:bodyPr/>
        <a:lstStyle/>
        <a:p>
          <a:endParaRPr lang="en-US"/>
        </a:p>
      </dgm:t>
    </dgm:pt>
    <dgm:pt modelId="{A756A03B-7453-4589-90AC-3DA7F1C95DE3}" type="sibTrans" cxnId="{BE071973-0C35-47A7-89AD-897B85388E76}">
      <dgm:prSet/>
      <dgm:spPr/>
      <dgm:t>
        <a:bodyPr/>
        <a:lstStyle/>
        <a:p>
          <a:endParaRPr lang="en-US"/>
        </a:p>
      </dgm:t>
    </dgm:pt>
    <dgm:pt modelId="{81BCDD9B-C98C-4434-942E-561E858EB8D5}">
      <dgm:prSet phldrT="[Text]" custT="1"/>
      <dgm:spPr/>
      <dgm:t>
        <a:bodyPr/>
        <a:lstStyle/>
        <a:p>
          <a:pPr marL="114300"/>
          <a:r>
            <a:rPr lang="en-US" sz="700" dirty="0"/>
            <a:t>Get buy-in from large number of participants</a:t>
          </a:r>
        </a:p>
      </dgm:t>
    </dgm:pt>
    <dgm:pt modelId="{399CD956-B720-4C7C-B7D5-92F04C7AF660}" type="parTrans" cxnId="{A60F3B6E-8D44-4219-ACC3-B0157F6BC2BD}">
      <dgm:prSet/>
      <dgm:spPr/>
      <dgm:t>
        <a:bodyPr/>
        <a:lstStyle/>
        <a:p>
          <a:endParaRPr lang="en-US"/>
        </a:p>
      </dgm:t>
    </dgm:pt>
    <dgm:pt modelId="{438203B3-E759-47F1-9856-8AA0CEA478A3}" type="sibTrans" cxnId="{A60F3B6E-8D44-4219-ACC3-B0157F6BC2BD}">
      <dgm:prSet/>
      <dgm:spPr/>
      <dgm:t>
        <a:bodyPr/>
        <a:lstStyle/>
        <a:p>
          <a:endParaRPr lang="en-US"/>
        </a:p>
      </dgm:t>
    </dgm:pt>
    <dgm:pt modelId="{EA67E3BE-D99E-4E13-99B9-81BC75208BDA}">
      <dgm:prSet/>
      <dgm:spPr/>
      <dgm:t>
        <a:bodyPr/>
        <a:lstStyle/>
        <a:p>
          <a:r>
            <a:rPr lang="en-US" dirty="0"/>
            <a:t>Data</a:t>
          </a:r>
        </a:p>
      </dgm:t>
    </dgm:pt>
    <dgm:pt modelId="{C064DAE1-26C1-4DE9-B814-5C0A57F9AC1C}" type="parTrans" cxnId="{ABD562DE-26EF-455F-8B31-74AFF7A76C72}">
      <dgm:prSet/>
      <dgm:spPr/>
      <dgm:t>
        <a:bodyPr/>
        <a:lstStyle/>
        <a:p>
          <a:endParaRPr lang="en-US"/>
        </a:p>
      </dgm:t>
    </dgm:pt>
    <dgm:pt modelId="{877601FC-4012-489F-B173-32EA3F1BA178}" type="sibTrans" cxnId="{ABD562DE-26EF-455F-8B31-74AFF7A76C72}">
      <dgm:prSet/>
      <dgm:spPr/>
      <dgm:t>
        <a:bodyPr/>
        <a:lstStyle/>
        <a:p>
          <a:endParaRPr lang="en-US"/>
        </a:p>
      </dgm:t>
    </dgm:pt>
    <dgm:pt modelId="{BEC01D28-C90C-40E3-B316-CBC52BA1CAD5}">
      <dgm:prSet custT="1"/>
      <dgm:spPr/>
      <dgm:t>
        <a:bodyPr/>
        <a:lstStyle/>
        <a:p>
          <a:r>
            <a:rPr lang="en-US" sz="700" dirty="0"/>
            <a:t>Decide on data types required (includes expert views), desired characteristics include:</a:t>
          </a:r>
        </a:p>
      </dgm:t>
    </dgm:pt>
    <dgm:pt modelId="{6CEDA2D6-24DE-4E63-A8B6-53DDB82B5146}" type="parTrans" cxnId="{437F12D4-4C55-42FC-913C-1278922B25E2}">
      <dgm:prSet/>
      <dgm:spPr/>
      <dgm:t>
        <a:bodyPr/>
        <a:lstStyle/>
        <a:p>
          <a:endParaRPr lang="en-US"/>
        </a:p>
      </dgm:t>
    </dgm:pt>
    <dgm:pt modelId="{E5E8EBC6-7A73-4E8B-8E55-2F6296097DE1}" type="sibTrans" cxnId="{437F12D4-4C55-42FC-913C-1278922B25E2}">
      <dgm:prSet/>
      <dgm:spPr/>
      <dgm:t>
        <a:bodyPr/>
        <a:lstStyle/>
        <a:p>
          <a:endParaRPr lang="en-US"/>
        </a:p>
      </dgm:t>
    </dgm:pt>
    <dgm:pt modelId="{18F17560-AA35-48DE-A962-FF44E0557E00}">
      <dgm:prSet custT="1"/>
      <dgm:spPr/>
      <dgm:t>
        <a:bodyPr/>
        <a:lstStyle/>
        <a:p>
          <a:r>
            <a:rPr lang="en-US" sz="1000" dirty="0"/>
            <a:t>Collect/ Produce</a:t>
          </a:r>
        </a:p>
      </dgm:t>
    </dgm:pt>
    <dgm:pt modelId="{D4D2820D-540C-4921-A66A-80374A6579CA}" type="parTrans" cxnId="{1F0554FB-710C-4321-A4B7-6924D81C000C}">
      <dgm:prSet/>
      <dgm:spPr/>
      <dgm:t>
        <a:bodyPr/>
        <a:lstStyle/>
        <a:p>
          <a:endParaRPr lang="en-US"/>
        </a:p>
      </dgm:t>
    </dgm:pt>
    <dgm:pt modelId="{11200AFC-DDCE-49A2-8D83-6C9B0F2E1BCF}" type="sibTrans" cxnId="{1F0554FB-710C-4321-A4B7-6924D81C000C}">
      <dgm:prSet/>
      <dgm:spPr/>
      <dgm:t>
        <a:bodyPr/>
        <a:lstStyle/>
        <a:p>
          <a:endParaRPr lang="en-US"/>
        </a:p>
      </dgm:t>
    </dgm:pt>
    <dgm:pt modelId="{3B99E8DB-AE59-48C9-9A78-DCD37AF191BC}">
      <dgm:prSet/>
      <dgm:spPr/>
      <dgm:t>
        <a:bodyPr/>
        <a:lstStyle/>
        <a:p>
          <a:r>
            <a:rPr lang="en-US" dirty="0"/>
            <a:t>Buy-in</a:t>
          </a:r>
        </a:p>
      </dgm:t>
    </dgm:pt>
    <dgm:pt modelId="{65C373C9-147D-45EF-BBDD-A48DB87EF52F}" type="parTrans" cxnId="{50FA6B62-AE6C-4CBB-AE15-808283038503}">
      <dgm:prSet/>
      <dgm:spPr/>
      <dgm:t>
        <a:bodyPr/>
        <a:lstStyle/>
        <a:p>
          <a:endParaRPr lang="en-US"/>
        </a:p>
      </dgm:t>
    </dgm:pt>
    <dgm:pt modelId="{FF578744-9585-4E3D-A2BE-B704790B17BA}" type="sibTrans" cxnId="{50FA6B62-AE6C-4CBB-AE15-808283038503}">
      <dgm:prSet/>
      <dgm:spPr/>
      <dgm:t>
        <a:bodyPr/>
        <a:lstStyle/>
        <a:p>
          <a:endParaRPr lang="en-US"/>
        </a:p>
      </dgm:t>
    </dgm:pt>
    <dgm:pt modelId="{168DB7E8-A9F7-41F2-B1D7-C7CDC34BC6AA}">
      <dgm:prSet custT="1"/>
      <dgm:spPr/>
      <dgm:t>
        <a:bodyPr/>
        <a:lstStyle/>
        <a:p>
          <a:r>
            <a:rPr lang="en-US" sz="700" dirty="0"/>
            <a:t>Collect, collate and produce data set, ideas include:</a:t>
          </a:r>
        </a:p>
      </dgm:t>
    </dgm:pt>
    <dgm:pt modelId="{5B7AFFB0-CBFD-4AF8-9C76-28F800FC2F61}" type="parTrans" cxnId="{6C9B0567-B20D-42A5-AFB6-C8A61941E17F}">
      <dgm:prSet/>
      <dgm:spPr/>
      <dgm:t>
        <a:bodyPr/>
        <a:lstStyle/>
        <a:p>
          <a:endParaRPr lang="en-US"/>
        </a:p>
      </dgm:t>
    </dgm:pt>
    <dgm:pt modelId="{BC1462C1-5012-4135-B9E0-5F5D855DAC33}" type="sibTrans" cxnId="{6C9B0567-B20D-42A5-AFB6-C8A61941E17F}">
      <dgm:prSet/>
      <dgm:spPr/>
      <dgm:t>
        <a:bodyPr/>
        <a:lstStyle/>
        <a:p>
          <a:endParaRPr lang="en-US"/>
        </a:p>
      </dgm:t>
    </dgm:pt>
    <dgm:pt modelId="{566F8E1E-41FB-4AE6-8E5E-C59071E35C2E}">
      <dgm:prSet custT="1"/>
      <dgm:spPr/>
      <dgm:t>
        <a:bodyPr/>
        <a:lstStyle/>
        <a:p>
          <a:r>
            <a:rPr lang="en-US" sz="700" dirty="0"/>
            <a:t>Appropriate for modeling desired dependencies</a:t>
          </a:r>
        </a:p>
      </dgm:t>
    </dgm:pt>
    <dgm:pt modelId="{2180EA28-E931-40C9-865B-872AA392C6DF}" type="parTrans" cxnId="{E7DABDFD-FB3E-462D-BEDE-0205C320AB4D}">
      <dgm:prSet/>
      <dgm:spPr/>
      <dgm:t>
        <a:bodyPr/>
        <a:lstStyle/>
        <a:p>
          <a:endParaRPr lang="en-US"/>
        </a:p>
      </dgm:t>
    </dgm:pt>
    <dgm:pt modelId="{5E3EC38E-C3F3-438E-9C67-7A58D1AC4F10}" type="sibTrans" cxnId="{E7DABDFD-FB3E-462D-BEDE-0205C320AB4D}">
      <dgm:prSet/>
      <dgm:spPr/>
      <dgm:t>
        <a:bodyPr/>
        <a:lstStyle/>
        <a:p>
          <a:endParaRPr lang="en-US"/>
        </a:p>
      </dgm:t>
    </dgm:pt>
    <dgm:pt modelId="{5672A79A-F86A-4ECC-8ADD-A85087A8B13B}">
      <dgm:prSet custT="1"/>
      <dgm:spPr/>
      <dgm:t>
        <a:bodyPr/>
        <a:lstStyle/>
        <a:p>
          <a:r>
            <a:rPr lang="en-US" sz="700" dirty="0"/>
            <a:t>Good vs bad year</a:t>
          </a:r>
        </a:p>
      </dgm:t>
    </dgm:pt>
    <dgm:pt modelId="{534EE3A7-5A4C-43B6-900E-FBEFD292FC32}" type="parTrans" cxnId="{33DD7968-A22A-42C2-BD1C-91568476B18D}">
      <dgm:prSet/>
      <dgm:spPr/>
      <dgm:t>
        <a:bodyPr/>
        <a:lstStyle/>
        <a:p>
          <a:endParaRPr lang="en-US"/>
        </a:p>
      </dgm:t>
    </dgm:pt>
    <dgm:pt modelId="{62B5D9ED-A3D4-4E12-9908-05E26762A4F5}" type="sibTrans" cxnId="{33DD7968-A22A-42C2-BD1C-91568476B18D}">
      <dgm:prSet/>
      <dgm:spPr/>
      <dgm:t>
        <a:bodyPr/>
        <a:lstStyle/>
        <a:p>
          <a:endParaRPr lang="en-US"/>
        </a:p>
      </dgm:t>
    </dgm:pt>
    <dgm:pt modelId="{B1ECA0FE-CF2C-4512-9024-ED35D0DEDEB4}">
      <dgm:prSet custT="1"/>
      <dgm:spPr/>
      <dgm:t>
        <a:bodyPr/>
        <a:lstStyle/>
        <a:p>
          <a:r>
            <a:rPr lang="en-US" sz="700" dirty="0"/>
            <a:t>Ranking of years</a:t>
          </a:r>
        </a:p>
      </dgm:t>
    </dgm:pt>
    <dgm:pt modelId="{6F229428-595D-44CB-AB3B-5D9BBDDB99E1}" type="parTrans" cxnId="{CF5600D1-A381-4DCF-BA32-2B494E1F0270}">
      <dgm:prSet/>
      <dgm:spPr/>
      <dgm:t>
        <a:bodyPr/>
        <a:lstStyle/>
        <a:p>
          <a:endParaRPr lang="en-US"/>
        </a:p>
      </dgm:t>
    </dgm:pt>
    <dgm:pt modelId="{6EFC239C-39F9-4B42-B3EA-D2C232B5A80B}" type="sibTrans" cxnId="{CF5600D1-A381-4DCF-BA32-2B494E1F0270}">
      <dgm:prSet/>
      <dgm:spPr/>
      <dgm:t>
        <a:bodyPr/>
        <a:lstStyle/>
        <a:p>
          <a:endParaRPr lang="en-US"/>
        </a:p>
      </dgm:t>
    </dgm:pt>
    <dgm:pt modelId="{822D39D7-581F-4342-A3D7-BAAF2B47343D}">
      <dgm:prSet custT="1"/>
      <dgm:spPr/>
      <dgm:t>
        <a:bodyPr/>
        <a:lstStyle/>
        <a:p>
          <a:r>
            <a:rPr lang="en-US" sz="700" dirty="0"/>
            <a:t>Measured correlations</a:t>
          </a:r>
        </a:p>
      </dgm:t>
    </dgm:pt>
    <dgm:pt modelId="{C9B56F29-7F11-4BFC-9B8D-48597946ACFA}" type="parTrans" cxnId="{B55339B9-5FA0-4088-8650-F9750A88234A}">
      <dgm:prSet/>
      <dgm:spPr/>
      <dgm:t>
        <a:bodyPr/>
        <a:lstStyle/>
        <a:p>
          <a:endParaRPr lang="en-US"/>
        </a:p>
      </dgm:t>
    </dgm:pt>
    <dgm:pt modelId="{A21FD2D8-340B-492D-B0B4-84166C03E4AB}" type="sibTrans" cxnId="{B55339B9-5FA0-4088-8650-F9750A88234A}">
      <dgm:prSet/>
      <dgm:spPr/>
      <dgm:t>
        <a:bodyPr/>
        <a:lstStyle/>
        <a:p>
          <a:endParaRPr lang="en-US"/>
        </a:p>
      </dgm:t>
    </dgm:pt>
    <dgm:pt modelId="{18596F5D-47C9-40D4-92D8-BEC2A1502CEB}">
      <dgm:prSet custT="1"/>
      <dgm:spPr/>
      <dgm:t>
        <a:bodyPr/>
        <a:lstStyle/>
        <a:p>
          <a:r>
            <a:rPr lang="en-US" sz="700" dirty="0"/>
            <a:t>Correlations with external drivers</a:t>
          </a:r>
        </a:p>
      </dgm:t>
    </dgm:pt>
    <dgm:pt modelId="{9A92F031-5AC7-49F7-A2EA-6FD04480E6ED}" type="parTrans" cxnId="{ECB87CBC-AD76-460F-85A1-8BB187457D13}">
      <dgm:prSet/>
      <dgm:spPr/>
      <dgm:t>
        <a:bodyPr/>
        <a:lstStyle/>
        <a:p>
          <a:endParaRPr lang="en-US"/>
        </a:p>
      </dgm:t>
    </dgm:pt>
    <dgm:pt modelId="{EC6641D4-A0E0-4D7A-BADD-67E0E6C3CFDD}" type="sibTrans" cxnId="{ECB87CBC-AD76-460F-85A1-8BB187457D13}">
      <dgm:prSet/>
      <dgm:spPr/>
      <dgm:t>
        <a:bodyPr/>
        <a:lstStyle/>
        <a:p>
          <a:endParaRPr lang="en-US"/>
        </a:p>
      </dgm:t>
    </dgm:pt>
    <dgm:pt modelId="{1974520B-8C15-4272-B3D9-FEB9E1D9F55A}">
      <dgm:prSet custT="1"/>
      <dgm:spPr/>
      <dgm:t>
        <a:bodyPr/>
        <a:lstStyle/>
        <a:p>
          <a:r>
            <a:rPr lang="en-US" sz="700" dirty="0"/>
            <a:t>Expert judgement survey</a:t>
          </a:r>
        </a:p>
      </dgm:t>
    </dgm:pt>
    <dgm:pt modelId="{DD0936C5-3525-4690-A40F-593B4088DE54}" type="parTrans" cxnId="{7DD8ABE7-D2A6-471E-81B0-521C87B1841A}">
      <dgm:prSet/>
      <dgm:spPr/>
      <dgm:t>
        <a:bodyPr/>
        <a:lstStyle/>
        <a:p>
          <a:endParaRPr lang="en-US"/>
        </a:p>
      </dgm:t>
    </dgm:pt>
    <dgm:pt modelId="{B5F3076D-ADB1-440D-B502-3B13B210557B}" type="sibTrans" cxnId="{7DD8ABE7-D2A6-471E-81B0-521C87B1841A}">
      <dgm:prSet/>
      <dgm:spPr/>
      <dgm:t>
        <a:bodyPr/>
        <a:lstStyle/>
        <a:p>
          <a:endParaRPr lang="en-US"/>
        </a:p>
      </dgm:t>
    </dgm:pt>
    <dgm:pt modelId="{D64C379B-FCC2-49F3-8E91-3E4118DB4D9C}">
      <dgm:prSet custT="1"/>
      <dgm:spPr/>
      <dgm:t>
        <a:bodyPr/>
        <a:lstStyle/>
        <a:p>
          <a:r>
            <a:rPr lang="en-US" sz="700" dirty="0"/>
            <a:t>Doesn’t give away confidential information</a:t>
          </a:r>
        </a:p>
      </dgm:t>
    </dgm:pt>
    <dgm:pt modelId="{03B84D57-F4F1-4649-A465-AD9CD651159B}" type="sibTrans" cxnId="{47656720-D637-4E71-8BE7-15AF0F9E9747}">
      <dgm:prSet/>
      <dgm:spPr/>
      <dgm:t>
        <a:bodyPr/>
        <a:lstStyle/>
        <a:p>
          <a:endParaRPr lang="en-US"/>
        </a:p>
      </dgm:t>
    </dgm:pt>
    <dgm:pt modelId="{5F94F245-74AF-4A25-A880-DBC8EEE0CFED}" type="parTrans" cxnId="{47656720-D637-4E71-8BE7-15AF0F9E9747}">
      <dgm:prSet/>
      <dgm:spPr/>
      <dgm:t>
        <a:bodyPr/>
        <a:lstStyle/>
        <a:p>
          <a:endParaRPr lang="en-US"/>
        </a:p>
      </dgm:t>
    </dgm:pt>
    <dgm:pt modelId="{14E96AEC-AEB3-40D5-B9C5-94F2C74D7536}">
      <dgm:prSet custT="1"/>
      <dgm:spPr/>
      <dgm:t>
        <a:bodyPr/>
        <a:lstStyle/>
        <a:p>
          <a:r>
            <a:rPr lang="en-US" sz="700" dirty="0"/>
            <a:t>Relatively low effort to produce</a:t>
          </a:r>
        </a:p>
      </dgm:t>
    </dgm:pt>
    <dgm:pt modelId="{70A2DF24-0F3B-404D-A8A6-29A31C2DF427}" type="sibTrans" cxnId="{253F0252-F200-450C-83C6-4337B275525F}">
      <dgm:prSet/>
      <dgm:spPr/>
      <dgm:t>
        <a:bodyPr/>
        <a:lstStyle/>
        <a:p>
          <a:endParaRPr lang="en-US"/>
        </a:p>
      </dgm:t>
    </dgm:pt>
    <dgm:pt modelId="{89461605-C432-4CCF-ADD5-507E9A116FB7}" type="parTrans" cxnId="{253F0252-F200-450C-83C6-4337B275525F}">
      <dgm:prSet/>
      <dgm:spPr/>
      <dgm:t>
        <a:bodyPr/>
        <a:lstStyle/>
        <a:p>
          <a:endParaRPr lang="en-US"/>
        </a:p>
      </dgm:t>
    </dgm:pt>
    <dgm:pt modelId="{95EEC7F3-FA2F-4C4F-9CAD-0457E6294EDA}" type="pres">
      <dgm:prSet presAssocID="{AA6E2141-7D86-4D26-A207-D51B8750E48F}" presName="linearFlow" presStyleCnt="0">
        <dgm:presLayoutVars>
          <dgm:dir/>
          <dgm:animLvl val="lvl"/>
          <dgm:resizeHandles val="exact"/>
        </dgm:presLayoutVars>
      </dgm:prSet>
      <dgm:spPr/>
    </dgm:pt>
    <dgm:pt modelId="{FA927BCC-7388-4D28-8B22-F894C7C41BCA}" type="pres">
      <dgm:prSet presAssocID="{CCA30CE6-125E-4811-8626-090E1646C7D3}" presName="composite" presStyleCnt="0"/>
      <dgm:spPr/>
    </dgm:pt>
    <dgm:pt modelId="{5A448FE8-5FE5-4434-84E9-82EFFA3AB6DC}" type="pres">
      <dgm:prSet presAssocID="{CCA30CE6-125E-4811-8626-090E1646C7D3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A7928C24-A73A-4445-B337-11B64BF47709}" type="pres">
      <dgm:prSet presAssocID="{CCA30CE6-125E-4811-8626-090E1646C7D3}" presName="descendantText" presStyleLbl="alignAcc1" presStyleIdx="0" presStyleCnt="5">
        <dgm:presLayoutVars>
          <dgm:bulletEnabled val="1"/>
        </dgm:presLayoutVars>
      </dgm:prSet>
      <dgm:spPr/>
    </dgm:pt>
    <dgm:pt modelId="{392AD521-8C63-464A-A1EA-CC86EB7D5F07}" type="pres">
      <dgm:prSet presAssocID="{880099C1-4E29-428E-BFA2-CEC18CF0D4A6}" presName="sp" presStyleCnt="0"/>
      <dgm:spPr/>
    </dgm:pt>
    <dgm:pt modelId="{220BB44B-537D-49C3-82E4-FBA96FEF0691}" type="pres">
      <dgm:prSet presAssocID="{E2C1AE74-1765-422C-802E-9AA801B3CC6B}" presName="composite" presStyleCnt="0"/>
      <dgm:spPr/>
    </dgm:pt>
    <dgm:pt modelId="{453D5FC3-1F99-4C8A-A2B3-648FF988EF54}" type="pres">
      <dgm:prSet presAssocID="{E2C1AE74-1765-422C-802E-9AA801B3CC6B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398E2CBC-E5A7-4C28-B4A0-8E220533A3B4}" type="pres">
      <dgm:prSet presAssocID="{E2C1AE74-1765-422C-802E-9AA801B3CC6B}" presName="descendantText" presStyleLbl="alignAcc1" presStyleIdx="1" presStyleCnt="5">
        <dgm:presLayoutVars>
          <dgm:bulletEnabled val="1"/>
        </dgm:presLayoutVars>
      </dgm:prSet>
      <dgm:spPr/>
    </dgm:pt>
    <dgm:pt modelId="{20506298-0FE1-4E79-811C-EE48B64C36C6}" type="pres">
      <dgm:prSet presAssocID="{EF41D048-67D7-4437-8D9F-A42A1A62CEA1}" presName="sp" presStyleCnt="0"/>
      <dgm:spPr/>
    </dgm:pt>
    <dgm:pt modelId="{7EE1C100-6EFB-450D-B8CE-A0868DCF6468}" type="pres">
      <dgm:prSet presAssocID="{3B99E8DB-AE59-48C9-9A78-DCD37AF191BC}" presName="composite" presStyleCnt="0"/>
      <dgm:spPr/>
    </dgm:pt>
    <dgm:pt modelId="{05891DC5-7C3B-431E-BAF9-F786E75357C3}" type="pres">
      <dgm:prSet presAssocID="{3B99E8DB-AE59-48C9-9A78-DCD37AF191BC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FB58783-9317-447B-A1CD-C1B8E25D1F7F}" type="pres">
      <dgm:prSet presAssocID="{3B99E8DB-AE59-48C9-9A78-DCD37AF191BC}" presName="descendantText" presStyleLbl="alignAcc1" presStyleIdx="2" presStyleCnt="5">
        <dgm:presLayoutVars>
          <dgm:bulletEnabled val="1"/>
        </dgm:presLayoutVars>
      </dgm:prSet>
      <dgm:spPr/>
    </dgm:pt>
    <dgm:pt modelId="{3308E6ED-260A-4928-BC1D-EA8122BC389C}" type="pres">
      <dgm:prSet presAssocID="{FF578744-9585-4E3D-A2BE-B704790B17BA}" presName="sp" presStyleCnt="0"/>
      <dgm:spPr/>
    </dgm:pt>
    <dgm:pt modelId="{5A981933-5952-4355-A0D5-9236AECF2AE1}" type="pres">
      <dgm:prSet presAssocID="{EA67E3BE-D99E-4E13-99B9-81BC75208BDA}" presName="composite" presStyleCnt="0"/>
      <dgm:spPr/>
    </dgm:pt>
    <dgm:pt modelId="{91A8AE65-B79E-4B82-88BC-00D1B90C9755}" type="pres">
      <dgm:prSet presAssocID="{EA67E3BE-D99E-4E13-99B9-81BC75208BDA}" presName="parentText" presStyleLbl="alignNode1" presStyleIdx="3" presStyleCnt="5" custScaleY="117764">
        <dgm:presLayoutVars>
          <dgm:chMax val="1"/>
          <dgm:bulletEnabled val="1"/>
        </dgm:presLayoutVars>
      </dgm:prSet>
      <dgm:spPr/>
    </dgm:pt>
    <dgm:pt modelId="{623B3682-1AF9-4A34-B242-D15FD1D0F5E3}" type="pres">
      <dgm:prSet presAssocID="{EA67E3BE-D99E-4E13-99B9-81BC75208BDA}" presName="descendantText" presStyleLbl="alignAcc1" presStyleIdx="3" presStyleCnt="5" custScaleY="131511">
        <dgm:presLayoutVars>
          <dgm:bulletEnabled val="1"/>
        </dgm:presLayoutVars>
      </dgm:prSet>
      <dgm:spPr/>
    </dgm:pt>
    <dgm:pt modelId="{242C0A0F-FEFC-473E-8C73-B9A9508D38EC}" type="pres">
      <dgm:prSet presAssocID="{877601FC-4012-489F-B173-32EA3F1BA178}" presName="sp" presStyleCnt="0"/>
      <dgm:spPr/>
    </dgm:pt>
    <dgm:pt modelId="{505DC601-632D-407C-AA5A-EB86A2B32BEA}" type="pres">
      <dgm:prSet presAssocID="{18F17560-AA35-48DE-A962-FF44E0557E00}" presName="composite" presStyleCnt="0"/>
      <dgm:spPr/>
    </dgm:pt>
    <dgm:pt modelId="{CEB296A8-4FEE-4AB9-8FB8-A909242855E1}" type="pres">
      <dgm:prSet presAssocID="{18F17560-AA35-48DE-A962-FF44E0557E00}" presName="parentText" presStyleLbl="alignNode1" presStyleIdx="4" presStyleCnt="5" custScaleY="123006">
        <dgm:presLayoutVars>
          <dgm:chMax val="1"/>
          <dgm:bulletEnabled val="1"/>
        </dgm:presLayoutVars>
      </dgm:prSet>
      <dgm:spPr/>
    </dgm:pt>
    <dgm:pt modelId="{0AD37C0E-C8FA-4A07-A17F-C43F37D6C3FE}" type="pres">
      <dgm:prSet presAssocID="{18F17560-AA35-48DE-A962-FF44E0557E00}" presName="descendantText" presStyleLbl="alignAcc1" presStyleIdx="4" presStyleCnt="5" custScaleY="142524" custLinFactNeighborX="0" custLinFactNeighborY="-1825">
        <dgm:presLayoutVars>
          <dgm:bulletEnabled val="1"/>
        </dgm:presLayoutVars>
      </dgm:prSet>
      <dgm:spPr/>
    </dgm:pt>
  </dgm:ptLst>
  <dgm:cxnLst>
    <dgm:cxn modelId="{20D1A619-E174-4B36-925B-5A84E47E5DFD}" type="presOf" srcId="{822D39D7-581F-4342-A3D7-BAAF2B47343D}" destId="{0AD37C0E-C8FA-4A07-A17F-C43F37D6C3FE}" srcOrd="0" destOrd="3" presId="urn:microsoft.com/office/officeart/2005/8/layout/chevron2"/>
    <dgm:cxn modelId="{47656720-D637-4E71-8BE7-15AF0F9E9747}" srcId="{BEC01D28-C90C-40E3-B316-CBC52BA1CAD5}" destId="{D64C379B-FCC2-49F3-8E91-3E4118DB4D9C}" srcOrd="1" destOrd="0" parTransId="{5F94F245-74AF-4A25-A880-DBC8EEE0CFED}" sibTransId="{03B84D57-F4F1-4649-A465-AD9CD651159B}"/>
    <dgm:cxn modelId="{CFD52F2D-2649-457E-8428-492645AD2BB6}" type="presOf" srcId="{5672A79A-F86A-4ECC-8ADD-A85087A8B13B}" destId="{0AD37C0E-C8FA-4A07-A17F-C43F37D6C3FE}" srcOrd="0" destOrd="1" presId="urn:microsoft.com/office/officeart/2005/8/layout/chevron2"/>
    <dgm:cxn modelId="{2133602D-E464-448D-B522-6848DBBB7400}" type="presOf" srcId="{3B99E8DB-AE59-48C9-9A78-DCD37AF191BC}" destId="{05891DC5-7C3B-431E-BAF9-F786E75357C3}" srcOrd="0" destOrd="0" presId="urn:microsoft.com/office/officeart/2005/8/layout/chevron2"/>
    <dgm:cxn modelId="{1667F82E-F876-44C7-BFA0-13933DEDD22E}" type="presOf" srcId="{BEC01D28-C90C-40E3-B316-CBC52BA1CAD5}" destId="{623B3682-1AF9-4A34-B242-D15FD1D0F5E3}" srcOrd="0" destOrd="0" presId="urn:microsoft.com/office/officeart/2005/8/layout/chevron2"/>
    <dgm:cxn modelId="{F5D6393B-9522-4EBD-ABAC-90314EEFA4EB}" type="presOf" srcId="{C87C9706-ECAD-481E-A8AF-ADE6A19BA612}" destId="{A7928C24-A73A-4445-B337-11B64BF47709}" srcOrd="0" destOrd="0" presId="urn:microsoft.com/office/officeart/2005/8/layout/chevron2"/>
    <dgm:cxn modelId="{BF3D8461-5EE9-4FFB-A2C4-42D3F6E4A200}" type="presOf" srcId="{14E96AEC-AEB3-40D5-B9C5-94F2C74D7536}" destId="{623B3682-1AF9-4A34-B242-D15FD1D0F5E3}" srcOrd="0" destOrd="3" presId="urn:microsoft.com/office/officeart/2005/8/layout/chevron2"/>
    <dgm:cxn modelId="{50FA6B62-AE6C-4CBB-AE15-808283038503}" srcId="{AA6E2141-7D86-4D26-A207-D51B8750E48F}" destId="{3B99E8DB-AE59-48C9-9A78-DCD37AF191BC}" srcOrd="2" destOrd="0" parTransId="{65C373C9-147D-45EF-BBDD-A48DB87EF52F}" sibTransId="{FF578744-9585-4E3D-A2BE-B704790B17BA}"/>
    <dgm:cxn modelId="{12FD0445-2BD1-433A-99B5-C1294C9DFE7E}" type="presOf" srcId="{18F17560-AA35-48DE-A962-FF44E0557E00}" destId="{CEB296A8-4FEE-4AB9-8FB8-A909242855E1}" srcOrd="0" destOrd="0" presId="urn:microsoft.com/office/officeart/2005/8/layout/chevron2"/>
    <dgm:cxn modelId="{6C9B0567-B20D-42A5-AFB6-C8A61941E17F}" srcId="{18F17560-AA35-48DE-A962-FF44E0557E00}" destId="{168DB7E8-A9F7-41F2-B1D7-C7CDC34BC6AA}" srcOrd="0" destOrd="0" parTransId="{5B7AFFB0-CBFD-4AF8-9C76-28F800FC2F61}" sibTransId="{BC1462C1-5012-4135-B9E0-5F5D855DAC33}"/>
    <dgm:cxn modelId="{33DD7968-A22A-42C2-BD1C-91568476B18D}" srcId="{168DB7E8-A9F7-41F2-B1D7-C7CDC34BC6AA}" destId="{5672A79A-F86A-4ECC-8ADD-A85087A8B13B}" srcOrd="0" destOrd="0" parTransId="{534EE3A7-5A4C-43B6-900E-FBEFD292FC32}" sibTransId="{62B5D9ED-A3D4-4E12-9908-05E26762A4F5}"/>
    <dgm:cxn modelId="{7731F96B-D7A7-47AC-B537-AC459C184617}" type="presOf" srcId="{566F8E1E-41FB-4AE6-8E5E-C59071E35C2E}" destId="{623B3682-1AF9-4A34-B242-D15FD1D0F5E3}" srcOrd="0" destOrd="1" presId="urn:microsoft.com/office/officeart/2005/8/layout/chevron2"/>
    <dgm:cxn modelId="{A60F3B6E-8D44-4219-ACC3-B0157F6BC2BD}" srcId="{3B99E8DB-AE59-48C9-9A78-DCD37AF191BC}" destId="{81BCDD9B-C98C-4434-942E-561E858EB8D5}" srcOrd="0" destOrd="0" parTransId="{399CD956-B720-4C7C-B7D5-92F04C7AF660}" sibTransId="{438203B3-E759-47F1-9856-8AA0CEA478A3}"/>
    <dgm:cxn modelId="{61C2144F-C9B9-454A-BDA1-06521DEAE266}" type="presOf" srcId="{AA6E2141-7D86-4D26-A207-D51B8750E48F}" destId="{95EEC7F3-FA2F-4C4F-9CAD-0457E6294EDA}" srcOrd="0" destOrd="0" presId="urn:microsoft.com/office/officeart/2005/8/layout/chevron2"/>
    <dgm:cxn modelId="{33F30A70-DFDB-46C8-9B8A-4E2CEA57DFD4}" type="presOf" srcId="{E2C1AE74-1765-422C-802E-9AA801B3CC6B}" destId="{453D5FC3-1F99-4C8A-A2B3-648FF988EF54}" srcOrd="0" destOrd="0" presId="urn:microsoft.com/office/officeart/2005/8/layout/chevron2"/>
    <dgm:cxn modelId="{253F0252-F200-450C-83C6-4337B275525F}" srcId="{BEC01D28-C90C-40E3-B316-CBC52BA1CAD5}" destId="{14E96AEC-AEB3-40D5-B9C5-94F2C74D7536}" srcOrd="2" destOrd="0" parTransId="{89461605-C432-4CCF-ADD5-507E9A116FB7}" sibTransId="{70A2DF24-0F3B-404D-A8A6-29A31C2DF427}"/>
    <dgm:cxn modelId="{BE071973-0C35-47A7-89AD-897B85388E76}" srcId="{E2C1AE74-1765-422C-802E-9AA801B3CC6B}" destId="{7BC27C0C-84DE-4C05-90F4-37B027D39610}" srcOrd="0" destOrd="0" parTransId="{590C34DF-9DF5-4D7E-8D58-24989AB94879}" sibTransId="{A756A03B-7453-4589-90AC-3DA7F1C95DE3}"/>
    <dgm:cxn modelId="{5F821D59-6F16-4AE4-8F67-8F136073CCE5}" srcId="{CCA30CE6-125E-4811-8626-090E1646C7D3}" destId="{C87C9706-ECAD-481E-A8AF-ADE6A19BA612}" srcOrd="0" destOrd="0" parTransId="{BCE14E2F-EBB3-4682-B77A-5CF5923CCB11}" sibTransId="{888C9716-987E-45CA-8CA2-59F7D7C7D7CB}"/>
    <dgm:cxn modelId="{B4562A9E-93F1-4DA2-9808-9213264F43F9}" type="presOf" srcId="{7BC27C0C-84DE-4C05-90F4-37B027D39610}" destId="{398E2CBC-E5A7-4C28-B4A0-8E220533A3B4}" srcOrd="0" destOrd="0" presId="urn:microsoft.com/office/officeart/2005/8/layout/chevron2"/>
    <dgm:cxn modelId="{EC5967A9-950B-43F1-99FB-9C3D1399AF6E}" type="presOf" srcId="{18596F5D-47C9-40D4-92D8-BEC2A1502CEB}" destId="{0AD37C0E-C8FA-4A07-A17F-C43F37D6C3FE}" srcOrd="0" destOrd="4" presId="urn:microsoft.com/office/officeart/2005/8/layout/chevron2"/>
    <dgm:cxn modelId="{0B0F81AB-DCBF-434D-AAC4-FB4D9E395369}" srcId="{AA6E2141-7D86-4D26-A207-D51B8750E48F}" destId="{E2C1AE74-1765-422C-802E-9AA801B3CC6B}" srcOrd="1" destOrd="0" parTransId="{A18E730A-6359-4894-BC5C-07376BF31B33}" sibTransId="{EF41D048-67D7-4437-8D9F-A42A1A62CEA1}"/>
    <dgm:cxn modelId="{B55339B9-5FA0-4088-8650-F9750A88234A}" srcId="{168DB7E8-A9F7-41F2-B1D7-C7CDC34BC6AA}" destId="{822D39D7-581F-4342-A3D7-BAAF2B47343D}" srcOrd="2" destOrd="0" parTransId="{C9B56F29-7F11-4BFC-9B8D-48597946ACFA}" sibTransId="{A21FD2D8-340B-492D-B0B4-84166C03E4AB}"/>
    <dgm:cxn modelId="{ECB87CBC-AD76-460F-85A1-8BB187457D13}" srcId="{168DB7E8-A9F7-41F2-B1D7-C7CDC34BC6AA}" destId="{18596F5D-47C9-40D4-92D8-BEC2A1502CEB}" srcOrd="3" destOrd="0" parTransId="{9A92F031-5AC7-49F7-A2EA-6FD04480E6ED}" sibTransId="{EC6641D4-A0E0-4D7A-BADD-67E0E6C3CFDD}"/>
    <dgm:cxn modelId="{036458BF-6B40-48E1-AAA7-2261BB61CDE3}" type="presOf" srcId="{81BCDD9B-C98C-4434-942E-561E858EB8D5}" destId="{3FB58783-9317-447B-A1CD-C1B8E25D1F7F}" srcOrd="0" destOrd="0" presId="urn:microsoft.com/office/officeart/2005/8/layout/chevron2"/>
    <dgm:cxn modelId="{307E45C1-638C-4555-905C-70B1B4DB6E11}" type="presOf" srcId="{EA67E3BE-D99E-4E13-99B9-81BC75208BDA}" destId="{91A8AE65-B79E-4B82-88BC-00D1B90C9755}" srcOrd="0" destOrd="0" presId="urn:microsoft.com/office/officeart/2005/8/layout/chevron2"/>
    <dgm:cxn modelId="{CF5600D1-A381-4DCF-BA32-2B494E1F0270}" srcId="{168DB7E8-A9F7-41F2-B1D7-C7CDC34BC6AA}" destId="{B1ECA0FE-CF2C-4512-9024-ED35D0DEDEB4}" srcOrd="1" destOrd="0" parTransId="{6F229428-595D-44CB-AB3B-5D9BBDDB99E1}" sibTransId="{6EFC239C-39F9-4B42-B3EA-D2C232B5A80B}"/>
    <dgm:cxn modelId="{206FDCD1-FF29-445F-835F-5686800538EA}" type="presOf" srcId="{1974520B-8C15-4272-B3D9-FEB9E1D9F55A}" destId="{0AD37C0E-C8FA-4A07-A17F-C43F37D6C3FE}" srcOrd="0" destOrd="5" presId="urn:microsoft.com/office/officeart/2005/8/layout/chevron2"/>
    <dgm:cxn modelId="{437F12D4-4C55-42FC-913C-1278922B25E2}" srcId="{EA67E3BE-D99E-4E13-99B9-81BC75208BDA}" destId="{BEC01D28-C90C-40E3-B316-CBC52BA1CAD5}" srcOrd="0" destOrd="0" parTransId="{6CEDA2D6-24DE-4E63-A8B6-53DDB82B5146}" sibTransId="{E5E8EBC6-7A73-4E8B-8E55-2F6296097DE1}"/>
    <dgm:cxn modelId="{A8D5E2D4-821D-4CCA-A406-FB834EA7D087}" type="presOf" srcId="{CCA30CE6-125E-4811-8626-090E1646C7D3}" destId="{5A448FE8-5FE5-4434-84E9-82EFFA3AB6DC}" srcOrd="0" destOrd="0" presId="urn:microsoft.com/office/officeart/2005/8/layout/chevron2"/>
    <dgm:cxn modelId="{6F7E11D5-388B-466D-BE53-437CFC5F8B52}" type="presOf" srcId="{168DB7E8-A9F7-41F2-B1D7-C7CDC34BC6AA}" destId="{0AD37C0E-C8FA-4A07-A17F-C43F37D6C3FE}" srcOrd="0" destOrd="0" presId="urn:microsoft.com/office/officeart/2005/8/layout/chevron2"/>
    <dgm:cxn modelId="{ABD562DE-26EF-455F-8B31-74AFF7A76C72}" srcId="{AA6E2141-7D86-4D26-A207-D51B8750E48F}" destId="{EA67E3BE-D99E-4E13-99B9-81BC75208BDA}" srcOrd="3" destOrd="0" parTransId="{C064DAE1-26C1-4DE9-B814-5C0A57F9AC1C}" sibTransId="{877601FC-4012-489F-B173-32EA3F1BA178}"/>
    <dgm:cxn modelId="{27EC97DF-34AA-4FEA-A750-DA73F42AE00F}" type="presOf" srcId="{D64C379B-FCC2-49F3-8E91-3E4118DB4D9C}" destId="{623B3682-1AF9-4A34-B242-D15FD1D0F5E3}" srcOrd="0" destOrd="2" presId="urn:microsoft.com/office/officeart/2005/8/layout/chevron2"/>
    <dgm:cxn modelId="{7DD8ABE7-D2A6-471E-81B0-521C87B1841A}" srcId="{168DB7E8-A9F7-41F2-B1D7-C7CDC34BC6AA}" destId="{1974520B-8C15-4272-B3D9-FEB9E1D9F55A}" srcOrd="4" destOrd="0" parTransId="{DD0936C5-3525-4690-A40F-593B4088DE54}" sibTransId="{B5F3076D-ADB1-440D-B502-3B13B210557B}"/>
    <dgm:cxn modelId="{D93916EF-AA13-446E-BBD8-EF53B40D0641}" srcId="{AA6E2141-7D86-4D26-A207-D51B8750E48F}" destId="{CCA30CE6-125E-4811-8626-090E1646C7D3}" srcOrd="0" destOrd="0" parTransId="{DF77E4C6-C7F8-4428-910E-80E6AA1405CE}" sibTransId="{880099C1-4E29-428E-BFA2-CEC18CF0D4A6}"/>
    <dgm:cxn modelId="{F8E6FEEF-6974-492C-B07D-BFD4AE1B67AD}" type="presOf" srcId="{B1ECA0FE-CF2C-4512-9024-ED35D0DEDEB4}" destId="{0AD37C0E-C8FA-4A07-A17F-C43F37D6C3FE}" srcOrd="0" destOrd="2" presId="urn:microsoft.com/office/officeart/2005/8/layout/chevron2"/>
    <dgm:cxn modelId="{1F0554FB-710C-4321-A4B7-6924D81C000C}" srcId="{AA6E2141-7D86-4D26-A207-D51B8750E48F}" destId="{18F17560-AA35-48DE-A962-FF44E0557E00}" srcOrd="4" destOrd="0" parTransId="{D4D2820D-540C-4921-A66A-80374A6579CA}" sibTransId="{11200AFC-DDCE-49A2-8D83-6C9B0F2E1BCF}"/>
    <dgm:cxn modelId="{E7DABDFD-FB3E-462D-BEDE-0205C320AB4D}" srcId="{BEC01D28-C90C-40E3-B316-CBC52BA1CAD5}" destId="{566F8E1E-41FB-4AE6-8E5E-C59071E35C2E}" srcOrd="0" destOrd="0" parTransId="{2180EA28-E931-40C9-865B-872AA392C6DF}" sibTransId="{5E3EC38E-C3F3-438E-9C67-7A58D1AC4F10}"/>
    <dgm:cxn modelId="{A2715B56-2EA9-49FB-AED9-EA2052F32516}" type="presParOf" srcId="{95EEC7F3-FA2F-4C4F-9CAD-0457E6294EDA}" destId="{FA927BCC-7388-4D28-8B22-F894C7C41BCA}" srcOrd="0" destOrd="0" presId="urn:microsoft.com/office/officeart/2005/8/layout/chevron2"/>
    <dgm:cxn modelId="{F7CAB4A0-C8D5-443A-9A94-70F9B879C18C}" type="presParOf" srcId="{FA927BCC-7388-4D28-8B22-F894C7C41BCA}" destId="{5A448FE8-5FE5-4434-84E9-82EFFA3AB6DC}" srcOrd="0" destOrd="0" presId="urn:microsoft.com/office/officeart/2005/8/layout/chevron2"/>
    <dgm:cxn modelId="{FF299DF5-057D-44C1-B0BB-A011AFEB20DC}" type="presParOf" srcId="{FA927BCC-7388-4D28-8B22-F894C7C41BCA}" destId="{A7928C24-A73A-4445-B337-11B64BF47709}" srcOrd="1" destOrd="0" presId="urn:microsoft.com/office/officeart/2005/8/layout/chevron2"/>
    <dgm:cxn modelId="{5DDCA6BE-FAFA-4A84-AF1C-714D376715A8}" type="presParOf" srcId="{95EEC7F3-FA2F-4C4F-9CAD-0457E6294EDA}" destId="{392AD521-8C63-464A-A1EA-CC86EB7D5F07}" srcOrd="1" destOrd="0" presId="urn:microsoft.com/office/officeart/2005/8/layout/chevron2"/>
    <dgm:cxn modelId="{EBA8884C-4B95-483C-B632-82E8D84158CF}" type="presParOf" srcId="{95EEC7F3-FA2F-4C4F-9CAD-0457E6294EDA}" destId="{220BB44B-537D-49C3-82E4-FBA96FEF0691}" srcOrd="2" destOrd="0" presId="urn:microsoft.com/office/officeart/2005/8/layout/chevron2"/>
    <dgm:cxn modelId="{23F81846-E9B6-4E7E-98DF-64BF97CBF84B}" type="presParOf" srcId="{220BB44B-537D-49C3-82E4-FBA96FEF0691}" destId="{453D5FC3-1F99-4C8A-A2B3-648FF988EF54}" srcOrd="0" destOrd="0" presId="urn:microsoft.com/office/officeart/2005/8/layout/chevron2"/>
    <dgm:cxn modelId="{F24DB6D0-B073-4DBC-9A74-48650442164F}" type="presParOf" srcId="{220BB44B-537D-49C3-82E4-FBA96FEF0691}" destId="{398E2CBC-E5A7-4C28-B4A0-8E220533A3B4}" srcOrd="1" destOrd="0" presId="urn:microsoft.com/office/officeart/2005/8/layout/chevron2"/>
    <dgm:cxn modelId="{FF370BD1-0009-42A1-877D-11ADF722D088}" type="presParOf" srcId="{95EEC7F3-FA2F-4C4F-9CAD-0457E6294EDA}" destId="{20506298-0FE1-4E79-811C-EE48B64C36C6}" srcOrd="3" destOrd="0" presId="urn:microsoft.com/office/officeart/2005/8/layout/chevron2"/>
    <dgm:cxn modelId="{7D501EF9-DF9D-45C2-8482-E2343B3FFF77}" type="presParOf" srcId="{95EEC7F3-FA2F-4C4F-9CAD-0457E6294EDA}" destId="{7EE1C100-6EFB-450D-B8CE-A0868DCF6468}" srcOrd="4" destOrd="0" presId="urn:microsoft.com/office/officeart/2005/8/layout/chevron2"/>
    <dgm:cxn modelId="{327149B3-DFBC-4056-967F-26F01B0847BF}" type="presParOf" srcId="{7EE1C100-6EFB-450D-B8CE-A0868DCF6468}" destId="{05891DC5-7C3B-431E-BAF9-F786E75357C3}" srcOrd="0" destOrd="0" presId="urn:microsoft.com/office/officeart/2005/8/layout/chevron2"/>
    <dgm:cxn modelId="{0C91B441-7203-475A-B453-25B0985A65C2}" type="presParOf" srcId="{7EE1C100-6EFB-450D-B8CE-A0868DCF6468}" destId="{3FB58783-9317-447B-A1CD-C1B8E25D1F7F}" srcOrd="1" destOrd="0" presId="urn:microsoft.com/office/officeart/2005/8/layout/chevron2"/>
    <dgm:cxn modelId="{A9E1AE8D-1002-495A-B7AA-F698ABFF680B}" type="presParOf" srcId="{95EEC7F3-FA2F-4C4F-9CAD-0457E6294EDA}" destId="{3308E6ED-260A-4928-BC1D-EA8122BC389C}" srcOrd="5" destOrd="0" presId="urn:microsoft.com/office/officeart/2005/8/layout/chevron2"/>
    <dgm:cxn modelId="{7207013A-9195-4BC9-8E67-1B9B241CFEDA}" type="presParOf" srcId="{95EEC7F3-FA2F-4C4F-9CAD-0457E6294EDA}" destId="{5A981933-5952-4355-A0D5-9236AECF2AE1}" srcOrd="6" destOrd="0" presId="urn:microsoft.com/office/officeart/2005/8/layout/chevron2"/>
    <dgm:cxn modelId="{FC35C7E3-2AD8-410E-B208-8CEEC72FB60A}" type="presParOf" srcId="{5A981933-5952-4355-A0D5-9236AECF2AE1}" destId="{91A8AE65-B79E-4B82-88BC-00D1B90C9755}" srcOrd="0" destOrd="0" presId="urn:microsoft.com/office/officeart/2005/8/layout/chevron2"/>
    <dgm:cxn modelId="{53F1772D-EE9D-4934-A49C-CE6E1C55BCB8}" type="presParOf" srcId="{5A981933-5952-4355-A0D5-9236AECF2AE1}" destId="{623B3682-1AF9-4A34-B242-D15FD1D0F5E3}" srcOrd="1" destOrd="0" presId="urn:microsoft.com/office/officeart/2005/8/layout/chevron2"/>
    <dgm:cxn modelId="{1AB2A14A-9E74-45EC-969E-B46A68A42808}" type="presParOf" srcId="{95EEC7F3-FA2F-4C4F-9CAD-0457E6294EDA}" destId="{242C0A0F-FEFC-473E-8C73-B9A9508D38EC}" srcOrd="7" destOrd="0" presId="urn:microsoft.com/office/officeart/2005/8/layout/chevron2"/>
    <dgm:cxn modelId="{D1610DDF-B0AF-40D8-AF6E-062537DA8EAF}" type="presParOf" srcId="{95EEC7F3-FA2F-4C4F-9CAD-0457E6294EDA}" destId="{505DC601-632D-407C-AA5A-EB86A2B32BEA}" srcOrd="8" destOrd="0" presId="urn:microsoft.com/office/officeart/2005/8/layout/chevron2"/>
    <dgm:cxn modelId="{35838462-1C46-4B7D-9B38-579215BAB336}" type="presParOf" srcId="{505DC601-632D-407C-AA5A-EB86A2B32BEA}" destId="{CEB296A8-4FEE-4AB9-8FB8-A909242855E1}" srcOrd="0" destOrd="0" presId="urn:microsoft.com/office/officeart/2005/8/layout/chevron2"/>
    <dgm:cxn modelId="{49F26443-4D13-43B1-8205-C371FAE1B0EE}" type="presParOf" srcId="{505DC601-632D-407C-AA5A-EB86A2B32BEA}" destId="{0AD37C0E-C8FA-4A07-A17F-C43F37D6C3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8E40C7-9338-4D72-8DDA-AA89E100A86B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19777CF-8810-452F-8454-AB252AA87A43}">
      <dgm:prSet custT="1"/>
      <dgm:spPr/>
      <dgm:t>
        <a:bodyPr/>
        <a:lstStyle/>
        <a:p>
          <a:pPr rtl="0"/>
          <a:r>
            <a:rPr lang="en-GB" sz="3200" b="1" dirty="0"/>
            <a:t>Objective</a:t>
          </a:r>
          <a:endParaRPr lang="en-GB" sz="3200" dirty="0"/>
        </a:p>
      </dgm:t>
    </dgm:pt>
    <dgm:pt modelId="{F406AAE3-B515-45AF-B4AD-CFE5D341F47A}" type="parTrans" cxnId="{A219CAA0-F0B6-4668-B44C-0009C66D78CC}">
      <dgm:prSet/>
      <dgm:spPr/>
      <dgm:t>
        <a:bodyPr/>
        <a:lstStyle/>
        <a:p>
          <a:endParaRPr lang="en-US"/>
        </a:p>
      </dgm:t>
    </dgm:pt>
    <dgm:pt modelId="{224A6C42-C37A-4D91-A424-A2A226395E88}" type="sibTrans" cxnId="{A219CAA0-F0B6-4668-B44C-0009C66D78CC}">
      <dgm:prSet/>
      <dgm:spPr/>
      <dgm:t>
        <a:bodyPr/>
        <a:lstStyle/>
        <a:p>
          <a:endParaRPr lang="en-US"/>
        </a:p>
      </dgm:t>
    </dgm:pt>
    <dgm:pt modelId="{06BAC579-8A84-4A72-8E88-589D10243854}">
      <dgm:prSet custT="1"/>
      <dgm:spPr/>
      <dgm:t>
        <a:bodyPr/>
        <a:lstStyle/>
        <a:p>
          <a:pPr rtl="0"/>
          <a:r>
            <a:rPr lang="en-GB" sz="3200" b="1" dirty="0"/>
            <a:t>Value</a:t>
          </a:r>
          <a:endParaRPr lang="en-GB" sz="3200" dirty="0"/>
        </a:p>
      </dgm:t>
    </dgm:pt>
    <dgm:pt modelId="{2C75CBF7-7533-459F-A8FE-D4A7861ECDBE}" type="parTrans" cxnId="{C466CC0E-3F80-4547-96A9-A37F0466E498}">
      <dgm:prSet/>
      <dgm:spPr/>
      <dgm:t>
        <a:bodyPr/>
        <a:lstStyle/>
        <a:p>
          <a:endParaRPr lang="en-US"/>
        </a:p>
      </dgm:t>
    </dgm:pt>
    <dgm:pt modelId="{244D8401-EBAD-4944-AAE1-C8EAF11893CA}" type="sibTrans" cxnId="{C466CC0E-3F80-4547-96A9-A37F0466E498}">
      <dgm:prSet/>
      <dgm:spPr/>
      <dgm:t>
        <a:bodyPr/>
        <a:lstStyle/>
        <a:p>
          <a:endParaRPr lang="en-US"/>
        </a:p>
      </dgm:t>
    </dgm:pt>
    <dgm:pt modelId="{168D866A-66E0-41BF-9B75-32D7A33AC383}">
      <dgm:prSet custT="1"/>
      <dgm:spPr/>
      <dgm:t>
        <a:bodyPr/>
        <a:lstStyle/>
        <a:p>
          <a:pPr marL="57150" lvl="1" indent="0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100" dirty="0"/>
            <a:t>Is their approach better?</a:t>
          </a:r>
        </a:p>
      </dgm:t>
    </dgm:pt>
    <dgm:pt modelId="{3E02AE75-0864-4675-A14E-A82422ED963D}" type="parTrans" cxnId="{F658F3CF-C032-4069-A1A3-D019691A4535}">
      <dgm:prSet/>
      <dgm:spPr/>
      <dgm:t>
        <a:bodyPr/>
        <a:lstStyle/>
        <a:p>
          <a:endParaRPr lang="en-US"/>
        </a:p>
      </dgm:t>
    </dgm:pt>
    <dgm:pt modelId="{3006C4A1-54CB-4727-BDA5-0928076F9107}" type="sibTrans" cxnId="{F658F3CF-C032-4069-A1A3-D019691A4535}">
      <dgm:prSet/>
      <dgm:spPr/>
      <dgm:t>
        <a:bodyPr/>
        <a:lstStyle/>
        <a:p>
          <a:endParaRPr lang="en-US"/>
        </a:p>
      </dgm:t>
    </dgm:pt>
    <dgm:pt modelId="{3A11248B-5E02-4256-B70B-B5B3655D11A9}">
      <dgm:prSet custT="1"/>
      <dgm:spPr/>
      <dgm:t>
        <a:bodyPr/>
        <a:lstStyle/>
        <a:p>
          <a:pPr rtl="0"/>
          <a:r>
            <a:rPr lang="en-GB" sz="3200" b="1" dirty="0"/>
            <a:t>Nature of Research</a:t>
          </a:r>
          <a:endParaRPr lang="en-GB" sz="3200" dirty="0"/>
        </a:p>
      </dgm:t>
    </dgm:pt>
    <dgm:pt modelId="{7D9DE2C7-A3C3-4181-8584-FFBF186450AA}" type="parTrans" cxnId="{5BFE498A-DDAD-4ADA-A95A-10DF6AB8259C}">
      <dgm:prSet/>
      <dgm:spPr/>
      <dgm:t>
        <a:bodyPr/>
        <a:lstStyle/>
        <a:p>
          <a:endParaRPr lang="en-US"/>
        </a:p>
      </dgm:t>
    </dgm:pt>
    <dgm:pt modelId="{010DBE27-7E8D-4EEF-850F-E54E368743D8}" type="sibTrans" cxnId="{5BFE498A-DDAD-4ADA-A95A-10DF6AB8259C}">
      <dgm:prSet/>
      <dgm:spPr/>
      <dgm:t>
        <a:bodyPr/>
        <a:lstStyle/>
        <a:p>
          <a:endParaRPr lang="en-US"/>
        </a:p>
      </dgm:t>
    </dgm:pt>
    <dgm:pt modelId="{FCD3D086-A789-4604-AF1A-87E555284802}">
      <dgm:prSet custT="1"/>
      <dgm:spPr>
        <a:solidFill>
          <a:schemeClr val="accent4">
            <a:tint val="40000"/>
            <a:hueOff val="-2087034"/>
            <a:satOff val="-117"/>
            <a:lumOff val="-824"/>
            <a:alpha val="43000"/>
          </a:schemeClr>
        </a:solidFill>
      </dgm:spPr>
      <dgm:t>
        <a:bodyPr/>
        <a:lstStyle/>
        <a:p>
          <a:r>
            <a:rPr lang="en-GB" sz="1100" dirty="0"/>
            <a:t>Possible channels for research could be:</a:t>
          </a:r>
        </a:p>
      </dgm:t>
    </dgm:pt>
    <dgm:pt modelId="{4F2A6536-5923-4C7A-AFB7-6ED264A28B44}" type="parTrans" cxnId="{1EC76BE4-E9F4-4990-91AF-6BFFB1D1CF38}">
      <dgm:prSet/>
      <dgm:spPr/>
      <dgm:t>
        <a:bodyPr/>
        <a:lstStyle/>
        <a:p>
          <a:endParaRPr lang="en-US"/>
        </a:p>
      </dgm:t>
    </dgm:pt>
    <dgm:pt modelId="{DE1200F0-8679-44D6-B123-D7074CA654DD}" type="sibTrans" cxnId="{1EC76BE4-E9F4-4990-91AF-6BFFB1D1CF38}">
      <dgm:prSet/>
      <dgm:spPr/>
      <dgm:t>
        <a:bodyPr/>
        <a:lstStyle/>
        <a:p>
          <a:endParaRPr lang="en-US"/>
        </a:p>
      </dgm:t>
    </dgm:pt>
    <dgm:pt modelId="{5CEBA259-4DC5-4246-9C77-61CC3EDDB21B}">
      <dgm:prSet/>
      <dgm:spPr/>
      <dgm:t>
        <a:bodyPr/>
        <a:lstStyle/>
        <a:p>
          <a:pPr marL="114300" lvl="2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800" dirty="0"/>
        </a:p>
      </dgm:t>
    </dgm:pt>
    <dgm:pt modelId="{4FF0AB4E-51F2-4B35-8C94-8C4DD3AE28A0}" type="parTrans" cxnId="{45076300-00E5-4FD5-999E-36F535F11DC2}">
      <dgm:prSet/>
      <dgm:spPr/>
      <dgm:t>
        <a:bodyPr/>
        <a:lstStyle/>
        <a:p>
          <a:endParaRPr lang="en-US"/>
        </a:p>
      </dgm:t>
    </dgm:pt>
    <dgm:pt modelId="{983ED73B-655C-4AA3-B92E-A810644F0A64}" type="sibTrans" cxnId="{45076300-00E5-4FD5-999E-36F535F11DC2}">
      <dgm:prSet/>
      <dgm:spPr/>
      <dgm:t>
        <a:bodyPr/>
        <a:lstStyle/>
        <a:p>
          <a:endParaRPr lang="en-US"/>
        </a:p>
      </dgm:t>
    </dgm:pt>
    <dgm:pt modelId="{33CD8BFA-D614-4933-8C70-BFE8C70C2CB8}">
      <dgm:prSet custT="1"/>
      <dgm:spPr/>
      <dgm:t>
        <a:bodyPr/>
        <a:lstStyle/>
        <a:p>
          <a:r>
            <a:rPr lang="en-GB" sz="1100" dirty="0"/>
            <a:t>Working Parties (WPs)</a:t>
          </a:r>
        </a:p>
      </dgm:t>
    </dgm:pt>
    <dgm:pt modelId="{33D759B0-B1A5-4261-B533-8984D786E4FB}" type="parTrans" cxnId="{BA0AE318-776D-43E6-8B67-6EEF5D5ADC16}">
      <dgm:prSet/>
      <dgm:spPr/>
      <dgm:t>
        <a:bodyPr/>
        <a:lstStyle/>
        <a:p>
          <a:endParaRPr lang="en-US"/>
        </a:p>
      </dgm:t>
    </dgm:pt>
    <dgm:pt modelId="{43BF46E0-0E5C-49FA-955A-EA1274831BB8}" type="sibTrans" cxnId="{BA0AE318-776D-43E6-8B67-6EEF5D5ADC16}">
      <dgm:prSet/>
      <dgm:spPr/>
      <dgm:t>
        <a:bodyPr/>
        <a:lstStyle/>
        <a:p>
          <a:endParaRPr lang="en-US"/>
        </a:p>
      </dgm:t>
    </dgm:pt>
    <dgm:pt modelId="{2D97010C-E5A4-4643-A539-5DF1469FD844}">
      <dgm:prSet custT="1"/>
      <dgm:spPr/>
      <dgm:t>
        <a:bodyPr/>
        <a:lstStyle/>
        <a:p>
          <a:r>
            <a:rPr lang="en-GB" sz="1100" dirty="0"/>
            <a:t>Briefing notes for GI practitioners</a:t>
          </a:r>
        </a:p>
      </dgm:t>
    </dgm:pt>
    <dgm:pt modelId="{F93D5381-BE1A-4E05-A58C-5D453F71C1A5}" type="parTrans" cxnId="{ACF8667B-AF72-4C65-93D1-E9B87C097DC3}">
      <dgm:prSet/>
      <dgm:spPr/>
      <dgm:t>
        <a:bodyPr/>
        <a:lstStyle/>
        <a:p>
          <a:endParaRPr lang="en-US"/>
        </a:p>
      </dgm:t>
    </dgm:pt>
    <dgm:pt modelId="{27A2E7ED-B31B-4873-8552-44C32827C04B}" type="sibTrans" cxnId="{ACF8667B-AF72-4C65-93D1-E9B87C097DC3}">
      <dgm:prSet/>
      <dgm:spPr/>
      <dgm:t>
        <a:bodyPr/>
        <a:lstStyle/>
        <a:p>
          <a:endParaRPr lang="en-US"/>
        </a:p>
      </dgm:t>
    </dgm:pt>
    <dgm:pt modelId="{E514AC53-3BBA-4BAC-A2DD-B2048FC7A2DC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dirty="0"/>
            <a:t>Engage with other professions on topics that practitioner community voices an interest in – e.g. communicating risks, providing assurance, data ethics, forecasting and making predictions, visualisation, strategy and prioritisation</a:t>
          </a:r>
        </a:p>
      </dgm:t>
    </dgm:pt>
    <dgm:pt modelId="{623963AF-17EF-4521-A490-B8D8A0847D9B}" type="parTrans" cxnId="{1EE6FDB1-BD87-48E8-B0CE-14E3CB2BB986}">
      <dgm:prSet/>
      <dgm:spPr/>
      <dgm:t>
        <a:bodyPr/>
        <a:lstStyle/>
        <a:p>
          <a:endParaRPr lang="en-US"/>
        </a:p>
      </dgm:t>
    </dgm:pt>
    <dgm:pt modelId="{221E7970-C8E2-4B4C-A366-4D2BE1E662C4}" type="sibTrans" cxnId="{1EE6FDB1-BD87-48E8-B0CE-14E3CB2BB986}">
      <dgm:prSet/>
      <dgm:spPr/>
      <dgm:t>
        <a:bodyPr/>
        <a:lstStyle/>
        <a:p>
          <a:endParaRPr lang="en-US"/>
        </a:p>
      </dgm:t>
    </dgm:pt>
    <dgm:pt modelId="{96A9F3EC-6633-4F4E-BEDB-40FA880AA277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dirty="0"/>
            <a:t>A reference source for GI practitioners looking to learn from and engage with other professions</a:t>
          </a:r>
        </a:p>
      </dgm:t>
    </dgm:pt>
    <dgm:pt modelId="{CE76496D-D846-44F4-AB9F-EA191A3318D3}" type="parTrans" cxnId="{5FA15DFF-0DBF-408D-B139-92685CCAF751}">
      <dgm:prSet/>
      <dgm:spPr/>
      <dgm:t>
        <a:bodyPr/>
        <a:lstStyle/>
        <a:p>
          <a:endParaRPr lang="en-US"/>
        </a:p>
      </dgm:t>
    </dgm:pt>
    <dgm:pt modelId="{BABCE0D8-9DFE-4320-9C64-52AB66E24234}" type="sibTrans" cxnId="{5FA15DFF-0DBF-408D-B139-92685CCAF751}">
      <dgm:prSet/>
      <dgm:spPr/>
      <dgm:t>
        <a:bodyPr/>
        <a:lstStyle/>
        <a:p>
          <a:endParaRPr lang="en-US"/>
        </a:p>
      </dgm:t>
    </dgm:pt>
    <dgm:pt modelId="{0F6AD7C3-9B4D-47F8-BFE8-0C4893793D63}">
      <dgm:prSet custT="1"/>
      <dgm:spPr/>
      <dgm:t>
        <a:bodyPr/>
        <a:lstStyle/>
        <a:p>
          <a:r>
            <a:rPr lang="en-GB" sz="1100" dirty="0"/>
            <a:t>Universities</a:t>
          </a:r>
        </a:p>
      </dgm:t>
    </dgm:pt>
    <dgm:pt modelId="{55E76F4A-2377-4CFB-9B87-6C82276A81B3}" type="sibTrans" cxnId="{7928A4AF-3544-42B1-803D-5E8D1A1B7FFE}">
      <dgm:prSet/>
      <dgm:spPr/>
      <dgm:t>
        <a:bodyPr/>
        <a:lstStyle/>
        <a:p>
          <a:endParaRPr lang="en-US"/>
        </a:p>
      </dgm:t>
    </dgm:pt>
    <dgm:pt modelId="{4248A702-97D0-4A1E-B154-10D9176C7C35}" type="parTrans" cxnId="{7928A4AF-3544-42B1-803D-5E8D1A1B7FFE}">
      <dgm:prSet/>
      <dgm:spPr/>
      <dgm:t>
        <a:bodyPr/>
        <a:lstStyle/>
        <a:p>
          <a:endParaRPr lang="en-US"/>
        </a:p>
      </dgm:t>
    </dgm:pt>
    <dgm:pt modelId="{911E8AEC-C817-4801-BEA8-D9FAD4BF06E6}">
      <dgm:prSet custT="1"/>
      <dgm:spPr/>
      <dgm:t>
        <a:bodyPr/>
        <a:lstStyle/>
        <a:p>
          <a:r>
            <a:rPr lang="en-GB" sz="1100" dirty="0"/>
            <a:t>Joint Task Forces (Collaborations with other professions)</a:t>
          </a:r>
        </a:p>
      </dgm:t>
    </dgm:pt>
    <dgm:pt modelId="{3885D611-C506-41CA-9DD9-654B6E36133B}" type="sibTrans" cxnId="{1EEC76D4-B03F-4B51-831A-FEB48EA0015B}">
      <dgm:prSet/>
      <dgm:spPr/>
      <dgm:t>
        <a:bodyPr/>
        <a:lstStyle/>
        <a:p>
          <a:endParaRPr lang="en-US"/>
        </a:p>
      </dgm:t>
    </dgm:pt>
    <dgm:pt modelId="{514112AE-284E-4CDF-B542-F010FAAB69DE}" type="parTrans" cxnId="{1EEC76D4-B03F-4B51-831A-FEB48EA0015B}">
      <dgm:prSet/>
      <dgm:spPr/>
      <dgm:t>
        <a:bodyPr/>
        <a:lstStyle/>
        <a:p>
          <a:endParaRPr lang="en-US"/>
        </a:p>
      </dgm:t>
    </dgm:pt>
    <dgm:pt modelId="{3DAE9524-10CC-4339-A743-FB5D137CBB20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400" dirty="0"/>
        </a:p>
      </dgm:t>
    </dgm:pt>
    <dgm:pt modelId="{63EB2CB1-A00B-429F-8C16-07A1074DEC08}" type="parTrans" cxnId="{A4E46C67-0D15-48AD-B4E7-3180FF1056D8}">
      <dgm:prSet/>
      <dgm:spPr/>
      <dgm:t>
        <a:bodyPr/>
        <a:lstStyle/>
        <a:p>
          <a:endParaRPr lang="en-GB"/>
        </a:p>
      </dgm:t>
    </dgm:pt>
    <dgm:pt modelId="{5C27F105-F122-4392-89CF-09FBBCDB5A08}" type="sibTrans" cxnId="{A4E46C67-0D15-48AD-B4E7-3180FF1056D8}">
      <dgm:prSet/>
      <dgm:spPr/>
      <dgm:t>
        <a:bodyPr/>
        <a:lstStyle/>
        <a:p>
          <a:endParaRPr lang="en-GB"/>
        </a:p>
      </dgm:t>
    </dgm:pt>
    <dgm:pt modelId="{ADD06DA4-33F0-4E10-8390-9CB21859B7EB}">
      <dgm:prSet custT="1"/>
      <dgm:spPr/>
      <dgm:t>
        <a:bodyPr/>
        <a:lstStyle/>
        <a:p>
          <a:r>
            <a:rPr lang="en-GB" sz="1100" dirty="0"/>
            <a:t>Case studies</a:t>
          </a:r>
        </a:p>
      </dgm:t>
    </dgm:pt>
    <dgm:pt modelId="{6D3477CE-4C0A-4531-865D-8F0394FD4385}" type="parTrans" cxnId="{0ABCB2E7-0802-43C1-9F12-E435924DA661}">
      <dgm:prSet/>
      <dgm:spPr/>
      <dgm:t>
        <a:bodyPr/>
        <a:lstStyle/>
        <a:p>
          <a:endParaRPr lang="en-GB"/>
        </a:p>
      </dgm:t>
    </dgm:pt>
    <dgm:pt modelId="{04A05CBB-DD03-4DA5-9B9C-AD0F16318A91}" type="sibTrans" cxnId="{0ABCB2E7-0802-43C1-9F12-E435924DA661}">
      <dgm:prSet/>
      <dgm:spPr/>
      <dgm:t>
        <a:bodyPr/>
        <a:lstStyle/>
        <a:p>
          <a:endParaRPr lang="en-GB"/>
        </a:p>
      </dgm:t>
    </dgm:pt>
    <dgm:pt modelId="{F663F8DB-32F6-469E-B41E-DAE231492730}">
      <dgm:prSet custT="1"/>
      <dgm:spPr/>
      <dgm:t>
        <a:bodyPr/>
        <a:lstStyle/>
        <a:p>
          <a:r>
            <a:rPr lang="en-GB" sz="1100" dirty="0"/>
            <a:t>External Conference participation</a:t>
          </a:r>
        </a:p>
      </dgm:t>
    </dgm:pt>
    <dgm:pt modelId="{668510FB-A019-4671-843A-2591E6FCFB6B}" type="parTrans" cxnId="{04C12483-F689-43E0-8B5C-789D4FFDCC2D}">
      <dgm:prSet/>
      <dgm:spPr/>
    </dgm:pt>
    <dgm:pt modelId="{9B3208D4-FFFB-4339-91EE-411C421B5CE2}" type="sibTrans" cxnId="{04C12483-F689-43E0-8B5C-789D4FFDCC2D}">
      <dgm:prSet/>
      <dgm:spPr/>
    </dgm:pt>
    <dgm:pt modelId="{90128127-FF16-4B96-B719-80E8AFBCEECB}">
      <dgm:prSet custT="1"/>
      <dgm:spPr/>
      <dgm:t>
        <a:bodyPr/>
        <a:lstStyle/>
        <a:p>
          <a:pPr marL="57150" lvl="1" indent="0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100" dirty="0"/>
            <a:t>Are they worried about things we should be too?</a:t>
          </a:r>
        </a:p>
      </dgm:t>
    </dgm:pt>
    <dgm:pt modelId="{1DBF706B-2430-4767-BDE3-88E305A0F68F}" type="parTrans" cxnId="{2A24F519-E9B8-47AD-978B-F70941D3762D}">
      <dgm:prSet/>
      <dgm:spPr/>
    </dgm:pt>
    <dgm:pt modelId="{2BF9303F-9615-4A1F-9DE8-B5AD010C7465}" type="sibTrans" cxnId="{2A24F519-E9B8-47AD-978B-F70941D3762D}">
      <dgm:prSet/>
      <dgm:spPr/>
    </dgm:pt>
    <dgm:pt modelId="{61190299-794A-46D8-A396-3F3B317E73D9}">
      <dgm:prSet custT="1"/>
      <dgm:spPr/>
      <dgm:t>
        <a:bodyPr/>
        <a:lstStyle/>
        <a:p>
          <a:pPr marL="57150" lvl="1" indent="0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100" dirty="0"/>
            <a:t>Collaboration Potential</a:t>
          </a:r>
        </a:p>
      </dgm:t>
    </dgm:pt>
    <dgm:pt modelId="{72D3B45D-EFE1-4364-9912-9BD50305781F}" type="parTrans" cxnId="{77616A12-1FD4-4D4C-9C61-D3DBFB8BFB09}">
      <dgm:prSet/>
      <dgm:spPr/>
    </dgm:pt>
    <dgm:pt modelId="{3EF6A400-96DD-4544-976D-285251569606}" type="sibTrans" cxnId="{77616A12-1FD4-4D4C-9C61-D3DBFB8BFB09}">
      <dgm:prSet/>
      <dgm:spPr/>
    </dgm:pt>
    <dgm:pt modelId="{A0BB2EFD-545B-4E7E-8113-1AC03B93BF2F}">
      <dgm:prSet custT="1"/>
      <dgm:spPr/>
      <dgm:t>
        <a:bodyPr/>
        <a:lstStyle/>
        <a:p>
          <a:pPr marL="57150" lvl="1" indent="0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100" dirty="0"/>
            <a:t>Opportunities in wider fields?</a:t>
          </a:r>
        </a:p>
      </dgm:t>
    </dgm:pt>
    <dgm:pt modelId="{EEE505B8-6068-4810-9288-8AAEF32E3C53}" type="parTrans" cxnId="{FD29BEED-BDFA-41C3-B247-8B45AA83DC50}">
      <dgm:prSet/>
      <dgm:spPr/>
    </dgm:pt>
    <dgm:pt modelId="{F25C5B65-E9AC-4F30-A63F-F9A10FC41E97}" type="sibTrans" cxnId="{FD29BEED-BDFA-41C3-B247-8B45AA83DC50}">
      <dgm:prSet/>
      <dgm:spPr/>
    </dgm:pt>
    <dgm:pt modelId="{0585CA34-9FA4-4F22-A41B-2825043B48CF}">
      <dgm:prSet custT="1"/>
      <dgm:spPr/>
      <dgm:t>
        <a:bodyPr/>
        <a:lstStyle/>
        <a:p>
          <a:pPr marL="57150" lvl="1" indent="0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300" dirty="0"/>
        </a:p>
      </dgm:t>
    </dgm:pt>
    <dgm:pt modelId="{720CE857-74B8-4A9B-9998-55A636B45D0D}" type="parTrans" cxnId="{3A85492E-2CD4-4B4B-8A17-B115CEAB4605}">
      <dgm:prSet/>
      <dgm:spPr/>
    </dgm:pt>
    <dgm:pt modelId="{D2B0C406-571C-4E36-A0CD-D96E21558E26}" type="sibTrans" cxnId="{3A85492E-2CD4-4B4B-8A17-B115CEAB4605}">
      <dgm:prSet/>
      <dgm:spPr/>
    </dgm:pt>
    <dgm:pt modelId="{A473F9D6-38F9-4647-A80B-E3D0146D2A03}">
      <dgm:prSet custT="1"/>
      <dgm:spPr/>
      <dgm:t>
        <a:bodyPr/>
        <a:lstStyle/>
        <a:p>
          <a:pPr marL="57150" lvl="1" indent="0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300" dirty="0"/>
        </a:p>
      </dgm:t>
    </dgm:pt>
    <dgm:pt modelId="{ECB4F59F-1FFF-4549-9BF2-C568F1E77B4B}" type="parTrans" cxnId="{D19E786F-1316-4715-8510-9EF2EDF762BB}">
      <dgm:prSet/>
      <dgm:spPr/>
    </dgm:pt>
    <dgm:pt modelId="{C2C7B3EF-EB2F-46A4-AA16-62B97E827AFA}" type="sibTrans" cxnId="{D19E786F-1316-4715-8510-9EF2EDF762BB}">
      <dgm:prSet/>
      <dgm:spPr/>
    </dgm:pt>
    <dgm:pt modelId="{B9F79EF5-B5A0-4A19-812D-6F02C38D15EB}">
      <dgm:prSet custT="1"/>
      <dgm:spPr/>
      <dgm:t>
        <a:bodyPr/>
        <a:lstStyle/>
        <a:p>
          <a:pPr marL="57150" lvl="1" indent="0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300" dirty="0"/>
        </a:p>
      </dgm:t>
    </dgm:pt>
    <dgm:pt modelId="{DF292669-6555-4BF3-A849-DEA058E453B1}" type="parTrans" cxnId="{D3C63CB7-C056-498D-A820-86B5F37D625D}">
      <dgm:prSet/>
      <dgm:spPr/>
    </dgm:pt>
    <dgm:pt modelId="{558813B5-B1F4-4B92-8D4E-DCB0C003786C}" type="sibTrans" cxnId="{D3C63CB7-C056-498D-A820-86B5F37D625D}">
      <dgm:prSet/>
      <dgm:spPr/>
    </dgm:pt>
    <dgm:pt modelId="{E017AA08-002F-4EE5-8333-25902B76411A}">
      <dgm:prSet custT="1"/>
      <dgm:spPr/>
      <dgm:t>
        <a:bodyPr/>
        <a:lstStyle/>
        <a:p>
          <a:pPr marL="57150" lvl="1" indent="0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100" dirty="0"/>
            <a:t>Benefit from their suggestions</a:t>
          </a:r>
        </a:p>
      </dgm:t>
    </dgm:pt>
    <dgm:pt modelId="{12CAABB3-ECD4-431A-A314-3D5E9BCAEC86}" type="parTrans" cxnId="{32D85219-893F-49F6-8F57-50FB0096AA1D}">
      <dgm:prSet/>
      <dgm:spPr/>
    </dgm:pt>
    <dgm:pt modelId="{0380BCB6-1203-4816-9992-458E7A2C053D}" type="sibTrans" cxnId="{32D85219-893F-49F6-8F57-50FB0096AA1D}">
      <dgm:prSet/>
      <dgm:spPr/>
    </dgm:pt>
    <dgm:pt modelId="{D365F40D-06A4-48CA-B115-249E3516905C}">
      <dgm:prSet custT="1"/>
      <dgm:spPr/>
      <dgm:t>
        <a:bodyPr/>
        <a:lstStyle/>
        <a:p>
          <a:pPr marL="57150" lvl="1" indent="0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300" dirty="0"/>
        </a:p>
      </dgm:t>
    </dgm:pt>
    <dgm:pt modelId="{69D81F6F-F245-43E9-B1FD-336698FB6C83}" type="parTrans" cxnId="{F3B0EC79-1350-4DDA-999A-A547A6660E6F}">
      <dgm:prSet/>
      <dgm:spPr/>
    </dgm:pt>
    <dgm:pt modelId="{527D44CF-F543-46DC-858B-6A055D6F5739}" type="sibTrans" cxnId="{F3B0EC79-1350-4DDA-999A-A547A6660E6F}">
      <dgm:prSet/>
      <dgm:spPr/>
    </dgm:pt>
    <dgm:pt modelId="{7E68153F-D432-4023-9E5C-ED2482FB872F}" type="pres">
      <dgm:prSet presAssocID="{B98E40C7-9338-4D72-8DDA-AA89E100A86B}" presName="Name0" presStyleCnt="0">
        <dgm:presLayoutVars>
          <dgm:dir/>
          <dgm:animLvl val="lvl"/>
          <dgm:resizeHandles val="exact"/>
        </dgm:presLayoutVars>
      </dgm:prSet>
      <dgm:spPr/>
    </dgm:pt>
    <dgm:pt modelId="{AC3D52BF-3BE4-4F9A-A0DE-7AE53496EF83}" type="pres">
      <dgm:prSet presAssocID="{919777CF-8810-452F-8454-AB252AA87A43}" presName="linNode" presStyleCnt="0"/>
      <dgm:spPr/>
    </dgm:pt>
    <dgm:pt modelId="{ABA155CD-1BEA-499C-AD9D-32BC5EBE2CEB}" type="pres">
      <dgm:prSet presAssocID="{919777CF-8810-452F-8454-AB252AA87A4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A60D6B8-903A-4560-953F-1FF6C6059BD8}" type="pres">
      <dgm:prSet presAssocID="{919777CF-8810-452F-8454-AB252AA87A43}" presName="descendantText" presStyleLbl="alignAccFollowNode1" presStyleIdx="0" presStyleCnt="3" custLinFactNeighborX="374" custLinFactNeighborY="-85">
        <dgm:presLayoutVars>
          <dgm:bulletEnabled val="1"/>
        </dgm:presLayoutVars>
      </dgm:prSet>
      <dgm:spPr/>
    </dgm:pt>
    <dgm:pt modelId="{7EC95FF8-FDFA-43F9-9431-CC4850534887}" type="pres">
      <dgm:prSet presAssocID="{224A6C42-C37A-4D91-A424-A2A226395E88}" presName="sp" presStyleCnt="0"/>
      <dgm:spPr/>
    </dgm:pt>
    <dgm:pt modelId="{21210D7D-E84A-4AB7-9CD4-7E96655CE9A3}" type="pres">
      <dgm:prSet presAssocID="{06BAC579-8A84-4A72-8E88-589D10243854}" presName="linNode" presStyleCnt="0"/>
      <dgm:spPr/>
    </dgm:pt>
    <dgm:pt modelId="{3B3D9F1E-8025-44FB-930C-C2EA1F523093}" type="pres">
      <dgm:prSet presAssocID="{06BAC579-8A84-4A72-8E88-589D1024385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62ADA8A-4FFB-4EF1-BDB9-505D5C4D2F68}" type="pres">
      <dgm:prSet presAssocID="{06BAC579-8A84-4A72-8E88-589D10243854}" presName="descendantText" presStyleLbl="alignAccFollowNode1" presStyleIdx="1" presStyleCnt="3" custLinFactNeighborX="374" custLinFactNeighborY="1007">
        <dgm:presLayoutVars>
          <dgm:bulletEnabled val="1"/>
        </dgm:presLayoutVars>
      </dgm:prSet>
      <dgm:spPr/>
    </dgm:pt>
    <dgm:pt modelId="{F2BE3DB2-4C9C-462C-A9C7-A03E4092D656}" type="pres">
      <dgm:prSet presAssocID="{244D8401-EBAD-4944-AAE1-C8EAF11893CA}" presName="sp" presStyleCnt="0"/>
      <dgm:spPr/>
    </dgm:pt>
    <dgm:pt modelId="{96E50F88-E488-481C-91DF-29E6754B1612}" type="pres">
      <dgm:prSet presAssocID="{3A11248B-5E02-4256-B70B-B5B3655D11A9}" presName="linNode" presStyleCnt="0"/>
      <dgm:spPr/>
    </dgm:pt>
    <dgm:pt modelId="{CD5F8A03-A4DD-4986-88AA-1D08C323E5C9}" type="pres">
      <dgm:prSet presAssocID="{3A11248B-5E02-4256-B70B-B5B3655D11A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AA622E4-F9AC-4444-81D5-EA275BC63B36}" type="pres">
      <dgm:prSet presAssocID="{3A11248B-5E02-4256-B70B-B5B3655D11A9}" presName="descendantText" presStyleLbl="alignAccFollowNode1" presStyleIdx="2" presStyleCnt="3" custLinFactNeighborY="0">
        <dgm:presLayoutVars>
          <dgm:bulletEnabled val="1"/>
        </dgm:presLayoutVars>
      </dgm:prSet>
      <dgm:spPr/>
    </dgm:pt>
  </dgm:ptLst>
  <dgm:cxnLst>
    <dgm:cxn modelId="{45076300-00E5-4FD5-999E-36F535F11DC2}" srcId="{919777CF-8810-452F-8454-AB252AA87A43}" destId="{5CEBA259-4DC5-4246-9C77-61CC3EDDB21B}" srcOrd="3" destOrd="0" parTransId="{4FF0AB4E-51F2-4B35-8C94-8C4DD3AE28A0}" sibTransId="{983ED73B-655C-4AA3-B92E-A810644F0A64}"/>
    <dgm:cxn modelId="{872DF807-BBFF-438B-BC00-E8A7ECB60E91}" type="presOf" srcId="{5CEBA259-4DC5-4246-9C77-61CC3EDDB21B}" destId="{AA60D6B8-903A-4560-953F-1FF6C6059BD8}" srcOrd="0" destOrd="3" presId="urn:microsoft.com/office/officeart/2005/8/layout/vList5"/>
    <dgm:cxn modelId="{6002AA0B-3B48-420E-BF32-ECEBD675D374}" type="presOf" srcId="{ADD06DA4-33F0-4E10-8390-9CB21859B7EB}" destId="{CAA622E4-F9AC-4444-81D5-EA275BC63B36}" srcOrd="0" destOrd="6" presId="urn:microsoft.com/office/officeart/2005/8/layout/vList5"/>
    <dgm:cxn modelId="{C466CC0E-3F80-4547-96A9-A37F0466E498}" srcId="{B98E40C7-9338-4D72-8DDA-AA89E100A86B}" destId="{06BAC579-8A84-4A72-8E88-589D10243854}" srcOrd="1" destOrd="0" parTransId="{2C75CBF7-7533-459F-A8FE-D4A7861ECDBE}" sibTransId="{244D8401-EBAD-4944-AAE1-C8EAF11893CA}"/>
    <dgm:cxn modelId="{77616A12-1FD4-4D4C-9C61-D3DBFB8BFB09}" srcId="{06BAC579-8A84-4A72-8E88-589D10243854}" destId="{61190299-794A-46D8-A396-3F3B317E73D9}" srcOrd="4" destOrd="0" parTransId="{72D3B45D-EFE1-4364-9912-9BD50305781F}" sibTransId="{3EF6A400-96DD-4544-976D-285251569606}"/>
    <dgm:cxn modelId="{BA0AE318-776D-43E6-8B67-6EEF5D5ADC16}" srcId="{FCD3D086-A789-4604-AF1A-87E555284802}" destId="{33CD8BFA-D614-4933-8C70-BFE8C70C2CB8}" srcOrd="1" destOrd="0" parTransId="{33D759B0-B1A5-4261-B533-8984D786E4FB}" sibTransId="{43BF46E0-0E5C-49FA-955A-EA1274831BB8}"/>
    <dgm:cxn modelId="{32D85219-893F-49F6-8F57-50FB0096AA1D}" srcId="{06BAC579-8A84-4A72-8E88-589D10243854}" destId="{E017AA08-002F-4EE5-8333-25902B76411A}" srcOrd="8" destOrd="0" parTransId="{12CAABB3-ECD4-431A-A314-3D5E9BCAEC86}" sibTransId="{0380BCB6-1203-4816-9992-458E7A2C053D}"/>
    <dgm:cxn modelId="{2A24F519-E9B8-47AD-978B-F70941D3762D}" srcId="{06BAC579-8A84-4A72-8E88-589D10243854}" destId="{90128127-FF16-4B96-B719-80E8AFBCEECB}" srcOrd="0" destOrd="0" parTransId="{1DBF706B-2430-4767-BDE3-88E305A0F68F}" sibTransId="{2BF9303F-9615-4A1F-9DE8-B5AD010C7465}"/>
    <dgm:cxn modelId="{1BC8941A-AD25-44D2-AD9D-1DDCFEDBE993}" type="presOf" srcId="{06BAC579-8A84-4A72-8E88-589D10243854}" destId="{3B3D9F1E-8025-44FB-930C-C2EA1F523093}" srcOrd="0" destOrd="0" presId="urn:microsoft.com/office/officeart/2005/8/layout/vList5"/>
    <dgm:cxn modelId="{5DDC1D20-9018-4E77-9041-79B50618BE54}" type="presOf" srcId="{B9F79EF5-B5A0-4A19-812D-6F02C38D15EB}" destId="{162ADA8A-4FFB-4EF1-BDB9-505D5C4D2F68}" srcOrd="0" destOrd="5" presId="urn:microsoft.com/office/officeart/2005/8/layout/vList5"/>
    <dgm:cxn modelId="{51A2A323-689E-401D-8F9E-DBBE38E83F8F}" type="presOf" srcId="{96A9F3EC-6633-4F4E-BEDB-40FA880AA277}" destId="{AA60D6B8-903A-4560-953F-1FF6C6059BD8}" srcOrd="0" destOrd="0" presId="urn:microsoft.com/office/officeart/2005/8/layout/vList5"/>
    <dgm:cxn modelId="{A6BF2E2A-A60D-4953-8286-BF7383324523}" type="presOf" srcId="{F663F8DB-32F6-469E-B41E-DAE231492730}" destId="{CAA622E4-F9AC-4444-81D5-EA275BC63B36}" srcOrd="0" destOrd="1" presId="urn:microsoft.com/office/officeart/2005/8/layout/vList5"/>
    <dgm:cxn modelId="{3A85492E-2CD4-4B4B-8A17-B115CEAB4605}" srcId="{06BAC579-8A84-4A72-8E88-589D10243854}" destId="{0585CA34-9FA4-4F22-A41B-2825043B48CF}" srcOrd="1" destOrd="0" parTransId="{720CE857-74B8-4A9B-9998-55A636B45D0D}" sibTransId="{D2B0C406-571C-4E36-A0CD-D96E21558E26}"/>
    <dgm:cxn modelId="{F01F932F-FD26-4FFA-8E3B-9E4D486BF75D}" type="presOf" srcId="{3A11248B-5E02-4256-B70B-B5B3655D11A9}" destId="{CD5F8A03-A4DD-4986-88AA-1D08C323E5C9}" srcOrd="0" destOrd="0" presId="urn:microsoft.com/office/officeart/2005/8/layout/vList5"/>
    <dgm:cxn modelId="{4DAC2D31-ACAE-4804-8AC7-36428A26836D}" type="presOf" srcId="{A0BB2EFD-545B-4E7E-8113-1AC03B93BF2F}" destId="{162ADA8A-4FFB-4EF1-BDB9-505D5C4D2F68}" srcOrd="0" destOrd="6" presId="urn:microsoft.com/office/officeart/2005/8/layout/vList5"/>
    <dgm:cxn modelId="{35EF7733-B4B1-49D2-B16E-F39DB58EFAD0}" type="presOf" srcId="{911E8AEC-C817-4801-BEA8-D9FAD4BF06E6}" destId="{CAA622E4-F9AC-4444-81D5-EA275BC63B36}" srcOrd="0" destOrd="4" presId="urn:microsoft.com/office/officeart/2005/8/layout/vList5"/>
    <dgm:cxn modelId="{383E105B-E57A-4345-BA21-DE045FE9FB36}" type="presOf" srcId="{0F6AD7C3-9B4D-47F8-BFE8-0C4893793D63}" destId="{CAA622E4-F9AC-4444-81D5-EA275BC63B36}" srcOrd="0" destOrd="3" presId="urn:microsoft.com/office/officeart/2005/8/layout/vList5"/>
    <dgm:cxn modelId="{96A6D960-5A0A-48BD-BAB6-158472AB387E}" type="presOf" srcId="{3DAE9524-10CC-4339-A743-FB5D137CBB20}" destId="{AA60D6B8-903A-4560-953F-1FF6C6059BD8}" srcOrd="0" destOrd="1" presId="urn:microsoft.com/office/officeart/2005/8/layout/vList5"/>
    <dgm:cxn modelId="{04EC7762-91CD-400F-86BA-1B86749A2631}" type="presOf" srcId="{33CD8BFA-D614-4933-8C70-BFE8C70C2CB8}" destId="{CAA622E4-F9AC-4444-81D5-EA275BC63B36}" srcOrd="0" destOrd="2" presId="urn:microsoft.com/office/officeart/2005/8/layout/vList5"/>
    <dgm:cxn modelId="{C6FFC643-956B-4F36-8EFC-F06C2CF940DF}" type="presOf" srcId="{919777CF-8810-452F-8454-AB252AA87A43}" destId="{ABA155CD-1BEA-499C-AD9D-32BC5EBE2CEB}" srcOrd="0" destOrd="0" presId="urn:microsoft.com/office/officeart/2005/8/layout/vList5"/>
    <dgm:cxn modelId="{A4E46C67-0D15-48AD-B4E7-3180FF1056D8}" srcId="{919777CF-8810-452F-8454-AB252AA87A43}" destId="{3DAE9524-10CC-4339-A743-FB5D137CBB20}" srcOrd="1" destOrd="0" parTransId="{63EB2CB1-A00B-429F-8C16-07A1074DEC08}" sibTransId="{5C27F105-F122-4392-89CF-09FBBCDB5A08}"/>
    <dgm:cxn modelId="{D19E786F-1316-4715-8510-9EF2EDF762BB}" srcId="{06BAC579-8A84-4A72-8E88-589D10243854}" destId="{A473F9D6-38F9-4647-A80B-E3D0146D2A03}" srcOrd="3" destOrd="0" parTransId="{ECB4F59F-1FFF-4549-9BF2-C568F1E77B4B}" sibTransId="{C2C7B3EF-EB2F-46A4-AA16-62B97E827AFA}"/>
    <dgm:cxn modelId="{8A185874-2331-4AA9-82C9-424F06AAB77A}" type="presOf" srcId="{61190299-794A-46D8-A396-3F3B317E73D9}" destId="{162ADA8A-4FFB-4EF1-BDB9-505D5C4D2F68}" srcOrd="0" destOrd="4" presId="urn:microsoft.com/office/officeart/2005/8/layout/vList5"/>
    <dgm:cxn modelId="{04B54456-7757-4230-B7D1-EAB9A5345C43}" type="presOf" srcId="{E017AA08-002F-4EE5-8333-25902B76411A}" destId="{162ADA8A-4FFB-4EF1-BDB9-505D5C4D2F68}" srcOrd="0" destOrd="8" presId="urn:microsoft.com/office/officeart/2005/8/layout/vList5"/>
    <dgm:cxn modelId="{F3B0EC79-1350-4DDA-999A-A547A6660E6F}" srcId="{06BAC579-8A84-4A72-8E88-589D10243854}" destId="{D365F40D-06A4-48CA-B115-249E3516905C}" srcOrd="7" destOrd="0" parTransId="{69D81F6F-F245-43E9-B1FD-336698FB6C83}" sibTransId="{527D44CF-F543-46DC-858B-6A055D6F5739}"/>
    <dgm:cxn modelId="{ACF8667B-AF72-4C65-93D1-E9B87C097DC3}" srcId="{3A11248B-5E02-4256-B70B-B5B3655D11A9}" destId="{2D97010C-E5A4-4643-A539-5DF1469FD844}" srcOrd="1" destOrd="0" parTransId="{F93D5381-BE1A-4E05-A58C-5D453F71C1A5}" sibTransId="{27A2E7ED-B31B-4873-8552-44C32827C04B}"/>
    <dgm:cxn modelId="{04C12483-F689-43E0-8B5C-789D4FFDCC2D}" srcId="{FCD3D086-A789-4604-AF1A-87E555284802}" destId="{F663F8DB-32F6-469E-B41E-DAE231492730}" srcOrd="0" destOrd="0" parTransId="{668510FB-A019-4671-843A-2591E6FCFB6B}" sibTransId="{9B3208D4-FFFB-4339-91EE-411C421B5CE2}"/>
    <dgm:cxn modelId="{BB5AD085-A24E-4481-83F1-B7853FD40743}" type="presOf" srcId="{2D97010C-E5A4-4643-A539-5DF1469FD844}" destId="{CAA622E4-F9AC-4444-81D5-EA275BC63B36}" srcOrd="0" destOrd="5" presId="urn:microsoft.com/office/officeart/2005/8/layout/vList5"/>
    <dgm:cxn modelId="{5BFE498A-DDAD-4ADA-A95A-10DF6AB8259C}" srcId="{B98E40C7-9338-4D72-8DDA-AA89E100A86B}" destId="{3A11248B-5E02-4256-B70B-B5B3655D11A9}" srcOrd="2" destOrd="0" parTransId="{7D9DE2C7-A3C3-4181-8584-FFBF186450AA}" sibTransId="{010DBE27-7E8D-4EEF-850F-E54E368743D8}"/>
    <dgm:cxn modelId="{A219CAA0-F0B6-4668-B44C-0009C66D78CC}" srcId="{B98E40C7-9338-4D72-8DDA-AA89E100A86B}" destId="{919777CF-8810-452F-8454-AB252AA87A43}" srcOrd="0" destOrd="0" parTransId="{F406AAE3-B515-45AF-B4AD-CFE5D341F47A}" sibTransId="{224A6C42-C37A-4D91-A424-A2A226395E88}"/>
    <dgm:cxn modelId="{84E756A2-D304-491D-9068-21849B589055}" type="presOf" srcId="{168D866A-66E0-41BF-9B75-32D7A33AC383}" destId="{162ADA8A-4FFB-4EF1-BDB9-505D5C4D2F68}" srcOrd="0" destOrd="2" presId="urn:microsoft.com/office/officeart/2005/8/layout/vList5"/>
    <dgm:cxn modelId="{5F53DAA4-2311-44EF-8D46-18548343BB0E}" type="presOf" srcId="{A473F9D6-38F9-4647-A80B-E3D0146D2A03}" destId="{162ADA8A-4FFB-4EF1-BDB9-505D5C4D2F68}" srcOrd="0" destOrd="3" presId="urn:microsoft.com/office/officeart/2005/8/layout/vList5"/>
    <dgm:cxn modelId="{0DB863AE-6924-42B6-B803-B203D5ABAED2}" type="presOf" srcId="{90128127-FF16-4B96-B719-80E8AFBCEECB}" destId="{162ADA8A-4FFB-4EF1-BDB9-505D5C4D2F68}" srcOrd="0" destOrd="0" presId="urn:microsoft.com/office/officeart/2005/8/layout/vList5"/>
    <dgm:cxn modelId="{7928A4AF-3544-42B1-803D-5E8D1A1B7FFE}" srcId="{FCD3D086-A789-4604-AF1A-87E555284802}" destId="{0F6AD7C3-9B4D-47F8-BFE8-0C4893793D63}" srcOrd="2" destOrd="0" parTransId="{4248A702-97D0-4A1E-B154-10D9176C7C35}" sibTransId="{55E76F4A-2377-4CFB-9B87-6C82276A81B3}"/>
    <dgm:cxn modelId="{1EE6FDB1-BD87-48E8-B0CE-14E3CB2BB986}" srcId="{919777CF-8810-452F-8454-AB252AA87A43}" destId="{E514AC53-3BBA-4BAC-A2DD-B2048FC7A2DC}" srcOrd="2" destOrd="0" parTransId="{623963AF-17EF-4521-A490-B8D8A0847D9B}" sibTransId="{221E7970-C8E2-4B4C-A366-4D2BE1E662C4}"/>
    <dgm:cxn modelId="{D3C63CB7-C056-498D-A820-86B5F37D625D}" srcId="{06BAC579-8A84-4A72-8E88-589D10243854}" destId="{B9F79EF5-B5A0-4A19-812D-6F02C38D15EB}" srcOrd="5" destOrd="0" parTransId="{DF292669-6555-4BF3-A849-DEA058E453B1}" sibTransId="{558813B5-B1F4-4B92-8D4E-DCB0C003786C}"/>
    <dgm:cxn modelId="{E7C34ABF-7E30-4C1B-9149-00CFDCE5DC66}" type="presOf" srcId="{B98E40C7-9338-4D72-8DDA-AA89E100A86B}" destId="{7E68153F-D432-4023-9E5C-ED2482FB872F}" srcOrd="0" destOrd="0" presId="urn:microsoft.com/office/officeart/2005/8/layout/vList5"/>
    <dgm:cxn modelId="{BA4B6CCC-11A8-4718-94D2-1C1A8C48C9D2}" type="presOf" srcId="{E514AC53-3BBA-4BAC-A2DD-B2048FC7A2DC}" destId="{AA60D6B8-903A-4560-953F-1FF6C6059BD8}" srcOrd="0" destOrd="2" presId="urn:microsoft.com/office/officeart/2005/8/layout/vList5"/>
    <dgm:cxn modelId="{F658F3CF-C032-4069-A1A3-D019691A4535}" srcId="{06BAC579-8A84-4A72-8E88-589D10243854}" destId="{168D866A-66E0-41BF-9B75-32D7A33AC383}" srcOrd="2" destOrd="0" parTransId="{3E02AE75-0864-4675-A14E-A82422ED963D}" sibTransId="{3006C4A1-54CB-4727-BDA5-0928076F9107}"/>
    <dgm:cxn modelId="{1EEC76D4-B03F-4B51-831A-FEB48EA0015B}" srcId="{FCD3D086-A789-4604-AF1A-87E555284802}" destId="{911E8AEC-C817-4801-BEA8-D9FAD4BF06E6}" srcOrd="3" destOrd="0" parTransId="{514112AE-284E-4CDF-B542-F010FAAB69DE}" sibTransId="{3885D611-C506-41CA-9DD9-654B6E36133B}"/>
    <dgm:cxn modelId="{DC9E14DF-070B-4B42-B525-4BFA3F80728A}" type="presOf" srcId="{FCD3D086-A789-4604-AF1A-87E555284802}" destId="{CAA622E4-F9AC-4444-81D5-EA275BC63B36}" srcOrd="0" destOrd="0" presId="urn:microsoft.com/office/officeart/2005/8/layout/vList5"/>
    <dgm:cxn modelId="{1EC76BE4-E9F4-4990-91AF-6BFFB1D1CF38}" srcId="{3A11248B-5E02-4256-B70B-B5B3655D11A9}" destId="{FCD3D086-A789-4604-AF1A-87E555284802}" srcOrd="0" destOrd="0" parTransId="{4F2A6536-5923-4C7A-AFB7-6ED264A28B44}" sibTransId="{DE1200F0-8679-44D6-B123-D7074CA654DD}"/>
    <dgm:cxn modelId="{0ABCB2E7-0802-43C1-9F12-E435924DA661}" srcId="{3A11248B-5E02-4256-B70B-B5B3655D11A9}" destId="{ADD06DA4-33F0-4E10-8390-9CB21859B7EB}" srcOrd="2" destOrd="0" parTransId="{6D3477CE-4C0A-4531-865D-8F0394FD4385}" sibTransId="{04A05CBB-DD03-4DA5-9B9C-AD0F16318A91}"/>
    <dgm:cxn modelId="{6CD913EA-D9B2-4AAA-93DF-AC9D424B40BA}" type="presOf" srcId="{0585CA34-9FA4-4F22-A41B-2825043B48CF}" destId="{162ADA8A-4FFB-4EF1-BDB9-505D5C4D2F68}" srcOrd="0" destOrd="1" presId="urn:microsoft.com/office/officeart/2005/8/layout/vList5"/>
    <dgm:cxn modelId="{FD29BEED-BDFA-41C3-B247-8B45AA83DC50}" srcId="{06BAC579-8A84-4A72-8E88-589D10243854}" destId="{A0BB2EFD-545B-4E7E-8113-1AC03B93BF2F}" srcOrd="6" destOrd="0" parTransId="{EEE505B8-6068-4810-9288-8AAEF32E3C53}" sibTransId="{F25C5B65-E9AC-4F30-A63F-F9A10FC41E97}"/>
    <dgm:cxn modelId="{748E4AF9-6BCD-4AF2-8D83-4E904F1754B1}" type="presOf" srcId="{D365F40D-06A4-48CA-B115-249E3516905C}" destId="{162ADA8A-4FFB-4EF1-BDB9-505D5C4D2F68}" srcOrd="0" destOrd="7" presId="urn:microsoft.com/office/officeart/2005/8/layout/vList5"/>
    <dgm:cxn modelId="{5FA15DFF-0DBF-408D-B139-92685CCAF751}" srcId="{919777CF-8810-452F-8454-AB252AA87A43}" destId="{96A9F3EC-6633-4F4E-BEDB-40FA880AA277}" srcOrd="0" destOrd="0" parTransId="{CE76496D-D846-44F4-AB9F-EA191A3318D3}" sibTransId="{BABCE0D8-9DFE-4320-9C64-52AB66E24234}"/>
    <dgm:cxn modelId="{B7B5B16B-1B0D-48A2-9381-E3B247F45AAE}" type="presParOf" srcId="{7E68153F-D432-4023-9E5C-ED2482FB872F}" destId="{AC3D52BF-3BE4-4F9A-A0DE-7AE53496EF83}" srcOrd="0" destOrd="0" presId="urn:microsoft.com/office/officeart/2005/8/layout/vList5"/>
    <dgm:cxn modelId="{A92240A3-4E3A-4D37-B459-E3148CF4875B}" type="presParOf" srcId="{AC3D52BF-3BE4-4F9A-A0DE-7AE53496EF83}" destId="{ABA155CD-1BEA-499C-AD9D-32BC5EBE2CEB}" srcOrd="0" destOrd="0" presId="urn:microsoft.com/office/officeart/2005/8/layout/vList5"/>
    <dgm:cxn modelId="{77CB3B9D-E1F4-4BCF-B52D-856F378B2B0F}" type="presParOf" srcId="{AC3D52BF-3BE4-4F9A-A0DE-7AE53496EF83}" destId="{AA60D6B8-903A-4560-953F-1FF6C6059BD8}" srcOrd="1" destOrd="0" presId="urn:microsoft.com/office/officeart/2005/8/layout/vList5"/>
    <dgm:cxn modelId="{8894F3CB-3188-4FBA-B51E-6610ECFE296A}" type="presParOf" srcId="{7E68153F-D432-4023-9E5C-ED2482FB872F}" destId="{7EC95FF8-FDFA-43F9-9431-CC4850534887}" srcOrd="1" destOrd="0" presId="urn:microsoft.com/office/officeart/2005/8/layout/vList5"/>
    <dgm:cxn modelId="{2A67C653-121C-4EEB-A4CD-2B5AB34B8C13}" type="presParOf" srcId="{7E68153F-D432-4023-9E5C-ED2482FB872F}" destId="{21210D7D-E84A-4AB7-9CD4-7E96655CE9A3}" srcOrd="2" destOrd="0" presId="urn:microsoft.com/office/officeart/2005/8/layout/vList5"/>
    <dgm:cxn modelId="{5FFFB365-4D30-4F71-BA81-7C04E0F79965}" type="presParOf" srcId="{21210D7D-E84A-4AB7-9CD4-7E96655CE9A3}" destId="{3B3D9F1E-8025-44FB-930C-C2EA1F523093}" srcOrd="0" destOrd="0" presId="urn:microsoft.com/office/officeart/2005/8/layout/vList5"/>
    <dgm:cxn modelId="{13866B5A-DBD7-4301-BF38-081ED25B0614}" type="presParOf" srcId="{21210D7D-E84A-4AB7-9CD4-7E96655CE9A3}" destId="{162ADA8A-4FFB-4EF1-BDB9-505D5C4D2F68}" srcOrd="1" destOrd="0" presId="urn:microsoft.com/office/officeart/2005/8/layout/vList5"/>
    <dgm:cxn modelId="{15BB85DD-FAAC-41BA-A82A-6AA3FF883D70}" type="presParOf" srcId="{7E68153F-D432-4023-9E5C-ED2482FB872F}" destId="{F2BE3DB2-4C9C-462C-A9C7-A03E4092D656}" srcOrd="3" destOrd="0" presId="urn:microsoft.com/office/officeart/2005/8/layout/vList5"/>
    <dgm:cxn modelId="{0D271B92-969D-498C-B8F6-6941C00C96E6}" type="presParOf" srcId="{7E68153F-D432-4023-9E5C-ED2482FB872F}" destId="{96E50F88-E488-481C-91DF-29E6754B1612}" srcOrd="4" destOrd="0" presId="urn:microsoft.com/office/officeart/2005/8/layout/vList5"/>
    <dgm:cxn modelId="{02588FC8-048B-48D1-AFB5-62D52A6FB690}" type="presParOf" srcId="{96E50F88-E488-481C-91DF-29E6754B1612}" destId="{CD5F8A03-A4DD-4986-88AA-1D08C323E5C9}" srcOrd="0" destOrd="0" presId="urn:microsoft.com/office/officeart/2005/8/layout/vList5"/>
    <dgm:cxn modelId="{9DB0B50B-0CA1-4E6D-9EF4-B15E7982CEDE}" type="presParOf" srcId="{96E50F88-E488-481C-91DF-29E6754B1612}" destId="{CAA622E4-F9AC-4444-81D5-EA275BC63B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F50D32-2D2C-4C2E-A2FB-7B01FE7E0A0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0C2E1BE-97B6-4086-AC36-476F638FE49A}">
      <dgm:prSet phldrT="[Text]"/>
      <dgm:spPr/>
      <dgm:t>
        <a:bodyPr/>
        <a:lstStyle/>
        <a:p>
          <a:r>
            <a:rPr lang="en-GB" dirty="0"/>
            <a:t>Prioritise</a:t>
          </a:r>
          <a:br>
            <a:rPr lang="en-GB" dirty="0"/>
          </a:br>
          <a:r>
            <a:rPr lang="en-GB" dirty="0"/>
            <a:t>&amp; Choose</a:t>
          </a:r>
        </a:p>
      </dgm:t>
    </dgm:pt>
    <dgm:pt modelId="{A29C1632-6F23-499C-A71F-6C759ED04936}" type="parTrans" cxnId="{0ED64F48-046B-4A31-B799-C65C6A8F32D8}">
      <dgm:prSet/>
      <dgm:spPr/>
      <dgm:t>
        <a:bodyPr/>
        <a:lstStyle/>
        <a:p>
          <a:endParaRPr lang="en-GB"/>
        </a:p>
      </dgm:t>
    </dgm:pt>
    <dgm:pt modelId="{C2E0D43F-E512-4A6F-BD56-5FE978A6D123}" type="sibTrans" cxnId="{0ED64F48-046B-4A31-B799-C65C6A8F32D8}">
      <dgm:prSet/>
      <dgm:spPr/>
      <dgm:t>
        <a:bodyPr/>
        <a:lstStyle/>
        <a:p>
          <a:endParaRPr lang="en-GB"/>
        </a:p>
      </dgm:t>
    </dgm:pt>
    <dgm:pt modelId="{E16A1D0A-DBF3-468A-A399-D12F23E55118}">
      <dgm:prSet phldrT="[Text]"/>
      <dgm:spPr/>
      <dgm:t>
        <a:bodyPr/>
        <a:lstStyle/>
        <a:p>
          <a:r>
            <a:rPr lang="en-GB" dirty="0"/>
            <a:t>Joint Task Force</a:t>
          </a:r>
        </a:p>
      </dgm:t>
    </dgm:pt>
    <dgm:pt modelId="{00251091-B84A-4D1A-8621-3AB1484A78B1}" type="parTrans" cxnId="{F08FA55E-A582-4864-BC14-5F4E329F86C0}">
      <dgm:prSet/>
      <dgm:spPr/>
      <dgm:t>
        <a:bodyPr/>
        <a:lstStyle/>
        <a:p>
          <a:endParaRPr lang="en-GB"/>
        </a:p>
      </dgm:t>
    </dgm:pt>
    <dgm:pt modelId="{89CDCF6A-04D6-415D-8C0F-1367ED10306A}" type="sibTrans" cxnId="{F08FA55E-A582-4864-BC14-5F4E329F86C0}">
      <dgm:prSet/>
      <dgm:spPr/>
      <dgm:t>
        <a:bodyPr/>
        <a:lstStyle/>
        <a:p>
          <a:endParaRPr lang="en-GB"/>
        </a:p>
      </dgm:t>
    </dgm:pt>
    <dgm:pt modelId="{7DF67766-9871-4DE9-8DE9-4F0B8A298D9C}">
      <dgm:prSet phldrT="[Text]"/>
      <dgm:spPr/>
      <dgm:t>
        <a:bodyPr/>
        <a:lstStyle/>
        <a:p>
          <a:r>
            <a:rPr lang="en-GB" dirty="0"/>
            <a:t>Communicate &amp; Publish</a:t>
          </a:r>
        </a:p>
      </dgm:t>
    </dgm:pt>
    <dgm:pt modelId="{F2E9F1C6-5B57-48CA-868E-4CAE97FBE08A}" type="parTrans" cxnId="{1979C596-DE77-4686-BA65-4694ADB6DF26}">
      <dgm:prSet/>
      <dgm:spPr/>
      <dgm:t>
        <a:bodyPr/>
        <a:lstStyle/>
        <a:p>
          <a:endParaRPr lang="en-GB"/>
        </a:p>
      </dgm:t>
    </dgm:pt>
    <dgm:pt modelId="{9465DB5E-4043-48CF-A6D3-0B13ED409F83}" type="sibTrans" cxnId="{1979C596-DE77-4686-BA65-4694ADB6DF26}">
      <dgm:prSet/>
      <dgm:spPr/>
      <dgm:t>
        <a:bodyPr/>
        <a:lstStyle/>
        <a:p>
          <a:endParaRPr lang="en-GB"/>
        </a:p>
      </dgm:t>
    </dgm:pt>
    <dgm:pt modelId="{3FBF1C6E-A51F-47AD-9C84-D56D6586315D}">
      <dgm:prSet phldrT="[Text]"/>
      <dgm:spPr/>
      <dgm:t>
        <a:bodyPr/>
        <a:lstStyle/>
        <a:p>
          <a:r>
            <a:rPr lang="en-GB" dirty="0"/>
            <a:t>Engage </a:t>
          </a:r>
          <a:br>
            <a:rPr lang="en-GB" dirty="0"/>
          </a:br>
          <a:r>
            <a:rPr lang="en-GB" dirty="0"/>
            <a:t>&amp; Connect</a:t>
          </a:r>
        </a:p>
      </dgm:t>
    </dgm:pt>
    <dgm:pt modelId="{7411F252-5862-4DAD-B8EB-E1D5A560E130}" type="parTrans" cxnId="{5903F24A-1136-47E5-9FD8-29FEA288BC44}">
      <dgm:prSet/>
      <dgm:spPr/>
      <dgm:t>
        <a:bodyPr/>
        <a:lstStyle/>
        <a:p>
          <a:endParaRPr lang="en-GB"/>
        </a:p>
      </dgm:t>
    </dgm:pt>
    <dgm:pt modelId="{F187551A-52C2-43F5-8F92-A1576E159C76}" type="sibTrans" cxnId="{5903F24A-1136-47E5-9FD8-29FEA288BC44}">
      <dgm:prSet/>
      <dgm:spPr/>
      <dgm:t>
        <a:bodyPr/>
        <a:lstStyle/>
        <a:p>
          <a:endParaRPr lang="en-GB"/>
        </a:p>
      </dgm:t>
    </dgm:pt>
    <dgm:pt modelId="{B9FCDA57-183D-423B-B0EF-2C31637B094A}">
      <dgm:prSet phldrT="[Text]"/>
      <dgm:spPr/>
      <dgm:t>
        <a:bodyPr/>
        <a:lstStyle/>
        <a:p>
          <a:r>
            <a:rPr lang="en-GB" dirty="0"/>
            <a:t>Review</a:t>
          </a:r>
          <a:br>
            <a:rPr lang="en-GB" dirty="0"/>
          </a:br>
          <a:r>
            <a:rPr lang="en-GB" dirty="0"/>
            <a:t>&amp; Reform</a:t>
          </a:r>
        </a:p>
      </dgm:t>
    </dgm:pt>
    <dgm:pt modelId="{CB5BEA0E-9C5B-4153-9EF3-5F3BA6B9B9DC}" type="sibTrans" cxnId="{FA71C898-1758-4F3C-AA00-A86C3EA7E074}">
      <dgm:prSet/>
      <dgm:spPr/>
      <dgm:t>
        <a:bodyPr/>
        <a:lstStyle/>
        <a:p>
          <a:endParaRPr lang="en-GB"/>
        </a:p>
      </dgm:t>
    </dgm:pt>
    <dgm:pt modelId="{CDCD0899-D67A-4546-8944-95D1CA01694D}" type="parTrans" cxnId="{FA71C898-1758-4F3C-AA00-A86C3EA7E074}">
      <dgm:prSet/>
      <dgm:spPr/>
      <dgm:t>
        <a:bodyPr/>
        <a:lstStyle/>
        <a:p>
          <a:endParaRPr lang="en-GB"/>
        </a:p>
      </dgm:t>
    </dgm:pt>
    <dgm:pt modelId="{FB4A569E-BD00-4032-AD04-15C8B8EC6CA3}" type="pres">
      <dgm:prSet presAssocID="{18F50D32-2D2C-4C2E-A2FB-7B01FE7E0A06}" presName="Name0" presStyleCnt="0">
        <dgm:presLayoutVars>
          <dgm:dir/>
          <dgm:resizeHandles val="exact"/>
        </dgm:presLayoutVars>
      </dgm:prSet>
      <dgm:spPr/>
    </dgm:pt>
    <dgm:pt modelId="{DEF3622E-0613-41D1-B0E0-6D0A22F9320E}" type="pres">
      <dgm:prSet presAssocID="{18F50D32-2D2C-4C2E-A2FB-7B01FE7E0A06}" presName="cycle" presStyleCnt="0"/>
      <dgm:spPr/>
    </dgm:pt>
    <dgm:pt modelId="{A09EC445-1228-407A-B45D-C1A24CF2DDDB}" type="pres">
      <dgm:prSet presAssocID="{00C2E1BE-97B6-4086-AC36-476F638FE49A}" presName="nodeFirstNode" presStyleLbl="node1" presStyleIdx="0" presStyleCnt="5" custRadScaleRad="100090" custRadScaleInc="-2818">
        <dgm:presLayoutVars>
          <dgm:bulletEnabled val="1"/>
        </dgm:presLayoutVars>
      </dgm:prSet>
      <dgm:spPr/>
    </dgm:pt>
    <dgm:pt modelId="{E9371A89-58E1-4F4C-B0EF-3DB95082537A}" type="pres">
      <dgm:prSet presAssocID="{C2E0D43F-E512-4A6F-BD56-5FE978A6D123}" presName="sibTransFirstNode" presStyleLbl="bgShp" presStyleIdx="0" presStyleCnt="1"/>
      <dgm:spPr/>
    </dgm:pt>
    <dgm:pt modelId="{6C2FA8B1-A250-4C76-9234-15ACDE8987F7}" type="pres">
      <dgm:prSet presAssocID="{3FBF1C6E-A51F-47AD-9C84-D56D6586315D}" presName="nodeFollowingNodes" presStyleLbl="node1" presStyleIdx="1" presStyleCnt="5">
        <dgm:presLayoutVars>
          <dgm:bulletEnabled val="1"/>
        </dgm:presLayoutVars>
      </dgm:prSet>
      <dgm:spPr/>
    </dgm:pt>
    <dgm:pt modelId="{8E24E437-DF6D-4BA5-BC7D-CEED6449C35B}" type="pres">
      <dgm:prSet presAssocID="{E16A1D0A-DBF3-468A-A399-D12F23E55118}" presName="nodeFollowingNodes" presStyleLbl="node1" presStyleIdx="2" presStyleCnt="5">
        <dgm:presLayoutVars>
          <dgm:bulletEnabled val="1"/>
        </dgm:presLayoutVars>
      </dgm:prSet>
      <dgm:spPr/>
    </dgm:pt>
    <dgm:pt modelId="{5151B48C-282D-4F96-B5C7-41CB5DA2CF93}" type="pres">
      <dgm:prSet presAssocID="{7DF67766-9871-4DE9-8DE9-4F0B8A298D9C}" presName="nodeFollowingNodes" presStyleLbl="node1" presStyleIdx="3" presStyleCnt="5">
        <dgm:presLayoutVars>
          <dgm:bulletEnabled val="1"/>
        </dgm:presLayoutVars>
      </dgm:prSet>
      <dgm:spPr/>
    </dgm:pt>
    <dgm:pt modelId="{724F6B47-5BCC-4064-9793-68A313D6B5B4}" type="pres">
      <dgm:prSet presAssocID="{B9FCDA57-183D-423B-B0EF-2C31637B094A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E4EA9903-C26A-436A-B08A-8C03AAD51ED7}" type="presOf" srcId="{E16A1D0A-DBF3-468A-A399-D12F23E55118}" destId="{8E24E437-DF6D-4BA5-BC7D-CEED6449C35B}" srcOrd="0" destOrd="0" presId="urn:microsoft.com/office/officeart/2005/8/layout/cycle3"/>
    <dgm:cxn modelId="{F08FA55E-A582-4864-BC14-5F4E329F86C0}" srcId="{18F50D32-2D2C-4C2E-A2FB-7B01FE7E0A06}" destId="{E16A1D0A-DBF3-468A-A399-D12F23E55118}" srcOrd="2" destOrd="0" parTransId="{00251091-B84A-4D1A-8621-3AB1484A78B1}" sibTransId="{89CDCF6A-04D6-415D-8C0F-1367ED10306A}"/>
    <dgm:cxn modelId="{9CA5D662-D59D-425C-A607-38DF9C5756A4}" type="presOf" srcId="{00C2E1BE-97B6-4086-AC36-476F638FE49A}" destId="{A09EC445-1228-407A-B45D-C1A24CF2DDDB}" srcOrd="0" destOrd="0" presId="urn:microsoft.com/office/officeart/2005/8/layout/cycle3"/>
    <dgm:cxn modelId="{0ED64F48-046B-4A31-B799-C65C6A8F32D8}" srcId="{18F50D32-2D2C-4C2E-A2FB-7B01FE7E0A06}" destId="{00C2E1BE-97B6-4086-AC36-476F638FE49A}" srcOrd="0" destOrd="0" parTransId="{A29C1632-6F23-499C-A71F-6C759ED04936}" sibTransId="{C2E0D43F-E512-4A6F-BD56-5FE978A6D123}"/>
    <dgm:cxn modelId="{5903F24A-1136-47E5-9FD8-29FEA288BC44}" srcId="{18F50D32-2D2C-4C2E-A2FB-7B01FE7E0A06}" destId="{3FBF1C6E-A51F-47AD-9C84-D56D6586315D}" srcOrd="1" destOrd="0" parTransId="{7411F252-5862-4DAD-B8EB-E1D5A560E130}" sibTransId="{F187551A-52C2-43F5-8F92-A1576E159C76}"/>
    <dgm:cxn modelId="{4737BD82-C603-4A89-B513-2823EB09EF24}" type="presOf" srcId="{3FBF1C6E-A51F-47AD-9C84-D56D6586315D}" destId="{6C2FA8B1-A250-4C76-9234-15ACDE8987F7}" srcOrd="0" destOrd="0" presId="urn:microsoft.com/office/officeart/2005/8/layout/cycle3"/>
    <dgm:cxn modelId="{54B08483-798E-4A13-8EBB-D9DF79F22F1C}" type="presOf" srcId="{18F50D32-2D2C-4C2E-A2FB-7B01FE7E0A06}" destId="{FB4A569E-BD00-4032-AD04-15C8B8EC6CA3}" srcOrd="0" destOrd="0" presId="urn:microsoft.com/office/officeart/2005/8/layout/cycle3"/>
    <dgm:cxn modelId="{1979C596-DE77-4686-BA65-4694ADB6DF26}" srcId="{18F50D32-2D2C-4C2E-A2FB-7B01FE7E0A06}" destId="{7DF67766-9871-4DE9-8DE9-4F0B8A298D9C}" srcOrd="3" destOrd="0" parTransId="{F2E9F1C6-5B57-48CA-868E-4CAE97FBE08A}" sibTransId="{9465DB5E-4043-48CF-A6D3-0B13ED409F83}"/>
    <dgm:cxn modelId="{FA71C898-1758-4F3C-AA00-A86C3EA7E074}" srcId="{18F50D32-2D2C-4C2E-A2FB-7B01FE7E0A06}" destId="{B9FCDA57-183D-423B-B0EF-2C31637B094A}" srcOrd="4" destOrd="0" parTransId="{CDCD0899-D67A-4546-8944-95D1CA01694D}" sibTransId="{CB5BEA0E-9C5B-4153-9EF3-5F3BA6B9B9DC}"/>
    <dgm:cxn modelId="{CC1393AA-700D-4DC8-A3AE-C005A7C1BC59}" type="presOf" srcId="{7DF67766-9871-4DE9-8DE9-4F0B8A298D9C}" destId="{5151B48C-282D-4F96-B5C7-41CB5DA2CF93}" srcOrd="0" destOrd="0" presId="urn:microsoft.com/office/officeart/2005/8/layout/cycle3"/>
    <dgm:cxn modelId="{00B73ECD-E7A5-42E9-873E-0550DFCC8C28}" type="presOf" srcId="{B9FCDA57-183D-423B-B0EF-2C31637B094A}" destId="{724F6B47-5BCC-4064-9793-68A313D6B5B4}" srcOrd="0" destOrd="0" presId="urn:microsoft.com/office/officeart/2005/8/layout/cycle3"/>
    <dgm:cxn modelId="{E2134CFC-0A6A-4797-8A43-3B2126EFA309}" type="presOf" srcId="{C2E0D43F-E512-4A6F-BD56-5FE978A6D123}" destId="{E9371A89-58E1-4F4C-B0EF-3DB95082537A}" srcOrd="0" destOrd="0" presId="urn:microsoft.com/office/officeart/2005/8/layout/cycle3"/>
    <dgm:cxn modelId="{B86EF3E5-680B-4B4B-95F6-8AA6F7E1F13E}" type="presParOf" srcId="{FB4A569E-BD00-4032-AD04-15C8B8EC6CA3}" destId="{DEF3622E-0613-41D1-B0E0-6D0A22F9320E}" srcOrd="0" destOrd="0" presId="urn:microsoft.com/office/officeart/2005/8/layout/cycle3"/>
    <dgm:cxn modelId="{2FBF1220-A920-4C6A-873A-5CBE18DDC567}" type="presParOf" srcId="{DEF3622E-0613-41D1-B0E0-6D0A22F9320E}" destId="{A09EC445-1228-407A-B45D-C1A24CF2DDDB}" srcOrd="0" destOrd="0" presId="urn:microsoft.com/office/officeart/2005/8/layout/cycle3"/>
    <dgm:cxn modelId="{4A08D86B-0CF9-4962-9EB0-2A6C86BE8736}" type="presParOf" srcId="{DEF3622E-0613-41D1-B0E0-6D0A22F9320E}" destId="{E9371A89-58E1-4F4C-B0EF-3DB95082537A}" srcOrd="1" destOrd="0" presId="urn:microsoft.com/office/officeart/2005/8/layout/cycle3"/>
    <dgm:cxn modelId="{784BF309-1A60-4147-9B3E-E578EF800FEB}" type="presParOf" srcId="{DEF3622E-0613-41D1-B0E0-6D0A22F9320E}" destId="{6C2FA8B1-A250-4C76-9234-15ACDE8987F7}" srcOrd="2" destOrd="0" presId="urn:microsoft.com/office/officeart/2005/8/layout/cycle3"/>
    <dgm:cxn modelId="{3A10886F-198C-43F0-8AC5-14772864757A}" type="presParOf" srcId="{DEF3622E-0613-41D1-B0E0-6D0A22F9320E}" destId="{8E24E437-DF6D-4BA5-BC7D-CEED6449C35B}" srcOrd="3" destOrd="0" presId="urn:microsoft.com/office/officeart/2005/8/layout/cycle3"/>
    <dgm:cxn modelId="{C4AA21D3-90D6-40C8-BC04-136FBE73C2E0}" type="presParOf" srcId="{DEF3622E-0613-41D1-B0E0-6D0A22F9320E}" destId="{5151B48C-282D-4F96-B5C7-41CB5DA2CF93}" srcOrd="4" destOrd="0" presId="urn:microsoft.com/office/officeart/2005/8/layout/cycle3"/>
    <dgm:cxn modelId="{E003E614-58AF-485C-A59E-FBBE00805586}" type="presParOf" srcId="{DEF3622E-0613-41D1-B0E0-6D0A22F9320E}" destId="{724F6B47-5BCC-4064-9793-68A313D6B5B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98E40C7-9338-4D72-8DDA-AA89E100A86B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19777CF-8810-452F-8454-AB252AA87A43}">
      <dgm:prSet custT="1"/>
      <dgm:spPr/>
      <dgm:t>
        <a:bodyPr/>
        <a:lstStyle/>
        <a:p>
          <a:pPr rtl="0"/>
          <a:r>
            <a:rPr lang="en-GB" sz="3200" b="1" dirty="0"/>
            <a:t>Objective</a:t>
          </a:r>
          <a:endParaRPr lang="en-GB" sz="3200" dirty="0"/>
        </a:p>
      </dgm:t>
    </dgm:pt>
    <dgm:pt modelId="{F406AAE3-B515-45AF-B4AD-CFE5D341F47A}" type="parTrans" cxnId="{A219CAA0-F0B6-4668-B44C-0009C66D78CC}">
      <dgm:prSet/>
      <dgm:spPr/>
      <dgm:t>
        <a:bodyPr/>
        <a:lstStyle/>
        <a:p>
          <a:endParaRPr lang="en-US"/>
        </a:p>
      </dgm:t>
    </dgm:pt>
    <dgm:pt modelId="{224A6C42-C37A-4D91-A424-A2A226395E88}" type="sibTrans" cxnId="{A219CAA0-F0B6-4668-B44C-0009C66D78CC}">
      <dgm:prSet/>
      <dgm:spPr/>
      <dgm:t>
        <a:bodyPr/>
        <a:lstStyle/>
        <a:p>
          <a:endParaRPr lang="en-US"/>
        </a:p>
      </dgm:t>
    </dgm:pt>
    <dgm:pt modelId="{C122B93E-44F8-4460-8F91-010785834639}">
      <dgm:prSet/>
      <dgm:spPr/>
      <dgm:t>
        <a:bodyPr/>
        <a:lstStyle/>
        <a:p>
          <a:pPr rtl="0"/>
          <a:r>
            <a:rPr lang="en-GB" dirty="0"/>
            <a:t>List, describe and evaluate all data sources useful to the GI industry</a:t>
          </a:r>
        </a:p>
      </dgm:t>
    </dgm:pt>
    <dgm:pt modelId="{44901DB5-85E3-419B-8090-AD98E7C04EDC}" type="parTrans" cxnId="{DB78F250-35D1-4268-B0CF-9C8FC62E695C}">
      <dgm:prSet/>
      <dgm:spPr/>
      <dgm:t>
        <a:bodyPr/>
        <a:lstStyle/>
        <a:p>
          <a:endParaRPr lang="en-US"/>
        </a:p>
      </dgm:t>
    </dgm:pt>
    <dgm:pt modelId="{B19EC895-4298-400F-BDC4-8756A4895011}" type="sibTrans" cxnId="{DB78F250-35D1-4268-B0CF-9C8FC62E695C}">
      <dgm:prSet/>
      <dgm:spPr/>
      <dgm:t>
        <a:bodyPr/>
        <a:lstStyle/>
        <a:p>
          <a:endParaRPr lang="en-US"/>
        </a:p>
      </dgm:t>
    </dgm:pt>
    <dgm:pt modelId="{E373C5BB-D3EC-4B40-801C-1DB799D0877E}">
      <dgm:prSet/>
      <dgm:spPr/>
      <dgm:t>
        <a:bodyPr/>
        <a:lstStyle/>
        <a:p>
          <a:pPr rtl="0"/>
          <a:r>
            <a:rPr lang="en-GB" dirty="0"/>
            <a:t>Creation, Collation and Centralisation of data sets and hosted by the institute</a:t>
          </a:r>
        </a:p>
      </dgm:t>
    </dgm:pt>
    <dgm:pt modelId="{E7AF6E81-14A4-4E6B-B166-66BCEFD4482B}" type="parTrans" cxnId="{25BAF766-06EE-49DF-BC3D-DBC4130D0A7E}">
      <dgm:prSet/>
      <dgm:spPr/>
      <dgm:t>
        <a:bodyPr/>
        <a:lstStyle/>
        <a:p>
          <a:endParaRPr lang="en-US"/>
        </a:p>
      </dgm:t>
    </dgm:pt>
    <dgm:pt modelId="{C65E2106-9C21-4416-899E-5C959453C010}" type="sibTrans" cxnId="{25BAF766-06EE-49DF-BC3D-DBC4130D0A7E}">
      <dgm:prSet/>
      <dgm:spPr/>
      <dgm:t>
        <a:bodyPr/>
        <a:lstStyle/>
        <a:p>
          <a:endParaRPr lang="en-US"/>
        </a:p>
      </dgm:t>
    </dgm:pt>
    <dgm:pt modelId="{C927B4C5-A11F-4E36-845C-A592AC6F0BDB}">
      <dgm:prSet/>
      <dgm:spPr/>
      <dgm:t>
        <a:bodyPr/>
        <a:lstStyle/>
        <a:p>
          <a:pPr rtl="0"/>
          <a:r>
            <a:rPr lang="en-GB" dirty="0"/>
            <a:t>Reporting of KPIs and useful trends</a:t>
          </a:r>
        </a:p>
      </dgm:t>
    </dgm:pt>
    <dgm:pt modelId="{46233775-8F5A-4B89-8B5B-0A20250F3E85}" type="parTrans" cxnId="{48D0C1D0-1382-4A58-A149-42049A4DC4A9}">
      <dgm:prSet/>
      <dgm:spPr/>
      <dgm:t>
        <a:bodyPr/>
        <a:lstStyle/>
        <a:p>
          <a:endParaRPr lang="en-US"/>
        </a:p>
      </dgm:t>
    </dgm:pt>
    <dgm:pt modelId="{082B1EF9-7EF2-48FF-AF63-FCBC9389D431}" type="sibTrans" cxnId="{48D0C1D0-1382-4A58-A149-42049A4DC4A9}">
      <dgm:prSet/>
      <dgm:spPr/>
      <dgm:t>
        <a:bodyPr/>
        <a:lstStyle/>
        <a:p>
          <a:endParaRPr lang="en-US"/>
        </a:p>
      </dgm:t>
    </dgm:pt>
    <dgm:pt modelId="{06BAC579-8A84-4A72-8E88-589D10243854}">
      <dgm:prSet custT="1"/>
      <dgm:spPr/>
      <dgm:t>
        <a:bodyPr/>
        <a:lstStyle/>
        <a:p>
          <a:pPr rtl="0"/>
          <a:r>
            <a:rPr lang="en-GB" sz="3200" b="1" dirty="0"/>
            <a:t>Value</a:t>
          </a:r>
          <a:endParaRPr lang="en-GB" sz="3200" dirty="0"/>
        </a:p>
      </dgm:t>
    </dgm:pt>
    <dgm:pt modelId="{2C75CBF7-7533-459F-A8FE-D4A7861ECDBE}" type="parTrans" cxnId="{C466CC0E-3F80-4547-96A9-A37F0466E498}">
      <dgm:prSet/>
      <dgm:spPr/>
      <dgm:t>
        <a:bodyPr/>
        <a:lstStyle/>
        <a:p>
          <a:endParaRPr lang="en-US"/>
        </a:p>
      </dgm:t>
    </dgm:pt>
    <dgm:pt modelId="{244D8401-EBAD-4944-AAE1-C8EAF11893CA}" type="sibTrans" cxnId="{C466CC0E-3F80-4547-96A9-A37F0466E498}">
      <dgm:prSet/>
      <dgm:spPr/>
      <dgm:t>
        <a:bodyPr/>
        <a:lstStyle/>
        <a:p>
          <a:endParaRPr lang="en-US"/>
        </a:p>
      </dgm:t>
    </dgm:pt>
    <dgm:pt modelId="{168D866A-66E0-41BF-9B75-32D7A33AC383}">
      <dgm:prSet/>
      <dgm:spPr/>
      <dgm:t>
        <a:bodyPr/>
        <a:lstStyle/>
        <a:p>
          <a:pPr rtl="0"/>
          <a:r>
            <a:rPr lang="en-GB" dirty="0"/>
            <a:t>Used by actuaries and industry as first point of call for data gathering on any product or in any area of the business</a:t>
          </a:r>
        </a:p>
      </dgm:t>
    </dgm:pt>
    <dgm:pt modelId="{3E02AE75-0864-4675-A14E-A82422ED963D}" type="parTrans" cxnId="{F658F3CF-C032-4069-A1A3-D019691A4535}">
      <dgm:prSet/>
      <dgm:spPr/>
      <dgm:t>
        <a:bodyPr/>
        <a:lstStyle/>
        <a:p>
          <a:endParaRPr lang="en-US"/>
        </a:p>
      </dgm:t>
    </dgm:pt>
    <dgm:pt modelId="{3006C4A1-54CB-4727-BDA5-0928076F9107}" type="sibTrans" cxnId="{F658F3CF-C032-4069-A1A3-D019691A4535}">
      <dgm:prSet/>
      <dgm:spPr/>
      <dgm:t>
        <a:bodyPr/>
        <a:lstStyle/>
        <a:p>
          <a:endParaRPr lang="en-US"/>
        </a:p>
      </dgm:t>
    </dgm:pt>
    <dgm:pt modelId="{0E4F1CC4-29AF-416F-A5E3-602CEBE8F552}">
      <dgm:prSet/>
      <dgm:spPr/>
      <dgm:t>
        <a:bodyPr/>
        <a:lstStyle/>
        <a:p>
          <a:pPr rtl="0"/>
          <a:r>
            <a:rPr lang="en-GB" dirty="0"/>
            <a:t>Similar to publication of life tables or output of PPO and Asbestos working parties where IofA data is ubiquitous</a:t>
          </a:r>
        </a:p>
      </dgm:t>
    </dgm:pt>
    <dgm:pt modelId="{407A5BE4-22D4-4313-9390-BA0A95863E57}" type="parTrans" cxnId="{D7C375FF-38EF-4AE0-A332-4B425D40F286}">
      <dgm:prSet/>
      <dgm:spPr/>
      <dgm:t>
        <a:bodyPr/>
        <a:lstStyle/>
        <a:p>
          <a:endParaRPr lang="en-US"/>
        </a:p>
      </dgm:t>
    </dgm:pt>
    <dgm:pt modelId="{BB27C982-7B57-4559-A6B1-22C332CD3AA1}" type="sibTrans" cxnId="{D7C375FF-38EF-4AE0-A332-4B425D40F286}">
      <dgm:prSet/>
      <dgm:spPr/>
      <dgm:t>
        <a:bodyPr/>
        <a:lstStyle/>
        <a:p>
          <a:endParaRPr lang="en-US"/>
        </a:p>
      </dgm:t>
    </dgm:pt>
    <dgm:pt modelId="{A1C6FEE6-E7E1-4864-AB6A-0E09D4A87DFC}">
      <dgm:prSet/>
      <dgm:spPr/>
      <dgm:t>
        <a:bodyPr/>
        <a:lstStyle/>
        <a:p>
          <a:pPr rtl="0"/>
          <a:r>
            <a:rPr lang="en-GB" dirty="0"/>
            <a:t>Potentially leading to the profession acting as custodians of data sets for the industry</a:t>
          </a:r>
        </a:p>
      </dgm:t>
    </dgm:pt>
    <dgm:pt modelId="{B7AB618B-D3D7-4731-89CA-C779DA687350}" type="parTrans" cxnId="{7F7964BD-4C28-4E64-8F29-D4A078F35FB5}">
      <dgm:prSet/>
      <dgm:spPr/>
      <dgm:t>
        <a:bodyPr/>
        <a:lstStyle/>
        <a:p>
          <a:endParaRPr lang="en-US"/>
        </a:p>
      </dgm:t>
    </dgm:pt>
    <dgm:pt modelId="{12DE3A9F-33B1-4F77-9E3D-853F8B95E550}" type="sibTrans" cxnId="{7F7964BD-4C28-4E64-8F29-D4A078F35FB5}">
      <dgm:prSet/>
      <dgm:spPr/>
      <dgm:t>
        <a:bodyPr/>
        <a:lstStyle/>
        <a:p>
          <a:endParaRPr lang="en-US"/>
        </a:p>
      </dgm:t>
    </dgm:pt>
    <dgm:pt modelId="{137DFC0A-F9DD-4957-AF48-D7137C48140F}">
      <dgm:prSet/>
      <dgm:spPr/>
      <dgm:t>
        <a:bodyPr/>
        <a:lstStyle/>
        <a:p>
          <a:pPr rtl="0"/>
          <a:r>
            <a:rPr lang="en-GB" dirty="0"/>
            <a:t>Increases the institute profile as thought leaders of reporting on complex data sets</a:t>
          </a:r>
        </a:p>
      </dgm:t>
    </dgm:pt>
    <dgm:pt modelId="{EA24AF37-EE5E-41B6-A39C-51AA3911E3B7}" type="parTrans" cxnId="{5C152F9E-1522-4982-B191-B34018447CA5}">
      <dgm:prSet/>
      <dgm:spPr/>
      <dgm:t>
        <a:bodyPr/>
        <a:lstStyle/>
        <a:p>
          <a:endParaRPr lang="en-US"/>
        </a:p>
      </dgm:t>
    </dgm:pt>
    <dgm:pt modelId="{5A6B4E8C-6318-496E-BCE3-C5837F221B80}" type="sibTrans" cxnId="{5C152F9E-1522-4982-B191-B34018447CA5}">
      <dgm:prSet/>
      <dgm:spPr/>
      <dgm:t>
        <a:bodyPr/>
        <a:lstStyle/>
        <a:p>
          <a:endParaRPr lang="en-US"/>
        </a:p>
      </dgm:t>
    </dgm:pt>
    <dgm:pt modelId="{3A11248B-5E02-4256-B70B-B5B3655D11A9}">
      <dgm:prSet custT="1"/>
      <dgm:spPr/>
      <dgm:t>
        <a:bodyPr/>
        <a:lstStyle/>
        <a:p>
          <a:pPr rtl="0"/>
          <a:r>
            <a:rPr lang="en-GB" sz="3200" b="1" dirty="0"/>
            <a:t>Nature of Research</a:t>
          </a:r>
          <a:endParaRPr lang="en-GB" sz="3200" dirty="0"/>
        </a:p>
      </dgm:t>
    </dgm:pt>
    <dgm:pt modelId="{7D9DE2C7-A3C3-4181-8584-FFBF186450AA}" type="parTrans" cxnId="{5BFE498A-DDAD-4ADA-A95A-10DF6AB8259C}">
      <dgm:prSet/>
      <dgm:spPr/>
      <dgm:t>
        <a:bodyPr/>
        <a:lstStyle/>
        <a:p>
          <a:endParaRPr lang="en-US"/>
        </a:p>
      </dgm:t>
    </dgm:pt>
    <dgm:pt modelId="{010DBE27-7E8D-4EEF-850F-E54E368743D8}" type="sibTrans" cxnId="{5BFE498A-DDAD-4ADA-A95A-10DF6AB8259C}">
      <dgm:prSet/>
      <dgm:spPr/>
      <dgm:t>
        <a:bodyPr/>
        <a:lstStyle/>
        <a:p>
          <a:endParaRPr lang="en-US"/>
        </a:p>
      </dgm:t>
    </dgm:pt>
    <dgm:pt modelId="{F408822E-9A58-4066-8C85-9E7A01BC7D93}">
      <dgm:prSet/>
      <dgm:spPr>
        <a:solidFill>
          <a:schemeClr val="accent4">
            <a:tint val="40000"/>
            <a:hueOff val="-2087034"/>
            <a:satOff val="-117"/>
            <a:lumOff val="-824"/>
            <a:alpha val="43000"/>
          </a:schemeClr>
        </a:solidFill>
      </dgm:spPr>
      <dgm:t>
        <a:bodyPr/>
        <a:lstStyle/>
        <a:p>
          <a:pPr rtl="0"/>
          <a:r>
            <a:rPr lang="en-GB" dirty="0"/>
            <a:t>Working party drawn from across the industry to act as a decision making and prioritisation forum</a:t>
          </a:r>
        </a:p>
      </dgm:t>
    </dgm:pt>
    <dgm:pt modelId="{637FDC41-E306-4E27-9F9B-46F1C68C30D6}" type="parTrans" cxnId="{F42E58DC-67A7-4077-95AC-4FB37991CF40}">
      <dgm:prSet/>
      <dgm:spPr/>
      <dgm:t>
        <a:bodyPr/>
        <a:lstStyle/>
        <a:p>
          <a:endParaRPr lang="en-US"/>
        </a:p>
      </dgm:t>
    </dgm:pt>
    <dgm:pt modelId="{8BF91A8E-B1F3-46C0-8EFA-19ACF1180F54}" type="sibTrans" cxnId="{F42E58DC-67A7-4077-95AC-4FB37991CF40}">
      <dgm:prSet/>
      <dgm:spPr/>
      <dgm:t>
        <a:bodyPr/>
        <a:lstStyle/>
        <a:p>
          <a:endParaRPr lang="en-US"/>
        </a:p>
      </dgm:t>
    </dgm:pt>
    <dgm:pt modelId="{FA9656CA-EDDC-4890-BE7B-FBAE910C2225}">
      <dgm:prSet/>
      <dgm:spPr>
        <a:solidFill>
          <a:schemeClr val="accent4">
            <a:tint val="40000"/>
            <a:hueOff val="-2087034"/>
            <a:satOff val="-117"/>
            <a:lumOff val="-824"/>
            <a:alpha val="43000"/>
          </a:schemeClr>
        </a:solidFill>
      </dgm:spPr>
      <dgm:t>
        <a:bodyPr/>
        <a:lstStyle/>
        <a:p>
          <a:pPr rtl="0"/>
          <a:r>
            <a:rPr lang="en-GB" dirty="0"/>
            <a:t>Technical data and IT work to be carried out by academic or institute paid internship</a:t>
          </a:r>
        </a:p>
      </dgm:t>
    </dgm:pt>
    <dgm:pt modelId="{7F6B57D3-0BB4-4E33-8C32-FCCAE4F9D00C}" type="parTrans" cxnId="{6DF8E494-6FAD-45D5-A5E1-6F260DAD0F2C}">
      <dgm:prSet/>
      <dgm:spPr/>
      <dgm:t>
        <a:bodyPr/>
        <a:lstStyle/>
        <a:p>
          <a:endParaRPr lang="en-US"/>
        </a:p>
      </dgm:t>
    </dgm:pt>
    <dgm:pt modelId="{DE0886CE-C0C1-4CC9-9775-ADBB7C546CB2}" type="sibTrans" cxnId="{6DF8E494-6FAD-45D5-A5E1-6F260DAD0F2C}">
      <dgm:prSet/>
      <dgm:spPr/>
      <dgm:t>
        <a:bodyPr/>
        <a:lstStyle/>
        <a:p>
          <a:endParaRPr lang="en-US"/>
        </a:p>
      </dgm:t>
    </dgm:pt>
    <dgm:pt modelId="{027BA249-2436-48D8-B80A-105E3CBCEECD}">
      <dgm:prSet/>
      <dgm:spPr>
        <a:solidFill>
          <a:schemeClr val="accent4">
            <a:tint val="40000"/>
            <a:hueOff val="-2087034"/>
            <a:satOff val="-117"/>
            <a:lumOff val="-824"/>
            <a:alpha val="43000"/>
          </a:schemeClr>
        </a:solidFill>
      </dgm:spPr>
      <dgm:t>
        <a:bodyPr/>
        <a:lstStyle/>
        <a:p>
          <a:pPr rtl="0"/>
          <a:r>
            <a:rPr lang="en-GB" dirty="0"/>
            <a:t>Hosted in a way so that paid up members and working parties can access data</a:t>
          </a:r>
        </a:p>
      </dgm:t>
    </dgm:pt>
    <dgm:pt modelId="{68FE4FE3-CE35-476E-BA5D-91D252F88B8E}" type="parTrans" cxnId="{27F3ACBE-C12F-4B0E-A261-774965BC1D1C}">
      <dgm:prSet/>
      <dgm:spPr/>
      <dgm:t>
        <a:bodyPr/>
        <a:lstStyle/>
        <a:p>
          <a:endParaRPr lang="en-US"/>
        </a:p>
      </dgm:t>
    </dgm:pt>
    <dgm:pt modelId="{9B3DD7E4-BCF4-4A3B-A988-5A0E99C21E70}" type="sibTrans" cxnId="{27F3ACBE-C12F-4B0E-A261-774965BC1D1C}">
      <dgm:prSet/>
      <dgm:spPr/>
      <dgm:t>
        <a:bodyPr/>
        <a:lstStyle/>
        <a:p>
          <a:endParaRPr lang="en-US"/>
        </a:p>
      </dgm:t>
    </dgm:pt>
    <dgm:pt modelId="{A23A1150-2737-4CB5-A141-240B052A452F}">
      <dgm:prSet/>
      <dgm:spPr>
        <a:solidFill>
          <a:schemeClr val="accent4">
            <a:tint val="40000"/>
            <a:hueOff val="-2087034"/>
            <a:satOff val="-117"/>
            <a:lumOff val="-824"/>
            <a:alpha val="43000"/>
          </a:schemeClr>
        </a:solidFill>
      </dgm:spPr>
      <dgm:t>
        <a:bodyPr/>
        <a:lstStyle/>
        <a:p>
          <a:pPr rtl="0"/>
          <a:r>
            <a:rPr lang="en-GB" dirty="0"/>
            <a:t>Working party to sign off regular industry reports</a:t>
          </a:r>
        </a:p>
      </dgm:t>
    </dgm:pt>
    <dgm:pt modelId="{3894E40F-0668-47D0-A278-C140F928B22D}" type="parTrans" cxnId="{0E0C4FB7-1B5A-4B62-A41C-37FC7641D948}">
      <dgm:prSet/>
      <dgm:spPr/>
      <dgm:t>
        <a:bodyPr/>
        <a:lstStyle/>
        <a:p>
          <a:endParaRPr lang="en-US"/>
        </a:p>
      </dgm:t>
    </dgm:pt>
    <dgm:pt modelId="{84F7D8A2-1D5D-4581-B9D2-850374F4FD15}" type="sibTrans" cxnId="{0E0C4FB7-1B5A-4B62-A41C-37FC7641D948}">
      <dgm:prSet/>
      <dgm:spPr/>
      <dgm:t>
        <a:bodyPr/>
        <a:lstStyle/>
        <a:p>
          <a:endParaRPr lang="en-US"/>
        </a:p>
      </dgm:t>
    </dgm:pt>
    <dgm:pt modelId="{7E68153F-D432-4023-9E5C-ED2482FB872F}" type="pres">
      <dgm:prSet presAssocID="{B98E40C7-9338-4D72-8DDA-AA89E100A86B}" presName="Name0" presStyleCnt="0">
        <dgm:presLayoutVars>
          <dgm:dir/>
          <dgm:animLvl val="lvl"/>
          <dgm:resizeHandles val="exact"/>
        </dgm:presLayoutVars>
      </dgm:prSet>
      <dgm:spPr/>
    </dgm:pt>
    <dgm:pt modelId="{AC3D52BF-3BE4-4F9A-A0DE-7AE53496EF83}" type="pres">
      <dgm:prSet presAssocID="{919777CF-8810-452F-8454-AB252AA87A43}" presName="linNode" presStyleCnt="0"/>
      <dgm:spPr/>
    </dgm:pt>
    <dgm:pt modelId="{ABA155CD-1BEA-499C-AD9D-32BC5EBE2CEB}" type="pres">
      <dgm:prSet presAssocID="{919777CF-8810-452F-8454-AB252AA87A4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A60D6B8-903A-4560-953F-1FF6C6059BD8}" type="pres">
      <dgm:prSet presAssocID="{919777CF-8810-452F-8454-AB252AA87A43}" presName="descendantText" presStyleLbl="alignAccFollowNode1" presStyleIdx="0" presStyleCnt="3">
        <dgm:presLayoutVars>
          <dgm:bulletEnabled val="1"/>
        </dgm:presLayoutVars>
      </dgm:prSet>
      <dgm:spPr/>
    </dgm:pt>
    <dgm:pt modelId="{7EC95FF8-FDFA-43F9-9431-CC4850534887}" type="pres">
      <dgm:prSet presAssocID="{224A6C42-C37A-4D91-A424-A2A226395E88}" presName="sp" presStyleCnt="0"/>
      <dgm:spPr/>
    </dgm:pt>
    <dgm:pt modelId="{21210D7D-E84A-4AB7-9CD4-7E96655CE9A3}" type="pres">
      <dgm:prSet presAssocID="{06BAC579-8A84-4A72-8E88-589D10243854}" presName="linNode" presStyleCnt="0"/>
      <dgm:spPr/>
    </dgm:pt>
    <dgm:pt modelId="{3B3D9F1E-8025-44FB-930C-C2EA1F523093}" type="pres">
      <dgm:prSet presAssocID="{06BAC579-8A84-4A72-8E88-589D1024385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62ADA8A-4FFB-4EF1-BDB9-505D5C4D2F68}" type="pres">
      <dgm:prSet presAssocID="{06BAC579-8A84-4A72-8E88-589D10243854}" presName="descendantText" presStyleLbl="alignAccFollowNode1" presStyleIdx="1" presStyleCnt="3">
        <dgm:presLayoutVars>
          <dgm:bulletEnabled val="1"/>
        </dgm:presLayoutVars>
      </dgm:prSet>
      <dgm:spPr/>
    </dgm:pt>
    <dgm:pt modelId="{F2BE3DB2-4C9C-462C-A9C7-A03E4092D656}" type="pres">
      <dgm:prSet presAssocID="{244D8401-EBAD-4944-AAE1-C8EAF11893CA}" presName="sp" presStyleCnt="0"/>
      <dgm:spPr/>
    </dgm:pt>
    <dgm:pt modelId="{96E50F88-E488-481C-91DF-29E6754B1612}" type="pres">
      <dgm:prSet presAssocID="{3A11248B-5E02-4256-B70B-B5B3655D11A9}" presName="linNode" presStyleCnt="0"/>
      <dgm:spPr/>
    </dgm:pt>
    <dgm:pt modelId="{CD5F8A03-A4DD-4986-88AA-1D08C323E5C9}" type="pres">
      <dgm:prSet presAssocID="{3A11248B-5E02-4256-B70B-B5B3655D11A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AA622E4-F9AC-4444-81D5-EA275BC63B36}" type="pres">
      <dgm:prSet presAssocID="{3A11248B-5E02-4256-B70B-B5B3655D11A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C466CC0E-3F80-4547-96A9-A37F0466E498}" srcId="{B98E40C7-9338-4D72-8DDA-AA89E100A86B}" destId="{06BAC579-8A84-4A72-8E88-589D10243854}" srcOrd="1" destOrd="0" parTransId="{2C75CBF7-7533-459F-A8FE-D4A7861ECDBE}" sibTransId="{244D8401-EBAD-4944-AAE1-C8EAF11893CA}"/>
    <dgm:cxn modelId="{8496AF12-48BC-405A-BCDE-1E1614BE5BF6}" type="presOf" srcId="{B98E40C7-9338-4D72-8DDA-AA89E100A86B}" destId="{7E68153F-D432-4023-9E5C-ED2482FB872F}" srcOrd="0" destOrd="0" presId="urn:microsoft.com/office/officeart/2005/8/layout/vList5"/>
    <dgm:cxn modelId="{61C02618-619A-47F6-83A3-B56A1E36C667}" type="presOf" srcId="{919777CF-8810-452F-8454-AB252AA87A43}" destId="{ABA155CD-1BEA-499C-AD9D-32BC5EBE2CEB}" srcOrd="0" destOrd="0" presId="urn:microsoft.com/office/officeart/2005/8/layout/vList5"/>
    <dgm:cxn modelId="{5174C21F-7902-493B-A865-F3BB2D65ABF2}" type="presOf" srcId="{C927B4C5-A11F-4E36-845C-A592AC6F0BDB}" destId="{AA60D6B8-903A-4560-953F-1FF6C6059BD8}" srcOrd="0" destOrd="2" presId="urn:microsoft.com/office/officeart/2005/8/layout/vList5"/>
    <dgm:cxn modelId="{05C7A02A-D5F9-4A28-811A-01F7174FF0E4}" type="presOf" srcId="{3A11248B-5E02-4256-B70B-B5B3655D11A9}" destId="{CD5F8A03-A4DD-4986-88AA-1D08C323E5C9}" srcOrd="0" destOrd="0" presId="urn:microsoft.com/office/officeart/2005/8/layout/vList5"/>
    <dgm:cxn modelId="{336DC02A-80EE-45EB-BFE8-34BC881E7376}" type="presOf" srcId="{E373C5BB-D3EC-4B40-801C-1DB799D0877E}" destId="{AA60D6B8-903A-4560-953F-1FF6C6059BD8}" srcOrd="0" destOrd="1" presId="urn:microsoft.com/office/officeart/2005/8/layout/vList5"/>
    <dgm:cxn modelId="{4505FA2C-7844-4157-AA7E-BE7B3043604D}" type="presOf" srcId="{C122B93E-44F8-4460-8F91-010785834639}" destId="{AA60D6B8-903A-4560-953F-1FF6C6059BD8}" srcOrd="0" destOrd="0" presId="urn:microsoft.com/office/officeart/2005/8/layout/vList5"/>
    <dgm:cxn modelId="{A272F130-3CBA-47C8-9CBD-C44375FE6AE8}" type="presOf" srcId="{137DFC0A-F9DD-4957-AF48-D7137C48140F}" destId="{162ADA8A-4FFB-4EF1-BDB9-505D5C4D2F68}" srcOrd="0" destOrd="3" presId="urn:microsoft.com/office/officeart/2005/8/layout/vList5"/>
    <dgm:cxn modelId="{51434740-6A25-4DEA-B146-9B2A51DEA324}" type="presOf" srcId="{0E4F1CC4-29AF-416F-A5E3-602CEBE8F552}" destId="{162ADA8A-4FFB-4EF1-BDB9-505D5C4D2F68}" srcOrd="0" destOrd="1" presId="urn:microsoft.com/office/officeart/2005/8/layout/vList5"/>
    <dgm:cxn modelId="{25BAF766-06EE-49DF-BC3D-DBC4130D0A7E}" srcId="{919777CF-8810-452F-8454-AB252AA87A43}" destId="{E373C5BB-D3EC-4B40-801C-1DB799D0877E}" srcOrd="1" destOrd="0" parTransId="{E7AF6E81-14A4-4E6B-B166-66BCEFD4482B}" sibTransId="{C65E2106-9C21-4416-899E-5C959453C010}"/>
    <dgm:cxn modelId="{A80C6069-91F8-4FDC-8F7E-41855EBF2569}" type="presOf" srcId="{A1C6FEE6-E7E1-4864-AB6A-0E09D4A87DFC}" destId="{162ADA8A-4FFB-4EF1-BDB9-505D5C4D2F68}" srcOrd="0" destOrd="2" presId="urn:microsoft.com/office/officeart/2005/8/layout/vList5"/>
    <dgm:cxn modelId="{DB78F250-35D1-4268-B0CF-9C8FC62E695C}" srcId="{919777CF-8810-452F-8454-AB252AA87A43}" destId="{C122B93E-44F8-4460-8F91-010785834639}" srcOrd="0" destOrd="0" parTransId="{44901DB5-85E3-419B-8090-AD98E7C04EDC}" sibTransId="{B19EC895-4298-400F-BDC4-8756A4895011}"/>
    <dgm:cxn modelId="{79204F51-C585-45B7-92D5-0C81A0B86EFB}" type="presOf" srcId="{027BA249-2436-48D8-B80A-105E3CBCEECD}" destId="{CAA622E4-F9AC-4444-81D5-EA275BC63B36}" srcOrd="0" destOrd="2" presId="urn:microsoft.com/office/officeart/2005/8/layout/vList5"/>
    <dgm:cxn modelId="{384C7A56-D0B9-43E5-9F87-11C220B280F8}" type="presOf" srcId="{F408822E-9A58-4066-8C85-9E7A01BC7D93}" destId="{CAA622E4-F9AC-4444-81D5-EA275BC63B36}" srcOrd="0" destOrd="0" presId="urn:microsoft.com/office/officeart/2005/8/layout/vList5"/>
    <dgm:cxn modelId="{FFBC1C7D-94D8-4995-9A74-CE7FB6C7490C}" type="presOf" srcId="{168D866A-66E0-41BF-9B75-32D7A33AC383}" destId="{162ADA8A-4FFB-4EF1-BDB9-505D5C4D2F68}" srcOrd="0" destOrd="0" presId="urn:microsoft.com/office/officeart/2005/8/layout/vList5"/>
    <dgm:cxn modelId="{5BFE498A-DDAD-4ADA-A95A-10DF6AB8259C}" srcId="{B98E40C7-9338-4D72-8DDA-AA89E100A86B}" destId="{3A11248B-5E02-4256-B70B-B5B3655D11A9}" srcOrd="2" destOrd="0" parTransId="{7D9DE2C7-A3C3-4181-8584-FFBF186450AA}" sibTransId="{010DBE27-7E8D-4EEF-850F-E54E368743D8}"/>
    <dgm:cxn modelId="{6DF8E494-6FAD-45D5-A5E1-6F260DAD0F2C}" srcId="{3A11248B-5E02-4256-B70B-B5B3655D11A9}" destId="{FA9656CA-EDDC-4890-BE7B-FBAE910C2225}" srcOrd="1" destOrd="0" parTransId="{7F6B57D3-0BB4-4E33-8C32-FCCAE4F9D00C}" sibTransId="{DE0886CE-C0C1-4CC9-9775-ADBB7C546CB2}"/>
    <dgm:cxn modelId="{9D13D296-4AFD-42C5-A6C8-9E74C6AE59E5}" type="presOf" srcId="{06BAC579-8A84-4A72-8E88-589D10243854}" destId="{3B3D9F1E-8025-44FB-930C-C2EA1F523093}" srcOrd="0" destOrd="0" presId="urn:microsoft.com/office/officeart/2005/8/layout/vList5"/>
    <dgm:cxn modelId="{5C152F9E-1522-4982-B191-B34018447CA5}" srcId="{06BAC579-8A84-4A72-8E88-589D10243854}" destId="{137DFC0A-F9DD-4957-AF48-D7137C48140F}" srcOrd="3" destOrd="0" parTransId="{EA24AF37-EE5E-41B6-A39C-51AA3911E3B7}" sibTransId="{5A6B4E8C-6318-496E-BCE3-C5837F221B80}"/>
    <dgm:cxn modelId="{A219CAA0-F0B6-4668-B44C-0009C66D78CC}" srcId="{B98E40C7-9338-4D72-8DDA-AA89E100A86B}" destId="{919777CF-8810-452F-8454-AB252AA87A43}" srcOrd="0" destOrd="0" parTransId="{F406AAE3-B515-45AF-B4AD-CFE5D341F47A}" sibTransId="{224A6C42-C37A-4D91-A424-A2A226395E88}"/>
    <dgm:cxn modelId="{0E0C4FB7-1B5A-4B62-A41C-37FC7641D948}" srcId="{3A11248B-5E02-4256-B70B-B5B3655D11A9}" destId="{A23A1150-2737-4CB5-A141-240B052A452F}" srcOrd="3" destOrd="0" parTransId="{3894E40F-0668-47D0-A278-C140F928B22D}" sibTransId="{84F7D8A2-1D5D-4581-B9D2-850374F4FD15}"/>
    <dgm:cxn modelId="{7F7964BD-4C28-4E64-8F29-D4A078F35FB5}" srcId="{06BAC579-8A84-4A72-8E88-589D10243854}" destId="{A1C6FEE6-E7E1-4864-AB6A-0E09D4A87DFC}" srcOrd="2" destOrd="0" parTransId="{B7AB618B-D3D7-4731-89CA-C779DA687350}" sibTransId="{12DE3A9F-33B1-4F77-9E3D-853F8B95E550}"/>
    <dgm:cxn modelId="{27F3ACBE-C12F-4B0E-A261-774965BC1D1C}" srcId="{3A11248B-5E02-4256-B70B-B5B3655D11A9}" destId="{027BA249-2436-48D8-B80A-105E3CBCEECD}" srcOrd="2" destOrd="0" parTransId="{68FE4FE3-CE35-476E-BA5D-91D252F88B8E}" sibTransId="{9B3DD7E4-BCF4-4A3B-A988-5A0E99C21E70}"/>
    <dgm:cxn modelId="{8EDA46CC-34DD-4B0F-ABE1-D38B210F77AC}" type="presOf" srcId="{FA9656CA-EDDC-4890-BE7B-FBAE910C2225}" destId="{CAA622E4-F9AC-4444-81D5-EA275BC63B36}" srcOrd="0" destOrd="1" presId="urn:microsoft.com/office/officeart/2005/8/layout/vList5"/>
    <dgm:cxn modelId="{F658F3CF-C032-4069-A1A3-D019691A4535}" srcId="{06BAC579-8A84-4A72-8E88-589D10243854}" destId="{168D866A-66E0-41BF-9B75-32D7A33AC383}" srcOrd="0" destOrd="0" parTransId="{3E02AE75-0864-4675-A14E-A82422ED963D}" sibTransId="{3006C4A1-54CB-4727-BDA5-0928076F9107}"/>
    <dgm:cxn modelId="{48D0C1D0-1382-4A58-A149-42049A4DC4A9}" srcId="{919777CF-8810-452F-8454-AB252AA87A43}" destId="{C927B4C5-A11F-4E36-845C-A592AC6F0BDB}" srcOrd="2" destOrd="0" parTransId="{46233775-8F5A-4B89-8B5B-0A20250F3E85}" sibTransId="{082B1EF9-7EF2-48FF-AF63-FCBC9389D431}"/>
    <dgm:cxn modelId="{F42E58DC-67A7-4077-95AC-4FB37991CF40}" srcId="{3A11248B-5E02-4256-B70B-B5B3655D11A9}" destId="{F408822E-9A58-4066-8C85-9E7A01BC7D93}" srcOrd="0" destOrd="0" parTransId="{637FDC41-E306-4E27-9F9B-46F1C68C30D6}" sibTransId="{8BF91A8E-B1F3-46C0-8EFA-19ACF1180F54}"/>
    <dgm:cxn modelId="{1DB258FD-4221-4D5F-B204-9516BF51FED5}" type="presOf" srcId="{A23A1150-2737-4CB5-A141-240B052A452F}" destId="{CAA622E4-F9AC-4444-81D5-EA275BC63B36}" srcOrd="0" destOrd="3" presId="urn:microsoft.com/office/officeart/2005/8/layout/vList5"/>
    <dgm:cxn modelId="{D7C375FF-38EF-4AE0-A332-4B425D40F286}" srcId="{06BAC579-8A84-4A72-8E88-589D10243854}" destId="{0E4F1CC4-29AF-416F-A5E3-602CEBE8F552}" srcOrd="1" destOrd="0" parTransId="{407A5BE4-22D4-4313-9390-BA0A95863E57}" sibTransId="{BB27C982-7B57-4559-A6B1-22C332CD3AA1}"/>
    <dgm:cxn modelId="{9D3BEBFF-E8B9-423B-8BA6-F22F8F5E91B7}" type="presParOf" srcId="{7E68153F-D432-4023-9E5C-ED2482FB872F}" destId="{AC3D52BF-3BE4-4F9A-A0DE-7AE53496EF83}" srcOrd="0" destOrd="0" presId="urn:microsoft.com/office/officeart/2005/8/layout/vList5"/>
    <dgm:cxn modelId="{B17DC550-96C2-4E3B-B12D-A82EECE8E617}" type="presParOf" srcId="{AC3D52BF-3BE4-4F9A-A0DE-7AE53496EF83}" destId="{ABA155CD-1BEA-499C-AD9D-32BC5EBE2CEB}" srcOrd="0" destOrd="0" presId="urn:microsoft.com/office/officeart/2005/8/layout/vList5"/>
    <dgm:cxn modelId="{93CAE721-C132-4183-B229-7668ADEBD5E5}" type="presParOf" srcId="{AC3D52BF-3BE4-4F9A-A0DE-7AE53496EF83}" destId="{AA60D6B8-903A-4560-953F-1FF6C6059BD8}" srcOrd="1" destOrd="0" presId="urn:microsoft.com/office/officeart/2005/8/layout/vList5"/>
    <dgm:cxn modelId="{131CB77C-474A-45EF-A9B2-DDF30FBC3D88}" type="presParOf" srcId="{7E68153F-D432-4023-9E5C-ED2482FB872F}" destId="{7EC95FF8-FDFA-43F9-9431-CC4850534887}" srcOrd="1" destOrd="0" presId="urn:microsoft.com/office/officeart/2005/8/layout/vList5"/>
    <dgm:cxn modelId="{BB5C76FF-FE64-4A27-B71F-FE2E00D14F9F}" type="presParOf" srcId="{7E68153F-D432-4023-9E5C-ED2482FB872F}" destId="{21210D7D-E84A-4AB7-9CD4-7E96655CE9A3}" srcOrd="2" destOrd="0" presId="urn:microsoft.com/office/officeart/2005/8/layout/vList5"/>
    <dgm:cxn modelId="{06A4907B-6276-4CB9-9781-6F7074FDB4C4}" type="presParOf" srcId="{21210D7D-E84A-4AB7-9CD4-7E96655CE9A3}" destId="{3B3D9F1E-8025-44FB-930C-C2EA1F523093}" srcOrd="0" destOrd="0" presId="urn:microsoft.com/office/officeart/2005/8/layout/vList5"/>
    <dgm:cxn modelId="{E91724AA-7155-4B36-A77F-065E6B60C2FF}" type="presParOf" srcId="{21210D7D-E84A-4AB7-9CD4-7E96655CE9A3}" destId="{162ADA8A-4FFB-4EF1-BDB9-505D5C4D2F68}" srcOrd="1" destOrd="0" presId="urn:microsoft.com/office/officeart/2005/8/layout/vList5"/>
    <dgm:cxn modelId="{7242952D-534A-4958-9D2A-6C22D7402E9D}" type="presParOf" srcId="{7E68153F-D432-4023-9E5C-ED2482FB872F}" destId="{F2BE3DB2-4C9C-462C-A9C7-A03E4092D656}" srcOrd="3" destOrd="0" presId="urn:microsoft.com/office/officeart/2005/8/layout/vList5"/>
    <dgm:cxn modelId="{F5D96B64-53A6-435C-8568-4395D60F9BED}" type="presParOf" srcId="{7E68153F-D432-4023-9E5C-ED2482FB872F}" destId="{96E50F88-E488-481C-91DF-29E6754B1612}" srcOrd="4" destOrd="0" presId="urn:microsoft.com/office/officeart/2005/8/layout/vList5"/>
    <dgm:cxn modelId="{0A06E9EA-FA9C-4773-AD2A-5ABCCFF0F2D7}" type="presParOf" srcId="{96E50F88-E488-481C-91DF-29E6754B1612}" destId="{CD5F8A03-A4DD-4986-88AA-1D08C323E5C9}" srcOrd="0" destOrd="0" presId="urn:microsoft.com/office/officeart/2005/8/layout/vList5"/>
    <dgm:cxn modelId="{4B331604-573B-49D1-A5C0-F2C93DD1424F}" type="presParOf" srcId="{96E50F88-E488-481C-91DF-29E6754B1612}" destId="{CAA622E4-F9AC-4444-81D5-EA275BC63B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0D6B8-903A-4560-953F-1FF6C6059BD8}">
      <dsp:nvSpPr>
        <dsp:cNvPr id="0" name=""/>
        <dsp:cNvSpPr/>
      </dsp:nvSpPr>
      <dsp:spPr>
        <a:xfrm rot="5400000">
          <a:off x="5255577" y="-2025762"/>
          <a:ext cx="1142620" cy="548412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Create a set of parameters for scenario and sensitivity tests to </a:t>
          </a:r>
          <a:r>
            <a:rPr lang="en-GB" sz="1100" b="1" kern="1200" dirty="0"/>
            <a:t>understand uncertainty</a:t>
          </a:r>
          <a:r>
            <a:rPr lang="en-GB" sz="1100" kern="1200" dirty="0"/>
            <a:t> from claims inflation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Advise on methods for applying such test parameters through common actuarial methodology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Identify drivers of inflation and ways to monitor these</a:t>
          </a:r>
        </a:p>
      </dsp:txBody>
      <dsp:txXfrm rot="-5400000">
        <a:off x="3084823" y="200770"/>
        <a:ext cx="5428351" cy="1031064"/>
      </dsp:txXfrm>
    </dsp:sp>
    <dsp:sp modelId="{ABA155CD-1BEA-499C-AD9D-32BC5EBE2CEB}">
      <dsp:nvSpPr>
        <dsp:cNvPr id="0" name=""/>
        <dsp:cNvSpPr/>
      </dsp:nvSpPr>
      <dsp:spPr>
        <a:xfrm>
          <a:off x="0" y="2164"/>
          <a:ext cx="3084822" cy="14282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Objective</a:t>
          </a:r>
          <a:endParaRPr lang="en-GB" sz="3200" kern="1200" dirty="0"/>
        </a:p>
      </dsp:txBody>
      <dsp:txXfrm>
        <a:off x="69723" y="71887"/>
        <a:ext cx="2945376" cy="1288829"/>
      </dsp:txXfrm>
    </dsp:sp>
    <dsp:sp modelId="{162ADA8A-4FFB-4EF1-BDB9-505D5C4D2F68}">
      <dsp:nvSpPr>
        <dsp:cNvPr id="0" name=""/>
        <dsp:cNvSpPr/>
      </dsp:nvSpPr>
      <dsp:spPr>
        <a:xfrm rot="5400000">
          <a:off x="5255577" y="-526073"/>
          <a:ext cx="1142620" cy="5484129"/>
        </a:xfrm>
        <a:prstGeom prst="round2SameRect">
          <a:avLst/>
        </a:prstGeom>
        <a:solidFill>
          <a:schemeClr val="accent4">
            <a:tint val="40000"/>
            <a:alpha val="90000"/>
            <a:hueOff val="-1043517"/>
            <a:satOff val="-59"/>
            <a:lumOff val="-41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043517"/>
              <a:satOff val="-59"/>
              <a:lumOff val="-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Enable actuaries and regulators to validate use of inflation assumptions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Aid the understanding of uncertainty thereby allowing the application of sensible scenario and stress tests – ensure actuaries not caught out by historically stable inflationary environment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Knowledge of inflationary drivers can be used as leading indicators to be used for business planning purposes and within forward looking predictions</a:t>
          </a:r>
        </a:p>
      </dsp:txBody>
      <dsp:txXfrm rot="-5400000">
        <a:off x="3084823" y="1700459"/>
        <a:ext cx="5428351" cy="1031064"/>
      </dsp:txXfrm>
    </dsp:sp>
    <dsp:sp modelId="{3B3D9F1E-8025-44FB-930C-C2EA1F523093}">
      <dsp:nvSpPr>
        <dsp:cNvPr id="0" name=""/>
        <dsp:cNvSpPr/>
      </dsp:nvSpPr>
      <dsp:spPr>
        <a:xfrm>
          <a:off x="0" y="1501853"/>
          <a:ext cx="3084822" cy="1428275"/>
        </a:xfrm>
        <a:prstGeom prst="roundRect">
          <a:avLst/>
        </a:prstGeom>
        <a:solidFill>
          <a:schemeClr val="accent4">
            <a:hueOff val="-698893"/>
            <a:satOff val="17128"/>
            <a:lumOff val="-50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Value</a:t>
          </a:r>
          <a:endParaRPr lang="en-GB" sz="3200" kern="1200" dirty="0"/>
        </a:p>
      </dsp:txBody>
      <dsp:txXfrm>
        <a:off x="69723" y="1571576"/>
        <a:ext cx="2945376" cy="1288829"/>
      </dsp:txXfrm>
    </dsp:sp>
    <dsp:sp modelId="{CAA622E4-F9AC-4444-81D5-EA275BC63B36}">
      <dsp:nvSpPr>
        <dsp:cNvPr id="0" name=""/>
        <dsp:cNvSpPr/>
      </dsp:nvSpPr>
      <dsp:spPr>
        <a:xfrm rot="5400000">
          <a:off x="5255577" y="973616"/>
          <a:ext cx="1142620" cy="5484129"/>
        </a:xfrm>
        <a:prstGeom prst="round2SameRect">
          <a:avLst/>
        </a:prstGeom>
        <a:solidFill>
          <a:schemeClr val="accent4">
            <a:tint val="40000"/>
            <a:hueOff val="-2087034"/>
            <a:satOff val="-117"/>
            <a:lumOff val="-824"/>
            <a:alpha val="43000"/>
          </a:schemeClr>
        </a:solidFill>
        <a:ln w="25400" cap="flat" cmpd="sng" algn="ctr">
          <a:solidFill>
            <a:schemeClr val="accent4">
              <a:tint val="40000"/>
              <a:alpha val="90000"/>
              <a:hueOff val="-2087034"/>
              <a:satOff val="-117"/>
              <a:lumOff val="-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Analysis and case studies of past claims inflation rates or general inflationary environments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Deriving rigorous methodology to define stresses and to have them pass through typical actuarial methods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Brainstorming drivers and analysing what leading indicators could be predictive</a:t>
          </a:r>
        </a:p>
      </dsp:txBody>
      <dsp:txXfrm rot="-5400000">
        <a:off x="3084823" y="3200148"/>
        <a:ext cx="5428351" cy="1031064"/>
      </dsp:txXfrm>
    </dsp:sp>
    <dsp:sp modelId="{CD5F8A03-A4DD-4986-88AA-1D08C323E5C9}">
      <dsp:nvSpPr>
        <dsp:cNvPr id="0" name=""/>
        <dsp:cNvSpPr/>
      </dsp:nvSpPr>
      <dsp:spPr>
        <a:xfrm>
          <a:off x="0" y="3001543"/>
          <a:ext cx="3084822" cy="1428275"/>
        </a:xfrm>
        <a:prstGeom prst="roundRect">
          <a:avLst/>
        </a:prstGeom>
        <a:solidFill>
          <a:schemeClr val="accent4">
            <a:hueOff val="-1397787"/>
            <a:satOff val="34256"/>
            <a:lumOff val="-101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Nature of Research</a:t>
          </a:r>
          <a:endParaRPr lang="en-GB" sz="3200" kern="1200" dirty="0"/>
        </a:p>
      </dsp:txBody>
      <dsp:txXfrm>
        <a:off x="69723" y="3071266"/>
        <a:ext cx="2945376" cy="12888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53D48-8EEC-49F7-B967-ED96FD8F610B}">
      <dsp:nvSpPr>
        <dsp:cNvPr id="0" name=""/>
        <dsp:cNvSpPr/>
      </dsp:nvSpPr>
      <dsp:spPr>
        <a:xfrm>
          <a:off x="4245" y="904132"/>
          <a:ext cx="1401954" cy="1617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Identify Potential Data Sources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Asses industry needs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Investigate technical solutions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Publish list as resource for members</a:t>
          </a:r>
        </a:p>
      </dsp:txBody>
      <dsp:txXfrm>
        <a:off x="41475" y="941362"/>
        <a:ext cx="1327494" cy="1196664"/>
      </dsp:txXfrm>
    </dsp:sp>
    <dsp:sp modelId="{600057C0-90FC-4F13-AB33-0341327F6E7C}">
      <dsp:nvSpPr>
        <dsp:cNvPr id="0" name=""/>
        <dsp:cNvSpPr/>
      </dsp:nvSpPr>
      <dsp:spPr>
        <a:xfrm>
          <a:off x="703656" y="1414156"/>
          <a:ext cx="1690480" cy="1690480"/>
        </a:xfrm>
        <a:prstGeom prst="leftCircularArrow">
          <a:avLst>
            <a:gd name="adj1" fmla="val 3873"/>
            <a:gd name="adj2" fmla="val 484880"/>
            <a:gd name="adj3" fmla="val 1754816"/>
            <a:gd name="adj4" fmla="val 8518915"/>
            <a:gd name="adj5" fmla="val 451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94FD2-996A-4BB1-A35B-5E98CC0E58E8}">
      <dsp:nvSpPr>
        <dsp:cNvPr id="0" name=""/>
        <dsp:cNvSpPr/>
      </dsp:nvSpPr>
      <dsp:spPr>
        <a:xfrm>
          <a:off x="315791" y="2240736"/>
          <a:ext cx="1246182" cy="49556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Investigate</a:t>
          </a:r>
        </a:p>
      </dsp:txBody>
      <dsp:txXfrm>
        <a:off x="330306" y="2255251"/>
        <a:ext cx="1217152" cy="466535"/>
      </dsp:txXfrm>
    </dsp:sp>
    <dsp:sp modelId="{AA107768-01FB-4B7E-B4A7-CF815814E715}">
      <dsp:nvSpPr>
        <dsp:cNvPr id="0" name=""/>
        <dsp:cNvSpPr/>
      </dsp:nvSpPr>
      <dsp:spPr>
        <a:xfrm>
          <a:off x="1873752" y="900836"/>
          <a:ext cx="1401954" cy="1617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-202701"/>
              <a:satOff val="-10681"/>
              <a:lumOff val="19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Identify quick wins vs highest need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Engage with data source providers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Create high level design of technical solution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Agree prioritization with WP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>
        <a:off x="1910982" y="1284737"/>
        <a:ext cx="1327494" cy="1196664"/>
      </dsp:txXfrm>
    </dsp:sp>
    <dsp:sp modelId="{4335D580-84FD-42C9-9699-A03518DB185F}">
      <dsp:nvSpPr>
        <dsp:cNvPr id="0" name=""/>
        <dsp:cNvSpPr/>
      </dsp:nvSpPr>
      <dsp:spPr>
        <a:xfrm>
          <a:off x="2574221" y="292794"/>
          <a:ext cx="1863229" cy="1863229"/>
        </a:xfrm>
        <a:prstGeom prst="circularArrow">
          <a:avLst>
            <a:gd name="adj1" fmla="val 3514"/>
            <a:gd name="adj2" fmla="val 436150"/>
            <a:gd name="adj3" fmla="val 19765080"/>
            <a:gd name="adj4" fmla="val 12952252"/>
            <a:gd name="adj5" fmla="val 4100"/>
          </a:avLst>
        </a:prstGeom>
        <a:solidFill>
          <a:schemeClr val="accent1">
            <a:shade val="90000"/>
            <a:hueOff val="-263444"/>
            <a:satOff val="-12227"/>
            <a:lumOff val="193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DD301-36AD-4CA8-A7ED-159861CAF73D}">
      <dsp:nvSpPr>
        <dsp:cNvPr id="0" name=""/>
        <dsp:cNvSpPr/>
      </dsp:nvSpPr>
      <dsp:spPr>
        <a:xfrm>
          <a:off x="2185298" y="720081"/>
          <a:ext cx="1246182" cy="49556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202701"/>
            <a:satOff val="-10681"/>
            <a:lumOff val="19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Assess</a:t>
          </a:r>
        </a:p>
      </dsp:txBody>
      <dsp:txXfrm>
        <a:off x="2199813" y="734596"/>
        <a:ext cx="1217152" cy="466535"/>
      </dsp:txXfrm>
    </dsp:sp>
    <dsp:sp modelId="{DF228D85-E655-489B-B925-C7DD1F2AF375}">
      <dsp:nvSpPr>
        <dsp:cNvPr id="0" name=""/>
        <dsp:cNvSpPr/>
      </dsp:nvSpPr>
      <dsp:spPr>
        <a:xfrm>
          <a:off x="3743259" y="904132"/>
          <a:ext cx="1401954" cy="1617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-405402"/>
              <a:satOff val="-21362"/>
              <a:lumOff val="38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11430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Select class &amp; channel - e.g. Motor – Retail</a:t>
          </a:r>
        </a:p>
        <a:p>
          <a:pPr marL="11430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Select Data Sources: (e.g. </a:t>
          </a:r>
          <a:r>
            <a:rPr lang="en-US" sz="600" kern="1200" dirty="0"/>
            <a:t>DfT, DVLA, ABI, Police Accidents, Hospital/A&amp;E, (Re)Insurers, MOJ Portal) </a:t>
          </a:r>
          <a:endParaRPr lang="en-US" sz="700" kern="1200" dirty="0"/>
        </a:p>
        <a:p>
          <a:pPr marL="1152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Plan project and tie in data providers</a:t>
          </a:r>
        </a:p>
        <a:p>
          <a:pPr marL="1152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Create data design </a:t>
          </a:r>
        </a:p>
        <a:p>
          <a:pPr marL="1152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Acquire technical resource to complete</a:t>
          </a:r>
        </a:p>
      </dsp:txBody>
      <dsp:txXfrm>
        <a:off x="3780489" y="941362"/>
        <a:ext cx="1327494" cy="1196664"/>
      </dsp:txXfrm>
    </dsp:sp>
    <dsp:sp modelId="{36DB9A86-C64C-4C91-B08B-DE872A7B650D}">
      <dsp:nvSpPr>
        <dsp:cNvPr id="0" name=""/>
        <dsp:cNvSpPr/>
      </dsp:nvSpPr>
      <dsp:spPr>
        <a:xfrm>
          <a:off x="4442670" y="1414156"/>
          <a:ext cx="1690480" cy="1690480"/>
        </a:xfrm>
        <a:prstGeom prst="leftCircularArrow">
          <a:avLst>
            <a:gd name="adj1" fmla="val 3873"/>
            <a:gd name="adj2" fmla="val 484880"/>
            <a:gd name="adj3" fmla="val 1754816"/>
            <a:gd name="adj4" fmla="val 8518915"/>
            <a:gd name="adj5" fmla="val 4519"/>
          </a:avLst>
        </a:prstGeom>
        <a:solidFill>
          <a:schemeClr val="accent1">
            <a:shade val="90000"/>
            <a:hueOff val="-526889"/>
            <a:satOff val="-24455"/>
            <a:lumOff val="387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EA6F2-BC35-4693-8117-9ED79EB897A1}">
      <dsp:nvSpPr>
        <dsp:cNvPr id="0" name=""/>
        <dsp:cNvSpPr/>
      </dsp:nvSpPr>
      <dsp:spPr>
        <a:xfrm>
          <a:off x="4054805" y="2240736"/>
          <a:ext cx="1246182" cy="49556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405402"/>
            <a:satOff val="-21362"/>
            <a:lumOff val="38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Plan</a:t>
          </a:r>
        </a:p>
      </dsp:txBody>
      <dsp:txXfrm>
        <a:off x="4069320" y="2255251"/>
        <a:ext cx="1217152" cy="466535"/>
      </dsp:txXfrm>
    </dsp:sp>
    <dsp:sp modelId="{DD7719B5-71A7-4974-AF8C-84FBF24369BB}">
      <dsp:nvSpPr>
        <dsp:cNvPr id="0" name=""/>
        <dsp:cNvSpPr/>
      </dsp:nvSpPr>
      <dsp:spPr>
        <a:xfrm>
          <a:off x="5612766" y="900836"/>
          <a:ext cx="1401954" cy="1617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-405402"/>
              <a:satOff val="-21362"/>
              <a:lumOff val="38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Create ETL for structured data to be transferred on a regular basis into Institute environment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Create data frames, dictionaries and tables for new data sources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Manage relationships and comparisons between data sets, individual sources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Detail assumptions, expert judgements and risks with each data source and table</a:t>
          </a:r>
        </a:p>
      </dsp:txBody>
      <dsp:txXfrm>
        <a:off x="5649996" y="1284737"/>
        <a:ext cx="1327494" cy="1196664"/>
      </dsp:txXfrm>
    </dsp:sp>
    <dsp:sp modelId="{8F343BBD-4DCD-4F4D-8A19-1724C744DA3E}">
      <dsp:nvSpPr>
        <dsp:cNvPr id="0" name=""/>
        <dsp:cNvSpPr/>
      </dsp:nvSpPr>
      <dsp:spPr>
        <a:xfrm>
          <a:off x="6313235" y="292794"/>
          <a:ext cx="1863229" cy="1863229"/>
        </a:xfrm>
        <a:prstGeom prst="circularArrow">
          <a:avLst>
            <a:gd name="adj1" fmla="val 3514"/>
            <a:gd name="adj2" fmla="val 436150"/>
            <a:gd name="adj3" fmla="val 19765080"/>
            <a:gd name="adj4" fmla="val 12952252"/>
            <a:gd name="adj5" fmla="val 4100"/>
          </a:avLst>
        </a:prstGeom>
        <a:solidFill>
          <a:schemeClr val="accent1">
            <a:shade val="90000"/>
            <a:hueOff val="-263444"/>
            <a:satOff val="-12227"/>
            <a:lumOff val="193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AA6D-8238-40E2-A794-05291F099DDA}">
      <dsp:nvSpPr>
        <dsp:cNvPr id="0" name=""/>
        <dsp:cNvSpPr/>
      </dsp:nvSpPr>
      <dsp:spPr>
        <a:xfrm>
          <a:off x="5924312" y="720081"/>
          <a:ext cx="1246182" cy="49556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405402"/>
            <a:satOff val="-21362"/>
            <a:lumOff val="38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Build</a:t>
          </a:r>
        </a:p>
      </dsp:txBody>
      <dsp:txXfrm>
        <a:off x="5938827" y="734596"/>
        <a:ext cx="1217152" cy="466535"/>
      </dsp:txXfrm>
    </dsp:sp>
    <dsp:sp modelId="{8FF34D1E-D2E4-47E1-9DF3-8C85D3F9D67E}">
      <dsp:nvSpPr>
        <dsp:cNvPr id="0" name=""/>
        <dsp:cNvSpPr/>
      </dsp:nvSpPr>
      <dsp:spPr>
        <a:xfrm>
          <a:off x="7482273" y="904132"/>
          <a:ext cx="1401954" cy="1617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-202701"/>
              <a:satOff val="-10681"/>
              <a:lumOff val="19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Identify key metrics available from data sources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Create report with key insights and metrics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Distribute Report to industry, actuaries and public interest groups, media</a:t>
          </a:r>
        </a:p>
      </dsp:txBody>
      <dsp:txXfrm>
        <a:off x="7519503" y="941362"/>
        <a:ext cx="1327494" cy="1196664"/>
      </dsp:txXfrm>
    </dsp:sp>
    <dsp:sp modelId="{CD3A858B-212B-4B0B-9879-282A1FBCAE0A}">
      <dsp:nvSpPr>
        <dsp:cNvPr id="0" name=""/>
        <dsp:cNvSpPr/>
      </dsp:nvSpPr>
      <dsp:spPr>
        <a:xfrm>
          <a:off x="7793819" y="2240736"/>
          <a:ext cx="1246182" cy="49556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202701"/>
            <a:satOff val="-10681"/>
            <a:lumOff val="19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Report</a:t>
          </a:r>
        </a:p>
      </dsp:txBody>
      <dsp:txXfrm>
        <a:off x="7808334" y="2255251"/>
        <a:ext cx="1217152" cy="4665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48FE8-5FE5-4434-84E9-82EFFA3AB6DC}">
      <dsp:nvSpPr>
        <dsp:cNvPr id="0" name=""/>
        <dsp:cNvSpPr/>
      </dsp:nvSpPr>
      <dsp:spPr>
        <a:xfrm rot="5400000">
          <a:off x="-98396" y="98514"/>
          <a:ext cx="655974" cy="459181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Prior</a:t>
          </a:r>
        </a:p>
      </dsp:txBody>
      <dsp:txXfrm rot="-5400000">
        <a:off x="1" y="229709"/>
        <a:ext cx="459181" cy="196793"/>
      </dsp:txXfrm>
    </dsp:sp>
    <dsp:sp modelId="{A7928C24-A73A-4445-B337-11B64BF47709}">
      <dsp:nvSpPr>
        <dsp:cNvPr id="0" name=""/>
        <dsp:cNvSpPr/>
      </dsp:nvSpPr>
      <dsp:spPr>
        <a:xfrm rot="5400000">
          <a:off x="4538522" y="-4079222"/>
          <a:ext cx="426383" cy="8585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Review and analysis of previous work completed in investigating inflation methodologies, drivers and applications thereof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Analysis on historically accepted inflation statistics, sources and applications thereof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Analysis of historical trends and case study of historical stresses</a:t>
          </a:r>
        </a:p>
      </dsp:txBody>
      <dsp:txXfrm rot="-5400000">
        <a:off x="459181" y="20933"/>
        <a:ext cx="8564251" cy="384755"/>
      </dsp:txXfrm>
    </dsp:sp>
    <dsp:sp modelId="{453D5FC3-1F99-4C8A-A2B3-648FF988EF54}">
      <dsp:nvSpPr>
        <dsp:cNvPr id="0" name=""/>
        <dsp:cNvSpPr/>
      </dsp:nvSpPr>
      <dsp:spPr>
        <a:xfrm rot="5400000">
          <a:off x="-98396" y="651825"/>
          <a:ext cx="655974" cy="459181"/>
        </a:xfrm>
        <a:prstGeom prst="chevron">
          <a:avLst/>
        </a:prstGeom>
        <a:solidFill>
          <a:schemeClr val="accent1">
            <a:shade val="50000"/>
            <a:hueOff val="-168918"/>
            <a:satOff val="-8901"/>
            <a:lumOff val="15866"/>
            <a:alphaOff val="0"/>
          </a:schemeClr>
        </a:solidFill>
        <a:ln w="25400" cap="flat" cmpd="sng" algn="ctr">
          <a:solidFill>
            <a:schemeClr val="accent1">
              <a:shade val="50000"/>
              <a:hueOff val="-168918"/>
              <a:satOff val="-8901"/>
              <a:lumOff val="158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Current</a:t>
          </a:r>
        </a:p>
      </dsp:txBody>
      <dsp:txXfrm rot="-5400000">
        <a:off x="1" y="783020"/>
        <a:ext cx="459181" cy="196793"/>
      </dsp:txXfrm>
    </dsp:sp>
    <dsp:sp modelId="{398E2CBC-E5A7-4C28-B4A0-8E220533A3B4}">
      <dsp:nvSpPr>
        <dsp:cNvPr id="0" name=""/>
        <dsp:cNvSpPr/>
      </dsp:nvSpPr>
      <dsp:spPr>
        <a:xfrm rot="5400000">
          <a:off x="4538522" y="-3525911"/>
          <a:ext cx="426383" cy="8585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-168918"/>
              <a:satOff val="-8901"/>
              <a:lumOff val="158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Uses of inflation in industry across Capital, Reserving, Pricing and Business Planning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Stress testing of assumptions currently being utilised</a:t>
          </a:r>
        </a:p>
      </dsp:txBody>
      <dsp:txXfrm rot="-5400000">
        <a:off x="459181" y="574244"/>
        <a:ext cx="8564251" cy="384755"/>
      </dsp:txXfrm>
    </dsp:sp>
    <dsp:sp modelId="{05891DC5-7C3B-431E-BAF9-F786E75357C3}">
      <dsp:nvSpPr>
        <dsp:cNvPr id="0" name=""/>
        <dsp:cNvSpPr/>
      </dsp:nvSpPr>
      <dsp:spPr>
        <a:xfrm rot="5400000">
          <a:off x="-98396" y="1205136"/>
          <a:ext cx="655974" cy="459181"/>
        </a:xfrm>
        <a:prstGeom prst="chevron">
          <a:avLst/>
        </a:prstGeom>
        <a:solidFill>
          <a:schemeClr val="accent1">
            <a:shade val="50000"/>
            <a:hueOff val="-337835"/>
            <a:satOff val="-17801"/>
            <a:lumOff val="31731"/>
            <a:alphaOff val="0"/>
          </a:schemeClr>
        </a:solidFill>
        <a:ln w="25400" cap="flat" cmpd="sng" algn="ctr">
          <a:solidFill>
            <a:schemeClr val="accent1">
              <a:shade val="50000"/>
              <a:hueOff val="-337835"/>
              <a:satOff val="-17801"/>
              <a:lumOff val="317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Inflation</a:t>
          </a:r>
        </a:p>
      </dsp:txBody>
      <dsp:txXfrm rot="-5400000">
        <a:off x="1" y="1336331"/>
        <a:ext cx="459181" cy="196793"/>
      </dsp:txXfrm>
    </dsp:sp>
    <dsp:sp modelId="{3FB58783-9317-447B-A1CD-C1B8E25D1F7F}">
      <dsp:nvSpPr>
        <dsp:cNvPr id="0" name=""/>
        <dsp:cNvSpPr/>
      </dsp:nvSpPr>
      <dsp:spPr>
        <a:xfrm rot="5400000">
          <a:off x="4538522" y="-2972600"/>
          <a:ext cx="426383" cy="8585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-337835"/>
              <a:satOff val="-17801"/>
              <a:lumOff val="317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11430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Definition of claims inflation in all it’s potential uses, frequency, severity, step change – legislation, ENIDs</a:t>
          </a:r>
        </a:p>
        <a:p>
          <a:pPr marL="11430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Amalgamation of generally accepted inflation measures used outside of insurance and applications within insurance</a:t>
          </a:r>
        </a:p>
      </dsp:txBody>
      <dsp:txXfrm rot="-5400000">
        <a:off x="459181" y="1127555"/>
        <a:ext cx="8564251" cy="384755"/>
      </dsp:txXfrm>
    </dsp:sp>
    <dsp:sp modelId="{91A8AE65-B79E-4B82-88BC-00D1B90C9755}">
      <dsp:nvSpPr>
        <dsp:cNvPr id="0" name=""/>
        <dsp:cNvSpPr/>
      </dsp:nvSpPr>
      <dsp:spPr>
        <a:xfrm rot="5400000">
          <a:off x="-98396" y="1758446"/>
          <a:ext cx="655974" cy="459181"/>
        </a:xfrm>
        <a:prstGeom prst="chevron">
          <a:avLst/>
        </a:prstGeom>
        <a:solidFill>
          <a:schemeClr val="accent1">
            <a:shade val="50000"/>
            <a:hueOff val="-506753"/>
            <a:satOff val="-26702"/>
            <a:lumOff val="47597"/>
            <a:alphaOff val="0"/>
          </a:schemeClr>
        </a:solidFill>
        <a:ln w="25400" cap="flat" cmpd="sng" algn="ctr">
          <a:solidFill>
            <a:schemeClr val="accent1">
              <a:shade val="50000"/>
              <a:hueOff val="-506753"/>
              <a:satOff val="-26702"/>
              <a:lumOff val="475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Technical</a:t>
          </a:r>
        </a:p>
      </dsp:txBody>
      <dsp:txXfrm rot="-5400000">
        <a:off x="1" y="1889641"/>
        <a:ext cx="459181" cy="196793"/>
      </dsp:txXfrm>
    </dsp:sp>
    <dsp:sp modelId="{623B3682-1AF9-4A34-B242-D15FD1D0F5E3}">
      <dsp:nvSpPr>
        <dsp:cNvPr id="0" name=""/>
        <dsp:cNvSpPr/>
      </dsp:nvSpPr>
      <dsp:spPr>
        <a:xfrm rot="5400000">
          <a:off x="4538522" y="-2419290"/>
          <a:ext cx="426383" cy="8585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-506753"/>
              <a:satOff val="-26702"/>
              <a:lumOff val="475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Correct application of inflation test parameters and dealing with uncertainty within all actuarial fields by class, channel and policy type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Incorporation of technical base line into actuarial learning modules</a:t>
          </a:r>
        </a:p>
      </dsp:txBody>
      <dsp:txXfrm rot="-5400000">
        <a:off x="459181" y="1680865"/>
        <a:ext cx="8564251" cy="384755"/>
      </dsp:txXfrm>
    </dsp:sp>
    <dsp:sp modelId="{CEB296A8-4FEE-4AB9-8FB8-A909242855E1}">
      <dsp:nvSpPr>
        <dsp:cNvPr id="0" name=""/>
        <dsp:cNvSpPr/>
      </dsp:nvSpPr>
      <dsp:spPr>
        <a:xfrm rot="5400000">
          <a:off x="-98396" y="2311757"/>
          <a:ext cx="655974" cy="459181"/>
        </a:xfrm>
        <a:prstGeom prst="chevron">
          <a:avLst/>
        </a:prstGeom>
        <a:solidFill>
          <a:schemeClr val="accent1">
            <a:shade val="50000"/>
            <a:hueOff val="-337835"/>
            <a:satOff val="-17801"/>
            <a:lumOff val="31731"/>
            <a:alphaOff val="0"/>
          </a:schemeClr>
        </a:solidFill>
        <a:ln w="25400" cap="flat" cmpd="sng" algn="ctr">
          <a:solidFill>
            <a:schemeClr val="accent1">
              <a:shade val="50000"/>
              <a:hueOff val="-337835"/>
              <a:satOff val="-17801"/>
              <a:lumOff val="317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Drivers</a:t>
          </a:r>
        </a:p>
      </dsp:txBody>
      <dsp:txXfrm rot="-5400000">
        <a:off x="1" y="2442952"/>
        <a:ext cx="459181" cy="196793"/>
      </dsp:txXfrm>
    </dsp:sp>
    <dsp:sp modelId="{0AD37C0E-C8FA-4A07-A17F-C43F37D6C3FE}">
      <dsp:nvSpPr>
        <dsp:cNvPr id="0" name=""/>
        <dsp:cNvSpPr/>
      </dsp:nvSpPr>
      <dsp:spPr>
        <a:xfrm rot="5400000">
          <a:off x="4538522" y="-1865979"/>
          <a:ext cx="426383" cy="8585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-337835"/>
              <a:satOff val="-17801"/>
              <a:lumOff val="317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Identify of drivers behind inflation by region and peril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Stress testing of movement by individual drivers and application of inherent uncertainty in certain drivers</a:t>
          </a:r>
        </a:p>
      </dsp:txBody>
      <dsp:txXfrm rot="-5400000">
        <a:off x="459181" y="2234176"/>
        <a:ext cx="8564251" cy="384755"/>
      </dsp:txXfrm>
    </dsp:sp>
    <dsp:sp modelId="{F02284A6-B4EA-496A-9670-8ED57F4910E1}">
      <dsp:nvSpPr>
        <dsp:cNvPr id="0" name=""/>
        <dsp:cNvSpPr/>
      </dsp:nvSpPr>
      <dsp:spPr>
        <a:xfrm rot="5400000">
          <a:off x="-98396" y="2865068"/>
          <a:ext cx="655974" cy="459181"/>
        </a:xfrm>
        <a:prstGeom prst="chevron">
          <a:avLst/>
        </a:prstGeom>
        <a:solidFill>
          <a:schemeClr val="accent1">
            <a:shade val="50000"/>
            <a:hueOff val="-168918"/>
            <a:satOff val="-8901"/>
            <a:lumOff val="15866"/>
            <a:alphaOff val="0"/>
          </a:schemeClr>
        </a:solidFill>
        <a:ln w="25400" cap="flat" cmpd="sng" algn="ctr">
          <a:solidFill>
            <a:schemeClr val="accent1">
              <a:shade val="50000"/>
              <a:hueOff val="-168918"/>
              <a:satOff val="-8901"/>
              <a:lumOff val="158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Future</a:t>
          </a:r>
        </a:p>
      </dsp:txBody>
      <dsp:txXfrm rot="-5400000">
        <a:off x="1" y="2996263"/>
        <a:ext cx="459181" cy="196793"/>
      </dsp:txXfrm>
    </dsp:sp>
    <dsp:sp modelId="{7F9B6C4E-AC6D-45B5-888E-8AB6FC48C0B5}">
      <dsp:nvSpPr>
        <dsp:cNvPr id="0" name=""/>
        <dsp:cNvSpPr/>
      </dsp:nvSpPr>
      <dsp:spPr>
        <a:xfrm rot="5400000">
          <a:off x="4538522" y="-1312668"/>
          <a:ext cx="426383" cy="8585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-168918"/>
              <a:satOff val="-8901"/>
              <a:lumOff val="158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Independent monitoring of inflation drivers</a:t>
          </a:r>
        </a:p>
      </dsp:txBody>
      <dsp:txXfrm rot="-5400000">
        <a:off x="459181" y="2787487"/>
        <a:ext cx="8564251" cy="3847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0D6B8-903A-4560-953F-1FF6C6059BD8}">
      <dsp:nvSpPr>
        <dsp:cNvPr id="0" name=""/>
        <dsp:cNvSpPr/>
      </dsp:nvSpPr>
      <dsp:spPr>
        <a:xfrm rot="5400000">
          <a:off x="5255577" y="-2026733"/>
          <a:ext cx="1142620" cy="548412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kern="1200" dirty="0"/>
            <a:t>Provide a “one-stop shop” for GI practitioners to find research into super trends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kern="1200" dirty="0"/>
            <a:t>Would cover topics that practitioner community voiced interest in – IoT, Cryptocurrencies, Opioids, Robotics, Food Security, UN SDGs, Infrastructure Trends / vulnerability, etc.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kern="1200" dirty="0"/>
            <a:t>Would not include super trends of actuarial methods / technology / actuarial profession</a:t>
          </a:r>
        </a:p>
        <a:p>
          <a:pPr marL="114300" lvl="2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800" kern="1200" dirty="0"/>
        </a:p>
      </dsp:txBody>
      <dsp:txXfrm rot="-5400000">
        <a:off x="3084823" y="199799"/>
        <a:ext cx="5428351" cy="1031064"/>
      </dsp:txXfrm>
    </dsp:sp>
    <dsp:sp modelId="{ABA155CD-1BEA-499C-AD9D-32BC5EBE2CEB}">
      <dsp:nvSpPr>
        <dsp:cNvPr id="0" name=""/>
        <dsp:cNvSpPr/>
      </dsp:nvSpPr>
      <dsp:spPr>
        <a:xfrm>
          <a:off x="0" y="2164"/>
          <a:ext cx="3084822" cy="14282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Objective</a:t>
          </a:r>
          <a:endParaRPr lang="en-GB" sz="3200" kern="1200" dirty="0"/>
        </a:p>
      </dsp:txBody>
      <dsp:txXfrm>
        <a:off x="69723" y="71887"/>
        <a:ext cx="2945376" cy="1288829"/>
      </dsp:txXfrm>
    </dsp:sp>
    <dsp:sp modelId="{162ADA8A-4FFB-4EF1-BDB9-505D5C4D2F68}">
      <dsp:nvSpPr>
        <dsp:cNvPr id="0" name=""/>
        <dsp:cNvSpPr/>
      </dsp:nvSpPr>
      <dsp:spPr>
        <a:xfrm rot="5400000">
          <a:off x="5255577" y="-514566"/>
          <a:ext cx="1142620" cy="5484129"/>
        </a:xfrm>
        <a:prstGeom prst="round2SameRect">
          <a:avLst/>
        </a:prstGeom>
        <a:solidFill>
          <a:schemeClr val="accent4">
            <a:tint val="40000"/>
            <a:alpha val="90000"/>
            <a:hueOff val="-1043517"/>
            <a:satOff val="-59"/>
            <a:lumOff val="-41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043517"/>
              <a:satOff val="-59"/>
              <a:lumOff val="-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100" kern="1200" dirty="0"/>
            <a:t>Allow actuaries to look forward and identify trends in the future outlook rather than only trends based on historical data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kern="1200" dirty="0"/>
            <a:t>Find the implications that super trends may have on actuarial assumptions, risk taking and product development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kern="1200" dirty="0"/>
            <a:t>Provides interesting input into risk assessment, underwriting/investment strategy, pricing and even reserving</a:t>
          </a:r>
        </a:p>
      </dsp:txBody>
      <dsp:txXfrm rot="-5400000">
        <a:off x="3084823" y="1711966"/>
        <a:ext cx="5428351" cy="1031064"/>
      </dsp:txXfrm>
    </dsp:sp>
    <dsp:sp modelId="{3B3D9F1E-8025-44FB-930C-C2EA1F523093}">
      <dsp:nvSpPr>
        <dsp:cNvPr id="0" name=""/>
        <dsp:cNvSpPr/>
      </dsp:nvSpPr>
      <dsp:spPr>
        <a:xfrm>
          <a:off x="0" y="1501853"/>
          <a:ext cx="3084822" cy="1428275"/>
        </a:xfrm>
        <a:prstGeom prst="roundRect">
          <a:avLst/>
        </a:prstGeom>
        <a:solidFill>
          <a:schemeClr val="accent4">
            <a:hueOff val="-698893"/>
            <a:satOff val="17128"/>
            <a:lumOff val="-50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Value</a:t>
          </a:r>
          <a:endParaRPr lang="en-GB" sz="3200" kern="1200" dirty="0"/>
        </a:p>
      </dsp:txBody>
      <dsp:txXfrm>
        <a:off x="69723" y="1571576"/>
        <a:ext cx="2945376" cy="1288829"/>
      </dsp:txXfrm>
    </dsp:sp>
    <dsp:sp modelId="{CAA622E4-F9AC-4444-81D5-EA275BC63B36}">
      <dsp:nvSpPr>
        <dsp:cNvPr id="0" name=""/>
        <dsp:cNvSpPr/>
      </dsp:nvSpPr>
      <dsp:spPr>
        <a:xfrm rot="5400000">
          <a:off x="5255577" y="973616"/>
          <a:ext cx="1142620" cy="5484129"/>
        </a:xfrm>
        <a:prstGeom prst="round2SameRect">
          <a:avLst/>
        </a:prstGeom>
        <a:solidFill>
          <a:schemeClr val="accent4">
            <a:tint val="40000"/>
            <a:hueOff val="-2087034"/>
            <a:satOff val="-117"/>
            <a:lumOff val="-824"/>
            <a:alpha val="43000"/>
          </a:schemeClr>
        </a:solidFill>
        <a:ln w="25400" cap="flat" cmpd="sng" algn="ctr">
          <a:solidFill>
            <a:schemeClr val="accent4">
              <a:tint val="40000"/>
              <a:alpha val="90000"/>
              <a:hueOff val="-2087034"/>
              <a:satOff val="-117"/>
              <a:lumOff val="-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Possible channels for research could be: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Working Parties (WPs)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Member Information Groups (MIGs)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Effective liaison with subject matter experts (SMEs)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Would work with other WPs and MIGs in IFoA (e.g. resource &amp; environment practice area, risk practice area, data MIG, etc.)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Quick turnaround times required as information could go quickly out of date</a:t>
          </a:r>
        </a:p>
      </dsp:txBody>
      <dsp:txXfrm rot="-5400000">
        <a:off x="3084823" y="3200148"/>
        <a:ext cx="5428351" cy="1031064"/>
      </dsp:txXfrm>
    </dsp:sp>
    <dsp:sp modelId="{CD5F8A03-A4DD-4986-88AA-1D08C323E5C9}">
      <dsp:nvSpPr>
        <dsp:cNvPr id="0" name=""/>
        <dsp:cNvSpPr/>
      </dsp:nvSpPr>
      <dsp:spPr>
        <a:xfrm>
          <a:off x="0" y="3001543"/>
          <a:ext cx="3084822" cy="1428275"/>
        </a:xfrm>
        <a:prstGeom prst="roundRect">
          <a:avLst/>
        </a:prstGeom>
        <a:solidFill>
          <a:schemeClr val="accent4">
            <a:hueOff val="-1397787"/>
            <a:satOff val="34256"/>
            <a:lumOff val="-101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Nature of Research</a:t>
          </a:r>
          <a:endParaRPr lang="en-GB" sz="3200" kern="1200" dirty="0"/>
        </a:p>
      </dsp:txBody>
      <dsp:txXfrm>
        <a:off x="69723" y="3071266"/>
        <a:ext cx="2945376" cy="12888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CEAE3-2FD1-4B98-A665-9D78DA78E445}">
      <dsp:nvSpPr>
        <dsp:cNvPr id="0" name=""/>
        <dsp:cNvSpPr/>
      </dsp:nvSpPr>
      <dsp:spPr>
        <a:xfrm>
          <a:off x="-3868854" y="-594115"/>
          <a:ext cx="4610996" cy="4610996"/>
        </a:xfrm>
        <a:prstGeom prst="blockArc">
          <a:avLst>
            <a:gd name="adj1" fmla="val 18900000"/>
            <a:gd name="adj2" fmla="val 2700000"/>
            <a:gd name="adj3" fmla="val 468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07D4D-EAA9-4A88-8FEB-E0A186A82275}">
      <dsp:nvSpPr>
        <dsp:cNvPr id="0" name=""/>
        <dsp:cNvSpPr/>
      </dsp:nvSpPr>
      <dsp:spPr>
        <a:xfrm>
          <a:off x="277707" y="180242"/>
          <a:ext cx="6769513" cy="360348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02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Macro Economics</a:t>
          </a:r>
          <a:endParaRPr lang="en-US" sz="1900" kern="1200" dirty="0"/>
        </a:p>
      </dsp:txBody>
      <dsp:txXfrm>
        <a:off x="277707" y="180242"/>
        <a:ext cx="6769513" cy="360348"/>
      </dsp:txXfrm>
    </dsp:sp>
    <dsp:sp modelId="{7081C5F8-13C3-42BD-852D-AF87390895C6}">
      <dsp:nvSpPr>
        <dsp:cNvPr id="0" name=""/>
        <dsp:cNvSpPr/>
      </dsp:nvSpPr>
      <dsp:spPr>
        <a:xfrm>
          <a:off x="52489" y="135199"/>
          <a:ext cx="450435" cy="4504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BAB411-CF5D-42D8-BBAF-19A85138D2A9}">
      <dsp:nvSpPr>
        <dsp:cNvPr id="0" name=""/>
        <dsp:cNvSpPr/>
      </dsp:nvSpPr>
      <dsp:spPr>
        <a:xfrm>
          <a:off x="574119" y="720697"/>
          <a:ext cx="6473101" cy="360348"/>
        </a:xfrm>
        <a:prstGeom prst="rect">
          <a:avLst/>
        </a:prstGeom>
        <a:solidFill>
          <a:schemeClr val="accent1">
            <a:shade val="50000"/>
            <a:hueOff val="-168918"/>
            <a:satOff val="-8901"/>
            <a:lumOff val="158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02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Demographics</a:t>
          </a:r>
        </a:p>
      </dsp:txBody>
      <dsp:txXfrm>
        <a:off x="574119" y="720697"/>
        <a:ext cx="6473101" cy="360348"/>
      </dsp:txXfrm>
    </dsp:sp>
    <dsp:sp modelId="{BB4F0FF7-FB2B-4937-951E-7E3507721696}">
      <dsp:nvSpPr>
        <dsp:cNvPr id="0" name=""/>
        <dsp:cNvSpPr/>
      </dsp:nvSpPr>
      <dsp:spPr>
        <a:xfrm>
          <a:off x="348901" y="675653"/>
          <a:ext cx="450435" cy="4504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-168918"/>
              <a:satOff val="-8901"/>
              <a:lumOff val="158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36C1C-27CF-4F3E-80B9-7C5262546481}">
      <dsp:nvSpPr>
        <dsp:cNvPr id="0" name=""/>
        <dsp:cNvSpPr/>
      </dsp:nvSpPr>
      <dsp:spPr>
        <a:xfrm>
          <a:off x="709660" y="1261151"/>
          <a:ext cx="6337560" cy="360348"/>
        </a:xfrm>
        <a:prstGeom prst="rect">
          <a:avLst/>
        </a:prstGeom>
        <a:solidFill>
          <a:schemeClr val="accent1">
            <a:shade val="50000"/>
            <a:hueOff val="-337835"/>
            <a:satOff val="-17801"/>
            <a:lumOff val="317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02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Political and Social</a:t>
          </a:r>
        </a:p>
      </dsp:txBody>
      <dsp:txXfrm>
        <a:off x="709660" y="1261151"/>
        <a:ext cx="6337560" cy="360348"/>
      </dsp:txXfrm>
    </dsp:sp>
    <dsp:sp modelId="{57A64979-3224-40E1-948C-47ED0AAC928C}">
      <dsp:nvSpPr>
        <dsp:cNvPr id="0" name=""/>
        <dsp:cNvSpPr/>
      </dsp:nvSpPr>
      <dsp:spPr>
        <a:xfrm>
          <a:off x="484442" y="1216108"/>
          <a:ext cx="450435" cy="4504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-337835"/>
              <a:satOff val="-17801"/>
              <a:lumOff val="317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BDD8F-7DB2-4E05-A26B-3B05C813E60F}">
      <dsp:nvSpPr>
        <dsp:cNvPr id="0" name=""/>
        <dsp:cNvSpPr/>
      </dsp:nvSpPr>
      <dsp:spPr>
        <a:xfrm>
          <a:off x="709660" y="1801264"/>
          <a:ext cx="6337560" cy="360348"/>
        </a:xfrm>
        <a:prstGeom prst="rect">
          <a:avLst/>
        </a:prstGeom>
        <a:solidFill>
          <a:schemeClr val="accent1">
            <a:shade val="50000"/>
            <a:hueOff val="-506753"/>
            <a:satOff val="-26702"/>
            <a:lumOff val="475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02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Inequality</a:t>
          </a:r>
        </a:p>
      </dsp:txBody>
      <dsp:txXfrm>
        <a:off x="709660" y="1801264"/>
        <a:ext cx="6337560" cy="360348"/>
      </dsp:txXfrm>
    </dsp:sp>
    <dsp:sp modelId="{C663D620-12E7-4A09-8F50-C61B0621D1AE}">
      <dsp:nvSpPr>
        <dsp:cNvPr id="0" name=""/>
        <dsp:cNvSpPr/>
      </dsp:nvSpPr>
      <dsp:spPr>
        <a:xfrm>
          <a:off x="484442" y="1756220"/>
          <a:ext cx="450435" cy="4504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-506753"/>
              <a:satOff val="-26702"/>
              <a:lumOff val="475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6A08EA-5FAE-40A4-BA00-F503526A74B7}">
      <dsp:nvSpPr>
        <dsp:cNvPr id="0" name=""/>
        <dsp:cNvSpPr/>
      </dsp:nvSpPr>
      <dsp:spPr>
        <a:xfrm>
          <a:off x="574119" y="2341718"/>
          <a:ext cx="6473101" cy="360348"/>
        </a:xfrm>
        <a:prstGeom prst="rect">
          <a:avLst/>
        </a:prstGeom>
        <a:solidFill>
          <a:schemeClr val="accent1">
            <a:shade val="50000"/>
            <a:hueOff val="-337835"/>
            <a:satOff val="-17801"/>
            <a:lumOff val="317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02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Technology</a:t>
          </a:r>
        </a:p>
      </dsp:txBody>
      <dsp:txXfrm>
        <a:off x="574119" y="2341718"/>
        <a:ext cx="6473101" cy="360348"/>
      </dsp:txXfrm>
    </dsp:sp>
    <dsp:sp modelId="{46FA996D-ADDF-40F2-BCEF-6EBDF4BE9E9A}">
      <dsp:nvSpPr>
        <dsp:cNvPr id="0" name=""/>
        <dsp:cNvSpPr/>
      </dsp:nvSpPr>
      <dsp:spPr>
        <a:xfrm>
          <a:off x="348901" y="2296675"/>
          <a:ext cx="450435" cy="4504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-337835"/>
              <a:satOff val="-17801"/>
              <a:lumOff val="317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DF3DC-BC75-405B-92C4-4218F376811B}">
      <dsp:nvSpPr>
        <dsp:cNvPr id="0" name=""/>
        <dsp:cNvSpPr/>
      </dsp:nvSpPr>
      <dsp:spPr>
        <a:xfrm>
          <a:off x="277707" y="2882173"/>
          <a:ext cx="6769513" cy="360348"/>
        </a:xfrm>
        <a:prstGeom prst="rect">
          <a:avLst/>
        </a:prstGeom>
        <a:solidFill>
          <a:schemeClr val="accent1">
            <a:shade val="50000"/>
            <a:hueOff val="-168918"/>
            <a:satOff val="-8901"/>
            <a:lumOff val="158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02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Insurance Products</a:t>
          </a:r>
        </a:p>
      </dsp:txBody>
      <dsp:txXfrm>
        <a:off x="277707" y="2882173"/>
        <a:ext cx="6769513" cy="360348"/>
      </dsp:txXfrm>
    </dsp:sp>
    <dsp:sp modelId="{F99285C0-80B5-4D97-B85D-3A4D4FFF800D}">
      <dsp:nvSpPr>
        <dsp:cNvPr id="0" name=""/>
        <dsp:cNvSpPr/>
      </dsp:nvSpPr>
      <dsp:spPr>
        <a:xfrm>
          <a:off x="52489" y="2837129"/>
          <a:ext cx="450435" cy="4504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-168918"/>
              <a:satOff val="-8901"/>
              <a:lumOff val="158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0D6B8-903A-4560-953F-1FF6C6059BD8}">
      <dsp:nvSpPr>
        <dsp:cNvPr id="0" name=""/>
        <dsp:cNvSpPr/>
      </dsp:nvSpPr>
      <dsp:spPr>
        <a:xfrm rot="5400000">
          <a:off x="5255577" y="-2026733"/>
          <a:ext cx="1142620" cy="548412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Undertake market wide data collection to produce a dataset suitable for modelling dependencies for capital models</a:t>
          </a:r>
        </a:p>
      </dsp:txBody>
      <dsp:txXfrm rot="-5400000">
        <a:off x="3084823" y="199799"/>
        <a:ext cx="5428351" cy="1031064"/>
      </dsp:txXfrm>
    </dsp:sp>
    <dsp:sp modelId="{ABA155CD-1BEA-499C-AD9D-32BC5EBE2CEB}">
      <dsp:nvSpPr>
        <dsp:cNvPr id="0" name=""/>
        <dsp:cNvSpPr/>
      </dsp:nvSpPr>
      <dsp:spPr>
        <a:xfrm>
          <a:off x="0" y="2164"/>
          <a:ext cx="3084822" cy="14282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Objective</a:t>
          </a:r>
          <a:endParaRPr lang="en-GB" sz="3200" kern="1200" dirty="0"/>
        </a:p>
      </dsp:txBody>
      <dsp:txXfrm>
        <a:off x="69723" y="71887"/>
        <a:ext cx="2945376" cy="1288829"/>
      </dsp:txXfrm>
    </dsp:sp>
    <dsp:sp modelId="{162ADA8A-4FFB-4EF1-BDB9-505D5C4D2F68}">
      <dsp:nvSpPr>
        <dsp:cNvPr id="0" name=""/>
        <dsp:cNvSpPr/>
      </dsp:nvSpPr>
      <dsp:spPr>
        <a:xfrm rot="5400000">
          <a:off x="5255577" y="-514566"/>
          <a:ext cx="1142620" cy="5484129"/>
        </a:xfrm>
        <a:prstGeom prst="round2SameRect">
          <a:avLst/>
        </a:prstGeom>
        <a:solidFill>
          <a:schemeClr val="accent4">
            <a:tint val="40000"/>
            <a:alpha val="90000"/>
            <a:hueOff val="-1043517"/>
            <a:satOff val="-59"/>
            <a:lumOff val="-41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043517"/>
              <a:satOff val="-59"/>
              <a:lumOff val="-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Provide a credible data-set which can be used to support the derivation (and validation) of insurance risk dependencies for use in the capital model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Aid in the understanding of insurance risk dependencies across the insurance market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Ensure assumptions not based solely on limited data available within own company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Enhance the confidence in and therefore use of capital model outputs</a:t>
          </a:r>
        </a:p>
      </dsp:txBody>
      <dsp:txXfrm rot="-5400000">
        <a:off x="3084823" y="1711966"/>
        <a:ext cx="5428351" cy="1031064"/>
      </dsp:txXfrm>
    </dsp:sp>
    <dsp:sp modelId="{3B3D9F1E-8025-44FB-930C-C2EA1F523093}">
      <dsp:nvSpPr>
        <dsp:cNvPr id="0" name=""/>
        <dsp:cNvSpPr/>
      </dsp:nvSpPr>
      <dsp:spPr>
        <a:xfrm>
          <a:off x="0" y="1501853"/>
          <a:ext cx="3084822" cy="1428275"/>
        </a:xfrm>
        <a:prstGeom prst="roundRect">
          <a:avLst/>
        </a:prstGeom>
        <a:solidFill>
          <a:schemeClr val="accent4">
            <a:hueOff val="-698893"/>
            <a:satOff val="17128"/>
            <a:lumOff val="-50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Value</a:t>
          </a:r>
          <a:endParaRPr lang="en-GB" sz="3200" kern="1200" dirty="0"/>
        </a:p>
      </dsp:txBody>
      <dsp:txXfrm>
        <a:off x="69723" y="1571576"/>
        <a:ext cx="2945376" cy="1288829"/>
      </dsp:txXfrm>
    </dsp:sp>
    <dsp:sp modelId="{CAA622E4-F9AC-4444-81D5-EA275BC63B36}">
      <dsp:nvSpPr>
        <dsp:cNvPr id="0" name=""/>
        <dsp:cNvSpPr/>
      </dsp:nvSpPr>
      <dsp:spPr>
        <a:xfrm rot="5400000">
          <a:off x="5255577" y="973616"/>
          <a:ext cx="1142620" cy="5484129"/>
        </a:xfrm>
        <a:prstGeom prst="round2SameRect">
          <a:avLst/>
        </a:prstGeom>
        <a:solidFill>
          <a:schemeClr val="accent4">
            <a:tint val="40000"/>
            <a:hueOff val="-2087034"/>
            <a:satOff val="-117"/>
            <a:lumOff val="-824"/>
            <a:alpha val="43000"/>
          </a:schemeClr>
        </a:solidFill>
        <a:ln w="25400" cap="flat" cmpd="sng" algn="ctr">
          <a:solidFill>
            <a:schemeClr val="accent4">
              <a:tint val="40000"/>
              <a:alpha val="90000"/>
              <a:hueOff val="-2087034"/>
              <a:satOff val="-117"/>
              <a:lumOff val="-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Investigate whether IFoA research could provide a source of dependency data (similar to work the PPO WP has done)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Best approach and which dependencies to include still to be decided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Key considerations and obstacles to overcome include dealing with commercially sensitive information, artificial distortions in results and impact of correlations between companies</a:t>
          </a:r>
        </a:p>
      </dsp:txBody>
      <dsp:txXfrm rot="-5400000">
        <a:off x="3084823" y="3200148"/>
        <a:ext cx="5428351" cy="1031064"/>
      </dsp:txXfrm>
    </dsp:sp>
    <dsp:sp modelId="{CD5F8A03-A4DD-4986-88AA-1D08C323E5C9}">
      <dsp:nvSpPr>
        <dsp:cNvPr id="0" name=""/>
        <dsp:cNvSpPr/>
      </dsp:nvSpPr>
      <dsp:spPr>
        <a:xfrm>
          <a:off x="0" y="3001543"/>
          <a:ext cx="3084822" cy="1428275"/>
        </a:xfrm>
        <a:prstGeom prst="roundRect">
          <a:avLst/>
        </a:prstGeom>
        <a:solidFill>
          <a:schemeClr val="accent4">
            <a:hueOff val="-1397787"/>
            <a:satOff val="34256"/>
            <a:lumOff val="-101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Nature of Research</a:t>
          </a:r>
          <a:endParaRPr lang="en-GB" sz="3200" kern="1200" dirty="0"/>
        </a:p>
      </dsp:txBody>
      <dsp:txXfrm>
        <a:off x="69723" y="3071266"/>
        <a:ext cx="2945376" cy="12888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48FE8-5FE5-4434-84E9-82EFFA3AB6DC}">
      <dsp:nvSpPr>
        <dsp:cNvPr id="0" name=""/>
        <dsp:cNvSpPr/>
      </dsp:nvSpPr>
      <dsp:spPr>
        <a:xfrm rot="5400000">
          <a:off x="-109942" y="121063"/>
          <a:ext cx="732950" cy="513065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Review</a:t>
          </a:r>
        </a:p>
      </dsp:txBody>
      <dsp:txXfrm rot="-5400000">
        <a:off x="1" y="267654"/>
        <a:ext cx="513065" cy="219885"/>
      </dsp:txXfrm>
    </dsp:sp>
    <dsp:sp modelId="{A7928C24-A73A-4445-B337-11B64BF47709}">
      <dsp:nvSpPr>
        <dsp:cNvPr id="0" name=""/>
        <dsp:cNvSpPr/>
      </dsp:nvSpPr>
      <dsp:spPr>
        <a:xfrm rot="5400000">
          <a:off x="4283914" y="-3759727"/>
          <a:ext cx="476418" cy="8018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Review work done to date, any previous attempts and associated limitations</a:t>
          </a:r>
        </a:p>
      </dsp:txBody>
      <dsp:txXfrm rot="-5400000">
        <a:off x="513066" y="34378"/>
        <a:ext cx="7994858" cy="429904"/>
      </dsp:txXfrm>
    </dsp:sp>
    <dsp:sp modelId="{453D5FC3-1F99-4C8A-A2B3-648FF988EF54}">
      <dsp:nvSpPr>
        <dsp:cNvPr id="0" name=""/>
        <dsp:cNvSpPr/>
      </dsp:nvSpPr>
      <dsp:spPr>
        <a:xfrm rot="5400000">
          <a:off x="-109942" y="744134"/>
          <a:ext cx="732950" cy="513065"/>
        </a:xfrm>
        <a:prstGeom prst="chevron">
          <a:avLst/>
        </a:prstGeom>
        <a:solidFill>
          <a:schemeClr val="accent1">
            <a:shade val="50000"/>
            <a:hueOff val="-202701"/>
            <a:satOff val="-10681"/>
            <a:lumOff val="19039"/>
            <a:alphaOff val="0"/>
          </a:schemeClr>
        </a:solidFill>
        <a:ln w="25400" cap="flat" cmpd="sng" algn="ctr">
          <a:solidFill>
            <a:schemeClr val="accent1">
              <a:shade val="50000"/>
              <a:hueOff val="-202701"/>
              <a:satOff val="-10681"/>
              <a:lumOff val="19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Define</a:t>
          </a:r>
        </a:p>
      </dsp:txBody>
      <dsp:txXfrm rot="-5400000">
        <a:off x="1" y="890725"/>
        <a:ext cx="513065" cy="219885"/>
      </dsp:txXfrm>
    </dsp:sp>
    <dsp:sp modelId="{398E2CBC-E5A7-4C28-B4A0-8E220533A3B4}">
      <dsp:nvSpPr>
        <dsp:cNvPr id="0" name=""/>
        <dsp:cNvSpPr/>
      </dsp:nvSpPr>
      <dsp:spPr>
        <a:xfrm rot="5400000">
          <a:off x="4540447" y="-3393189"/>
          <a:ext cx="476418" cy="85311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-202701"/>
              <a:satOff val="-10681"/>
              <a:lumOff val="19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Define realistic objectives</a:t>
          </a:r>
        </a:p>
      </dsp:txBody>
      <dsp:txXfrm rot="-5400000">
        <a:off x="513066" y="657449"/>
        <a:ext cx="8507924" cy="429904"/>
      </dsp:txXfrm>
    </dsp:sp>
    <dsp:sp modelId="{05891DC5-7C3B-431E-BAF9-F786E75357C3}">
      <dsp:nvSpPr>
        <dsp:cNvPr id="0" name=""/>
        <dsp:cNvSpPr/>
      </dsp:nvSpPr>
      <dsp:spPr>
        <a:xfrm rot="5400000">
          <a:off x="-109942" y="1367206"/>
          <a:ext cx="732950" cy="513065"/>
        </a:xfrm>
        <a:prstGeom prst="chevron">
          <a:avLst/>
        </a:prstGeom>
        <a:solidFill>
          <a:schemeClr val="accent1">
            <a:shade val="50000"/>
            <a:hueOff val="-405402"/>
            <a:satOff val="-21362"/>
            <a:lumOff val="38078"/>
            <a:alphaOff val="0"/>
          </a:schemeClr>
        </a:solidFill>
        <a:ln w="25400" cap="flat" cmpd="sng" algn="ctr">
          <a:solidFill>
            <a:schemeClr val="accent1">
              <a:shade val="50000"/>
              <a:hueOff val="-405402"/>
              <a:satOff val="-21362"/>
              <a:lumOff val="38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Buy-in</a:t>
          </a:r>
        </a:p>
      </dsp:txBody>
      <dsp:txXfrm rot="-5400000">
        <a:off x="1" y="1513797"/>
        <a:ext cx="513065" cy="219885"/>
      </dsp:txXfrm>
    </dsp:sp>
    <dsp:sp modelId="{3FB58783-9317-447B-A1CD-C1B8E25D1F7F}">
      <dsp:nvSpPr>
        <dsp:cNvPr id="0" name=""/>
        <dsp:cNvSpPr/>
      </dsp:nvSpPr>
      <dsp:spPr>
        <a:xfrm rot="5400000">
          <a:off x="4540447" y="-2770118"/>
          <a:ext cx="476418" cy="85311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-405402"/>
              <a:satOff val="-21362"/>
              <a:lumOff val="38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11430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Get buy-in from large number of participants</a:t>
          </a:r>
        </a:p>
      </dsp:txBody>
      <dsp:txXfrm rot="-5400000">
        <a:off x="513066" y="1280520"/>
        <a:ext cx="8507924" cy="429904"/>
      </dsp:txXfrm>
    </dsp:sp>
    <dsp:sp modelId="{91A8AE65-B79E-4B82-88BC-00D1B90C9755}">
      <dsp:nvSpPr>
        <dsp:cNvPr id="0" name=""/>
        <dsp:cNvSpPr/>
      </dsp:nvSpPr>
      <dsp:spPr>
        <a:xfrm rot="5400000">
          <a:off x="-175043" y="2065339"/>
          <a:ext cx="863152" cy="513065"/>
        </a:xfrm>
        <a:prstGeom prst="chevron">
          <a:avLst/>
        </a:prstGeom>
        <a:solidFill>
          <a:schemeClr val="accent1">
            <a:shade val="50000"/>
            <a:hueOff val="-405402"/>
            <a:satOff val="-21362"/>
            <a:lumOff val="38078"/>
            <a:alphaOff val="0"/>
          </a:schemeClr>
        </a:solidFill>
        <a:ln w="25400" cap="flat" cmpd="sng" algn="ctr">
          <a:solidFill>
            <a:schemeClr val="accent1">
              <a:shade val="50000"/>
              <a:hueOff val="-405402"/>
              <a:satOff val="-21362"/>
              <a:lumOff val="38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Data</a:t>
          </a:r>
        </a:p>
      </dsp:txBody>
      <dsp:txXfrm rot="-5400000">
        <a:off x="1" y="2146829"/>
        <a:ext cx="513065" cy="350087"/>
      </dsp:txXfrm>
    </dsp:sp>
    <dsp:sp modelId="{623B3682-1AF9-4A34-B242-D15FD1D0F5E3}">
      <dsp:nvSpPr>
        <dsp:cNvPr id="0" name=""/>
        <dsp:cNvSpPr/>
      </dsp:nvSpPr>
      <dsp:spPr>
        <a:xfrm rot="5400000">
          <a:off x="4465385" y="-2071984"/>
          <a:ext cx="626542" cy="85311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-405402"/>
              <a:satOff val="-21362"/>
              <a:lumOff val="38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Decide on data types required (includes expert views), desired characteristics include: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Appropriate for modeling desired dependencies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Doesn’t give away confidential information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Relatively low effort to produce</a:t>
          </a:r>
        </a:p>
      </dsp:txBody>
      <dsp:txXfrm rot="-5400000">
        <a:off x="513066" y="1910920"/>
        <a:ext cx="8500596" cy="565372"/>
      </dsp:txXfrm>
    </dsp:sp>
    <dsp:sp modelId="{CEB296A8-4FEE-4AB9-8FB8-A909242855E1}">
      <dsp:nvSpPr>
        <dsp:cNvPr id="0" name=""/>
        <dsp:cNvSpPr/>
      </dsp:nvSpPr>
      <dsp:spPr>
        <a:xfrm rot="5400000">
          <a:off x="-194253" y="2854807"/>
          <a:ext cx="901573" cy="513065"/>
        </a:xfrm>
        <a:prstGeom prst="chevron">
          <a:avLst/>
        </a:prstGeom>
        <a:solidFill>
          <a:schemeClr val="accent1">
            <a:shade val="50000"/>
            <a:hueOff val="-202701"/>
            <a:satOff val="-10681"/>
            <a:lumOff val="19039"/>
            <a:alphaOff val="0"/>
          </a:schemeClr>
        </a:solidFill>
        <a:ln w="25400" cap="flat" cmpd="sng" algn="ctr">
          <a:solidFill>
            <a:schemeClr val="accent1">
              <a:shade val="50000"/>
              <a:hueOff val="-202701"/>
              <a:satOff val="-10681"/>
              <a:lumOff val="19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Collect/ Produce</a:t>
          </a:r>
        </a:p>
      </dsp:txBody>
      <dsp:txXfrm rot="-5400000">
        <a:off x="2" y="2917086"/>
        <a:ext cx="513065" cy="388508"/>
      </dsp:txXfrm>
    </dsp:sp>
    <dsp:sp modelId="{0AD37C0E-C8FA-4A07-A17F-C43F37D6C3FE}">
      <dsp:nvSpPr>
        <dsp:cNvPr id="0" name=""/>
        <dsp:cNvSpPr/>
      </dsp:nvSpPr>
      <dsp:spPr>
        <a:xfrm rot="5400000">
          <a:off x="4439151" y="-1291211"/>
          <a:ext cx="679010" cy="85311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-202701"/>
              <a:satOff val="-10681"/>
              <a:lumOff val="19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Collect, collate and produce data set, ideas include: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Good vs bad year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Ranking of years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Measured correlations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Correlations with external drivers</a:t>
          </a:r>
        </a:p>
        <a:p>
          <a:pPr marL="114300" lvl="2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Expert judgement survey</a:t>
          </a:r>
        </a:p>
      </dsp:txBody>
      <dsp:txXfrm rot="-5400000">
        <a:off x="513066" y="2668021"/>
        <a:ext cx="8498034" cy="6127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0D6B8-903A-4560-953F-1FF6C6059BD8}">
      <dsp:nvSpPr>
        <dsp:cNvPr id="0" name=""/>
        <dsp:cNvSpPr/>
      </dsp:nvSpPr>
      <dsp:spPr>
        <a:xfrm rot="5400000">
          <a:off x="5255577" y="-2026733"/>
          <a:ext cx="1142620" cy="548412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kern="1200" dirty="0"/>
            <a:t>A reference source for GI practitioners looking to learn from and engage with other professions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400" kern="1200" dirty="0"/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kern="1200" dirty="0"/>
            <a:t>Engage with other professions on topics that practitioner community voices an interest in – e.g. communicating risks, providing assurance, data ethics, forecasting and making predictions, visualisation, strategy and prioritisation</a:t>
          </a:r>
        </a:p>
        <a:p>
          <a:pPr marL="114300" lvl="2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800" kern="1200" dirty="0"/>
        </a:p>
      </dsp:txBody>
      <dsp:txXfrm rot="-5400000">
        <a:off x="3084823" y="199799"/>
        <a:ext cx="5428351" cy="1031064"/>
      </dsp:txXfrm>
    </dsp:sp>
    <dsp:sp modelId="{ABA155CD-1BEA-499C-AD9D-32BC5EBE2CEB}">
      <dsp:nvSpPr>
        <dsp:cNvPr id="0" name=""/>
        <dsp:cNvSpPr/>
      </dsp:nvSpPr>
      <dsp:spPr>
        <a:xfrm>
          <a:off x="0" y="2164"/>
          <a:ext cx="3084822" cy="14282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Objective</a:t>
          </a:r>
          <a:endParaRPr lang="en-GB" sz="3200" kern="1200" dirty="0"/>
        </a:p>
      </dsp:txBody>
      <dsp:txXfrm>
        <a:off x="69723" y="71887"/>
        <a:ext cx="2945376" cy="1288829"/>
      </dsp:txXfrm>
    </dsp:sp>
    <dsp:sp modelId="{162ADA8A-4FFB-4EF1-BDB9-505D5C4D2F68}">
      <dsp:nvSpPr>
        <dsp:cNvPr id="0" name=""/>
        <dsp:cNvSpPr/>
      </dsp:nvSpPr>
      <dsp:spPr>
        <a:xfrm rot="5400000">
          <a:off x="5255577" y="-514566"/>
          <a:ext cx="1142620" cy="5484129"/>
        </a:xfrm>
        <a:prstGeom prst="round2SameRect">
          <a:avLst/>
        </a:prstGeom>
        <a:solidFill>
          <a:schemeClr val="accent4">
            <a:tint val="40000"/>
            <a:alpha val="90000"/>
            <a:hueOff val="-1043517"/>
            <a:satOff val="-59"/>
            <a:lumOff val="-41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043517"/>
              <a:satOff val="-59"/>
              <a:lumOff val="-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100" kern="1200" dirty="0"/>
            <a:t>Are they worried about things we should be too?</a:t>
          </a:r>
        </a:p>
        <a:p>
          <a:pPr marL="57150" lvl="1" indent="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300" kern="1200" dirty="0"/>
        </a:p>
        <a:p>
          <a:pPr marL="57150" lvl="1" indent="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100" kern="1200" dirty="0"/>
            <a:t>Is their approach better?</a:t>
          </a:r>
        </a:p>
        <a:p>
          <a:pPr marL="57150" lvl="1" indent="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300" kern="1200" dirty="0"/>
        </a:p>
        <a:p>
          <a:pPr marL="57150" lvl="1" indent="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100" kern="1200" dirty="0"/>
            <a:t>Collaboration Potential</a:t>
          </a:r>
        </a:p>
        <a:p>
          <a:pPr marL="57150" lvl="1" indent="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300" kern="1200" dirty="0"/>
        </a:p>
        <a:p>
          <a:pPr marL="57150" lvl="1" indent="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100" kern="1200" dirty="0"/>
            <a:t>Opportunities in wider fields?</a:t>
          </a:r>
        </a:p>
        <a:p>
          <a:pPr marL="57150" lvl="1" indent="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300" kern="1200" dirty="0"/>
        </a:p>
        <a:p>
          <a:pPr marL="57150" lvl="1" indent="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100" kern="1200" dirty="0"/>
            <a:t>Benefit from their suggestions</a:t>
          </a:r>
        </a:p>
      </dsp:txBody>
      <dsp:txXfrm rot="-5400000">
        <a:off x="3084823" y="1711966"/>
        <a:ext cx="5428351" cy="1031064"/>
      </dsp:txXfrm>
    </dsp:sp>
    <dsp:sp modelId="{3B3D9F1E-8025-44FB-930C-C2EA1F523093}">
      <dsp:nvSpPr>
        <dsp:cNvPr id="0" name=""/>
        <dsp:cNvSpPr/>
      </dsp:nvSpPr>
      <dsp:spPr>
        <a:xfrm>
          <a:off x="0" y="1501853"/>
          <a:ext cx="3084822" cy="1428275"/>
        </a:xfrm>
        <a:prstGeom prst="roundRect">
          <a:avLst/>
        </a:prstGeom>
        <a:solidFill>
          <a:schemeClr val="accent4">
            <a:hueOff val="-698893"/>
            <a:satOff val="17128"/>
            <a:lumOff val="-50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Value</a:t>
          </a:r>
          <a:endParaRPr lang="en-GB" sz="3200" kern="1200" dirty="0"/>
        </a:p>
      </dsp:txBody>
      <dsp:txXfrm>
        <a:off x="69723" y="1571576"/>
        <a:ext cx="2945376" cy="1288829"/>
      </dsp:txXfrm>
    </dsp:sp>
    <dsp:sp modelId="{CAA622E4-F9AC-4444-81D5-EA275BC63B36}">
      <dsp:nvSpPr>
        <dsp:cNvPr id="0" name=""/>
        <dsp:cNvSpPr/>
      </dsp:nvSpPr>
      <dsp:spPr>
        <a:xfrm rot="5400000">
          <a:off x="5255577" y="973616"/>
          <a:ext cx="1142620" cy="5484129"/>
        </a:xfrm>
        <a:prstGeom prst="round2SameRect">
          <a:avLst/>
        </a:prstGeom>
        <a:solidFill>
          <a:schemeClr val="accent4">
            <a:tint val="40000"/>
            <a:hueOff val="-2087034"/>
            <a:satOff val="-117"/>
            <a:lumOff val="-824"/>
            <a:alpha val="43000"/>
          </a:schemeClr>
        </a:solidFill>
        <a:ln w="25400" cap="flat" cmpd="sng" algn="ctr">
          <a:solidFill>
            <a:schemeClr val="accent4">
              <a:tint val="40000"/>
              <a:alpha val="90000"/>
              <a:hueOff val="-2087034"/>
              <a:satOff val="-117"/>
              <a:lumOff val="-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Possible channels for research could be: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External Conference participation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Working Parties (WPs)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Universities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Joint Task Forces (Collaborations with other professions)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Briefing notes for GI practitioners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Case studies</a:t>
          </a:r>
        </a:p>
      </dsp:txBody>
      <dsp:txXfrm rot="-5400000">
        <a:off x="3084823" y="3200148"/>
        <a:ext cx="5428351" cy="1031064"/>
      </dsp:txXfrm>
    </dsp:sp>
    <dsp:sp modelId="{CD5F8A03-A4DD-4986-88AA-1D08C323E5C9}">
      <dsp:nvSpPr>
        <dsp:cNvPr id="0" name=""/>
        <dsp:cNvSpPr/>
      </dsp:nvSpPr>
      <dsp:spPr>
        <a:xfrm>
          <a:off x="0" y="3001543"/>
          <a:ext cx="3084822" cy="1428275"/>
        </a:xfrm>
        <a:prstGeom prst="roundRect">
          <a:avLst/>
        </a:prstGeom>
        <a:solidFill>
          <a:schemeClr val="accent4">
            <a:hueOff val="-1397787"/>
            <a:satOff val="34256"/>
            <a:lumOff val="-101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Nature of Research</a:t>
          </a:r>
          <a:endParaRPr lang="en-GB" sz="3200" kern="1200" dirty="0"/>
        </a:p>
      </dsp:txBody>
      <dsp:txXfrm>
        <a:off x="69723" y="3071266"/>
        <a:ext cx="2945376" cy="12888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71A89-58E1-4F4C-B0EF-3DB95082537A}">
      <dsp:nvSpPr>
        <dsp:cNvPr id="0" name=""/>
        <dsp:cNvSpPr/>
      </dsp:nvSpPr>
      <dsp:spPr>
        <a:xfrm>
          <a:off x="571243" y="-13572"/>
          <a:ext cx="2772335" cy="2772335"/>
        </a:xfrm>
        <a:prstGeom prst="circularArrow">
          <a:avLst>
            <a:gd name="adj1" fmla="val 5544"/>
            <a:gd name="adj2" fmla="val 330680"/>
            <a:gd name="adj3" fmla="val 13907460"/>
            <a:gd name="adj4" fmla="val 1730642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EC445-1228-407A-B45D-C1A24CF2DDDB}">
      <dsp:nvSpPr>
        <dsp:cNvPr id="0" name=""/>
        <dsp:cNvSpPr/>
      </dsp:nvSpPr>
      <dsp:spPr>
        <a:xfrm>
          <a:off x="1345510" y="201"/>
          <a:ext cx="1223801" cy="611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Prioritise</a:t>
          </a:r>
          <a:br>
            <a:rPr lang="en-GB" sz="1300" kern="1200" dirty="0"/>
          </a:br>
          <a:r>
            <a:rPr lang="en-GB" sz="1300" kern="1200" dirty="0"/>
            <a:t>&amp; Choose</a:t>
          </a:r>
        </a:p>
      </dsp:txBody>
      <dsp:txXfrm>
        <a:off x="1375380" y="30071"/>
        <a:ext cx="1164061" cy="552160"/>
      </dsp:txXfrm>
    </dsp:sp>
    <dsp:sp modelId="{6C2FA8B1-A250-4C76-9234-15ACDE8987F7}">
      <dsp:nvSpPr>
        <dsp:cNvPr id="0" name=""/>
        <dsp:cNvSpPr/>
      </dsp:nvSpPr>
      <dsp:spPr>
        <a:xfrm>
          <a:off x="2504794" y="817652"/>
          <a:ext cx="1223801" cy="611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Engage </a:t>
          </a:r>
          <a:br>
            <a:rPr lang="en-GB" sz="1300" kern="1200" dirty="0"/>
          </a:br>
          <a:r>
            <a:rPr lang="en-GB" sz="1300" kern="1200" dirty="0"/>
            <a:t>&amp; Connect</a:t>
          </a:r>
        </a:p>
      </dsp:txBody>
      <dsp:txXfrm>
        <a:off x="2534664" y="847522"/>
        <a:ext cx="1164061" cy="552160"/>
      </dsp:txXfrm>
    </dsp:sp>
    <dsp:sp modelId="{8E24E437-DF6D-4BA5-BC7D-CEED6449C35B}">
      <dsp:nvSpPr>
        <dsp:cNvPr id="0" name=""/>
        <dsp:cNvSpPr/>
      </dsp:nvSpPr>
      <dsp:spPr>
        <a:xfrm>
          <a:off x="2075323" y="2139429"/>
          <a:ext cx="1223801" cy="611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Joint Task Force</a:t>
          </a:r>
        </a:p>
      </dsp:txBody>
      <dsp:txXfrm>
        <a:off x="2105193" y="2169299"/>
        <a:ext cx="1164061" cy="552160"/>
      </dsp:txXfrm>
    </dsp:sp>
    <dsp:sp modelId="{5151B48C-282D-4F96-B5C7-41CB5DA2CF93}">
      <dsp:nvSpPr>
        <dsp:cNvPr id="0" name=""/>
        <dsp:cNvSpPr/>
      </dsp:nvSpPr>
      <dsp:spPr>
        <a:xfrm>
          <a:off x="685525" y="2139429"/>
          <a:ext cx="1223801" cy="611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Communicate &amp; Publish</a:t>
          </a:r>
        </a:p>
      </dsp:txBody>
      <dsp:txXfrm>
        <a:off x="715395" y="2169299"/>
        <a:ext cx="1164061" cy="552160"/>
      </dsp:txXfrm>
    </dsp:sp>
    <dsp:sp modelId="{724F6B47-5BCC-4064-9793-68A313D6B5B4}">
      <dsp:nvSpPr>
        <dsp:cNvPr id="0" name=""/>
        <dsp:cNvSpPr/>
      </dsp:nvSpPr>
      <dsp:spPr>
        <a:xfrm>
          <a:off x="256054" y="817652"/>
          <a:ext cx="1223801" cy="611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Review</a:t>
          </a:r>
          <a:br>
            <a:rPr lang="en-GB" sz="1300" kern="1200" dirty="0"/>
          </a:br>
          <a:r>
            <a:rPr lang="en-GB" sz="1300" kern="1200" dirty="0"/>
            <a:t>&amp; Reform</a:t>
          </a:r>
        </a:p>
      </dsp:txBody>
      <dsp:txXfrm>
        <a:off x="285924" y="847522"/>
        <a:ext cx="1164061" cy="5521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0D6B8-903A-4560-953F-1FF6C6059BD8}">
      <dsp:nvSpPr>
        <dsp:cNvPr id="0" name=""/>
        <dsp:cNvSpPr/>
      </dsp:nvSpPr>
      <dsp:spPr>
        <a:xfrm rot="5400000">
          <a:off x="5255577" y="-2025762"/>
          <a:ext cx="1142620" cy="548412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List, describe and evaluate all data sources useful to the GI industry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Creation, Collation and Centralisation of data sets and hosted by the institute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Reporting of KPIs and useful trends</a:t>
          </a:r>
        </a:p>
      </dsp:txBody>
      <dsp:txXfrm rot="-5400000">
        <a:off x="3084823" y="200770"/>
        <a:ext cx="5428351" cy="1031064"/>
      </dsp:txXfrm>
    </dsp:sp>
    <dsp:sp modelId="{ABA155CD-1BEA-499C-AD9D-32BC5EBE2CEB}">
      <dsp:nvSpPr>
        <dsp:cNvPr id="0" name=""/>
        <dsp:cNvSpPr/>
      </dsp:nvSpPr>
      <dsp:spPr>
        <a:xfrm>
          <a:off x="0" y="2164"/>
          <a:ext cx="3084822" cy="14282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Objective</a:t>
          </a:r>
          <a:endParaRPr lang="en-GB" sz="3200" kern="1200" dirty="0"/>
        </a:p>
      </dsp:txBody>
      <dsp:txXfrm>
        <a:off x="69723" y="71887"/>
        <a:ext cx="2945376" cy="1288829"/>
      </dsp:txXfrm>
    </dsp:sp>
    <dsp:sp modelId="{162ADA8A-4FFB-4EF1-BDB9-505D5C4D2F68}">
      <dsp:nvSpPr>
        <dsp:cNvPr id="0" name=""/>
        <dsp:cNvSpPr/>
      </dsp:nvSpPr>
      <dsp:spPr>
        <a:xfrm rot="5400000">
          <a:off x="5255577" y="-526073"/>
          <a:ext cx="1142620" cy="5484129"/>
        </a:xfrm>
        <a:prstGeom prst="round2SameRect">
          <a:avLst/>
        </a:prstGeom>
        <a:solidFill>
          <a:schemeClr val="accent4">
            <a:tint val="40000"/>
            <a:alpha val="90000"/>
            <a:hueOff val="-1043517"/>
            <a:satOff val="-59"/>
            <a:lumOff val="-41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043517"/>
              <a:satOff val="-59"/>
              <a:lumOff val="-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Used by actuaries and industry as first point of call for data gathering on any product or in any area of the business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Similar to publication of life tables or output of PPO and Asbestos working parties where IofA data is ubiquitous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Potentially leading to the profession acting as custodians of data sets for the industry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Increases the institute profile as thought leaders of reporting on complex data sets</a:t>
          </a:r>
        </a:p>
      </dsp:txBody>
      <dsp:txXfrm rot="-5400000">
        <a:off x="3084823" y="1700459"/>
        <a:ext cx="5428351" cy="1031064"/>
      </dsp:txXfrm>
    </dsp:sp>
    <dsp:sp modelId="{3B3D9F1E-8025-44FB-930C-C2EA1F523093}">
      <dsp:nvSpPr>
        <dsp:cNvPr id="0" name=""/>
        <dsp:cNvSpPr/>
      </dsp:nvSpPr>
      <dsp:spPr>
        <a:xfrm>
          <a:off x="0" y="1501853"/>
          <a:ext cx="3084822" cy="1428275"/>
        </a:xfrm>
        <a:prstGeom prst="roundRect">
          <a:avLst/>
        </a:prstGeom>
        <a:solidFill>
          <a:schemeClr val="accent4">
            <a:hueOff val="-698893"/>
            <a:satOff val="17128"/>
            <a:lumOff val="-50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Value</a:t>
          </a:r>
          <a:endParaRPr lang="en-GB" sz="3200" kern="1200" dirty="0"/>
        </a:p>
      </dsp:txBody>
      <dsp:txXfrm>
        <a:off x="69723" y="1571576"/>
        <a:ext cx="2945376" cy="1288829"/>
      </dsp:txXfrm>
    </dsp:sp>
    <dsp:sp modelId="{CAA622E4-F9AC-4444-81D5-EA275BC63B36}">
      <dsp:nvSpPr>
        <dsp:cNvPr id="0" name=""/>
        <dsp:cNvSpPr/>
      </dsp:nvSpPr>
      <dsp:spPr>
        <a:xfrm rot="5400000">
          <a:off x="5255577" y="973616"/>
          <a:ext cx="1142620" cy="5484129"/>
        </a:xfrm>
        <a:prstGeom prst="round2SameRect">
          <a:avLst/>
        </a:prstGeom>
        <a:solidFill>
          <a:schemeClr val="accent4">
            <a:tint val="40000"/>
            <a:hueOff val="-2087034"/>
            <a:satOff val="-117"/>
            <a:lumOff val="-824"/>
            <a:alpha val="43000"/>
          </a:schemeClr>
        </a:solidFill>
        <a:ln w="25400" cap="flat" cmpd="sng" algn="ctr">
          <a:solidFill>
            <a:schemeClr val="accent4">
              <a:tint val="40000"/>
              <a:alpha val="90000"/>
              <a:hueOff val="-2087034"/>
              <a:satOff val="-117"/>
              <a:lumOff val="-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Working party drawn from across the industry to act as a decision making and prioritisation forum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Technical data and IT work to be carried out by academic or institute paid internship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Hosted in a way so that paid up members and working parties can access data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Working party to sign off regular industry reports</a:t>
          </a:r>
        </a:p>
      </dsp:txBody>
      <dsp:txXfrm rot="-5400000">
        <a:off x="3084823" y="3200148"/>
        <a:ext cx="5428351" cy="1031064"/>
      </dsp:txXfrm>
    </dsp:sp>
    <dsp:sp modelId="{CD5F8A03-A4DD-4986-88AA-1D08C323E5C9}">
      <dsp:nvSpPr>
        <dsp:cNvPr id="0" name=""/>
        <dsp:cNvSpPr/>
      </dsp:nvSpPr>
      <dsp:spPr>
        <a:xfrm>
          <a:off x="0" y="3001543"/>
          <a:ext cx="3084822" cy="1428275"/>
        </a:xfrm>
        <a:prstGeom prst="roundRect">
          <a:avLst/>
        </a:prstGeom>
        <a:solidFill>
          <a:schemeClr val="accent4">
            <a:hueOff val="-1397787"/>
            <a:satOff val="34256"/>
            <a:lumOff val="-101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Nature of Research</a:t>
          </a:r>
          <a:endParaRPr lang="en-GB" sz="3200" kern="1200" dirty="0"/>
        </a:p>
      </dsp:txBody>
      <dsp:txXfrm>
        <a:off x="69723" y="3071266"/>
        <a:ext cx="2945376" cy="1288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EFE79-A59C-42D7-993F-36F03177D883}" type="datetimeFigureOut">
              <a:rPr lang="en-GB" smtClean="0"/>
              <a:t>22/09/2019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45A71-6A24-46F5-9973-0AA03B6C71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49089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9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8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7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6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841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82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256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053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608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476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813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34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262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576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642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501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774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170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501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25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776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087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028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305" y="800101"/>
            <a:ext cx="3946096" cy="415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92" y="1600207"/>
            <a:ext cx="8234358" cy="971549"/>
          </a:xfrm>
        </p:spPr>
        <p:txBody>
          <a:bodyPr anchor="t"/>
          <a:lstStyle>
            <a:lvl1pPr>
              <a:defRPr sz="2700" b="1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1" y="2085975"/>
            <a:ext cx="7491409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ADA6CC-8BCB-453D-9315-4F9C8F4F3201}" type="datetime4">
              <a:rPr lang="en-GB" smtClean="0"/>
              <a:t>22 September 2019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95263"/>
            <a:ext cx="1920368" cy="7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9" y="1168003"/>
            <a:ext cx="4068763" cy="3480197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49" y="1168003"/>
            <a:ext cx="4070351" cy="3480197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E3C5AC-5DB9-45BC-A14B-0B02751DDAD9}" type="datetime4">
              <a:rPr lang="en-GB" smtClean="0"/>
              <a:t>22 September 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32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04" y="30349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42918" indent="0">
              <a:buNone/>
              <a:defRPr sz="1500" b="1"/>
            </a:lvl2pPr>
            <a:lvl3pPr marL="685835" indent="0">
              <a:buNone/>
              <a:defRPr sz="1400" b="1"/>
            </a:lvl3pPr>
            <a:lvl4pPr marL="1028751" indent="0">
              <a:buNone/>
              <a:defRPr sz="1200" b="1"/>
            </a:lvl4pPr>
            <a:lvl5pPr marL="1371669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42918" indent="0">
              <a:buNone/>
              <a:defRPr sz="1500" b="1"/>
            </a:lvl2pPr>
            <a:lvl3pPr marL="685835" indent="0">
              <a:buNone/>
              <a:defRPr sz="1400" b="1"/>
            </a:lvl3pPr>
            <a:lvl4pPr marL="1028751" indent="0">
              <a:buNone/>
              <a:defRPr sz="1200" b="1"/>
            </a:lvl4pPr>
            <a:lvl5pPr marL="1371669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6" cy="2963466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2E3A79-F37B-4C31-BC26-D8464991B3FC}" type="datetime4">
              <a:rPr lang="en-GB" smtClean="0"/>
              <a:t>22 September 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509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EBE7A3-879D-4894-A334-2BB596BD6618}" type="datetime4">
              <a:rPr lang="en-GB" smtClean="0"/>
              <a:t>22 September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758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4C3067-6739-4A73-AE59-556284277570}" type="datetime4">
              <a:rPr lang="en-GB" smtClean="0"/>
              <a:t>22 September 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497961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92" y="303610"/>
            <a:ext cx="8291512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9" y="1168003"/>
            <a:ext cx="4068763" cy="3480197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16449" y="1168003"/>
            <a:ext cx="4070351" cy="3480197"/>
          </a:xfrm>
        </p:spPr>
        <p:txBody>
          <a:bodyPr/>
          <a:lstStyle>
            <a:lvl1pPr>
              <a:defRPr sz="1700"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290" y="4807744"/>
            <a:ext cx="2016125" cy="248841"/>
          </a:xfrm>
        </p:spPr>
        <p:txBody>
          <a:bodyPr/>
          <a:lstStyle>
            <a:lvl1pPr>
              <a:defRPr/>
            </a:lvl1pPr>
          </a:lstStyle>
          <a:p>
            <a:fld id="{FD5D889C-677F-4DBC-A238-54E39CB5D7B4}" type="datetime4">
              <a:rPr lang="en-GB" smtClean="0"/>
              <a:t>22 September 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1418" y="4807744"/>
            <a:ext cx="4321175" cy="248841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01015" y="4801797"/>
            <a:ext cx="647700" cy="254794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601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117C-6E6C-4506-9790-FAF0EE715F53}" type="datetime4">
              <a:rPr lang="en-GB" smtClean="0"/>
              <a:t>22 September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6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7"/>
            <a:ext cx="8177212" cy="971549"/>
          </a:xfrm>
        </p:spPr>
        <p:txBody>
          <a:bodyPr anchor="t"/>
          <a:lstStyle>
            <a:lvl1pPr>
              <a:defRPr sz="2700" b="1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1" y="2085975"/>
            <a:ext cx="7148509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04AB3-9A5C-4A18-9374-81AC05A4B7C7}" type="datetime4">
              <a:rPr lang="en-GB" smtClean="0"/>
              <a:t>22 September 2019</a:t>
            </a:fld>
            <a:endParaRPr lang="en-GB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693823" y="404980"/>
            <a:ext cx="1189338" cy="496537"/>
            <a:chOff x="7905328" y="493473"/>
            <a:chExt cx="1656184" cy="662050"/>
          </a:xfrm>
        </p:grpSpPr>
        <p:sp>
          <p:nvSpPr>
            <p:cNvPr id="2" name="Oval 1"/>
            <p:cNvSpPr/>
            <p:nvPr userDrawn="1"/>
          </p:nvSpPr>
          <p:spPr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8553400" y="539969"/>
              <a:ext cx="1008112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200" dirty="0">
                  <a:solidFill>
                    <a:schemeClr val="bg1"/>
                  </a:solidFill>
                </a:rPr>
                <a:t>Logo</a:t>
              </a: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6286500" y="404979"/>
            <a:ext cx="1189338" cy="496537"/>
            <a:chOff x="7905328" y="1357569"/>
            <a:chExt cx="1656184" cy="662050"/>
          </a:xfrm>
        </p:grpSpPr>
        <p:sp>
          <p:nvSpPr>
            <p:cNvPr id="9" name="Oval 8"/>
            <p:cNvSpPr/>
            <p:nvPr userDrawn="1"/>
          </p:nvSpPr>
          <p:spPr>
            <a:xfrm>
              <a:off x="7905328" y="1357569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8553400" y="1404065"/>
              <a:ext cx="1008112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200" dirty="0">
                  <a:solidFill>
                    <a:schemeClr val="bg1"/>
                  </a:solidFill>
                </a:rPr>
                <a:t>Logo</a:t>
              </a:r>
            </a:p>
          </p:txBody>
        </p:sp>
      </p:grpSp>
      <p:pic>
        <p:nvPicPr>
          <p:cNvPr id="13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95263"/>
            <a:ext cx="1920368" cy="7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25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300968" y="4144137"/>
            <a:ext cx="9791567" cy="750322"/>
            <a:chOff x="-326052" y="5525517"/>
            <a:chExt cx="10607533" cy="1000430"/>
          </a:xfrm>
        </p:grpSpPr>
        <p:sp>
          <p:nvSpPr>
            <p:cNvPr id="7" name="TextBox 6"/>
            <p:cNvSpPr txBox="1"/>
            <p:nvPr userDrawn="1"/>
          </p:nvSpPr>
          <p:spPr>
            <a:xfrm rot="18900000">
              <a:off x="918816" y="6054023"/>
              <a:ext cx="1146495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Progress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18900000">
              <a:off x="1315795" y="6003689"/>
              <a:ext cx="1394827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Community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18900000">
              <a:off x="1708416" y="5626184"/>
              <a:ext cx="2252700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Sessional Meetings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 rot="18900000">
              <a:off x="2448712" y="6003687"/>
              <a:ext cx="1254163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Education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 rot="18900000">
              <a:off x="2861294" y="5777187"/>
              <a:ext cx="1838629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Working parties</a:t>
              </a: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18900000">
              <a:off x="3460079" y="5928191"/>
              <a:ext cx="1517222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Volunteering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 rot="18900000">
              <a:off x="4070377" y="6020467"/>
              <a:ext cx="1212485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Research</a:t>
              </a: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18900000">
              <a:off x="4414313" y="5659739"/>
              <a:ext cx="2138085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Shaping</a:t>
              </a:r>
              <a:r>
                <a:rPr lang="en-GB" sz="1700" baseline="0" dirty="0">
                  <a:solidFill>
                    <a:schemeClr val="accent3">
                      <a:lumMod val="50000"/>
                    </a:schemeClr>
                  </a:solidFill>
                </a:rPr>
                <a:t> the future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 rot="18900000">
              <a:off x="5153737" y="5939575"/>
              <a:ext cx="1382670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Networking</a:t>
              </a:r>
            </a:p>
          </p:txBody>
        </p:sp>
        <p:sp>
          <p:nvSpPr>
            <p:cNvPr id="17" name="TextBox 16"/>
            <p:cNvSpPr txBox="1"/>
            <p:nvPr userDrawn="1"/>
          </p:nvSpPr>
          <p:spPr>
            <a:xfrm rot="18900000">
              <a:off x="5519560" y="5545288"/>
              <a:ext cx="2358633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Professional</a:t>
              </a:r>
              <a:r>
                <a:rPr lang="en-GB" sz="1700" baseline="0" dirty="0">
                  <a:solidFill>
                    <a:schemeClr val="accent3">
                      <a:lumMod val="50000"/>
                    </a:schemeClr>
                  </a:solidFill>
                </a:rPr>
                <a:t> support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18900000">
              <a:off x="6081939" y="5620791"/>
              <a:ext cx="2172817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Enterprise and risk</a:t>
              </a: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18900000">
              <a:off x="6685758" y="5746624"/>
              <a:ext cx="1872388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Learned</a:t>
              </a:r>
              <a:r>
                <a:rPr lang="en-GB" sz="1700" baseline="0" dirty="0">
                  <a:solidFill>
                    <a:schemeClr val="accent3">
                      <a:lumMod val="50000"/>
                    </a:schemeClr>
                  </a:solidFill>
                </a:rPr>
                <a:t> society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900000">
              <a:off x="7313649" y="5973128"/>
              <a:ext cx="1424350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Opportunity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18900000">
              <a:off x="7746551" y="5587235"/>
              <a:ext cx="2214495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International profile</a:t>
              </a:r>
            </a:p>
          </p:txBody>
        </p:sp>
        <p:sp>
          <p:nvSpPr>
            <p:cNvPr id="22" name="TextBox 21"/>
            <p:cNvSpPr txBox="1"/>
            <p:nvPr userDrawn="1"/>
          </p:nvSpPr>
          <p:spPr>
            <a:xfrm rot="18900000">
              <a:off x="8480231" y="6031851"/>
              <a:ext cx="1094398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Journals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>
            <a:xfrm rot="18900000">
              <a:off x="8935279" y="5981517"/>
              <a:ext cx="1346202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Supporting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>
            <a:xfrm rot="18900000">
              <a:off x="-326052" y="5525517"/>
              <a:ext cx="1186437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Expertise</a:t>
              </a:r>
            </a:p>
          </p:txBody>
        </p:sp>
        <p:sp>
          <p:nvSpPr>
            <p:cNvPr id="25" name="TextBox 24"/>
            <p:cNvSpPr txBox="1"/>
            <p:nvPr userDrawn="1"/>
          </p:nvSpPr>
          <p:spPr>
            <a:xfrm rot="18900000">
              <a:off x="-209497" y="5852688"/>
              <a:ext cx="1516387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Sponsorship</a:t>
              </a:r>
            </a:p>
          </p:txBody>
        </p:sp>
        <p:sp>
          <p:nvSpPr>
            <p:cNvPr id="26" name="TextBox 25"/>
            <p:cNvSpPr txBox="1"/>
            <p:nvPr userDrawn="1"/>
          </p:nvSpPr>
          <p:spPr>
            <a:xfrm rot="18900000">
              <a:off x="181048" y="5634573"/>
              <a:ext cx="2228388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Thought leadership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7"/>
            <a:ext cx="8177212" cy="971549"/>
          </a:xfrm>
        </p:spPr>
        <p:txBody>
          <a:bodyPr anchor="t"/>
          <a:lstStyle>
            <a:lvl1pPr>
              <a:defRPr sz="27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1" y="2085975"/>
            <a:ext cx="759657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5F00F3-AF05-4DC6-ABCD-29C611FFD42F}" type="datetime4">
              <a:rPr lang="en-GB" smtClean="0"/>
              <a:t>22 September 2019</a:t>
            </a:fld>
            <a:endParaRPr lang="en-GB" dirty="0"/>
          </a:p>
        </p:txBody>
      </p:sp>
      <p:pic>
        <p:nvPicPr>
          <p:cNvPr id="2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95263"/>
            <a:ext cx="1920368" cy="7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1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9" y="1600207"/>
            <a:ext cx="7493579" cy="971549"/>
          </a:xfrm>
        </p:spPr>
        <p:txBody>
          <a:bodyPr anchor="t"/>
          <a:lstStyle>
            <a:lvl1pPr>
              <a:defRPr sz="2700" b="1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31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6680"/>
            <a:ext cx="1941452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 userDrawn="1"/>
        </p:nvSpPr>
        <p:spPr>
          <a:xfrm rot="18900000">
            <a:off x="871223" y="4552061"/>
            <a:ext cx="1012137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Progress</a:t>
            </a:r>
          </a:p>
        </p:txBody>
      </p:sp>
      <p:sp>
        <p:nvSpPr>
          <p:cNvPr id="33" name="TextBox 32"/>
          <p:cNvSpPr txBox="1"/>
          <p:nvPr userDrawn="1"/>
        </p:nvSpPr>
        <p:spPr>
          <a:xfrm rot="18900000">
            <a:off x="1237665" y="4514311"/>
            <a:ext cx="1241365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Community</a:t>
            </a:r>
          </a:p>
        </p:txBody>
      </p:sp>
      <p:sp>
        <p:nvSpPr>
          <p:cNvPr id="34" name="TextBox 33"/>
          <p:cNvSpPr txBox="1"/>
          <p:nvPr userDrawn="1"/>
        </p:nvSpPr>
        <p:spPr>
          <a:xfrm rot="18900000">
            <a:off x="1600085" y="4231182"/>
            <a:ext cx="2033249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Sessional Meetings</a:t>
            </a:r>
          </a:p>
        </p:txBody>
      </p:sp>
      <p:sp>
        <p:nvSpPr>
          <p:cNvPr id="35" name="TextBox 34"/>
          <p:cNvSpPr txBox="1"/>
          <p:nvPr userDrawn="1"/>
        </p:nvSpPr>
        <p:spPr>
          <a:xfrm rot="18900000">
            <a:off x="2283435" y="4514310"/>
            <a:ext cx="1111523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Education</a:t>
            </a:r>
          </a:p>
        </p:txBody>
      </p:sp>
      <p:sp>
        <p:nvSpPr>
          <p:cNvPr id="36" name="TextBox 35"/>
          <p:cNvSpPr txBox="1"/>
          <p:nvPr userDrawn="1"/>
        </p:nvSpPr>
        <p:spPr>
          <a:xfrm rot="18900000">
            <a:off x="2664282" y="4344434"/>
            <a:ext cx="1651029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Working parties</a:t>
            </a:r>
          </a:p>
        </p:txBody>
      </p:sp>
      <p:sp>
        <p:nvSpPr>
          <p:cNvPr id="37" name="TextBox 36"/>
          <p:cNvSpPr txBox="1"/>
          <p:nvPr userDrawn="1"/>
        </p:nvSpPr>
        <p:spPr>
          <a:xfrm rot="18900000">
            <a:off x="3217005" y="4457687"/>
            <a:ext cx="1354345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Volunteering</a:t>
            </a:r>
          </a:p>
        </p:txBody>
      </p:sp>
      <p:sp>
        <p:nvSpPr>
          <p:cNvPr id="38" name="TextBox 37"/>
          <p:cNvSpPr txBox="1"/>
          <p:nvPr userDrawn="1"/>
        </p:nvSpPr>
        <p:spPr>
          <a:xfrm rot="18900000">
            <a:off x="3780355" y="4526895"/>
            <a:ext cx="1073051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Research</a:t>
            </a:r>
          </a:p>
        </p:txBody>
      </p:sp>
      <p:sp>
        <p:nvSpPr>
          <p:cNvPr id="39" name="TextBox 38"/>
          <p:cNvSpPr txBox="1"/>
          <p:nvPr userDrawn="1"/>
        </p:nvSpPr>
        <p:spPr>
          <a:xfrm rot="18900000">
            <a:off x="4097835" y="4256349"/>
            <a:ext cx="1927451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Shaping</a:t>
            </a:r>
            <a:r>
              <a:rPr lang="en-GB" sz="1700" baseline="0" dirty="0">
                <a:solidFill>
                  <a:schemeClr val="bg1">
                    <a:lumMod val="75000"/>
                  </a:schemeClr>
                </a:solidFill>
              </a:rPr>
              <a:t> the future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 rot="18900000">
            <a:off x="4780380" y="4466226"/>
            <a:ext cx="1230145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Networking</a:t>
            </a:r>
          </a:p>
        </p:txBody>
      </p:sp>
      <p:sp>
        <p:nvSpPr>
          <p:cNvPr id="41" name="TextBox 40"/>
          <p:cNvSpPr txBox="1"/>
          <p:nvPr userDrawn="1"/>
        </p:nvSpPr>
        <p:spPr>
          <a:xfrm rot="18900000">
            <a:off x="5118063" y="4170510"/>
            <a:ext cx="2131033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Professional</a:t>
            </a:r>
            <a:r>
              <a:rPr lang="en-GB" sz="1700" baseline="0" dirty="0">
                <a:solidFill>
                  <a:schemeClr val="bg1">
                    <a:lumMod val="75000"/>
                  </a:schemeClr>
                </a:solidFill>
              </a:rPr>
              <a:t> support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 userDrawn="1"/>
        </p:nvSpPr>
        <p:spPr>
          <a:xfrm rot="18900000">
            <a:off x="5637182" y="4227137"/>
            <a:ext cx="1959511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Enterprise and risk</a:t>
            </a:r>
          </a:p>
        </p:txBody>
      </p:sp>
      <p:sp>
        <p:nvSpPr>
          <p:cNvPr id="43" name="TextBox 42"/>
          <p:cNvSpPr txBox="1"/>
          <p:nvPr userDrawn="1"/>
        </p:nvSpPr>
        <p:spPr>
          <a:xfrm rot="18900000">
            <a:off x="6194553" y="4321512"/>
            <a:ext cx="1682192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Learned</a:t>
            </a:r>
            <a:r>
              <a:rPr lang="en-GB" sz="1700" baseline="0" dirty="0">
                <a:solidFill>
                  <a:schemeClr val="bg1">
                    <a:lumMod val="75000"/>
                  </a:schemeClr>
                </a:solidFill>
              </a:rPr>
              <a:t> society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 userDrawn="1"/>
        </p:nvSpPr>
        <p:spPr>
          <a:xfrm rot="18900000">
            <a:off x="6774146" y="4491390"/>
            <a:ext cx="1268617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Opportunity</a:t>
            </a:r>
          </a:p>
        </p:txBody>
      </p:sp>
      <p:sp>
        <p:nvSpPr>
          <p:cNvPr id="45" name="TextBox 44"/>
          <p:cNvSpPr txBox="1"/>
          <p:nvPr userDrawn="1"/>
        </p:nvSpPr>
        <p:spPr>
          <a:xfrm rot="18900000">
            <a:off x="7173747" y="4201970"/>
            <a:ext cx="1997983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International profile</a:t>
            </a:r>
          </a:p>
        </p:txBody>
      </p:sp>
      <p:sp>
        <p:nvSpPr>
          <p:cNvPr id="46" name="TextBox 45"/>
          <p:cNvSpPr txBox="1"/>
          <p:nvPr userDrawn="1"/>
        </p:nvSpPr>
        <p:spPr>
          <a:xfrm rot="18900000">
            <a:off x="7850991" y="4535432"/>
            <a:ext cx="964046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Journals</a:t>
            </a:r>
          </a:p>
        </p:txBody>
      </p:sp>
      <p:sp>
        <p:nvSpPr>
          <p:cNvPr id="47" name="TextBox 46"/>
          <p:cNvSpPr txBox="1"/>
          <p:nvPr userDrawn="1"/>
        </p:nvSpPr>
        <p:spPr>
          <a:xfrm rot="18900000">
            <a:off x="8271035" y="4497682"/>
            <a:ext cx="1196481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Supporting</a:t>
            </a:r>
          </a:p>
        </p:txBody>
      </p:sp>
      <p:sp>
        <p:nvSpPr>
          <p:cNvPr id="48" name="TextBox 47"/>
          <p:cNvSpPr txBox="1"/>
          <p:nvPr userDrawn="1"/>
        </p:nvSpPr>
        <p:spPr>
          <a:xfrm rot="18900000">
            <a:off x="-277885" y="4155682"/>
            <a:ext cx="1049005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Expertise</a:t>
            </a:r>
          </a:p>
        </p:txBody>
      </p:sp>
      <p:sp>
        <p:nvSpPr>
          <p:cNvPr id="49" name="TextBox 48"/>
          <p:cNvSpPr txBox="1"/>
          <p:nvPr userDrawn="1"/>
        </p:nvSpPr>
        <p:spPr>
          <a:xfrm rot="18900000">
            <a:off x="-170296" y="4401060"/>
            <a:ext cx="1353576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Sponsorship</a:t>
            </a:r>
          </a:p>
        </p:txBody>
      </p:sp>
      <p:sp>
        <p:nvSpPr>
          <p:cNvPr id="50" name="TextBox 49"/>
          <p:cNvSpPr txBox="1"/>
          <p:nvPr userDrawn="1"/>
        </p:nvSpPr>
        <p:spPr>
          <a:xfrm rot="18900000">
            <a:off x="190207" y="4237474"/>
            <a:ext cx="2010807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Thought leadership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D01E0-A80B-4A36-8F23-0F767C621722}" type="datetime4">
              <a:rPr lang="en-GB" smtClean="0"/>
              <a:t>22 September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15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7"/>
            <a:ext cx="8291512" cy="971549"/>
          </a:xfrm>
        </p:spPr>
        <p:txBody>
          <a:bodyPr anchor="t"/>
          <a:lstStyle>
            <a:lvl1pPr>
              <a:defRPr sz="27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682AE9-0703-4138-8B5F-55D6283363EB}" type="datetime4">
              <a:rPr lang="en-GB" smtClean="0"/>
              <a:t>22 September 2019</a:t>
            </a:fld>
            <a:endParaRPr lang="en-GB" dirty="0"/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6680"/>
            <a:ext cx="1941452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2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9" y="1600207"/>
            <a:ext cx="6348412" cy="971549"/>
          </a:xfrm>
        </p:spPr>
        <p:txBody>
          <a:bodyPr anchor="t"/>
          <a:lstStyle>
            <a:lvl1pPr>
              <a:defRPr sz="27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1C37A9-30AB-4FBB-A870-2E06DFEEF1BE}" type="datetime4">
              <a:rPr lang="en-GB" smtClean="0"/>
              <a:t>22 September 2019</a:t>
            </a:fld>
            <a:endParaRPr lang="en-GB" dirty="0"/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6680"/>
            <a:ext cx="1941452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85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7"/>
            <a:ext cx="6519862" cy="971549"/>
          </a:xfrm>
        </p:spPr>
        <p:txBody>
          <a:bodyPr anchor="t"/>
          <a:lstStyle>
            <a:lvl1pPr>
              <a:defRPr sz="27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87158D-76A4-48C2-BA6A-42F65B4FF5B1}" type="datetime4">
              <a:rPr lang="en-GB" smtClean="0"/>
              <a:t>22 September 2019</a:t>
            </a:fld>
            <a:endParaRPr lang="en-GB" dirty="0"/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6680"/>
            <a:ext cx="1941452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4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7"/>
            <a:ext cx="7129463" cy="971549"/>
          </a:xfrm>
        </p:spPr>
        <p:txBody>
          <a:bodyPr anchor="t"/>
          <a:lstStyle>
            <a:lvl1pPr>
              <a:defRPr sz="27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50"/>
            <a:ext cx="1385017" cy="225056"/>
          </a:xfrm>
          <a:gradFill>
            <a:gsLst>
              <a:gs pos="0">
                <a:schemeClr val="bg2">
                  <a:alpha val="53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8F26C1-08E4-4536-8E99-E1605F74346C}" type="datetime4">
              <a:rPr lang="en-GB" smtClean="0"/>
              <a:t>22 September 2019</a:t>
            </a:fld>
            <a:endParaRPr lang="en-GB" dirty="0"/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6680"/>
            <a:ext cx="1941452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30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8C3844-4429-4E36-9F51-4F14D2A51744}" type="datetime4">
              <a:rPr lang="en-GB" smtClean="0"/>
              <a:t>22 September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92" y="303610"/>
            <a:ext cx="82915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92" y="1168003"/>
            <a:ext cx="8291512" cy="348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90" y="4807744"/>
            <a:ext cx="2016125" cy="24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0AD1CC47-6DC9-4469-BC8E-A82B49D92BB4}" type="datetime4">
              <a:rPr lang="en-GB" smtClean="0"/>
              <a:t>22 September 2019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7" y="4807744"/>
            <a:ext cx="5589583" cy="24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3F4548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5" y="4801797"/>
            <a:ext cx="647700" cy="25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68318" y="4747022"/>
            <a:ext cx="8207375" cy="0"/>
          </a:xfrm>
          <a:prstGeom prst="line">
            <a:avLst/>
          </a:prstGeom>
          <a:noFill/>
          <a:ln w="12700">
            <a:solidFill>
              <a:srgbClr val="D9AB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GB" dirty="0"/>
          </a:p>
        </p:txBody>
      </p:sp>
      <p:pic>
        <p:nvPicPr>
          <p:cNvPr id="60" name="Picture 2" descr="E:\Pants Work\Current Work\Actuaries 2011\Logos all\IFOA Logo\Lanscape - Standard\WMF logos\IFOA_logo_L_RGB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172341"/>
            <a:ext cx="1242138" cy="50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4"/>
          <p:cNvGrpSpPr/>
          <p:nvPr/>
        </p:nvGrpSpPr>
        <p:grpSpPr>
          <a:xfrm>
            <a:off x="-2353016" y="0"/>
            <a:ext cx="2263692" cy="5143500"/>
            <a:chOff x="-3137354" y="0"/>
            <a:chExt cx="3018256" cy="6858000"/>
          </a:xfrm>
        </p:grpSpPr>
        <p:sp>
          <p:nvSpPr>
            <p:cNvPr id="62" name="Rectangle 6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-2982573" y="99308"/>
              <a:ext cx="2839661" cy="3282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800" b="1" dirty="0">
                  <a:solidFill>
                    <a:schemeClr val="accent2"/>
                  </a:solidFill>
                </a:rPr>
                <a:t>Colour</a:t>
              </a:r>
              <a:r>
                <a:rPr lang="en-GB" sz="800" b="1" baseline="0" dirty="0">
                  <a:solidFill>
                    <a:schemeClr val="accent2"/>
                  </a:solidFill>
                </a:rPr>
                <a:t> palette for PowerPoint presentations</a:t>
              </a:r>
              <a:endParaRPr lang="en-US" sz="8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64" name="Group 58"/>
            <p:cNvGrpSpPr/>
            <p:nvPr userDrawn="1"/>
          </p:nvGrpSpPr>
          <p:grpSpPr>
            <a:xfrm>
              <a:off x="-2982571" y="476672"/>
              <a:ext cx="2863473" cy="328294"/>
              <a:chOff x="-2982571" y="476672"/>
              <a:chExt cx="2863473" cy="328294"/>
            </a:xfrm>
          </p:grpSpPr>
          <p:sp>
            <p:nvSpPr>
              <p:cNvPr id="10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TextBox 11"/>
              <p:cNvSpPr txBox="1"/>
              <p:nvPr userDrawn="1"/>
            </p:nvSpPr>
            <p:spPr>
              <a:xfrm>
                <a:off x="-2518224" y="476672"/>
                <a:ext cx="2399126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Dark blue</a:t>
                </a:r>
              </a:p>
              <a:p>
                <a:r>
                  <a:rPr lang="en-GB" sz="800" dirty="0"/>
                  <a:t>R17</a:t>
                </a:r>
                <a:r>
                  <a:rPr lang="en-GB" sz="800" baseline="0" dirty="0"/>
                  <a:t>  G52  B88</a:t>
                </a:r>
                <a:endParaRPr lang="en-US" sz="800" dirty="0"/>
              </a:p>
            </p:txBody>
          </p:sp>
        </p:grpSp>
        <p:grpSp>
          <p:nvGrpSpPr>
            <p:cNvPr id="65" name="Group 13"/>
            <p:cNvGrpSpPr/>
            <p:nvPr userDrawn="1"/>
          </p:nvGrpSpPr>
          <p:grpSpPr>
            <a:xfrm>
              <a:off x="-2982575" y="882170"/>
              <a:ext cx="2863476" cy="328294"/>
              <a:chOff x="-2928990" y="365095"/>
              <a:chExt cx="2643206" cy="328294"/>
            </a:xfrm>
          </p:grpSpPr>
          <p:sp>
            <p:nvSpPr>
              <p:cNvPr id="10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5"/>
              <p:cNvSpPr txBox="1"/>
              <p:nvPr userDrawn="1"/>
            </p:nvSpPr>
            <p:spPr>
              <a:xfrm>
                <a:off x="-2500362" y="365095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Gold</a:t>
                </a:r>
              </a:p>
              <a:p>
                <a:r>
                  <a:rPr lang="en-GB" sz="800" dirty="0"/>
                  <a:t>R217</a:t>
                </a:r>
                <a:r>
                  <a:rPr lang="en-GB" sz="800" baseline="0" dirty="0"/>
                  <a:t>  G171  B22</a:t>
                </a:r>
                <a:endParaRPr lang="en-US" sz="600" dirty="0"/>
              </a:p>
            </p:txBody>
          </p:sp>
        </p:grpSp>
        <p:grpSp>
          <p:nvGrpSpPr>
            <p:cNvPr id="66" name="Group 16"/>
            <p:cNvGrpSpPr/>
            <p:nvPr userDrawn="1"/>
          </p:nvGrpSpPr>
          <p:grpSpPr>
            <a:xfrm>
              <a:off x="-2982575" y="1277829"/>
              <a:ext cx="2863476" cy="328294"/>
              <a:chOff x="-2928990" y="63509"/>
              <a:chExt cx="2643206" cy="328294"/>
            </a:xfrm>
          </p:grpSpPr>
          <p:sp>
            <p:nvSpPr>
              <p:cNvPr id="10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TextBox 18"/>
              <p:cNvSpPr txBox="1"/>
              <p:nvPr userDrawn="1"/>
            </p:nvSpPr>
            <p:spPr>
              <a:xfrm>
                <a:off x="-2500362" y="63509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Mid blue</a:t>
                </a:r>
              </a:p>
              <a:p>
                <a:r>
                  <a:rPr lang="en-GB" sz="800" dirty="0"/>
                  <a:t>R64</a:t>
                </a:r>
                <a:r>
                  <a:rPr lang="en-GB" sz="800" baseline="0" dirty="0"/>
                  <a:t>  G150  B184</a:t>
                </a:r>
                <a:endParaRPr lang="en-US" sz="800" dirty="0"/>
              </a:p>
            </p:txBody>
          </p:sp>
        </p:grpSp>
        <p:sp>
          <p:nvSpPr>
            <p:cNvPr id="67" name="TextBox 66"/>
            <p:cNvSpPr txBox="1"/>
            <p:nvPr userDrawn="1"/>
          </p:nvSpPr>
          <p:spPr>
            <a:xfrm>
              <a:off x="-2982571" y="2122984"/>
              <a:ext cx="2399127" cy="1641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800" b="1" dirty="0">
                  <a:solidFill>
                    <a:schemeClr val="accent1"/>
                  </a:solidFill>
                </a:rPr>
                <a:t>Secondary colour palette</a:t>
              </a:r>
              <a:endParaRPr lang="en-US" sz="800" b="1" dirty="0">
                <a:solidFill>
                  <a:schemeClr val="accent1"/>
                </a:solidFill>
              </a:endParaRP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-2982571" y="260648"/>
              <a:ext cx="2399127" cy="1641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1814513" algn="l"/>
                </a:tabLst>
              </a:pPr>
              <a:r>
                <a:rPr lang="en-GB" sz="800" b="1" dirty="0">
                  <a:solidFill>
                    <a:schemeClr val="accent1"/>
                  </a:solidFill>
                </a:rPr>
                <a:t>Primary colour palette</a:t>
              </a:r>
              <a:endParaRPr lang="en-US" sz="8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69" name="Group 24"/>
            <p:cNvGrpSpPr/>
            <p:nvPr userDrawn="1"/>
          </p:nvGrpSpPr>
          <p:grpSpPr>
            <a:xfrm>
              <a:off x="-2982575" y="1688965"/>
              <a:ext cx="2863476" cy="328294"/>
              <a:chOff x="-2928990" y="63509"/>
              <a:chExt cx="2643206" cy="328294"/>
            </a:xfrm>
          </p:grpSpPr>
          <p:sp>
            <p:nvSpPr>
              <p:cNvPr id="100" name="Rectangle 9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TextBox 100"/>
              <p:cNvSpPr txBox="1"/>
              <p:nvPr userDrawn="1"/>
            </p:nvSpPr>
            <p:spPr>
              <a:xfrm>
                <a:off x="-2500362" y="63509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Light grey</a:t>
                </a:r>
              </a:p>
              <a:p>
                <a:r>
                  <a:rPr lang="en-GB" sz="800" dirty="0"/>
                  <a:t>R220</a:t>
                </a:r>
                <a:r>
                  <a:rPr lang="en-GB" sz="800" baseline="0" dirty="0"/>
                  <a:t>  G221  B217</a:t>
                </a:r>
                <a:endParaRPr lang="en-US" sz="800" dirty="0"/>
              </a:p>
            </p:txBody>
          </p:sp>
        </p:grpSp>
        <p:grpSp>
          <p:nvGrpSpPr>
            <p:cNvPr id="70" name="Group 27"/>
            <p:cNvGrpSpPr/>
            <p:nvPr userDrawn="1"/>
          </p:nvGrpSpPr>
          <p:grpSpPr>
            <a:xfrm>
              <a:off x="-2982575" y="2733370"/>
              <a:ext cx="2863476" cy="328294"/>
              <a:chOff x="-2928990" y="696778"/>
              <a:chExt cx="2643206" cy="328294"/>
            </a:xfrm>
          </p:grpSpPr>
          <p:sp>
            <p:nvSpPr>
              <p:cNvPr id="98" name="Rectangle 9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TextBox 98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Pea green</a:t>
                </a:r>
              </a:p>
              <a:p>
                <a:r>
                  <a:rPr lang="en-GB" sz="800" dirty="0"/>
                  <a:t>R121</a:t>
                </a:r>
                <a:r>
                  <a:rPr lang="en-GB" sz="800" baseline="0" dirty="0"/>
                  <a:t>  G163  B42</a:t>
                </a:r>
                <a:endParaRPr lang="en-US" sz="800" dirty="0"/>
              </a:p>
            </p:txBody>
          </p:sp>
        </p:grpSp>
        <p:grpSp>
          <p:nvGrpSpPr>
            <p:cNvPr id="71" name="Group 60"/>
            <p:cNvGrpSpPr/>
            <p:nvPr userDrawn="1"/>
          </p:nvGrpSpPr>
          <p:grpSpPr>
            <a:xfrm>
              <a:off x="-2982571" y="3144506"/>
              <a:ext cx="2863473" cy="328294"/>
              <a:chOff x="-2982571" y="3144506"/>
              <a:chExt cx="2863473" cy="328294"/>
            </a:xfrm>
          </p:grpSpPr>
          <p:sp>
            <p:nvSpPr>
              <p:cNvPr id="96" name="Rectangle 95"/>
              <p:cNvSpPr/>
              <p:nvPr userDrawn="1"/>
            </p:nvSpPr>
            <p:spPr>
              <a:xfrm>
                <a:off x="-2982571" y="314450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TextBox 96"/>
              <p:cNvSpPr txBox="1"/>
              <p:nvPr userDrawn="1"/>
            </p:nvSpPr>
            <p:spPr>
              <a:xfrm>
                <a:off x="-2518224" y="3144506"/>
                <a:ext cx="2399126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Forest green</a:t>
                </a:r>
              </a:p>
              <a:p>
                <a:r>
                  <a:rPr lang="en-GB" sz="800" dirty="0"/>
                  <a:t>R</a:t>
                </a:r>
                <a:r>
                  <a:rPr lang="en-GB" sz="800" baseline="0" dirty="0"/>
                  <a:t>0 G132  B82</a:t>
                </a:r>
                <a:endParaRPr lang="en-US" sz="800" dirty="0"/>
              </a:p>
            </p:txBody>
          </p:sp>
        </p:grpSp>
        <p:grpSp>
          <p:nvGrpSpPr>
            <p:cNvPr id="72" name="Group 33"/>
            <p:cNvGrpSpPr/>
            <p:nvPr userDrawn="1"/>
          </p:nvGrpSpPr>
          <p:grpSpPr>
            <a:xfrm>
              <a:off x="-2982575" y="3555642"/>
              <a:ext cx="2863476" cy="328294"/>
              <a:chOff x="-2928990" y="696778"/>
              <a:chExt cx="2643206" cy="328294"/>
            </a:xfrm>
          </p:grpSpPr>
          <p:sp>
            <p:nvSpPr>
              <p:cNvPr id="94" name="Rectangle 9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TextBox 94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Bottle green</a:t>
                </a:r>
              </a:p>
              <a:p>
                <a:r>
                  <a:rPr lang="en-GB" sz="800" dirty="0"/>
                  <a:t>R17</a:t>
                </a:r>
                <a:r>
                  <a:rPr lang="en-GB" sz="800" baseline="0" dirty="0"/>
                  <a:t>  G179  B162</a:t>
                </a:r>
                <a:endParaRPr lang="en-US" sz="800" dirty="0"/>
              </a:p>
            </p:txBody>
          </p:sp>
        </p:grpSp>
        <p:grpSp>
          <p:nvGrpSpPr>
            <p:cNvPr id="73" name="Group 36"/>
            <p:cNvGrpSpPr/>
            <p:nvPr userDrawn="1"/>
          </p:nvGrpSpPr>
          <p:grpSpPr>
            <a:xfrm>
              <a:off x="-2982575" y="3966778"/>
              <a:ext cx="2863476" cy="328294"/>
              <a:chOff x="-2928990" y="696778"/>
              <a:chExt cx="2643206" cy="328294"/>
            </a:xfrm>
          </p:grpSpPr>
          <p:sp>
            <p:nvSpPr>
              <p:cNvPr id="92" name="Rectangle 9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TextBox 92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Cyan</a:t>
                </a:r>
              </a:p>
              <a:p>
                <a:r>
                  <a:rPr lang="en-GB" sz="800" dirty="0"/>
                  <a:t>R0</a:t>
                </a:r>
                <a:r>
                  <a:rPr lang="en-GB" sz="800" baseline="0" dirty="0"/>
                  <a:t>  G156  B200</a:t>
                </a:r>
                <a:endParaRPr lang="en-US" sz="800" dirty="0"/>
              </a:p>
            </p:txBody>
          </p:sp>
        </p:grpSp>
        <p:grpSp>
          <p:nvGrpSpPr>
            <p:cNvPr id="74" name="Group 63"/>
            <p:cNvGrpSpPr/>
            <p:nvPr userDrawn="1"/>
          </p:nvGrpSpPr>
          <p:grpSpPr>
            <a:xfrm>
              <a:off x="-2982571" y="4377914"/>
              <a:ext cx="2863473" cy="328294"/>
              <a:chOff x="-2982571" y="4377914"/>
              <a:chExt cx="2863473" cy="328294"/>
            </a:xfrm>
          </p:grpSpPr>
          <p:sp>
            <p:nvSpPr>
              <p:cNvPr id="90" name="Rectangle 8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TextBox 90"/>
              <p:cNvSpPr txBox="1"/>
              <p:nvPr userDrawn="1"/>
            </p:nvSpPr>
            <p:spPr>
              <a:xfrm>
                <a:off x="-2518224" y="4377914"/>
                <a:ext cx="2399126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Light blue</a:t>
                </a:r>
              </a:p>
              <a:p>
                <a:r>
                  <a:rPr lang="en-GB" sz="800" dirty="0"/>
                  <a:t>R124</a:t>
                </a:r>
                <a:r>
                  <a:rPr lang="en-GB" sz="800" baseline="0" dirty="0"/>
                  <a:t>  G179  B225</a:t>
                </a:r>
                <a:endParaRPr lang="en-US" sz="800" dirty="0"/>
              </a:p>
            </p:txBody>
          </p:sp>
        </p:grpSp>
        <p:grpSp>
          <p:nvGrpSpPr>
            <p:cNvPr id="75" name="Group 43"/>
            <p:cNvGrpSpPr/>
            <p:nvPr userDrawn="1"/>
          </p:nvGrpSpPr>
          <p:grpSpPr>
            <a:xfrm>
              <a:off x="-2982575" y="4789050"/>
              <a:ext cx="2863476" cy="328294"/>
              <a:chOff x="-2928990" y="696778"/>
              <a:chExt cx="2643206" cy="328294"/>
            </a:xfrm>
          </p:grpSpPr>
          <p:sp>
            <p:nvSpPr>
              <p:cNvPr id="88" name="Rectangle 8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TextBox 88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Violet</a:t>
                </a:r>
              </a:p>
              <a:p>
                <a:r>
                  <a:rPr lang="en-GB" sz="800" dirty="0"/>
                  <a:t>R128</a:t>
                </a:r>
                <a:r>
                  <a:rPr lang="en-GB" sz="800" baseline="0" dirty="0"/>
                  <a:t>  G118  B207</a:t>
                </a:r>
                <a:endParaRPr lang="en-US" sz="800" dirty="0"/>
              </a:p>
            </p:txBody>
          </p:sp>
        </p:grpSp>
        <p:grpSp>
          <p:nvGrpSpPr>
            <p:cNvPr id="76" name="Group 46"/>
            <p:cNvGrpSpPr/>
            <p:nvPr userDrawn="1"/>
          </p:nvGrpSpPr>
          <p:grpSpPr>
            <a:xfrm>
              <a:off x="-2982575" y="5200186"/>
              <a:ext cx="2863476" cy="328294"/>
              <a:chOff x="-2928990" y="696778"/>
              <a:chExt cx="2643206" cy="328294"/>
            </a:xfrm>
          </p:grpSpPr>
          <p:sp>
            <p:nvSpPr>
              <p:cNvPr id="86" name="Rectangle 8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Purple</a:t>
                </a:r>
              </a:p>
              <a:p>
                <a:r>
                  <a:rPr lang="en-GB" sz="800" dirty="0"/>
                  <a:t>R143</a:t>
                </a:r>
                <a:r>
                  <a:rPr lang="en-GB" sz="800" baseline="0" dirty="0"/>
                  <a:t>  G70  B147</a:t>
                </a:r>
                <a:endParaRPr lang="en-US" sz="800" dirty="0"/>
              </a:p>
            </p:txBody>
          </p:sp>
        </p:grpSp>
        <p:grpSp>
          <p:nvGrpSpPr>
            <p:cNvPr id="77" name="Group 49"/>
            <p:cNvGrpSpPr/>
            <p:nvPr userDrawn="1"/>
          </p:nvGrpSpPr>
          <p:grpSpPr>
            <a:xfrm>
              <a:off x="-2982575" y="5611322"/>
              <a:ext cx="2863476" cy="328294"/>
              <a:chOff x="-2928990" y="696778"/>
              <a:chExt cx="2643206" cy="328294"/>
            </a:xfrm>
          </p:grpSpPr>
          <p:sp>
            <p:nvSpPr>
              <p:cNvPr id="84" name="Rectangle 8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Fuscia</a:t>
                </a:r>
              </a:p>
              <a:p>
                <a:r>
                  <a:rPr lang="en-GB" sz="800" dirty="0"/>
                  <a:t>R233</a:t>
                </a:r>
                <a:r>
                  <a:rPr lang="en-GB" sz="800" baseline="0" dirty="0"/>
                  <a:t>  G69  B140</a:t>
                </a:r>
                <a:endParaRPr lang="en-US" sz="800" dirty="0"/>
              </a:p>
            </p:txBody>
          </p:sp>
        </p:grpSp>
        <p:grpSp>
          <p:nvGrpSpPr>
            <p:cNvPr id="78" name="Group 52"/>
            <p:cNvGrpSpPr/>
            <p:nvPr userDrawn="1"/>
          </p:nvGrpSpPr>
          <p:grpSpPr>
            <a:xfrm>
              <a:off x="-2982575" y="6022458"/>
              <a:ext cx="2863476" cy="328294"/>
              <a:chOff x="-2928990" y="696778"/>
              <a:chExt cx="2643206" cy="328294"/>
            </a:xfrm>
          </p:grpSpPr>
          <p:sp>
            <p:nvSpPr>
              <p:cNvPr id="82" name="Rectangle 8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Red</a:t>
                </a:r>
              </a:p>
              <a:p>
                <a:r>
                  <a:rPr lang="en-GB" sz="800" dirty="0"/>
                  <a:t>R200</a:t>
                </a:r>
                <a:r>
                  <a:rPr lang="en-GB" sz="800" baseline="0" dirty="0"/>
                  <a:t>  G30  B69</a:t>
                </a:r>
                <a:endParaRPr lang="en-US" sz="800" dirty="0"/>
              </a:p>
            </p:txBody>
          </p:sp>
        </p:grpSp>
        <p:grpSp>
          <p:nvGrpSpPr>
            <p:cNvPr id="79" name="Group 55"/>
            <p:cNvGrpSpPr/>
            <p:nvPr userDrawn="1"/>
          </p:nvGrpSpPr>
          <p:grpSpPr>
            <a:xfrm>
              <a:off x="-2982575" y="6433591"/>
              <a:ext cx="2863476" cy="328294"/>
              <a:chOff x="-2928990" y="696778"/>
              <a:chExt cx="2643206" cy="328294"/>
            </a:xfrm>
          </p:grpSpPr>
          <p:sp>
            <p:nvSpPr>
              <p:cNvPr id="80" name="Rectangle 7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Orange</a:t>
                </a:r>
              </a:p>
              <a:p>
                <a:r>
                  <a:rPr lang="en-GB" sz="800" dirty="0"/>
                  <a:t>R238</a:t>
                </a:r>
                <a:r>
                  <a:rPr lang="en-GB" sz="800" baseline="0" dirty="0"/>
                  <a:t>  G116  29</a:t>
                </a:r>
                <a:endParaRPr lang="en-US" sz="800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2" r:id="rId3"/>
    <p:sldLayoutId id="2147483661" r:id="rId4"/>
    <p:sldLayoutId id="2147483664" r:id="rId5"/>
    <p:sldLayoutId id="2147483666" r:id="rId6"/>
    <p:sldLayoutId id="2147483668" r:id="rId7"/>
    <p:sldLayoutId id="2147483669" r:id="rId8"/>
    <p:sldLayoutId id="2147483650" r:id="rId9"/>
    <p:sldLayoutId id="2147483652" r:id="rId10"/>
    <p:sldLayoutId id="2147483653" r:id="rId11"/>
    <p:sldLayoutId id="2147483654" r:id="rId12"/>
    <p:sldLayoutId id="2147483655" r:id="rId13"/>
    <p:sldLayoutId id="2147483660" r:id="rId14"/>
    <p:sldLayoutId id="2147483672" r:id="rId15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9AB1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5pPr>
      <a:lvl6pPr marL="342918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6pPr>
      <a:lvl7pPr marL="685835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7pPr>
      <a:lvl8pPr marL="1028751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8pPr>
      <a:lvl9pPr marL="1371669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02417" indent="-20241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 sz="1800">
          <a:solidFill>
            <a:srgbClr val="3F4548"/>
          </a:solidFill>
          <a:latin typeface="+mn-lt"/>
          <a:ea typeface="+mn-ea"/>
          <a:cs typeface="+mn-cs"/>
        </a:defRPr>
      </a:lvl1pPr>
      <a:lvl2pPr marL="538190" indent="-201226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1500">
          <a:solidFill>
            <a:srgbClr val="3F4548"/>
          </a:solidFill>
          <a:latin typeface="+mn-lt"/>
          <a:cs typeface="+mn-cs"/>
        </a:defRPr>
      </a:lvl2pPr>
      <a:lvl3pPr marL="803713" indent="-130975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>
          <a:solidFill>
            <a:srgbClr val="3F4548"/>
          </a:solidFill>
          <a:latin typeface="+mn-lt"/>
          <a:cs typeface="+mn-cs"/>
        </a:defRPr>
      </a:lvl3pPr>
      <a:lvl4pPr marL="1075189" indent="-136930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1200">
          <a:solidFill>
            <a:srgbClr val="3F4548"/>
          </a:solidFill>
          <a:latin typeface="+mn-lt"/>
          <a:cs typeface="+mn-cs"/>
        </a:defRPr>
      </a:lvl4pPr>
      <a:lvl5pPr marL="1344283" indent="-13216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Font typeface="Arial" pitchFamily="34" charset="0"/>
        <a:buChar char="•"/>
        <a:defRPr sz="1100">
          <a:solidFill>
            <a:srgbClr val="3F4548"/>
          </a:solidFill>
          <a:latin typeface="+mn-lt"/>
          <a:cs typeface="+mn-cs"/>
        </a:defRPr>
      </a:lvl5pPr>
      <a:lvl6pPr marL="1687200" indent="-13216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100">
          <a:solidFill>
            <a:srgbClr val="0D2E64"/>
          </a:solidFill>
          <a:latin typeface="+mn-lt"/>
          <a:cs typeface="+mn-cs"/>
        </a:defRPr>
      </a:lvl6pPr>
      <a:lvl7pPr marL="2030117" indent="-13216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100">
          <a:solidFill>
            <a:srgbClr val="0D2E64"/>
          </a:solidFill>
          <a:latin typeface="+mn-lt"/>
          <a:cs typeface="+mn-cs"/>
        </a:defRPr>
      </a:lvl7pPr>
      <a:lvl8pPr marL="2373035" indent="-13216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100">
          <a:solidFill>
            <a:srgbClr val="0D2E64"/>
          </a:solidFill>
          <a:latin typeface="+mn-lt"/>
          <a:cs typeface="+mn-cs"/>
        </a:defRPr>
      </a:lvl8pPr>
      <a:lvl9pPr marL="2715952" indent="-13216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1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8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5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1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6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3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0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7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girtl@actuaries.org.u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actuaries.org.uk/about-us/governance-and-structure/other-boards-and-committees/practice-boards/general-insurance-board/gi-research-and-thought-leadership-committee-girtl" TargetMode="External"/><Relationship Id="rId4" Type="http://schemas.openxmlformats.org/officeDocument/2006/relationships/hyperlink" Target="http://www.surveymonkey.co.uk/r/GIRTL2019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veymonkey.co.uk/r/GIRTL2019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5" Type="http://schemas.openxmlformats.org/officeDocument/2006/relationships/hyperlink" Target="mailto:girtl@actuaries.org.uk" TargetMode="External"/><Relationship Id="rId4" Type="http://schemas.openxmlformats.org/officeDocument/2006/relationships/hyperlink" Target="https://www.actuaries.org.uk/about-us/governance-and-structure/other-boards-and-committees/practice-boards/general-insurance-board/gi-research-and-thought-leadership-committee-girt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Research Options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031210"/>
            <a:ext cx="6048916" cy="972592"/>
          </a:xfrm>
        </p:spPr>
        <p:txBody>
          <a:bodyPr/>
          <a:lstStyle/>
          <a:p>
            <a:r>
              <a:rPr lang="en-GB" dirty="0"/>
              <a:t>GI Research &amp; Thought Leadership sub-committee</a:t>
            </a:r>
          </a:p>
          <a:p>
            <a:r>
              <a:rPr lang="en-GB" dirty="0"/>
              <a:t>Chair: Jo Lo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22F9A1AF-DC87-4B91-B84E-D45C46FE1682}" type="datetime4">
              <a:rPr lang="en-GB" smtClean="0"/>
              <a:t>22 September 2019</a:t>
            </a:fld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7E0C-5CBF-46DD-B8D1-788C88BF7C13}" type="datetime4">
              <a:rPr lang="en-GB" smtClean="0"/>
              <a:t>22 September 2019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10</a:t>
            </a:fld>
            <a:endParaRPr lang="en-GB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49766449"/>
              </p:ext>
            </p:extLst>
          </p:nvPr>
        </p:nvGraphicFramePr>
        <p:xfrm>
          <a:off x="251520" y="411510"/>
          <a:ext cx="8568952" cy="443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Research Options: Insurance Risk Dependencies</a:t>
            </a:r>
          </a:p>
        </p:txBody>
      </p:sp>
    </p:spTree>
    <p:extLst>
      <p:ext uri="{BB962C8B-B14F-4D97-AF65-F5344CB8AC3E}">
        <p14:creationId xmlns:p14="http://schemas.microsoft.com/office/powerpoint/2010/main" val="28120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A155CD-1BEA-499C-AD9D-32BC5EBE2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60D6B8-903A-4560-953F-1FF6C6059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B3D9F1E-8025-44FB-930C-C2EA1F523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62ADA8A-4FFB-4EF1-BDB9-505D5C4D2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D5F8A03-A4DD-4986-88AA-1D08C323E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A622E4-F9AC-4444-81D5-EA275BC63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93259971"/>
              </p:ext>
            </p:extLst>
          </p:nvPr>
        </p:nvGraphicFramePr>
        <p:xfrm>
          <a:off x="99753" y="1131590"/>
          <a:ext cx="9044247" cy="357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3787" y="-92546"/>
            <a:ext cx="8740832" cy="1251288"/>
          </a:xfrm>
        </p:spPr>
        <p:txBody>
          <a:bodyPr anchor="t">
            <a:normAutofit/>
          </a:bodyPr>
          <a:lstStyle/>
          <a:p>
            <a:pPr algn="ctr"/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Potential Roadmap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4C3C-D13E-42C7-AC95-74BEAC86B48B}" type="datetime4">
              <a:rPr lang="en-GB" smtClean="0"/>
              <a:t>22 September 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Research Options: Insurance Risk Dependencies</a:t>
            </a:r>
          </a:p>
        </p:txBody>
      </p:sp>
    </p:spTree>
    <p:extLst>
      <p:ext uri="{BB962C8B-B14F-4D97-AF65-F5344CB8AC3E}">
        <p14:creationId xmlns:p14="http://schemas.microsoft.com/office/powerpoint/2010/main" val="2976712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Learning from Other Professions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92" y="2085975"/>
            <a:ext cx="7057028" cy="755805"/>
          </a:xfrm>
        </p:spPr>
        <p:txBody>
          <a:bodyPr/>
          <a:lstStyle/>
          <a:p>
            <a:pPr marL="0" lvl="1" indent="0">
              <a:spcBef>
                <a:spcPts val="0"/>
              </a:spcBef>
              <a:buNone/>
            </a:pPr>
            <a:r>
              <a:rPr lang="en-GB" sz="1800" dirty="0">
                <a:solidFill>
                  <a:schemeClr val="tx1"/>
                </a:solidFill>
                <a:ea typeface="+mn-ea"/>
              </a:rPr>
              <a:t>“By looking at only one place, you miss everything in all the other places! Look everywhere to see everything!” </a:t>
            </a:r>
            <a:r>
              <a:rPr lang="en-GB" sz="1800" dirty="0"/>
              <a:t>― Mehmet Murat </a:t>
            </a:r>
            <a:r>
              <a:rPr lang="en-GB" sz="1800" dirty="0" err="1"/>
              <a:t>Ildan</a:t>
            </a:r>
            <a:r>
              <a:rPr lang="en-GB" sz="1800" dirty="0"/>
              <a:t> </a:t>
            </a:r>
          </a:p>
          <a:p>
            <a:pPr marL="0" lvl="1" indent="0">
              <a:spcBef>
                <a:spcPts val="0"/>
              </a:spcBef>
              <a:buNone/>
            </a:pPr>
            <a:endParaRPr lang="en-GB" sz="20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0CD2FE-6798-416D-AFF6-97542D9DC8C2}" type="datetime4">
              <a:rPr lang="en-GB" smtClean="0"/>
              <a:t>22 September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163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7E0C-5CBF-46DD-B8D1-788C88BF7C13}" type="datetime4">
              <a:rPr lang="en-GB" smtClean="0"/>
              <a:t>22 September 2019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13</a:t>
            </a:fld>
            <a:endParaRPr lang="en-GB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251520" y="411510"/>
          <a:ext cx="8568952" cy="443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Research Options: Learning from other Professions</a:t>
            </a:r>
          </a:p>
        </p:txBody>
      </p:sp>
    </p:spTree>
    <p:extLst>
      <p:ext uri="{BB962C8B-B14F-4D97-AF65-F5344CB8AC3E}">
        <p14:creationId xmlns:p14="http://schemas.microsoft.com/office/powerpoint/2010/main" val="36820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A155CD-1BEA-499C-AD9D-32BC5EBE2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60D6B8-903A-4560-953F-1FF6C6059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B3D9F1E-8025-44FB-930C-C2EA1F523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62ADA8A-4FFB-4EF1-BDB9-505D5C4D2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D5F8A03-A4DD-4986-88AA-1D08C323E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A622E4-F9AC-4444-81D5-EA275BC63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3787" y="-92546"/>
            <a:ext cx="8740832" cy="1251288"/>
          </a:xfrm>
        </p:spPr>
        <p:txBody>
          <a:bodyPr anchor="t">
            <a:normAutofit/>
          </a:bodyPr>
          <a:lstStyle/>
          <a:p>
            <a:pPr algn="ctr"/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Potential Roadmap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4C3C-D13E-42C7-AC95-74BEAC86B48B}" type="datetime4">
              <a:rPr lang="en-GB" smtClean="0"/>
              <a:t>22 September 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Research Options: Super Trends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547919" y="756947"/>
            <a:ext cx="8048161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A reference source for GI practitioners looking to learn from and engage with other professions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49706086"/>
              </p:ext>
            </p:extLst>
          </p:nvPr>
        </p:nvGraphicFramePr>
        <p:xfrm>
          <a:off x="391438" y="1548694"/>
          <a:ext cx="3984651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4572000" y="1491630"/>
            <a:ext cx="4010678" cy="2592288"/>
            <a:chOff x="4572000" y="1347614"/>
            <a:chExt cx="4104456" cy="2736304"/>
          </a:xfrm>
        </p:grpSpPr>
        <p:sp>
          <p:nvSpPr>
            <p:cNvPr id="8" name="Rectangle 7"/>
            <p:cNvSpPr/>
            <p:nvPr/>
          </p:nvSpPr>
          <p:spPr>
            <a:xfrm>
              <a:off x="4572000" y="1347614"/>
              <a:ext cx="4104456" cy="2736304"/>
            </a:xfrm>
            <a:prstGeom prst="rect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>
              <a:stCxn id="8" idx="0"/>
              <a:endCxn id="8" idx="2"/>
            </p:cNvCxnSpPr>
            <p:nvPr/>
          </p:nvCxnSpPr>
          <p:spPr>
            <a:xfrm>
              <a:off x="6624228" y="1347614"/>
              <a:ext cx="0" cy="2736304"/>
            </a:xfrm>
            <a:prstGeom prst="line">
              <a:avLst/>
            </a:prstGeom>
            <a:ln>
              <a:prstDash val="dash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4694968" y="1413791"/>
              <a:ext cx="3887710" cy="523220"/>
              <a:chOff x="4694968" y="1413791"/>
              <a:chExt cx="3887710" cy="52322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666824C-BE5F-4540-942C-6E606B3EE0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4968" y="1466849"/>
                <a:ext cx="1866183" cy="470162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710470" y="1413791"/>
                <a:ext cx="18722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Business Planning and ORSA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719336" y="2372199"/>
            <a:ext cx="3840178" cy="552535"/>
            <a:chOff x="4719336" y="2372199"/>
            <a:chExt cx="3840178" cy="552535"/>
          </a:xfrm>
        </p:grpSpPr>
        <p:pic>
          <p:nvPicPr>
            <p:cNvPr id="16" name="Picture 15" descr="http://www.statmod.org/images/logo_sms_220x102.jpg">
              <a:extLst>
                <a:ext uri="{FF2B5EF4-FFF2-40B4-BE49-F238E27FC236}">
                  <a16:creationId xmlns:a16="http://schemas.microsoft.com/office/drawing/2014/main" id="{EFB89EDC-F5A5-4451-9F41-2D459BF660EB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336" y="2372199"/>
              <a:ext cx="1582513" cy="5525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6687306" y="2432745"/>
              <a:ext cx="1872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Capital modelling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13728" y="3211014"/>
            <a:ext cx="3968950" cy="738664"/>
            <a:chOff x="4613728" y="3211014"/>
            <a:chExt cx="3968950" cy="73866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13728" y="3295397"/>
              <a:ext cx="1920975" cy="57237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710470" y="3211014"/>
              <a:ext cx="18722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Communicating risks and providing assurance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547919" y="1122559"/>
            <a:ext cx="2952328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How it could look: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69882" y="1115886"/>
            <a:ext cx="2952328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Examples: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38097" y="4259844"/>
            <a:ext cx="2952328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Your ideas please!!</a:t>
            </a:r>
          </a:p>
        </p:txBody>
      </p:sp>
    </p:spTree>
    <p:extLst>
      <p:ext uri="{BB962C8B-B14F-4D97-AF65-F5344CB8AC3E}">
        <p14:creationId xmlns:p14="http://schemas.microsoft.com/office/powerpoint/2010/main" val="27454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Public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 exercise to collate and centralise data sources for use by Actuaries across GI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0CD2FE-6798-416D-AFF6-97542D9DC8C2}" type="datetime4">
              <a:rPr lang="en-GB" smtClean="0"/>
              <a:t>22 September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520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7E0C-5CBF-46DD-B8D1-788C88BF7C13}" type="datetime4">
              <a:rPr lang="en-GB" smtClean="0"/>
              <a:t>22 September 2019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16</a:t>
            </a:fld>
            <a:endParaRPr lang="en-GB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251520" y="411510"/>
          <a:ext cx="8568952" cy="443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Research Options: Public Data</a:t>
            </a:r>
          </a:p>
        </p:txBody>
      </p:sp>
    </p:spTree>
    <p:extLst>
      <p:ext uri="{BB962C8B-B14F-4D97-AF65-F5344CB8AC3E}">
        <p14:creationId xmlns:p14="http://schemas.microsoft.com/office/powerpoint/2010/main" val="250799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A155CD-1BEA-499C-AD9D-32BC5EBE2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60D6B8-903A-4560-953F-1FF6C6059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B3D9F1E-8025-44FB-930C-C2EA1F523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62ADA8A-4FFB-4EF1-BDB9-505D5C4D2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D5F8A03-A4DD-4986-88AA-1D08C323E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A622E4-F9AC-4444-81D5-EA275BC63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sz="quarter" idx="13"/>
          </p:nvPr>
        </p:nvGraphicFramePr>
        <p:xfrm>
          <a:off x="99753" y="1086734"/>
          <a:ext cx="9044247" cy="3422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ight Brace 5"/>
          <p:cNvSpPr/>
          <p:nvPr/>
        </p:nvSpPr>
        <p:spPr>
          <a:xfrm rot="16200000">
            <a:off x="4250975" y="-1345105"/>
            <a:ext cx="546457" cy="526611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" name="Right Brace 6"/>
          <p:cNvSpPr/>
          <p:nvPr/>
        </p:nvSpPr>
        <p:spPr>
          <a:xfrm rot="16200000">
            <a:off x="7848307" y="514870"/>
            <a:ext cx="546457" cy="154616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Right Brace 1"/>
          <p:cNvSpPr/>
          <p:nvPr/>
        </p:nvSpPr>
        <p:spPr>
          <a:xfrm rot="16200000">
            <a:off x="653643" y="514870"/>
            <a:ext cx="546457" cy="154616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3787" y="-92546"/>
            <a:ext cx="8740832" cy="1251288"/>
          </a:xfrm>
        </p:spPr>
        <p:txBody>
          <a:bodyPr anchor="t">
            <a:normAutofit/>
          </a:bodyPr>
          <a:lstStyle/>
          <a:p>
            <a:pPr algn="ctr"/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Potential Roadmap</a:t>
            </a:r>
          </a:p>
        </p:txBody>
      </p:sp>
      <p:sp>
        <p:nvSpPr>
          <p:cNvPr id="15" name="Curved Down Arrow 14"/>
          <p:cNvSpPr/>
          <p:nvPr/>
        </p:nvSpPr>
        <p:spPr>
          <a:xfrm rot="10800000">
            <a:off x="2457369" y="3607014"/>
            <a:ext cx="5373565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4C3C-D13E-42C7-AC95-74BEAC86B48B}" type="datetime4">
              <a:rPr lang="en-GB" smtClean="0"/>
              <a:t>22 September 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Research Options: Public Data</a:t>
            </a:r>
          </a:p>
        </p:txBody>
      </p:sp>
      <p:sp>
        <p:nvSpPr>
          <p:cNvPr id="18" name="Title 10"/>
          <p:cNvSpPr txBox="1">
            <a:spLocks/>
          </p:cNvSpPr>
          <p:nvPr/>
        </p:nvSpPr>
        <p:spPr bwMode="auto">
          <a:xfrm>
            <a:off x="308616" y="798150"/>
            <a:ext cx="8740832" cy="33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342918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685835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028751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37166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1000" kern="0" dirty="0">
                <a:solidFill>
                  <a:schemeClr val="tx1"/>
                </a:solidFill>
              </a:rPr>
              <a:t>    Stage 1 delivery		           	  Stage 2 Delivery			 Stage 3 Delivery</a:t>
            </a:r>
            <a:endParaRPr lang="en-GB" sz="1800" kern="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8800" y="4262147"/>
            <a:ext cx="1394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Next Product</a:t>
            </a:r>
          </a:p>
        </p:txBody>
      </p:sp>
    </p:spTree>
    <p:extLst>
      <p:ext uri="{BB962C8B-B14F-4D97-AF65-F5344CB8AC3E}">
        <p14:creationId xmlns:p14="http://schemas.microsoft.com/office/powerpoint/2010/main" val="21882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Commissioning Research – Open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Claims Inflation</a:t>
            </a:r>
          </a:p>
          <a:p>
            <a:pPr lvl="1"/>
            <a:r>
              <a:rPr lang="en-GB" dirty="0"/>
              <a:t>Sensitivity &amp; stress testing; drivers &amp; leading indicators</a:t>
            </a:r>
          </a:p>
          <a:p>
            <a:r>
              <a:rPr lang="en-GB" dirty="0"/>
              <a:t>Super Trends</a:t>
            </a:r>
          </a:p>
          <a:p>
            <a:pPr lvl="1"/>
            <a:r>
              <a:rPr lang="en-GB" dirty="0"/>
              <a:t>Collaboration; distil research outputs for GI; futurist</a:t>
            </a:r>
          </a:p>
          <a:p>
            <a:r>
              <a:rPr lang="en-GB" dirty="0"/>
              <a:t>Insurance Risk Dependencies</a:t>
            </a:r>
          </a:p>
          <a:p>
            <a:pPr lvl="1"/>
            <a:r>
              <a:rPr lang="en-GB" dirty="0"/>
              <a:t>Parameters; market survey</a:t>
            </a:r>
          </a:p>
          <a:p>
            <a:r>
              <a:rPr lang="en-GB" dirty="0"/>
              <a:t>Learning from Others</a:t>
            </a:r>
          </a:p>
          <a:p>
            <a:pPr lvl="1"/>
            <a:r>
              <a:rPr lang="en-GB" dirty="0"/>
              <a:t>Engineers; sales / weather forecasters; diagnostics; model testing</a:t>
            </a:r>
          </a:p>
          <a:p>
            <a:r>
              <a:rPr lang="en-GB" dirty="0"/>
              <a:t>Public Data</a:t>
            </a:r>
          </a:p>
          <a:p>
            <a:pPr lvl="1"/>
            <a:r>
              <a:rPr lang="en-GB" dirty="0"/>
              <a:t>Data source commentary; data hosting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Have we the right questions?</a:t>
            </a:r>
          </a:p>
          <a:p>
            <a:r>
              <a:rPr lang="en-GB" dirty="0"/>
              <a:t>How will the research benefit whom?</a:t>
            </a:r>
          </a:p>
          <a:p>
            <a:r>
              <a:rPr lang="en-GB" dirty="0"/>
              <a:t>How do these questions sit in the wider research community?</a:t>
            </a:r>
          </a:p>
          <a:p>
            <a:r>
              <a:rPr lang="en-GB" dirty="0"/>
              <a:t>How should we go about answering them?</a:t>
            </a:r>
          </a:p>
          <a:p>
            <a:r>
              <a:rPr lang="en-GB" dirty="0"/>
              <a:t>How would you help?</a:t>
            </a:r>
          </a:p>
          <a:p>
            <a:endParaRPr lang="en-GB" sz="800" dirty="0"/>
          </a:p>
          <a:p>
            <a:r>
              <a:rPr lang="en-GB" dirty="0"/>
              <a:t>Get in touch:  </a:t>
            </a:r>
            <a:r>
              <a:rPr lang="en-GB" dirty="0">
                <a:hlinkClick r:id="rId3"/>
              </a:rPr>
              <a:t>girtl@actuaries.org.uk</a:t>
            </a:r>
            <a:r>
              <a:rPr lang="en-GB" dirty="0"/>
              <a:t> </a:t>
            </a:r>
          </a:p>
          <a:p>
            <a:r>
              <a:rPr lang="en-GB" dirty="0"/>
              <a:t>Register your interest:  </a:t>
            </a:r>
            <a:r>
              <a:rPr lang="en-GB" dirty="0">
                <a:hlinkClick r:id="rId4"/>
              </a:rPr>
              <a:t>link to poll</a:t>
            </a:r>
            <a:endParaRPr lang="en-GB" dirty="0"/>
          </a:p>
          <a:p>
            <a:r>
              <a:rPr lang="en-GB" dirty="0"/>
              <a:t>General Information:  </a:t>
            </a:r>
            <a:r>
              <a:rPr lang="en-GB" dirty="0">
                <a:hlinkClick r:id="rId5"/>
              </a:rPr>
              <a:t>GIRTL website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B6D0-AB09-4B3E-9118-B4659F37B303}" type="datetime4">
              <a:rPr lang="en-GB" smtClean="0"/>
              <a:pPr/>
              <a:t>22 September 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1C19-A04E-4390-A400-023E4FCB19F2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714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Engagement is Crucial!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Please continue to keep in touch</a:t>
            </a:r>
          </a:p>
          <a:p>
            <a:pPr lvl="1"/>
            <a:r>
              <a:rPr lang="en-GB" dirty="0"/>
              <a:t>Ideas; recommendations</a:t>
            </a:r>
          </a:p>
          <a:p>
            <a:pPr lvl="1"/>
            <a:r>
              <a:rPr lang="en-GB" dirty="0"/>
              <a:t>Offers of help</a:t>
            </a:r>
          </a:p>
          <a:p>
            <a:pPr lvl="1"/>
            <a:r>
              <a:rPr lang="en-GB" dirty="0"/>
              <a:t>Fill in interest </a:t>
            </a:r>
            <a:r>
              <a:rPr lang="en-GB" dirty="0">
                <a:hlinkClick r:id="rId3"/>
              </a:rPr>
              <a:t>poll</a:t>
            </a:r>
            <a:endParaRPr lang="en-GB" dirty="0"/>
          </a:p>
          <a:p>
            <a:r>
              <a:rPr lang="en-GB" dirty="0"/>
              <a:t>Next Steps</a:t>
            </a:r>
          </a:p>
          <a:p>
            <a:pPr lvl="1"/>
            <a:r>
              <a:rPr lang="en-GB" dirty="0"/>
              <a:t>Prioritisation</a:t>
            </a:r>
          </a:p>
          <a:p>
            <a:pPr lvl="1"/>
            <a:r>
              <a:rPr lang="en-GB" dirty="0"/>
              <a:t>Potential further consultations / forums</a:t>
            </a:r>
          </a:p>
          <a:p>
            <a:pPr lvl="1"/>
            <a:r>
              <a:rPr lang="en-GB" dirty="0"/>
              <a:t>Establishment of appropriate groups</a:t>
            </a:r>
          </a:p>
          <a:p>
            <a:r>
              <a:rPr lang="en-GB" dirty="0"/>
              <a:t>Tell others!</a:t>
            </a:r>
          </a:p>
          <a:p>
            <a:pPr lvl="1"/>
            <a:r>
              <a:rPr lang="en-GB" dirty="0">
                <a:hlinkClick r:id="rId4"/>
              </a:rPr>
              <a:t>GIRTL page</a:t>
            </a:r>
            <a:r>
              <a:rPr lang="en-GB" dirty="0"/>
              <a:t> on </a:t>
            </a:r>
            <a:r>
              <a:rPr lang="en-GB" dirty="0" err="1"/>
              <a:t>IFoA</a:t>
            </a:r>
            <a:r>
              <a:rPr lang="en-GB" dirty="0"/>
              <a:t> website for slides and polling of interest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Who we are (</a:t>
            </a:r>
            <a:r>
              <a:rPr lang="en-GB" dirty="0">
                <a:hlinkClick r:id="rId5"/>
              </a:rPr>
              <a:t>girtl@actuaries.org.uk</a:t>
            </a:r>
            <a:r>
              <a:rPr lang="en-GB" dirty="0"/>
              <a:t>) </a:t>
            </a:r>
          </a:p>
          <a:p>
            <a:pPr lvl="1"/>
            <a:r>
              <a:rPr lang="en-GB" dirty="0"/>
              <a:t>Adhiraj Maitra (deputy chair)</a:t>
            </a:r>
          </a:p>
          <a:p>
            <a:pPr lvl="1"/>
            <a:r>
              <a:rPr lang="en-GB" dirty="0"/>
              <a:t>Cherry Chan</a:t>
            </a:r>
          </a:p>
          <a:p>
            <a:pPr lvl="1"/>
            <a:r>
              <a:rPr lang="en-GB" dirty="0"/>
              <a:t>Christian Bird</a:t>
            </a:r>
          </a:p>
          <a:p>
            <a:pPr lvl="1"/>
            <a:r>
              <a:rPr lang="en-GB" dirty="0"/>
              <a:t>Chris Smerald</a:t>
            </a:r>
          </a:p>
          <a:p>
            <a:pPr lvl="1"/>
            <a:r>
              <a:rPr lang="en-GB" dirty="0"/>
              <a:t>Dimitris Papachristou</a:t>
            </a:r>
          </a:p>
          <a:p>
            <a:pPr lvl="1"/>
            <a:r>
              <a:rPr lang="en-GB" dirty="0"/>
              <a:t>Jo Lo (chair)</a:t>
            </a:r>
          </a:p>
          <a:p>
            <a:pPr lvl="1"/>
            <a:r>
              <a:rPr lang="en-GB" dirty="0"/>
              <a:t>Laura Hobern</a:t>
            </a:r>
          </a:p>
          <a:p>
            <a:pPr lvl="1"/>
            <a:r>
              <a:rPr lang="en-GB" dirty="0"/>
              <a:t>Martin White</a:t>
            </a:r>
          </a:p>
          <a:p>
            <a:pPr lvl="1"/>
            <a:r>
              <a:rPr lang="en-GB" dirty="0"/>
              <a:t>Tom Day</a:t>
            </a:r>
          </a:p>
          <a:p>
            <a:pPr lvl="1"/>
            <a:r>
              <a:rPr lang="en-GB" dirty="0"/>
              <a:t>Yuming Mei</a:t>
            </a:r>
          </a:p>
          <a:p>
            <a:pPr lvl="1"/>
            <a:r>
              <a:rPr lang="en-GB" dirty="0"/>
              <a:t>Zvi Ebert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C5AC-5DB9-45BC-A14B-0B02751DDAD9}" type="datetime4">
              <a:rPr lang="en-GB" smtClean="0"/>
              <a:t>22 September 2019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1C19-A04E-4390-A400-023E4FCB19F2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64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Claims Inflation</a:t>
            </a:r>
          </a:p>
          <a:p>
            <a:r>
              <a:rPr lang="en-GB" dirty="0"/>
              <a:t>Super Trends</a:t>
            </a:r>
          </a:p>
          <a:p>
            <a:r>
              <a:rPr lang="en-GB" dirty="0"/>
              <a:t>Insurance Risk Dependencies </a:t>
            </a:r>
          </a:p>
          <a:p>
            <a:r>
              <a:rPr lang="en-GB" dirty="0"/>
              <a:t>Learning From Others</a:t>
            </a:r>
          </a:p>
          <a:p>
            <a:r>
              <a:rPr lang="en-GB" dirty="0"/>
              <a:t>Public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4808538"/>
            <a:ext cx="2195513" cy="247650"/>
          </a:xfrm>
        </p:spPr>
        <p:txBody>
          <a:bodyPr/>
          <a:lstStyle/>
          <a:p>
            <a:fld id="{63504AB3-9A5C-4A18-9374-81AC05A4B7C7}" type="datetime4">
              <a:rPr lang="en-GB" smtClean="0"/>
              <a:t>22 September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814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Claims Inflation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92" y="2085975"/>
            <a:ext cx="7057028" cy="755805"/>
          </a:xfrm>
        </p:spPr>
        <p:txBody>
          <a:bodyPr/>
          <a:lstStyle/>
          <a:p>
            <a:r>
              <a:rPr lang="en-GB" dirty="0"/>
              <a:t>Rare opportunity to address an issue faced by actuaries in all fields and across industries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0CD2FE-6798-416D-AFF6-97542D9DC8C2}" type="datetime4">
              <a:rPr lang="en-GB" smtClean="0"/>
              <a:t>22 September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884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7E0C-5CBF-46DD-B8D1-788C88BF7C13}" type="datetime4">
              <a:rPr lang="en-GB" smtClean="0"/>
              <a:t>22 September 2019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49204154"/>
              </p:ext>
            </p:extLst>
          </p:nvPr>
        </p:nvGraphicFramePr>
        <p:xfrm>
          <a:off x="251520" y="411510"/>
          <a:ext cx="8568952" cy="443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Research Options: Claims Inflation</a:t>
            </a:r>
          </a:p>
        </p:txBody>
      </p:sp>
    </p:spTree>
    <p:extLst>
      <p:ext uri="{BB962C8B-B14F-4D97-AF65-F5344CB8AC3E}">
        <p14:creationId xmlns:p14="http://schemas.microsoft.com/office/powerpoint/2010/main" val="413864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A155CD-1BEA-499C-AD9D-32BC5EBE2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60D6B8-903A-4560-953F-1FF6C6059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B3D9F1E-8025-44FB-930C-C2EA1F523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62ADA8A-4FFB-4EF1-BDB9-505D5C4D2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D5F8A03-A4DD-4986-88AA-1D08C323E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A622E4-F9AC-4444-81D5-EA275BC63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80519923"/>
              </p:ext>
            </p:extLst>
          </p:nvPr>
        </p:nvGraphicFramePr>
        <p:xfrm>
          <a:off x="99753" y="1086734"/>
          <a:ext cx="9044247" cy="3422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3787" y="-92546"/>
            <a:ext cx="8740832" cy="1251288"/>
          </a:xfrm>
        </p:spPr>
        <p:txBody>
          <a:bodyPr anchor="t">
            <a:normAutofit/>
          </a:bodyPr>
          <a:lstStyle/>
          <a:p>
            <a:pPr algn="ctr"/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Potential Roadmap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4C3C-D13E-42C7-AC95-74BEAC86B48B}" type="datetime4">
              <a:rPr lang="en-GB" smtClean="0"/>
              <a:t>22 September 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Research Options: Claims Inflation</a:t>
            </a:r>
          </a:p>
        </p:txBody>
      </p:sp>
    </p:spTree>
    <p:extLst>
      <p:ext uri="{BB962C8B-B14F-4D97-AF65-F5344CB8AC3E}">
        <p14:creationId xmlns:p14="http://schemas.microsoft.com/office/powerpoint/2010/main" val="1847927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Super Trends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92" y="2085975"/>
            <a:ext cx="7057028" cy="755805"/>
          </a:xfrm>
        </p:spPr>
        <p:txBody>
          <a:bodyPr/>
          <a:lstStyle/>
          <a:p>
            <a:pPr marL="0" lvl="1" indent="0">
              <a:spcBef>
                <a:spcPts val="0"/>
              </a:spcBef>
              <a:buNone/>
            </a:pPr>
            <a:r>
              <a:rPr lang="en-GB" sz="2000" dirty="0">
                <a:solidFill>
                  <a:schemeClr val="tx1"/>
                </a:solidFill>
                <a:ea typeface="+mn-ea"/>
              </a:rPr>
              <a:t>Find the implications that super trends may have on actuarial assumptions, risk taking and product development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0CD2FE-6798-416D-AFF6-97542D9DC8C2}" type="datetime4">
              <a:rPr lang="en-GB" smtClean="0"/>
              <a:t>22 September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396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7E0C-5CBF-46DD-B8D1-788C88BF7C13}" type="datetime4">
              <a:rPr lang="en-GB" smtClean="0"/>
              <a:t>22 September 2019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251520" y="411510"/>
          <a:ext cx="8568952" cy="443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Research Options: Super Trends</a:t>
            </a:r>
          </a:p>
        </p:txBody>
      </p:sp>
    </p:spTree>
    <p:extLst>
      <p:ext uri="{BB962C8B-B14F-4D97-AF65-F5344CB8AC3E}">
        <p14:creationId xmlns:p14="http://schemas.microsoft.com/office/powerpoint/2010/main" val="120154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A155CD-1BEA-499C-AD9D-32BC5EBE2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60D6B8-903A-4560-953F-1FF6C6059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B3D9F1E-8025-44FB-930C-C2EA1F523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62ADA8A-4FFB-4EF1-BDB9-505D5C4D2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D5F8A03-A4DD-4986-88AA-1D08C323E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A622E4-F9AC-4444-81D5-EA275BC63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sz="quarter" idx="13"/>
          </p:nvPr>
        </p:nvGraphicFramePr>
        <p:xfrm>
          <a:off x="2051720" y="1086734"/>
          <a:ext cx="7092280" cy="3422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3787" y="-92546"/>
            <a:ext cx="8740832" cy="1251288"/>
          </a:xfrm>
        </p:spPr>
        <p:txBody>
          <a:bodyPr anchor="t">
            <a:normAutofit/>
          </a:bodyPr>
          <a:lstStyle/>
          <a:p>
            <a:pPr algn="ctr"/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Potential Roadmap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4C3C-D13E-42C7-AC95-74BEAC86B48B}" type="datetime4">
              <a:rPr lang="en-GB" smtClean="0"/>
              <a:t>22 September 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Research Options: Super Trends</a:t>
            </a:r>
          </a:p>
        </p:txBody>
      </p:sp>
      <p:sp>
        <p:nvSpPr>
          <p:cNvPr id="2" name="Oval 1"/>
          <p:cNvSpPr/>
          <p:nvPr/>
        </p:nvSpPr>
        <p:spPr>
          <a:xfrm>
            <a:off x="323527" y="1537976"/>
            <a:ext cx="2016225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dirty="0">
                <a:solidFill>
                  <a:schemeClr val="tx1"/>
                </a:solidFill>
              </a:rPr>
              <a:t>Produce a “one-stop shop” for research on super-trends for GI practitioners</a:t>
            </a:r>
          </a:p>
        </p:txBody>
      </p:sp>
    </p:spTree>
    <p:extLst>
      <p:ext uri="{BB962C8B-B14F-4D97-AF65-F5344CB8AC3E}">
        <p14:creationId xmlns:p14="http://schemas.microsoft.com/office/powerpoint/2010/main" val="2602720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Insurance Risk Dependencies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92" y="2085975"/>
            <a:ext cx="7057028" cy="755805"/>
          </a:xfrm>
        </p:spPr>
        <p:txBody>
          <a:bodyPr/>
          <a:lstStyle/>
          <a:p>
            <a:r>
              <a:rPr lang="en-GB" dirty="0"/>
              <a:t>Undertake market wide data collection to produce a dataset suitable for modelling dependencies for capital models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0CD2FE-6798-416D-AFF6-97542D9DC8C2}" type="datetime4">
              <a:rPr lang="en-GB" smtClean="0"/>
              <a:t>22 September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355922"/>
      </p:ext>
    </p:extLst>
  </p:cSld>
  <p:clrMapOvr>
    <a:masterClrMapping/>
  </p:clrMapOvr>
</p:sld>
</file>

<file path=ppt/theme/theme1.xml><?xml version="1.0" encoding="utf-8"?>
<a:theme xmlns:a="http://schemas.openxmlformats.org/drawingml/2006/main" name="IFOA PowerPoint template 16.9">
  <a:themeElements>
    <a:clrScheme name="Custom 3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D9AB16"/>
      </a:accent1>
      <a:accent2>
        <a:srgbClr val="113458"/>
      </a:accent2>
      <a:accent3>
        <a:srgbClr val="7CB3E1"/>
      </a:accent3>
      <a:accent4>
        <a:srgbClr val="4096B8"/>
      </a:accent4>
      <a:accent5>
        <a:srgbClr val="11B3A2"/>
      </a:accent5>
      <a:accent6>
        <a:srgbClr val="008452"/>
      </a:accent6>
      <a:hlink>
        <a:srgbClr val="D9AB16"/>
      </a:hlink>
      <a:folHlink>
        <a:srgbClr val="D9AB16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FOA PowerPoint 16.9.potx" id="{57431F25-0E3D-4E56-8B00-A405E6DD11F0}" vid="{97C7A00C-46BF-4582-B91A-E7C534285BB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bc71a784-9809-481f-b1be-3f797c68e1c6" origin="userSelected">
  <element uid="id_classification_nonbusiness" value=""/>
</sisl>
</file>

<file path=customXml/itemProps1.xml><?xml version="1.0" encoding="utf-8"?>
<ds:datastoreItem xmlns:ds="http://schemas.openxmlformats.org/officeDocument/2006/customXml" ds:itemID="{2D17F8FB-3522-430C-A2EB-284DA1E284C9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IFOA PowerPoint template 16.9</Template>
  <TotalTime>1358</TotalTime>
  <Words>1664</Words>
  <Application>Microsoft Office PowerPoint</Application>
  <PresentationFormat>On-screen Show (16:9)</PresentationFormat>
  <Paragraphs>278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IFOA PowerPoint template 16.9</vt:lpstr>
      <vt:lpstr>Research Options</vt:lpstr>
      <vt:lpstr>Contents</vt:lpstr>
      <vt:lpstr>Claims Inflation</vt:lpstr>
      <vt:lpstr>PowerPoint Presentation</vt:lpstr>
      <vt:lpstr> Potential Roadmap</vt:lpstr>
      <vt:lpstr>Super Trends</vt:lpstr>
      <vt:lpstr>PowerPoint Presentation</vt:lpstr>
      <vt:lpstr> Potential Roadmap</vt:lpstr>
      <vt:lpstr>Insurance Risk Dependencies</vt:lpstr>
      <vt:lpstr>PowerPoint Presentation</vt:lpstr>
      <vt:lpstr> Potential Roadmap</vt:lpstr>
      <vt:lpstr>Learning from Other Professions</vt:lpstr>
      <vt:lpstr>PowerPoint Presentation</vt:lpstr>
      <vt:lpstr> Potential Roadmap</vt:lpstr>
      <vt:lpstr>Public Data</vt:lpstr>
      <vt:lpstr>PowerPoint Presentation</vt:lpstr>
      <vt:lpstr> Potential Roadmap</vt:lpstr>
      <vt:lpstr>Commissioning Research – Open Discussion</vt:lpstr>
      <vt:lpstr>Your Engagement is Crucial!</vt:lpstr>
    </vt:vector>
  </TitlesOfParts>
  <Company>IFoA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Windows User</dc:creator>
  <cp:lastModifiedBy>Joseph Lo</cp:lastModifiedBy>
  <cp:revision>73</cp:revision>
  <dcterms:created xsi:type="dcterms:W3CDTF">2016-07-04T15:53:51Z</dcterms:created>
  <dcterms:modified xsi:type="dcterms:W3CDTF">2019-09-22T17:50:10Z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0d307658-f320-4719-b984-b2633a24463e</vt:lpwstr>
  </property>
  <property fmtid="{D5CDD505-2E9C-101B-9397-08002B2CF9AE}" pid="3" name="bjSaver">
    <vt:lpwstr>hsFKPdPX2WAxiUDOpaay2KXRE7IApHYn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policy="bc71a784-9809-481f-b1be-3f797c68e1c6" origin="userSelected" xmlns="http://www.boldonj</vt:lpwstr>
  </property>
  <property fmtid="{D5CDD505-2E9C-101B-9397-08002B2CF9AE}" pid="5" name="bjDocumentLabelXML-0">
    <vt:lpwstr>ames.com/2008/01/sie/internal/label"&gt;&lt;element uid="id_classification_nonbusiness" value="" /&gt;&lt;/sisl&gt;</vt:lpwstr>
  </property>
  <property fmtid="{D5CDD505-2E9C-101B-9397-08002B2CF9AE}" pid="6" name="bjDocumentSecurityLabel">
    <vt:lpwstr>Public/Own Use</vt:lpwstr>
  </property>
  <property fmtid="{D5CDD505-2E9C-101B-9397-08002B2CF9AE}" pid="7" name="Aspen_Classification_Name">
    <vt:lpwstr>Public/Own Use</vt:lpwstr>
  </property>
  <property fmtid="{D5CDD505-2E9C-101B-9397-08002B2CF9AE}" pid="8" name="Aspen_Classification_ID">
    <vt:lpwstr>617370656e7075626f776e</vt:lpwstr>
  </property>
</Properties>
</file>