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05" r:id="rId3"/>
    <p:sldId id="308" r:id="rId4"/>
    <p:sldId id="307" r:id="rId5"/>
    <p:sldId id="309" r:id="rId6"/>
    <p:sldId id="325" r:id="rId7"/>
    <p:sldId id="312" r:id="rId8"/>
    <p:sldId id="324" r:id="rId9"/>
    <p:sldId id="314" r:id="rId10"/>
    <p:sldId id="315" r:id="rId11"/>
    <p:sldId id="316" r:id="rId12"/>
    <p:sldId id="326" r:id="rId13"/>
    <p:sldId id="320" r:id="rId14"/>
    <p:sldId id="317" r:id="rId15"/>
    <p:sldId id="321" r:id="rId16"/>
    <p:sldId id="318" r:id="rId17"/>
    <p:sldId id="319" r:id="rId18"/>
    <p:sldId id="322" r:id="rId19"/>
    <p:sldId id="323" r:id="rId20"/>
    <p:sldId id="303" r:id="rId21"/>
    <p:sldId id="301" r:id="rId22"/>
    <p:sldId id="330" r:id="rId23"/>
    <p:sldId id="328" r:id="rId24"/>
    <p:sldId id="282" r:id="rId25"/>
    <p:sldId id="329" r:id="rId26"/>
    <p:sldId id="327" r:id="rId27"/>
    <p:sldId id="283" r:id="rId28"/>
    <p:sldId id="286" r:id="rId29"/>
    <p:sldId id="287" r:id="rId30"/>
    <p:sldId id="270" r:id="rId31"/>
  </p:sldIdLst>
  <p:sldSz cx="12192000" cy="6858000"/>
  <p:notesSz cx="6742113" cy="98726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47" userDrawn="1">
          <p15:clr>
            <a:srgbClr val="A4A3A4"/>
          </p15:clr>
        </p15:guide>
        <p15:guide id="2" pos="32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Reynolds" initials="CR" lastIdx="7" clrIdx="0">
    <p:extLst/>
  </p:cmAuthor>
  <p:cmAuthor id="2" name="Colin Bullen" initials="CB" lastIdx="7" clrIdx="1">
    <p:extLst/>
  </p:cmAuthor>
  <p:cmAuthor id="3" name="Anna Spender" initials="AS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B3E1"/>
    <a:srgbClr val="75B3A2"/>
    <a:srgbClr val="00C4C8"/>
    <a:srgbClr val="4096B8"/>
    <a:srgbClr val="409686"/>
    <a:srgbClr val="8F4693"/>
    <a:srgbClr val="008452"/>
    <a:srgbClr val="79A32A"/>
    <a:srgbClr val="DCDDD9"/>
    <a:srgbClr val="009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85" autoAdjust="0"/>
    <p:restoredTop sz="94660" autoAdjust="0"/>
  </p:normalViewPr>
  <p:slideViewPr>
    <p:cSldViewPr showGuides="1">
      <p:cViewPr varScale="1">
        <p:scale>
          <a:sx n="116" d="100"/>
          <a:sy n="116" d="100"/>
        </p:scale>
        <p:origin x="882" y="108"/>
      </p:cViewPr>
      <p:guideLst>
        <p:guide orient="horz" pos="4247"/>
        <p:guide pos="3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421B31-F6C5-4431-9DBD-6BAA2F48FA5A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26DA879C-E2FD-4E87-9912-98B298E4846E}">
      <dgm:prSet phldrT="[Text]"/>
      <dgm:spPr/>
      <dgm:t>
        <a:bodyPr/>
        <a:lstStyle/>
        <a:p>
          <a:r>
            <a:rPr lang="en-GB" b="1" dirty="0"/>
            <a:t>Life + Health insurance</a:t>
          </a:r>
        </a:p>
      </dgm:t>
    </dgm:pt>
    <dgm:pt modelId="{F424F3CE-8E14-4E00-A3A4-F5FB2FF19275}" type="parTrans" cxnId="{1C30BC7E-2663-49B2-944B-BEDCBA596328}">
      <dgm:prSet/>
      <dgm:spPr/>
      <dgm:t>
        <a:bodyPr/>
        <a:lstStyle/>
        <a:p>
          <a:endParaRPr lang="en-GB"/>
        </a:p>
      </dgm:t>
    </dgm:pt>
    <dgm:pt modelId="{6C82FE2B-7708-41C1-A500-1E66AA7F041E}" type="sibTrans" cxnId="{1C30BC7E-2663-49B2-944B-BEDCBA596328}">
      <dgm:prSet/>
      <dgm:spPr/>
      <dgm:t>
        <a:bodyPr/>
        <a:lstStyle/>
        <a:p>
          <a:endParaRPr lang="en-GB"/>
        </a:p>
      </dgm:t>
    </dgm:pt>
    <dgm:pt modelId="{95299529-5020-4CAC-ACB7-B00BF9BF7064}">
      <dgm:prSet phldrT="[Text]"/>
      <dgm:spPr/>
      <dgm:t>
        <a:bodyPr/>
        <a:lstStyle/>
        <a:p>
          <a:r>
            <a:rPr lang="en-GB" dirty="0"/>
            <a:t>Customer Engagement</a:t>
          </a:r>
        </a:p>
      </dgm:t>
    </dgm:pt>
    <dgm:pt modelId="{D61F6EDA-91AF-4296-97ED-8393970B7598}" type="parTrans" cxnId="{28530C44-7536-413C-900E-A6A14F7F2F39}">
      <dgm:prSet/>
      <dgm:spPr/>
      <dgm:t>
        <a:bodyPr/>
        <a:lstStyle/>
        <a:p>
          <a:endParaRPr lang="en-GB"/>
        </a:p>
      </dgm:t>
    </dgm:pt>
    <dgm:pt modelId="{CE7F5819-914C-46B5-84F8-3E7DA3EB3BD7}" type="sibTrans" cxnId="{28530C44-7536-413C-900E-A6A14F7F2F39}">
      <dgm:prSet/>
      <dgm:spPr/>
      <dgm:t>
        <a:bodyPr/>
        <a:lstStyle/>
        <a:p>
          <a:endParaRPr lang="en-GB"/>
        </a:p>
      </dgm:t>
    </dgm:pt>
    <dgm:pt modelId="{DDAD8047-1558-4E1A-9DF9-E342A904F557}">
      <dgm:prSet phldrT="[Text]"/>
      <dgm:spPr/>
      <dgm:t>
        <a:bodyPr/>
        <a:lstStyle/>
        <a:p>
          <a:r>
            <a:rPr lang="en-GB" dirty="0"/>
            <a:t>Marketing</a:t>
          </a:r>
        </a:p>
      </dgm:t>
    </dgm:pt>
    <dgm:pt modelId="{89145025-75C8-4D4E-975D-9CAAB2057A9B}" type="parTrans" cxnId="{7A9986BA-0B0E-47DE-8226-343946B5F6B7}">
      <dgm:prSet/>
      <dgm:spPr/>
      <dgm:t>
        <a:bodyPr/>
        <a:lstStyle/>
        <a:p>
          <a:endParaRPr lang="en-GB"/>
        </a:p>
      </dgm:t>
    </dgm:pt>
    <dgm:pt modelId="{6CC58B41-709F-475C-82F3-476D49D44BCB}" type="sibTrans" cxnId="{7A9986BA-0B0E-47DE-8226-343946B5F6B7}">
      <dgm:prSet/>
      <dgm:spPr/>
      <dgm:t>
        <a:bodyPr/>
        <a:lstStyle/>
        <a:p>
          <a:endParaRPr lang="en-GB"/>
        </a:p>
      </dgm:t>
    </dgm:pt>
    <dgm:pt modelId="{066039B0-E3CA-4618-B6C0-132CCECCB9CD}">
      <dgm:prSet phldrT="[Text]"/>
      <dgm:spPr/>
      <dgm:t>
        <a:bodyPr/>
        <a:lstStyle/>
        <a:p>
          <a:r>
            <a:rPr lang="en-GB" dirty="0"/>
            <a:t>Behaviour data</a:t>
          </a:r>
        </a:p>
      </dgm:t>
    </dgm:pt>
    <dgm:pt modelId="{EE6085C8-847C-470C-AF67-A3D6BCE68A62}" type="parTrans" cxnId="{AC8E83B8-2200-4CD5-A4DA-268F68203492}">
      <dgm:prSet/>
      <dgm:spPr/>
      <dgm:t>
        <a:bodyPr/>
        <a:lstStyle/>
        <a:p>
          <a:endParaRPr lang="en-GB"/>
        </a:p>
      </dgm:t>
    </dgm:pt>
    <dgm:pt modelId="{09572A44-295E-42FD-BF96-BE99A998A7AB}" type="sibTrans" cxnId="{AC8E83B8-2200-4CD5-A4DA-268F68203492}">
      <dgm:prSet/>
      <dgm:spPr/>
      <dgm:t>
        <a:bodyPr/>
        <a:lstStyle/>
        <a:p>
          <a:endParaRPr lang="en-GB"/>
        </a:p>
      </dgm:t>
    </dgm:pt>
    <dgm:pt modelId="{D639BDC8-A5E8-4CC4-9831-703F04967A35}">
      <dgm:prSet phldrT="[Text]"/>
      <dgm:spPr/>
      <dgm:t>
        <a:bodyPr/>
        <a:lstStyle/>
        <a:p>
          <a:r>
            <a:rPr lang="en-GB" dirty="0"/>
            <a:t>Biometric data</a:t>
          </a:r>
        </a:p>
      </dgm:t>
    </dgm:pt>
    <dgm:pt modelId="{7ABADB44-736E-4311-B5FA-D4D4987AC28A}" type="parTrans" cxnId="{1EBD9A20-EC79-409C-958A-9B0D411EBE2B}">
      <dgm:prSet/>
      <dgm:spPr/>
      <dgm:t>
        <a:bodyPr/>
        <a:lstStyle/>
        <a:p>
          <a:endParaRPr lang="en-GB"/>
        </a:p>
      </dgm:t>
    </dgm:pt>
    <dgm:pt modelId="{12B1D99C-50F4-4D21-94A1-3F2D71CBA0DD}" type="sibTrans" cxnId="{1EBD9A20-EC79-409C-958A-9B0D411EBE2B}">
      <dgm:prSet/>
      <dgm:spPr/>
      <dgm:t>
        <a:bodyPr/>
        <a:lstStyle/>
        <a:p>
          <a:endParaRPr lang="en-GB"/>
        </a:p>
      </dgm:t>
    </dgm:pt>
    <dgm:pt modelId="{E98D19C9-F7E7-45AB-8DC6-0FFF2095F24F}">
      <dgm:prSet/>
      <dgm:spPr/>
      <dgm:t>
        <a:bodyPr/>
        <a:lstStyle/>
        <a:p>
          <a:r>
            <a:rPr lang="en-GB" dirty="0"/>
            <a:t>Reward determination</a:t>
          </a:r>
        </a:p>
      </dgm:t>
    </dgm:pt>
    <dgm:pt modelId="{2C668E41-3914-4611-B5B5-0E86F2F7F11A}" type="parTrans" cxnId="{0F024612-CAD1-41D7-A840-551BBC18E88B}">
      <dgm:prSet/>
      <dgm:spPr/>
      <dgm:t>
        <a:bodyPr/>
        <a:lstStyle/>
        <a:p>
          <a:endParaRPr lang="en-GB"/>
        </a:p>
      </dgm:t>
    </dgm:pt>
    <dgm:pt modelId="{093DAFA5-F915-43E2-B41E-CAF6E3556C35}" type="sibTrans" cxnId="{0F024612-CAD1-41D7-A840-551BBC18E88B}">
      <dgm:prSet/>
      <dgm:spPr/>
      <dgm:t>
        <a:bodyPr/>
        <a:lstStyle/>
        <a:p>
          <a:endParaRPr lang="en-GB"/>
        </a:p>
      </dgm:t>
    </dgm:pt>
    <dgm:pt modelId="{68643314-9A3F-4A6E-81D0-ADBB7C4109E1}">
      <dgm:prSet/>
      <dgm:spPr/>
      <dgm:t>
        <a:bodyPr/>
        <a:lstStyle/>
        <a:p>
          <a:r>
            <a:rPr lang="en-GB" dirty="0"/>
            <a:t>Initial underwriting</a:t>
          </a:r>
        </a:p>
      </dgm:t>
    </dgm:pt>
    <dgm:pt modelId="{BBBA55EA-8D29-49A1-A681-891CC0AC5201}" type="parTrans" cxnId="{039BD554-002E-4901-9FEE-8E69AD22C37B}">
      <dgm:prSet/>
      <dgm:spPr/>
      <dgm:t>
        <a:bodyPr/>
        <a:lstStyle/>
        <a:p>
          <a:endParaRPr lang="en-GB"/>
        </a:p>
      </dgm:t>
    </dgm:pt>
    <dgm:pt modelId="{5FFD0C7A-0F8C-4B01-B785-07E0861C8B76}" type="sibTrans" cxnId="{039BD554-002E-4901-9FEE-8E69AD22C37B}">
      <dgm:prSet/>
      <dgm:spPr/>
      <dgm:t>
        <a:bodyPr/>
        <a:lstStyle/>
        <a:p>
          <a:endParaRPr lang="en-GB"/>
        </a:p>
      </dgm:t>
    </dgm:pt>
    <dgm:pt modelId="{406EBAF7-DF2E-42DA-9DDD-46D41A958680}">
      <dgm:prSet/>
      <dgm:spPr/>
      <dgm:t>
        <a:bodyPr/>
        <a:lstStyle/>
        <a:p>
          <a:r>
            <a:rPr lang="en-GB" dirty="0"/>
            <a:t>Continuous underwriting</a:t>
          </a:r>
        </a:p>
      </dgm:t>
    </dgm:pt>
    <dgm:pt modelId="{3DB53011-9CD8-4D10-A455-4A90D4690B6F}" type="parTrans" cxnId="{949B8A55-18CC-4038-848D-8805689C1487}">
      <dgm:prSet/>
      <dgm:spPr/>
      <dgm:t>
        <a:bodyPr/>
        <a:lstStyle/>
        <a:p>
          <a:endParaRPr lang="en-GB"/>
        </a:p>
      </dgm:t>
    </dgm:pt>
    <dgm:pt modelId="{921C0EAB-518A-458E-A54C-8CA5F497BA64}" type="sibTrans" cxnId="{949B8A55-18CC-4038-848D-8805689C1487}">
      <dgm:prSet/>
      <dgm:spPr/>
      <dgm:t>
        <a:bodyPr/>
        <a:lstStyle/>
        <a:p>
          <a:endParaRPr lang="en-GB"/>
        </a:p>
      </dgm:t>
    </dgm:pt>
    <dgm:pt modelId="{B5D600CB-7299-4C9F-8DF3-0CB7E4E25429}">
      <dgm:prSet/>
      <dgm:spPr/>
      <dgm:t>
        <a:bodyPr/>
        <a:lstStyle/>
        <a:p>
          <a:r>
            <a:rPr lang="en-GB" dirty="0"/>
            <a:t>Disease specific products</a:t>
          </a:r>
        </a:p>
      </dgm:t>
    </dgm:pt>
    <dgm:pt modelId="{BAB6252E-04DC-47CC-8BF7-070A9DAD54F4}" type="parTrans" cxnId="{7B72F857-C6DF-46B4-ACC4-2459110B4A75}">
      <dgm:prSet/>
      <dgm:spPr/>
      <dgm:t>
        <a:bodyPr/>
        <a:lstStyle/>
        <a:p>
          <a:endParaRPr lang="en-GB"/>
        </a:p>
      </dgm:t>
    </dgm:pt>
    <dgm:pt modelId="{C9A67D34-07CB-479B-BCE3-9629D9268074}" type="sibTrans" cxnId="{7B72F857-C6DF-46B4-ACC4-2459110B4A75}">
      <dgm:prSet/>
      <dgm:spPr/>
      <dgm:t>
        <a:bodyPr/>
        <a:lstStyle/>
        <a:p>
          <a:endParaRPr lang="en-GB"/>
        </a:p>
      </dgm:t>
    </dgm:pt>
    <dgm:pt modelId="{37C98E4C-153A-4582-A6E9-104E23F336E3}" type="pres">
      <dgm:prSet presAssocID="{67421B31-F6C5-4431-9DBD-6BAA2F48FA5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7A40212-C476-4F5B-BE5F-DA8D5E2F9F28}" type="pres">
      <dgm:prSet presAssocID="{26DA879C-E2FD-4E87-9912-98B298E4846E}" presName="centerShape" presStyleLbl="node0" presStyleIdx="0" presStyleCnt="1"/>
      <dgm:spPr/>
      <dgm:t>
        <a:bodyPr/>
        <a:lstStyle/>
        <a:p>
          <a:endParaRPr lang="en-GB"/>
        </a:p>
      </dgm:t>
    </dgm:pt>
    <dgm:pt modelId="{CAC6079F-D614-4BC5-9BC9-F611F2DB0CBC}" type="pres">
      <dgm:prSet presAssocID="{D61F6EDA-91AF-4296-97ED-8393970B7598}" presName="parTrans" presStyleLbl="sibTrans2D1" presStyleIdx="0" presStyleCnt="8"/>
      <dgm:spPr/>
      <dgm:t>
        <a:bodyPr/>
        <a:lstStyle/>
        <a:p>
          <a:endParaRPr lang="en-GB"/>
        </a:p>
      </dgm:t>
    </dgm:pt>
    <dgm:pt modelId="{70F66301-69FD-4328-BC5A-606489B27D1E}" type="pres">
      <dgm:prSet presAssocID="{D61F6EDA-91AF-4296-97ED-8393970B7598}" presName="connectorText" presStyleLbl="sibTrans2D1" presStyleIdx="0" presStyleCnt="8"/>
      <dgm:spPr/>
      <dgm:t>
        <a:bodyPr/>
        <a:lstStyle/>
        <a:p>
          <a:endParaRPr lang="en-GB"/>
        </a:p>
      </dgm:t>
    </dgm:pt>
    <dgm:pt modelId="{C2F88273-DCBD-4399-911F-E6AAD4E70C23}" type="pres">
      <dgm:prSet presAssocID="{95299529-5020-4CAC-ACB7-B00BF9BF706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C23031-27C3-4A9D-B903-A98412E5ACAE}" type="pres">
      <dgm:prSet presAssocID="{89145025-75C8-4D4E-975D-9CAAB2057A9B}" presName="parTrans" presStyleLbl="sibTrans2D1" presStyleIdx="1" presStyleCnt="8"/>
      <dgm:spPr/>
      <dgm:t>
        <a:bodyPr/>
        <a:lstStyle/>
        <a:p>
          <a:endParaRPr lang="en-GB"/>
        </a:p>
      </dgm:t>
    </dgm:pt>
    <dgm:pt modelId="{343254A6-613E-4270-ABE5-E749CDE7C025}" type="pres">
      <dgm:prSet presAssocID="{89145025-75C8-4D4E-975D-9CAAB2057A9B}" presName="connectorText" presStyleLbl="sibTrans2D1" presStyleIdx="1" presStyleCnt="8"/>
      <dgm:spPr/>
      <dgm:t>
        <a:bodyPr/>
        <a:lstStyle/>
        <a:p>
          <a:endParaRPr lang="en-GB"/>
        </a:p>
      </dgm:t>
    </dgm:pt>
    <dgm:pt modelId="{DC45455E-D7AC-43CD-903A-9C141559B993}" type="pres">
      <dgm:prSet presAssocID="{DDAD8047-1558-4E1A-9DF9-E342A904F557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E2288D-13FE-4039-9B9D-3292D4EF5510}" type="pres">
      <dgm:prSet presAssocID="{BAB6252E-04DC-47CC-8BF7-070A9DAD54F4}" presName="parTrans" presStyleLbl="sibTrans2D1" presStyleIdx="2" presStyleCnt="8"/>
      <dgm:spPr/>
      <dgm:t>
        <a:bodyPr/>
        <a:lstStyle/>
        <a:p>
          <a:endParaRPr lang="en-GB"/>
        </a:p>
      </dgm:t>
    </dgm:pt>
    <dgm:pt modelId="{BC291011-03DC-4AD4-8824-6AC399B132B9}" type="pres">
      <dgm:prSet presAssocID="{BAB6252E-04DC-47CC-8BF7-070A9DAD54F4}" presName="connectorText" presStyleLbl="sibTrans2D1" presStyleIdx="2" presStyleCnt="8"/>
      <dgm:spPr/>
      <dgm:t>
        <a:bodyPr/>
        <a:lstStyle/>
        <a:p>
          <a:endParaRPr lang="en-GB"/>
        </a:p>
      </dgm:t>
    </dgm:pt>
    <dgm:pt modelId="{31AB249F-E7DD-4AFD-87CB-BF3176AAA9AF}" type="pres">
      <dgm:prSet presAssocID="{B5D600CB-7299-4C9F-8DF3-0CB7E4E25429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7DBA9B-E780-4437-8ACC-12F595F101F9}" type="pres">
      <dgm:prSet presAssocID="{BBBA55EA-8D29-49A1-A681-891CC0AC5201}" presName="parTrans" presStyleLbl="sibTrans2D1" presStyleIdx="3" presStyleCnt="8"/>
      <dgm:spPr/>
      <dgm:t>
        <a:bodyPr/>
        <a:lstStyle/>
        <a:p>
          <a:endParaRPr lang="en-GB"/>
        </a:p>
      </dgm:t>
    </dgm:pt>
    <dgm:pt modelId="{FA250A26-6DD9-4D06-9A69-1C840FB74D22}" type="pres">
      <dgm:prSet presAssocID="{BBBA55EA-8D29-49A1-A681-891CC0AC5201}" presName="connectorText" presStyleLbl="sibTrans2D1" presStyleIdx="3" presStyleCnt="8"/>
      <dgm:spPr/>
      <dgm:t>
        <a:bodyPr/>
        <a:lstStyle/>
        <a:p>
          <a:endParaRPr lang="en-GB"/>
        </a:p>
      </dgm:t>
    </dgm:pt>
    <dgm:pt modelId="{274F9904-4B55-4626-A097-1DC7E8E96872}" type="pres">
      <dgm:prSet presAssocID="{68643314-9A3F-4A6E-81D0-ADBB7C4109E1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46E80D-B949-466D-B7F4-C84EC8B3095F}" type="pres">
      <dgm:prSet presAssocID="{3DB53011-9CD8-4D10-A455-4A90D4690B6F}" presName="parTrans" presStyleLbl="sibTrans2D1" presStyleIdx="4" presStyleCnt="8"/>
      <dgm:spPr/>
      <dgm:t>
        <a:bodyPr/>
        <a:lstStyle/>
        <a:p>
          <a:endParaRPr lang="en-GB"/>
        </a:p>
      </dgm:t>
    </dgm:pt>
    <dgm:pt modelId="{D769156C-0201-4B2E-8E97-A9B2C9154C8E}" type="pres">
      <dgm:prSet presAssocID="{3DB53011-9CD8-4D10-A455-4A90D4690B6F}" presName="connectorText" presStyleLbl="sibTrans2D1" presStyleIdx="4" presStyleCnt="8"/>
      <dgm:spPr/>
      <dgm:t>
        <a:bodyPr/>
        <a:lstStyle/>
        <a:p>
          <a:endParaRPr lang="en-GB"/>
        </a:p>
      </dgm:t>
    </dgm:pt>
    <dgm:pt modelId="{1DC2BFA1-5134-4E35-8CA8-283A4B5ED7B2}" type="pres">
      <dgm:prSet presAssocID="{406EBAF7-DF2E-42DA-9DDD-46D41A958680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6446AB-C2BF-49F4-827B-F7B5CF40DE84}" type="pres">
      <dgm:prSet presAssocID="{2C668E41-3914-4611-B5B5-0E86F2F7F11A}" presName="parTrans" presStyleLbl="sibTrans2D1" presStyleIdx="5" presStyleCnt="8"/>
      <dgm:spPr/>
      <dgm:t>
        <a:bodyPr/>
        <a:lstStyle/>
        <a:p>
          <a:endParaRPr lang="en-GB"/>
        </a:p>
      </dgm:t>
    </dgm:pt>
    <dgm:pt modelId="{E060368E-281B-4A5D-938E-AA856624869F}" type="pres">
      <dgm:prSet presAssocID="{2C668E41-3914-4611-B5B5-0E86F2F7F11A}" presName="connectorText" presStyleLbl="sibTrans2D1" presStyleIdx="5" presStyleCnt="8"/>
      <dgm:spPr/>
      <dgm:t>
        <a:bodyPr/>
        <a:lstStyle/>
        <a:p>
          <a:endParaRPr lang="en-GB"/>
        </a:p>
      </dgm:t>
    </dgm:pt>
    <dgm:pt modelId="{9D9752C7-0087-48DB-9200-973DB4D15784}" type="pres">
      <dgm:prSet presAssocID="{E98D19C9-F7E7-45AB-8DC6-0FFF2095F24F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8C9393-A773-447D-8529-795CB4BE6FCF}" type="pres">
      <dgm:prSet presAssocID="{EE6085C8-847C-470C-AF67-A3D6BCE68A62}" presName="parTrans" presStyleLbl="sibTrans2D1" presStyleIdx="6" presStyleCnt="8"/>
      <dgm:spPr/>
      <dgm:t>
        <a:bodyPr/>
        <a:lstStyle/>
        <a:p>
          <a:endParaRPr lang="en-GB"/>
        </a:p>
      </dgm:t>
    </dgm:pt>
    <dgm:pt modelId="{3ACF40CC-F880-4385-85F5-E7DE94B8E758}" type="pres">
      <dgm:prSet presAssocID="{EE6085C8-847C-470C-AF67-A3D6BCE68A62}" presName="connectorText" presStyleLbl="sibTrans2D1" presStyleIdx="6" presStyleCnt="8"/>
      <dgm:spPr/>
      <dgm:t>
        <a:bodyPr/>
        <a:lstStyle/>
        <a:p>
          <a:endParaRPr lang="en-GB"/>
        </a:p>
      </dgm:t>
    </dgm:pt>
    <dgm:pt modelId="{27824996-FDB8-46B4-82B2-CF72E260F7E5}" type="pres">
      <dgm:prSet presAssocID="{066039B0-E3CA-4618-B6C0-132CCECCB9C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4BDF13-04A0-45D0-956F-7AE4C9C3A42E}" type="pres">
      <dgm:prSet presAssocID="{7ABADB44-736E-4311-B5FA-D4D4987AC28A}" presName="parTrans" presStyleLbl="sibTrans2D1" presStyleIdx="7" presStyleCnt="8"/>
      <dgm:spPr/>
      <dgm:t>
        <a:bodyPr/>
        <a:lstStyle/>
        <a:p>
          <a:endParaRPr lang="en-GB"/>
        </a:p>
      </dgm:t>
    </dgm:pt>
    <dgm:pt modelId="{77C38C99-D76C-46C7-B9F1-AD6AFD813576}" type="pres">
      <dgm:prSet presAssocID="{7ABADB44-736E-4311-B5FA-D4D4987AC28A}" presName="connectorText" presStyleLbl="sibTrans2D1" presStyleIdx="7" presStyleCnt="8"/>
      <dgm:spPr/>
      <dgm:t>
        <a:bodyPr/>
        <a:lstStyle/>
        <a:p>
          <a:endParaRPr lang="en-GB"/>
        </a:p>
      </dgm:t>
    </dgm:pt>
    <dgm:pt modelId="{A9751BE4-A618-4B55-9D01-6AA141CF0C5B}" type="pres">
      <dgm:prSet presAssocID="{D639BDC8-A5E8-4CC4-9831-703F04967A35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2196C1C-FA96-44A3-B252-4153E9BAE338}" type="presOf" srcId="{D61F6EDA-91AF-4296-97ED-8393970B7598}" destId="{CAC6079F-D614-4BC5-9BC9-F611F2DB0CBC}" srcOrd="0" destOrd="0" presId="urn:microsoft.com/office/officeart/2005/8/layout/radial5"/>
    <dgm:cxn modelId="{ABB36269-FF9C-495B-8F6A-6A9A4F8068C8}" type="presOf" srcId="{7ABADB44-736E-4311-B5FA-D4D4987AC28A}" destId="{77C38C99-D76C-46C7-B9F1-AD6AFD813576}" srcOrd="1" destOrd="0" presId="urn:microsoft.com/office/officeart/2005/8/layout/radial5"/>
    <dgm:cxn modelId="{41B0B89C-BE44-4B5A-AC34-02B6610B2935}" type="presOf" srcId="{B5D600CB-7299-4C9F-8DF3-0CB7E4E25429}" destId="{31AB249F-E7DD-4AFD-87CB-BF3176AAA9AF}" srcOrd="0" destOrd="0" presId="urn:microsoft.com/office/officeart/2005/8/layout/radial5"/>
    <dgm:cxn modelId="{039BD554-002E-4901-9FEE-8E69AD22C37B}" srcId="{26DA879C-E2FD-4E87-9912-98B298E4846E}" destId="{68643314-9A3F-4A6E-81D0-ADBB7C4109E1}" srcOrd="3" destOrd="0" parTransId="{BBBA55EA-8D29-49A1-A681-891CC0AC5201}" sibTransId="{5FFD0C7A-0F8C-4B01-B785-07E0861C8B76}"/>
    <dgm:cxn modelId="{1EBD9A20-EC79-409C-958A-9B0D411EBE2B}" srcId="{26DA879C-E2FD-4E87-9912-98B298E4846E}" destId="{D639BDC8-A5E8-4CC4-9831-703F04967A35}" srcOrd="7" destOrd="0" parTransId="{7ABADB44-736E-4311-B5FA-D4D4987AC28A}" sibTransId="{12B1D99C-50F4-4D21-94A1-3F2D71CBA0DD}"/>
    <dgm:cxn modelId="{949B8A55-18CC-4038-848D-8805689C1487}" srcId="{26DA879C-E2FD-4E87-9912-98B298E4846E}" destId="{406EBAF7-DF2E-42DA-9DDD-46D41A958680}" srcOrd="4" destOrd="0" parTransId="{3DB53011-9CD8-4D10-A455-4A90D4690B6F}" sibTransId="{921C0EAB-518A-458E-A54C-8CA5F497BA64}"/>
    <dgm:cxn modelId="{917E86A4-DB48-4B57-87BE-909BF5713A71}" type="presOf" srcId="{3DB53011-9CD8-4D10-A455-4A90D4690B6F}" destId="{6C46E80D-B949-466D-B7F4-C84EC8B3095F}" srcOrd="0" destOrd="0" presId="urn:microsoft.com/office/officeart/2005/8/layout/radial5"/>
    <dgm:cxn modelId="{C0ECFBAB-E0A0-4EF1-9D53-07659D04C0AD}" type="presOf" srcId="{26DA879C-E2FD-4E87-9912-98B298E4846E}" destId="{B7A40212-C476-4F5B-BE5F-DA8D5E2F9F28}" srcOrd="0" destOrd="0" presId="urn:microsoft.com/office/officeart/2005/8/layout/radial5"/>
    <dgm:cxn modelId="{B31C81C2-06EA-47E0-85BC-49F60785C45E}" type="presOf" srcId="{066039B0-E3CA-4618-B6C0-132CCECCB9CD}" destId="{27824996-FDB8-46B4-82B2-CF72E260F7E5}" srcOrd="0" destOrd="0" presId="urn:microsoft.com/office/officeart/2005/8/layout/radial5"/>
    <dgm:cxn modelId="{ECAB68A2-4EAE-47E8-B8EE-09D29CD0BA45}" type="presOf" srcId="{BAB6252E-04DC-47CC-8BF7-070A9DAD54F4}" destId="{30E2288D-13FE-4039-9B9D-3292D4EF5510}" srcOrd="0" destOrd="0" presId="urn:microsoft.com/office/officeart/2005/8/layout/radial5"/>
    <dgm:cxn modelId="{A3F50154-5535-490E-8833-9DBB739D8D7D}" type="presOf" srcId="{EE6085C8-847C-470C-AF67-A3D6BCE68A62}" destId="{518C9393-A773-447D-8529-795CB4BE6FCF}" srcOrd="0" destOrd="0" presId="urn:microsoft.com/office/officeart/2005/8/layout/radial5"/>
    <dgm:cxn modelId="{949CFFAB-6EF6-4F6C-8C71-8D8B287B4123}" type="presOf" srcId="{406EBAF7-DF2E-42DA-9DDD-46D41A958680}" destId="{1DC2BFA1-5134-4E35-8CA8-283A4B5ED7B2}" srcOrd="0" destOrd="0" presId="urn:microsoft.com/office/officeart/2005/8/layout/radial5"/>
    <dgm:cxn modelId="{3F81F286-D991-4A4E-B80C-4F52DD9E6E50}" type="presOf" srcId="{2C668E41-3914-4611-B5B5-0E86F2F7F11A}" destId="{E060368E-281B-4A5D-938E-AA856624869F}" srcOrd="1" destOrd="0" presId="urn:microsoft.com/office/officeart/2005/8/layout/radial5"/>
    <dgm:cxn modelId="{28530C44-7536-413C-900E-A6A14F7F2F39}" srcId="{26DA879C-E2FD-4E87-9912-98B298E4846E}" destId="{95299529-5020-4CAC-ACB7-B00BF9BF7064}" srcOrd="0" destOrd="0" parTransId="{D61F6EDA-91AF-4296-97ED-8393970B7598}" sibTransId="{CE7F5819-914C-46B5-84F8-3E7DA3EB3BD7}"/>
    <dgm:cxn modelId="{1990BAA1-D362-4B5D-B411-E8AED95FDB33}" type="presOf" srcId="{67421B31-F6C5-4431-9DBD-6BAA2F48FA5A}" destId="{37C98E4C-153A-4582-A6E9-104E23F336E3}" srcOrd="0" destOrd="0" presId="urn:microsoft.com/office/officeart/2005/8/layout/radial5"/>
    <dgm:cxn modelId="{865EE4CF-46E1-4FFA-9EB3-6BC80AE00B87}" type="presOf" srcId="{BBBA55EA-8D29-49A1-A681-891CC0AC5201}" destId="{C67DBA9B-E780-4437-8ACC-12F595F101F9}" srcOrd="0" destOrd="0" presId="urn:microsoft.com/office/officeart/2005/8/layout/radial5"/>
    <dgm:cxn modelId="{AC8E83B8-2200-4CD5-A4DA-268F68203492}" srcId="{26DA879C-E2FD-4E87-9912-98B298E4846E}" destId="{066039B0-E3CA-4618-B6C0-132CCECCB9CD}" srcOrd="6" destOrd="0" parTransId="{EE6085C8-847C-470C-AF67-A3D6BCE68A62}" sibTransId="{09572A44-295E-42FD-BF96-BE99A998A7AB}"/>
    <dgm:cxn modelId="{55B853D4-C086-45FB-8EAA-5C511B0C118A}" type="presOf" srcId="{D639BDC8-A5E8-4CC4-9831-703F04967A35}" destId="{A9751BE4-A618-4B55-9D01-6AA141CF0C5B}" srcOrd="0" destOrd="0" presId="urn:microsoft.com/office/officeart/2005/8/layout/radial5"/>
    <dgm:cxn modelId="{69D1053C-16C2-4E78-95EC-AC1B953572AA}" type="presOf" srcId="{89145025-75C8-4D4E-975D-9CAAB2057A9B}" destId="{61C23031-27C3-4A9D-B903-A98412E5ACAE}" srcOrd="0" destOrd="0" presId="urn:microsoft.com/office/officeart/2005/8/layout/radial5"/>
    <dgm:cxn modelId="{1C30BC7E-2663-49B2-944B-BEDCBA596328}" srcId="{67421B31-F6C5-4431-9DBD-6BAA2F48FA5A}" destId="{26DA879C-E2FD-4E87-9912-98B298E4846E}" srcOrd="0" destOrd="0" parTransId="{F424F3CE-8E14-4E00-A3A4-F5FB2FF19275}" sibTransId="{6C82FE2B-7708-41C1-A500-1E66AA7F041E}"/>
    <dgm:cxn modelId="{DBE2840D-0ABB-43A2-8779-6A221202AF14}" type="presOf" srcId="{E98D19C9-F7E7-45AB-8DC6-0FFF2095F24F}" destId="{9D9752C7-0087-48DB-9200-973DB4D15784}" srcOrd="0" destOrd="0" presId="urn:microsoft.com/office/officeart/2005/8/layout/radial5"/>
    <dgm:cxn modelId="{2CFE3F35-E2EE-4B18-9CDB-DF5D32CB795F}" type="presOf" srcId="{EE6085C8-847C-470C-AF67-A3D6BCE68A62}" destId="{3ACF40CC-F880-4385-85F5-E7DE94B8E758}" srcOrd="1" destOrd="0" presId="urn:microsoft.com/office/officeart/2005/8/layout/radial5"/>
    <dgm:cxn modelId="{3F093223-F584-470A-9F14-69C0A8AD49BF}" type="presOf" srcId="{DDAD8047-1558-4E1A-9DF9-E342A904F557}" destId="{DC45455E-D7AC-43CD-903A-9C141559B993}" srcOrd="0" destOrd="0" presId="urn:microsoft.com/office/officeart/2005/8/layout/radial5"/>
    <dgm:cxn modelId="{49EE4C41-B471-462B-9FA2-077738B19043}" type="presOf" srcId="{BAB6252E-04DC-47CC-8BF7-070A9DAD54F4}" destId="{BC291011-03DC-4AD4-8824-6AC399B132B9}" srcOrd="1" destOrd="0" presId="urn:microsoft.com/office/officeart/2005/8/layout/radial5"/>
    <dgm:cxn modelId="{41E819B9-E850-486C-9EA4-E06BE7311B6C}" type="presOf" srcId="{2C668E41-3914-4611-B5B5-0E86F2F7F11A}" destId="{396446AB-C2BF-49F4-827B-F7B5CF40DE84}" srcOrd="0" destOrd="0" presId="urn:microsoft.com/office/officeart/2005/8/layout/radial5"/>
    <dgm:cxn modelId="{992FBFD6-70CF-460E-BBE0-D81DAA495B00}" type="presOf" srcId="{95299529-5020-4CAC-ACB7-B00BF9BF7064}" destId="{C2F88273-DCBD-4399-911F-E6AAD4E70C23}" srcOrd="0" destOrd="0" presId="urn:microsoft.com/office/officeart/2005/8/layout/radial5"/>
    <dgm:cxn modelId="{ADFB4281-50DE-4B43-BFE0-4A307D57CFC1}" type="presOf" srcId="{68643314-9A3F-4A6E-81D0-ADBB7C4109E1}" destId="{274F9904-4B55-4626-A097-1DC7E8E96872}" srcOrd="0" destOrd="0" presId="urn:microsoft.com/office/officeart/2005/8/layout/radial5"/>
    <dgm:cxn modelId="{7B72F857-C6DF-46B4-ACC4-2459110B4A75}" srcId="{26DA879C-E2FD-4E87-9912-98B298E4846E}" destId="{B5D600CB-7299-4C9F-8DF3-0CB7E4E25429}" srcOrd="2" destOrd="0" parTransId="{BAB6252E-04DC-47CC-8BF7-070A9DAD54F4}" sibTransId="{C9A67D34-07CB-479B-BCE3-9629D9268074}"/>
    <dgm:cxn modelId="{A96A9B5F-C0F2-41D8-BEC1-7B2C1F771B40}" type="presOf" srcId="{D61F6EDA-91AF-4296-97ED-8393970B7598}" destId="{70F66301-69FD-4328-BC5A-606489B27D1E}" srcOrd="1" destOrd="0" presId="urn:microsoft.com/office/officeart/2005/8/layout/radial5"/>
    <dgm:cxn modelId="{CADC30F1-076F-4FEC-ABD2-6A7A33BD3B1F}" type="presOf" srcId="{3DB53011-9CD8-4D10-A455-4A90D4690B6F}" destId="{D769156C-0201-4B2E-8E97-A9B2C9154C8E}" srcOrd="1" destOrd="0" presId="urn:microsoft.com/office/officeart/2005/8/layout/radial5"/>
    <dgm:cxn modelId="{E70537FD-563A-48BC-B94C-F1E977F81BA4}" type="presOf" srcId="{BBBA55EA-8D29-49A1-A681-891CC0AC5201}" destId="{FA250A26-6DD9-4D06-9A69-1C840FB74D22}" srcOrd="1" destOrd="0" presId="urn:microsoft.com/office/officeart/2005/8/layout/radial5"/>
    <dgm:cxn modelId="{E19B4C6B-ECC5-41CA-A07B-C7345B184FDB}" type="presOf" srcId="{7ABADB44-736E-4311-B5FA-D4D4987AC28A}" destId="{8E4BDF13-04A0-45D0-956F-7AE4C9C3A42E}" srcOrd="0" destOrd="0" presId="urn:microsoft.com/office/officeart/2005/8/layout/radial5"/>
    <dgm:cxn modelId="{7A9986BA-0B0E-47DE-8226-343946B5F6B7}" srcId="{26DA879C-E2FD-4E87-9912-98B298E4846E}" destId="{DDAD8047-1558-4E1A-9DF9-E342A904F557}" srcOrd="1" destOrd="0" parTransId="{89145025-75C8-4D4E-975D-9CAAB2057A9B}" sibTransId="{6CC58B41-709F-475C-82F3-476D49D44BCB}"/>
    <dgm:cxn modelId="{AFFE4C56-A43C-4172-89F3-5B1AF31D978B}" type="presOf" srcId="{89145025-75C8-4D4E-975D-9CAAB2057A9B}" destId="{343254A6-613E-4270-ABE5-E749CDE7C025}" srcOrd="1" destOrd="0" presId="urn:microsoft.com/office/officeart/2005/8/layout/radial5"/>
    <dgm:cxn modelId="{0F024612-CAD1-41D7-A840-551BBC18E88B}" srcId="{26DA879C-E2FD-4E87-9912-98B298E4846E}" destId="{E98D19C9-F7E7-45AB-8DC6-0FFF2095F24F}" srcOrd="5" destOrd="0" parTransId="{2C668E41-3914-4611-B5B5-0E86F2F7F11A}" sibTransId="{093DAFA5-F915-43E2-B41E-CAF6E3556C35}"/>
    <dgm:cxn modelId="{13C536AF-FAC0-4F75-96A8-D55BED0374B2}" type="presParOf" srcId="{37C98E4C-153A-4582-A6E9-104E23F336E3}" destId="{B7A40212-C476-4F5B-BE5F-DA8D5E2F9F28}" srcOrd="0" destOrd="0" presId="urn:microsoft.com/office/officeart/2005/8/layout/radial5"/>
    <dgm:cxn modelId="{A54FA97E-85CE-42AA-8C49-478828FC4DBA}" type="presParOf" srcId="{37C98E4C-153A-4582-A6E9-104E23F336E3}" destId="{CAC6079F-D614-4BC5-9BC9-F611F2DB0CBC}" srcOrd="1" destOrd="0" presId="urn:microsoft.com/office/officeart/2005/8/layout/radial5"/>
    <dgm:cxn modelId="{470E8A3E-C50B-4D1B-A902-AFB151B38B50}" type="presParOf" srcId="{CAC6079F-D614-4BC5-9BC9-F611F2DB0CBC}" destId="{70F66301-69FD-4328-BC5A-606489B27D1E}" srcOrd="0" destOrd="0" presId="urn:microsoft.com/office/officeart/2005/8/layout/radial5"/>
    <dgm:cxn modelId="{CA17561B-3E40-4698-992A-B9D849A092D4}" type="presParOf" srcId="{37C98E4C-153A-4582-A6E9-104E23F336E3}" destId="{C2F88273-DCBD-4399-911F-E6AAD4E70C23}" srcOrd="2" destOrd="0" presId="urn:microsoft.com/office/officeart/2005/8/layout/radial5"/>
    <dgm:cxn modelId="{DF49A671-09DF-4583-9B23-0AECBBBB2AE4}" type="presParOf" srcId="{37C98E4C-153A-4582-A6E9-104E23F336E3}" destId="{61C23031-27C3-4A9D-B903-A98412E5ACAE}" srcOrd="3" destOrd="0" presId="urn:microsoft.com/office/officeart/2005/8/layout/radial5"/>
    <dgm:cxn modelId="{CAB7FF88-507B-45CC-BCD1-2D14256454B3}" type="presParOf" srcId="{61C23031-27C3-4A9D-B903-A98412E5ACAE}" destId="{343254A6-613E-4270-ABE5-E749CDE7C025}" srcOrd="0" destOrd="0" presId="urn:microsoft.com/office/officeart/2005/8/layout/radial5"/>
    <dgm:cxn modelId="{4BBC3C9A-376F-4967-A90B-BEECE84676F0}" type="presParOf" srcId="{37C98E4C-153A-4582-A6E9-104E23F336E3}" destId="{DC45455E-D7AC-43CD-903A-9C141559B993}" srcOrd="4" destOrd="0" presId="urn:microsoft.com/office/officeart/2005/8/layout/radial5"/>
    <dgm:cxn modelId="{1747A5A9-9ED5-45ED-A3AF-354493F645CA}" type="presParOf" srcId="{37C98E4C-153A-4582-A6E9-104E23F336E3}" destId="{30E2288D-13FE-4039-9B9D-3292D4EF5510}" srcOrd="5" destOrd="0" presId="urn:microsoft.com/office/officeart/2005/8/layout/radial5"/>
    <dgm:cxn modelId="{B6B634EC-A96B-4289-9F64-470E7D818574}" type="presParOf" srcId="{30E2288D-13FE-4039-9B9D-3292D4EF5510}" destId="{BC291011-03DC-4AD4-8824-6AC399B132B9}" srcOrd="0" destOrd="0" presId="urn:microsoft.com/office/officeart/2005/8/layout/radial5"/>
    <dgm:cxn modelId="{FD097CF8-EBAA-4826-8EB2-6E9E36B76448}" type="presParOf" srcId="{37C98E4C-153A-4582-A6E9-104E23F336E3}" destId="{31AB249F-E7DD-4AFD-87CB-BF3176AAA9AF}" srcOrd="6" destOrd="0" presId="urn:microsoft.com/office/officeart/2005/8/layout/radial5"/>
    <dgm:cxn modelId="{B9CCD8B5-C283-47C2-B946-367EE70919DA}" type="presParOf" srcId="{37C98E4C-153A-4582-A6E9-104E23F336E3}" destId="{C67DBA9B-E780-4437-8ACC-12F595F101F9}" srcOrd="7" destOrd="0" presId="urn:microsoft.com/office/officeart/2005/8/layout/radial5"/>
    <dgm:cxn modelId="{CE99E0C6-8E9D-4B28-8672-CB47BD2713D5}" type="presParOf" srcId="{C67DBA9B-E780-4437-8ACC-12F595F101F9}" destId="{FA250A26-6DD9-4D06-9A69-1C840FB74D22}" srcOrd="0" destOrd="0" presId="urn:microsoft.com/office/officeart/2005/8/layout/radial5"/>
    <dgm:cxn modelId="{5030BA6A-582D-4D24-B70C-F07300E79363}" type="presParOf" srcId="{37C98E4C-153A-4582-A6E9-104E23F336E3}" destId="{274F9904-4B55-4626-A097-1DC7E8E96872}" srcOrd="8" destOrd="0" presId="urn:microsoft.com/office/officeart/2005/8/layout/radial5"/>
    <dgm:cxn modelId="{BFC898DF-4BBE-4FBC-857A-D3A3AEE6DF22}" type="presParOf" srcId="{37C98E4C-153A-4582-A6E9-104E23F336E3}" destId="{6C46E80D-B949-466D-B7F4-C84EC8B3095F}" srcOrd="9" destOrd="0" presId="urn:microsoft.com/office/officeart/2005/8/layout/radial5"/>
    <dgm:cxn modelId="{EAEA2423-358D-403C-A7D3-8835510EAD19}" type="presParOf" srcId="{6C46E80D-B949-466D-B7F4-C84EC8B3095F}" destId="{D769156C-0201-4B2E-8E97-A9B2C9154C8E}" srcOrd="0" destOrd="0" presId="urn:microsoft.com/office/officeart/2005/8/layout/radial5"/>
    <dgm:cxn modelId="{8B7161EA-8DAF-4BA8-8148-E53244658D6A}" type="presParOf" srcId="{37C98E4C-153A-4582-A6E9-104E23F336E3}" destId="{1DC2BFA1-5134-4E35-8CA8-283A4B5ED7B2}" srcOrd="10" destOrd="0" presId="urn:microsoft.com/office/officeart/2005/8/layout/radial5"/>
    <dgm:cxn modelId="{FD76DC03-7EE4-4889-B6A6-1BFDB31C5FDC}" type="presParOf" srcId="{37C98E4C-153A-4582-A6E9-104E23F336E3}" destId="{396446AB-C2BF-49F4-827B-F7B5CF40DE84}" srcOrd="11" destOrd="0" presId="urn:microsoft.com/office/officeart/2005/8/layout/radial5"/>
    <dgm:cxn modelId="{44DF30A7-E3CC-43C6-B239-6CBB4A71D4A5}" type="presParOf" srcId="{396446AB-C2BF-49F4-827B-F7B5CF40DE84}" destId="{E060368E-281B-4A5D-938E-AA856624869F}" srcOrd="0" destOrd="0" presId="urn:microsoft.com/office/officeart/2005/8/layout/radial5"/>
    <dgm:cxn modelId="{A09B2390-8ADD-4431-A1D4-3D485FD798B7}" type="presParOf" srcId="{37C98E4C-153A-4582-A6E9-104E23F336E3}" destId="{9D9752C7-0087-48DB-9200-973DB4D15784}" srcOrd="12" destOrd="0" presId="urn:microsoft.com/office/officeart/2005/8/layout/radial5"/>
    <dgm:cxn modelId="{2CEF00ED-8BE6-4FCD-8C62-EA0219339937}" type="presParOf" srcId="{37C98E4C-153A-4582-A6E9-104E23F336E3}" destId="{518C9393-A773-447D-8529-795CB4BE6FCF}" srcOrd="13" destOrd="0" presId="urn:microsoft.com/office/officeart/2005/8/layout/radial5"/>
    <dgm:cxn modelId="{89629F38-F41F-4920-9432-D1DDCF952CA5}" type="presParOf" srcId="{518C9393-A773-447D-8529-795CB4BE6FCF}" destId="{3ACF40CC-F880-4385-85F5-E7DE94B8E758}" srcOrd="0" destOrd="0" presId="urn:microsoft.com/office/officeart/2005/8/layout/radial5"/>
    <dgm:cxn modelId="{5F4DB17C-704E-43F7-B112-3E0FE654A9A3}" type="presParOf" srcId="{37C98E4C-153A-4582-A6E9-104E23F336E3}" destId="{27824996-FDB8-46B4-82B2-CF72E260F7E5}" srcOrd="14" destOrd="0" presId="urn:microsoft.com/office/officeart/2005/8/layout/radial5"/>
    <dgm:cxn modelId="{6D112555-193C-4BF2-AE00-F89DEE3A2785}" type="presParOf" srcId="{37C98E4C-153A-4582-A6E9-104E23F336E3}" destId="{8E4BDF13-04A0-45D0-956F-7AE4C9C3A42E}" srcOrd="15" destOrd="0" presId="urn:microsoft.com/office/officeart/2005/8/layout/radial5"/>
    <dgm:cxn modelId="{2AAC4900-C60F-421E-804F-38BDE531CA90}" type="presParOf" srcId="{8E4BDF13-04A0-45D0-956F-7AE4C9C3A42E}" destId="{77C38C99-D76C-46C7-B9F1-AD6AFD813576}" srcOrd="0" destOrd="0" presId="urn:microsoft.com/office/officeart/2005/8/layout/radial5"/>
    <dgm:cxn modelId="{30C232BD-6EA0-4DB1-8803-975A9024FAD0}" type="presParOf" srcId="{37C98E4C-153A-4582-A6E9-104E23F336E3}" destId="{A9751BE4-A618-4B55-9D01-6AA141CF0C5B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421B31-F6C5-4431-9DBD-6BAA2F48FA5A}" type="doc">
      <dgm:prSet loTypeId="urn:microsoft.com/office/officeart/2005/8/layout/radial5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26DA879C-E2FD-4E87-9912-98B298E4846E}">
      <dgm:prSet phldrT="[Text]"/>
      <dgm:spPr/>
      <dgm:t>
        <a:bodyPr/>
        <a:lstStyle/>
        <a:p>
          <a:r>
            <a:rPr lang="en-GB" b="1" dirty="0"/>
            <a:t>Wellbeing</a:t>
          </a:r>
        </a:p>
      </dgm:t>
    </dgm:pt>
    <dgm:pt modelId="{F424F3CE-8E14-4E00-A3A4-F5FB2FF19275}" type="parTrans" cxnId="{1C30BC7E-2663-49B2-944B-BEDCBA596328}">
      <dgm:prSet/>
      <dgm:spPr/>
      <dgm:t>
        <a:bodyPr/>
        <a:lstStyle/>
        <a:p>
          <a:endParaRPr lang="en-GB"/>
        </a:p>
      </dgm:t>
    </dgm:pt>
    <dgm:pt modelId="{6C82FE2B-7708-41C1-A500-1E66AA7F041E}" type="sibTrans" cxnId="{1C30BC7E-2663-49B2-944B-BEDCBA596328}">
      <dgm:prSet/>
      <dgm:spPr/>
      <dgm:t>
        <a:bodyPr/>
        <a:lstStyle/>
        <a:p>
          <a:endParaRPr lang="en-GB"/>
        </a:p>
      </dgm:t>
    </dgm:pt>
    <dgm:pt modelId="{95299529-5020-4CAC-ACB7-B00BF9BF7064}">
      <dgm:prSet phldrT="[Text]"/>
      <dgm:spPr/>
      <dgm:t>
        <a:bodyPr/>
        <a:lstStyle/>
        <a:p>
          <a:r>
            <a:rPr lang="en-GB" dirty="0"/>
            <a:t>Monitoring health behaviours</a:t>
          </a:r>
        </a:p>
      </dgm:t>
    </dgm:pt>
    <dgm:pt modelId="{D61F6EDA-91AF-4296-97ED-8393970B7598}" type="parTrans" cxnId="{28530C44-7536-413C-900E-A6A14F7F2F39}">
      <dgm:prSet/>
      <dgm:spPr/>
      <dgm:t>
        <a:bodyPr/>
        <a:lstStyle/>
        <a:p>
          <a:endParaRPr lang="en-GB"/>
        </a:p>
      </dgm:t>
    </dgm:pt>
    <dgm:pt modelId="{CE7F5819-914C-46B5-84F8-3E7DA3EB3BD7}" type="sibTrans" cxnId="{28530C44-7536-413C-900E-A6A14F7F2F39}">
      <dgm:prSet/>
      <dgm:spPr/>
      <dgm:t>
        <a:bodyPr/>
        <a:lstStyle/>
        <a:p>
          <a:endParaRPr lang="en-GB"/>
        </a:p>
      </dgm:t>
    </dgm:pt>
    <dgm:pt modelId="{DDAD8047-1558-4E1A-9DF9-E342A904F557}">
      <dgm:prSet phldrT="[Text]"/>
      <dgm:spPr/>
      <dgm:t>
        <a:bodyPr/>
        <a:lstStyle/>
        <a:p>
          <a:r>
            <a:rPr lang="en-GB" dirty="0"/>
            <a:t>Monitoring health biometrics</a:t>
          </a:r>
        </a:p>
      </dgm:t>
    </dgm:pt>
    <dgm:pt modelId="{89145025-75C8-4D4E-975D-9CAAB2057A9B}" type="parTrans" cxnId="{7A9986BA-0B0E-47DE-8226-343946B5F6B7}">
      <dgm:prSet/>
      <dgm:spPr/>
      <dgm:t>
        <a:bodyPr/>
        <a:lstStyle/>
        <a:p>
          <a:endParaRPr lang="en-GB"/>
        </a:p>
      </dgm:t>
    </dgm:pt>
    <dgm:pt modelId="{6CC58B41-709F-475C-82F3-476D49D44BCB}" type="sibTrans" cxnId="{7A9986BA-0B0E-47DE-8226-343946B5F6B7}">
      <dgm:prSet/>
      <dgm:spPr/>
      <dgm:t>
        <a:bodyPr/>
        <a:lstStyle/>
        <a:p>
          <a:endParaRPr lang="en-GB"/>
        </a:p>
      </dgm:t>
    </dgm:pt>
    <dgm:pt modelId="{68643314-9A3F-4A6E-81D0-ADBB7C4109E1}">
      <dgm:prSet/>
      <dgm:spPr/>
      <dgm:t>
        <a:bodyPr/>
        <a:lstStyle/>
        <a:p>
          <a:r>
            <a:rPr lang="en-GB" dirty="0"/>
            <a:t>Coaching to the wrist</a:t>
          </a:r>
        </a:p>
      </dgm:t>
    </dgm:pt>
    <dgm:pt modelId="{BBBA55EA-8D29-49A1-A681-891CC0AC5201}" type="parTrans" cxnId="{039BD554-002E-4901-9FEE-8E69AD22C37B}">
      <dgm:prSet/>
      <dgm:spPr/>
      <dgm:t>
        <a:bodyPr/>
        <a:lstStyle/>
        <a:p>
          <a:endParaRPr lang="en-GB"/>
        </a:p>
      </dgm:t>
    </dgm:pt>
    <dgm:pt modelId="{5FFD0C7A-0F8C-4B01-B785-07E0861C8B76}" type="sibTrans" cxnId="{039BD554-002E-4901-9FEE-8E69AD22C37B}">
      <dgm:prSet/>
      <dgm:spPr/>
      <dgm:t>
        <a:bodyPr/>
        <a:lstStyle/>
        <a:p>
          <a:endParaRPr lang="en-GB"/>
        </a:p>
      </dgm:t>
    </dgm:pt>
    <dgm:pt modelId="{B5D600CB-7299-4C9F-8DF3-0CB7E4E25429}">
      <dgm:prSet/>
      <dgm:spPr/>
      <dgm:t>
        <a:bodyPr/>
        <a:lstStyle/>
        <a:p>
          <a:r>
            <a:rPr lang="en-GB" dirty="0"/>
            <a:t>Performance feedback</a:t>
          </a:r>
        </a:p>
      </dgm:t>
    </dgm:pt>
    <dgm:pt modelId="{BAB6252E-04DC-47CC-8BF7-070A9DAD54F4}" type="parTrans" cxnId="{7B72F857-C6DF-46B4-ACC4-2459110B4A75}">
      <dgm:prSet/>
      <dgm:spPr/>
      <dgm:t>
        <a:bodyPr/>
        <a:lstStyle/>
        <a:p>
          <a:endParaRPr lang="en-GB"/>
        </a:p>
      </dgm:t>
    </dgm:pt>
    <dgm:pt modelId="{C9A67D34-07CB-479B-BCE3-9629D9268074}" type="sibTrans" cxnId="{7B72F857-C6DF-46B4-ACC4-2459110B4A75}">
      <dgm:prSet/>
      <dgm:spPr/>
      <dgm:t>
        <a:bodyPr/>
        <a:lstStyle/>
        <a:p>
          <a:endParaRPr lang="en-GB"/>
        </a:p>
      </dgm:t>
    </dgm:pt>
    <dgm:pt modelId="{37C98E4C-153A-4582-A6E9-104E23F336E3}" type="pres">
      <dgm:prSet presAssocID="{67421B31-F6C5-4431-9DBD-6BAA2F48FA5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7A40212-C476-4F5B-BE5F-DA8D5E2F9F28}" type="pres">
      <dgm:prSet presAssocID="{26DA879C-E2FD-4E87-9912-98B298E4846E}" presName="centerShape" presStyleLbl="node0" presStyleIdx="0" presStyleCnt="1"/>
      <dgm:spPr/>
      <dgm:t>
        <a:bodyPr/>
        <a:lstStyle/>
        <a:p>
          <a:endParaRPr lang="en-GB"/>
        </a:p>
      </dgm:t>
    </dgm:pt>
    <dgm:pt modelId="{CAC6079F-D614-4BC5-9BC9-F611F2DB0CBC}" type="pres">
      <dgm:prSet presAssocID="{D61F6EDA-91AF-4296-97ED-8393970B7598}" presName="parTrans" presStyleLbl="sibTrans2D1" presStyleIdx="0" presStyleCnt="4"/>
      <dgm:spPr/>
      <dgm:t>
        <a:bodyPr/>
        <a:lstStyle/>
        <a:p>
          <a:endParaRPr lang="en-GB"/>
        </a:p>
      </dgm:t>
    </dgm:pt>
    <dgm:pt modelId="{70F66301-69FD-4328-BC5A-606489B27D1E}" type="pres">
      <dgm:prSet presAssocID="{D61F6EDA-91AF-4296-97ED-8393970B7598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C2F88273-DCBD-4399-911F-E6AAD4E70C23}" type="pres">
      <dgm:prSet presAssocID="{95299529-5020-4CAC-ACB7-B00BF9BF706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C23031-27C3-4A9D-B903-A98412E5ACAE}" type="pres">
      <dgm:prSet presAssocID="{89145025-75C8-4D4E-975D-9CAAB2057A9B}" presName="parTrans" presStyleLbl="sibTrans2D1" presStyleIdx="1" presStyleCnt="4"/>
      <dgm:spPr/>
      <dgm:t>
        <a:bodyPr/>
        <a:lstStyle/>
        <a:p>
          <a:endParaRPr lang="en-GB"/>
        </a:p>
      </dgm:t>
    </dgm:pt>
    <dgm:pt modelId="{343254A6-613E-4270-ABE5-E749CDE7C025}" type="pres">
      <dgm:prSet presAssocID="{89145025-75C8-4D4E-975D-9CAAB2057A9B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DC45455E-D7AC-43CD-903A-9C141559B993}" type="pres">
      <dgm:prSet presAssocID="{DDAD8047-1558-4E1A-9DF9-E342A904F55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E2288D-13FE-4039-9B9D-3292D4EF5510}" type="pres">
      <dgm:prSet presAssocID="{BAB6252E-04DC-47CC-8BF7-070A9DAD54F4}" presName="parTrans" presStyleLbl="sibTrans2D1" presStyleIdx="2" presStyleCnt="4"/>
      <dgm:spPr/>
      <dgm:t>
        <a:bodyPr/>
        <a:lstStyle/>
        <a:p>
          <a:endParaRPr lang="en-GB"/>
        </a:p>
      </dgm:t>
    </dgm:pt>
    <dgm:pt modelId="{BC291011-03DC-4AD4-8824-6AC399B132B9}" type="pres">
      <dgm:prSet presAssocID="{BAB6252E-04DC-47CC-8BF7-070A9DAD54F4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31AB249F-E7DD-4AFD-87CB-BF3176AAA9AF}" type="pres">
      <dgm:prSet presAssocID="{B5D600CB-7299-4C9F-8DF3-0CB7E4E2542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7DBA9B-E780-4437-8ACC-12F595F101F9}" type="pres">
      <dgm:prSet presAssocID="{BBBA55EA-8D29-49A1-A681-891CC0AC5201}" presName="parTrans" presStyleLbl="sibTrans2D1" presStyleIdx="3" presStyleCnt="4"/>
      <dgm:spPr/>
      <dgm:t>
        <a:bodyPr/>
        <a:lstStyle/>
        <a:p>
          <a:endParaRPr lang="en-GB"/>
        </a:p>
      </dgm:t>
    </dgm:pt>
    <dgm:pt modelId="{FA250A26-6DD9-4D06-9A69-1C840FB74D22}" type="pres">
      <dgm:prSet presAssocID="{BBBA55EA-8D29-49A1-A681-891CC0AC5201}" presName="connectorText" presStyleLbl="sibTrans2D1" presStyleIdx="3" presStyleCnt="4"/>
      <dgm:spPr/>
      <dgm:t>
        <a:bodyPr/>
        <a:lstStyle/>
        <a:p>
          <a:endParaRPr lang="en-GB"/>
        </a:p>
      </dgm:t>
    </dgm:pt>
    <dgm:pt modelId="{274F9904-4B55-4626-A097-1DC7E8E96872}" type="pres">
      <dgm:prSet presAssocID="{68643314-9A3F-4A6E-81D0-ADBB7C4109E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92FBFD6-70CF-460E-BBE0-D81DAA495B00}" type="presOf" srcId="{95299529-5020-4CAC-ACB7-B00BF9BF7064}" destId="{C2F88273-DCBD-4399-911F-E6AAD4E70C23}" srcOrd="0" destOrd="0" presId="urn:microsoft.com/office/officeart/2005/8/layout/radial5"/>
    <dgm:cxn modelId="{865EE4CF-46E1-4FFA-9EB3-6BC80AE00B87}" type="presOf" srcId="{BBBA55EA-8D29-49A1-A681-891CC0AC5201}" destId="{C67DBA9B-E780-4437-8ACC-12F595F101F9}" srcOrd="0" destOrd="0" presId="urn:microsoft.com/office/officeart/2005/8/layout/radial5"/>
    <dgm:cxn modelId="{69D1053C-16C2-4E78-95EC-AC1B953572AA}" type="presOf" srcId="{89145025-75C8-4D4E-975D-9CAAB2057A9B}" destId="{61C23031-27C3-4A9D-B903-A98412E5ACAE}" srcOrd="0" destOrd="0" presId="urn:microsoft.com/office/officeart/2005/8/layout/radial5"/>
    <dgm:cxn modelId="{ADFB4281-50DE-4B43-BFE0-4A307D57CFC1}" type="presOf" srcId="{68643314-9A3F-4A6E-81D0-ADBB7C4109E1}" destId="{274F9904-4B55-4626-A097-1DC7E8E96872}" srcOrd="0" destOrd="0" presId="urn:microsoft.com/office/officeart/2005/8/layout/radial5"/>
    <dgm:cxn modelId="{7B72F857-C6DF-46B4-ACC4-2459110B4A75}" srcId="{26DA879C-E2FD-4E87-9912-98B298E4846E}" destId="{B5D600CB-7299-4C9F-8DF3-0CB7E4E25429}" srcOrd="2" destOrd="0" parTransId="{BAB6252E-04DC-47CC-8BF7-070A9DAD54F4}" sibTransId="{C9A67D34-07CB-479B-BCE3-9629D9268074}"/>
    <dgm:cxn modelId="{28530C44-7536-413C-900E-A6A14F7F2F39}" srcId="{26DA879C-E2FD-4E87-9912-98B298E4846E}" destId="{95299529-5020-4CAC-ACB7-B00BF9BF7064}" srcOrd="0" destOrd="0" parTransId="{D61F6EDA-91AF-4296-97ED-8393970B7598}" sibTransId="{CE7F5819-914C-46B5-84F8-3E7DA3EB3BD7}"/>
    <dgm:cxn modelId="{41B0B89C-BE44-4B5A-AC34-02B6610B2935}" type="presOf" srcId="{B5D600CB-7299-4C9F-8DF3-0CB7E4E25429}" destId="{31AB249F-E7DD-4AFD-87CB-BF3176AAA9AF}" srcOrd="0" destOrd="0" presId="urn:microsoft.com/office/officeart/2005/8/layout/radial5"/>
    <dgm:cxn modelId="{A96A9B5F-C0F2-41D8-BEC1-7B2C1F771B40}" type="presOf" srcId="{D61F6EDA-91AF-4296-97ED-8393970B7598}" destId="{70F66301-69FD-4328-BC5A-606489B27D1E}" srcOrd="1" destOrd="0" presId="urn:microsoft.com/office/officeart/2005/8/layout/radial5"/>
    <dgm:cxn modelId="{1C30BC7E-2663-49B2-944B-BEDCBA596328}" srcId="{67421B31-F6C5-4431-9DBD-6BAA2F48FA5A}" destId="{26DA879C-E2FD-4E87-9912-98B298E4846E}" srcOrd="0" destOrd="0" parTransId="{F424F3CE-8E14-4E00-A3A4-F5FB2FF19275}" sibTransId="{6C82FE2B-7708-41C1-A500-1E66AA7F041E}"/>
    <dgm:cxn modelId="{C0ECFBAB-E0A0-4EF1-9D53-07659D04C0AD}" type="presOf" srcId="{26DA879C-E2FD-4E87-9912-98B298E4846E}" destId="{B7A40212-C476-4F5B-BE5F-DA8D5E2F9F28}" srcOrd="0" destOrd="0" presId="urn:microsoft.com/office/officeart/2005/8/layout/radial5"/>
    <dgm:cxn modelId="{49EE4C41-B471-462B-9FA2-077738B19043}" type="presOf" srcId="{BAB6252E-04DC-47CC-8BF7-070A9DAD54F4}" destId="{BC291011-03DC-4AD4-8824-6AC399B132B9}" srcOrd="1" destOrd="0" presId="urn:microsoft.com/office/officeart/2005/8/layout/radial5"/>
    <dgm:cxn modelId="{AFFE4C56-A43C-4172-89F3-5B1AF31D978B}" type="presOf" srcId="{89145025-75C8-4D4E-975D-9CAAB2057A9B}" destId="{343254A6-613E-4270-ABE5-E749CDE7C025}" srcOrd="1" destOrd="0" presId="urn:microsoft.com/office/officeart/2005/8/layout/radial5"/>
    <dgm:cxn modelId="{3F093223-F584-470A-9F14-69C0A8AD49BF}" type="presOf" srcId="{DDAD8047-1558-4E1A-9DF9-E342A904F557}" destId="{DC45455E-D7AC-43CD-903A-9C141559B993}" srcOrd="0" destOrd="0" presId="urn:microsoft.com/office/officeart/2005/8/layout/radial5"/>
    <dgm:cxn modelId="{7A9986BA-0B0E-47DE-8226-343946B5F6B7}" srcId="{26DA879C-E2FD-4E87-9912-98B298E4846E}" destId="{DDAD8047-1558-4E1A-9DF9-E342A904F557}" srcOrd="1" destOrd="0" parTransId="{89145025-75C8-4D4E-975D-9CAAB2057A9B}" sibTransId="{6CC58B41-709F-475C-82F3-476D49D44BCB}"/>
    <dgm:cxn modelId="{82196C1C-FA96-44A3-B252-4153E9BAE338}" type="presOf" srcId="{D61F6EDA-91AF-4296-97ED-8393970B7598}" destId="{CAC6079F-D614-4BC5-9BC9-F611F2DB0CBC}" srcOrd="0" destOrd="0" presId="urn:microsoft.com/office/officeart/2005/8/layout/radial5"/>
    <dgm:cxn modelId="{E70537FD-563A-48BC-B94C-F1E977F81BA4}" type="presOf" srcId="{BBBA55EA-8D29-49A1-A681-891CC0AC5201}" destId="{FA250A26-6DD9-4D06-9A69-1C840FB74D22}" srcOrd="1" destOrd="0" presId="urn:microsoft.com/office/officeart/2005/8/layout/radial5"/>
    <dgm:cxn modelId="{1990BAA1-D362-4B5D-B411-E8AED95FDB33}" type="presOf" srcId="{67421B31-F6C5-4431-9DBD-6BAA2F48FA5A}" destId="{37C98E4C-153A-4582-A6E9-104E23F336E3}" srcOrd="0" destOrd="0" presId="urn:microsoft.com/office/officeart/2005/8/layout/radial5"/>
    <dgm:cxn modelId="{039BD554-002E-4901-9FEE-8E69AD22C37B}" srcId="{26DA879C-E2FD-4E87-9912-98B298E4846E}" destId="{68643314-9A3F-4A6E-81D0-ADBB7C4109E1}" srcOrd="3" destOrd="0" parTransId="{BBBA55EA-8D29-49A1-A681-891CC0AC5201}" sibTransId="{5FFD0C7A-0F8C-4B01-B785-07E0861C8B76}"/>
    <dgm:cxn modelId="{ECAB68A2-4EAE-47E8-B8EE-09D29CD0BA45}" type="presOf" srcId="{BAB6252E-04DC-47CC-8BF7-070A9DAD54F4}" destId="{30E2288D-13FE-4039-9B9D-3292D4EF5510}" srcOrd="0" destOrd="0" presId="urn:microsoft.com/office/officeart/2005/8/layout/radial5"/>
    <dgm:cxn modelId="{13C536AF-FAC0-4F75-96A8-D55BED0374B2}" type="presParOf" srcId="{37C98E4C-153A-4582-A6E9-104E23F336E3}" destId="{B7A40212-C476-4F5B-BE5F-DA8D5E2F9F28}" srcOrd="0" destOrd="0" presId="urn:microsoft.com/office/officeart/2005/8/layout/radial5"/>
    <dgm:cxn modelId="{A54FA97E-85CE-42AA-8C49-478828FC4DBA}" type="presParOf" srcId="{37C98E4C-153A-4582-A6E9-104E23F336E3}" destId="{CAC6079F-D614-4BC5-9BC9-F611F2DB0CBC}" srcOrd="1" destOrd="0" presId="urn:microsoft.com/office/officeart/2005/8/layout/radial5"/>
    <dgm:cxn modelId="{470E8A3E-C50B-4D1B-A902-AFB151B38B50}" type="presParOf" srcId="{CAC6079F-D614-4BC5-9BC9-F611F2DB0CBC}" destId="{70F66301-69FD-4328-BC5A-606489B27D1E}" srcOrd="0" destOrd="0" presId="urn:microsoft.com/office/officeart/2005/8/layout/radial5"/>
    <dgm:cxn modelId="{CA17561B-3E40-4698-992A-B9D849A092D4}" type="presParOf" srcId="{37C98E4C-153A-4582-A6E9-104E23F336E3}" destId="{C2F88273-DCBD-4399-911F-E6AAD4E70C23}" srcOrd="2" destOrd="0" presId="urn:microsoft.com/office/officeart/2005/8/layout/radial5"/>
    <dgm:cxn modelId="{DF49A671-09DF-4583-9B23-0AECBBBB2AE4}" type="presParOf" srcId="{37C98E4C-153A-4582-A6E9-104E23F336E3}" destId="{61C23031-27C3-4A9D-B903-A98412E5ACAE}" srcOrd="3" destOrd="0" presId="urn:microsoft.com/office/officeart/2005/8/layout/radial5"/>
    <dgm:cxn modelId="{CAB7FF88-507B-45CC-BCD1-2D14256454B3}" type="presParOf" srcId="{61C23031-27C3-4A9D-B903-A98412E5ACAE}" destId="{343254A6-613E-4270-ABE5-E749CDE7C025}" srcOrd="0" destOrd="0" presId="urn:microsoft.com/office/officeart/2005/8/layout/radial5"/>
    <dgm:cxn modelId="{4BBC3C9A-376F-4967-A90B-BEECE84676F0}" type="presParOf" srcId="{37C98E4C-153A-4582-A6E9-104E23F336E3}" destId="{DC45455E-D7AC-43CD-903A-9C141559B993}" srcOrd="4" destOrd="0" presId="urn:microsoft.com/office/officeart/2005/8/layout/radial5"/>
    <dgm:cxn modelId="{1747A5A9-9ED5-45ED-A3AF-354493F645CA}" type="presParOf" srcId="{37C98E4C-153A-4582-A6E9-104E23F336E3}" destId="{30E2288D-13FE-4039-9B9D-3292D4EF5510}" srcOrd="5" destOrd="0" presId="urn:microsoft.com/office/officeart/2005/8/layout/radial5"/>
    <dgm:cxn modelId="{B6B634EC-A96B-4289-9F64-470E7D818574}" type="presParOf" srcId="{30E2288D-13FE-4039-9B9D-3292D4EF5510}" destId="{BC291011-03DC-4AD4-8824-6AC399B132B9}" srcOrd="0" destOrd="0" presId="urn:microsoft.com/office/officeart/2005/8/layout/radial5"/>
    <dgm:cxn modelId="{FD097CF8-EBAA-4826-8EB2-6E9E36B76448}" type="presParOf" srcId="{37C98E4C-153A-4582-A6E9-104E23F336E3}" destId="{31AB249F-E7DD-4AFD-87CB-BF3176AAA9AF}" srcOrd="6" destOrd="0" presId="urn:microsoft.com/office/officeart/2005/8/layout/radial5"/>
    <dgm:cxn modelId="{B9CCD8B5-C283-47C2-B946-367EE70919DA}" type="presParOf" srcId="{37C98E4C-153A-4582-A6E9-104E23F336E3}" destId="{C67DBA9B-E780-4437-8ACC-12F595F101F9}" srcOrd="7" destOrd="0" presId="urn:microsoft.com/office/officeart/2005/8/layout/radial5"/>
    <dgm:cxn modelId="{CE99E0C6-8E9D-4B28-8672-CB47BD2713D5}" type="presParOf" srcId="{C67DBA9B-E780-4437-8ACC-12F595F101F9}" destId="{FA250A26-6DD9-4D06-9A69-1C840FB74D22}" srcOrd="0" destOrd="0" presId="urn:microsoft.com/office/officeart/2005/8/layout/radial5"/>
    <dgm:cxn modelId="{5030BA6A-582D-4D24-B70C-F07300E79363}" type="presParOf" srcId="{37C98E4C-153A-4582-A6E9-104E23F336E3}" destId="{274F9904-4B55-4626-A097-1DC7E8E9687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B73681-800A-4E1E-9133-3B5C1F551487}" type="doc">
      <dgm:prSet loTypeId="urn:microsoft.com/office/officeart/2005/8/layout/radial5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F212B8A7-CE25-4D61-8A29-C29CEE6D4A64}">
      <dgm:prSet phldrT="[Text]"/>
      <dgm:spPr/>
      <dgm:t>
        <a:bodyPr/>
        <a:lstStyle/>
        <a:p>
          <a:r>
            <a:rPr lang="en-GB" dirty="0"/>
            <a:t>General insurance</a:t>
          </a:r>
        </a:p>
      </dgm:t>
    </dgm:pt>
    <dgm:pt modelId="{9B443E76-A4A6-47EF-BB04-24BC89A28D12}" type="parTrans" cxnId="{F01F6069-4681-41B2-8AA4-69DAE5B0A5C2}">
      <dgm:prSet/>
      <dgm:spPr/>
      <dgm:t>
        <a:bodyPr/>
        <a:lstStyle/>
        <a:p>
          <a:endParaRPr lang="en-GB"/>
        </a:p>
      </dgm:t>
    </dgm:pt>
    <dgm:pt modelId="{E929ECF1-ABDF-4664-AB6E-D4CCA4FC9B7E}" type="sibTrans" cxnId="{F01F6069-4681-41B2-8AA4-69DAE5B0A5C2}">
      <dgm:prSet/>
      <dgm:spPr/>
      <dgm:t>
        <a:bodyPr/>
        <a:lstStyle/>
        <a:p>
          <a:endParaRPr lang="en-GB"/>
        </a:p>
      </dgm:t>
    </dgm:pt>
    <dgm:pt modelId="{CE19975B-CAC0-471F-A918-1C64C8D39A62}">
      <dgm:prSet phldrT="[Text]"/>
      <dgm:spPr/>
      <dgm:t>
        <a:bodyPr/>
        <a:lstStyle/>
        <a:p>
          <a:r>
            <a:rPr lang="en-GB" dirty="0"/>
            <a:t>Vehicle tracking</a:t>
          </a:r>
        </a:p>
      </dgm:t>
    </dgm:pt>
    <dgm:pt modelId="{24D65BB3-D3A0-4105-AA73-15E3A4ADB028}" type="parTrans" cxnId="{E7843F23-1B26-4532-B3AE-B8F98DFA8F9D}">
      <dgm:prSet/>
      <dgm:spPr/>
      <dgm:t>
        <a:bodyPr/>
        <a:lstStyle/>
        <a:p>
          <a:endParaRPr lang="en-GB"/>
        </a:p>
      </dgm:t>
    </dgm:pt>
    <dgm:pt modelId="{8432714D-D8F8-4686-BA23-CB18260E943D}" type="sibTrans" cxnId="{E7843F23-1B26-4532-B3AE-B8F98DFA8F9D}">
      <dgm:prSet/>
      <dgm:spPr/>
      <dgm:t>
        <a:bodyPr/>
        <a:lstStyle/>
        <a:p>
          <a:endParaRPr lang="en-GB"/>
        </a:p>
      </dgm:t>
    </dgm:pt>
    <dgm:pt modelId="{CCDA99BA-5820-407E-87CA-AE944E077E5E}">
      <dgm:prSet phldrT="[Text]"/>
      <dgm:spPr/>
      <dgm:t>
        <a:bodyPr/>
        <a:lstStyle/>
        <a:p>
          <a:r>
            <a:rPr lang="en-GB" dirty="0"/>
            <a:t>Claims risk management</a:t>
          </a:r>
        </a:p>
      </dgm:t>
    </dgm:pt>
    <dgm:pt modelId="{C6088067-AAE1-4BE1-95A6-763E250E6B1E}" type="parTrans" cxnId="{E8BDDA21-061C-43B4-8B68-50D74CBBCEF4}">
      <dgm:prSet/>
      <dgm:spPr/>
      <dgm:t>
        <a:bodyPr/>
        <a:lstStyle/>
        <a:p>
          <a:endParaRPr lang="en-GB"/>
        </a:p>
      </dgm:t>
    </dgm:pt>
    <dgm:pt modelId="{81CAA041-FC3B-4429-982A-7114022627D2}" type="sibTrans" cxnId="{E8BDDA21-061C-43B4-8B68-50D74CBBCEF4}">
      <dgm:prSet/>
      <dgm:spPr/>
      <dgm:t>
        <a:bodyPr/>
        <a:lstStyle/>
        <a:p>
          <a:endParaRPr lang="en-GB"/>
        </a:p>
      </dgm:t>
    </dgm:pt>
    <dgm:pt modelId="{0715F2EC-3868-4643-B7F0-AE3B6657374B}">
      <dgm:prSet phldrT="[Text]"/>
      <dgm:spPr/>
      <dgm:t>
        <a:bodyPr/>
        <a:lstStyle/>
        <a:p>
          <a:r>
            <a:rPr lang="en-GB" dirty="0"/>
            <a:t>Cover as you need it</a:t>
          </a:r>
        </a:p>
      </dgm:t>
    </dgm:pt>
    <dgm:pt modelId="{C3BEE211-14DC-44BA-9309-4377ABC144AE}" type="parTrans" cxnId="{9639EE32-DD0E-41A5-89DD-F6AF40621E33}">
      <dgm:prSet/>
      <dgm:spPr/>
      <dgm:t>
        <a:bodyPr/>
        <a:lstStyle/>
        <a:p>
          <a:endParaRPr lang="en-GB"/>
        </a:p>
      </dgm:t>
    </dgm:pt>
    <dgm:pt modelId="{1599A426-A04B-4B8A-BFB6-356BE5ECEB6C}" type="sibTrans" cxnId="{9639EE32-DD0E-41A5-89DD-F6AF40621E33}">
      <dgm:prSet/>
      <dgm:spPr/>
      <dgm:t>
        <a:bodyPr/>
        <a:lstStyle/>
        <a:p>
          <a:endParaRPr lang="en-GB"/>
        </a:p>
      </dgm:t>
    </dgm:pt>
    <dgm:pt modelId="{2F21C2FF-71DB-4FE6-876D-AB04698A3860}">
      <dgm:prSet phldrT="[Text]"/>
      <dgm:spPr/>
      <dgm:t>
        <a:bodyPr/>
        <a:lstStyle/>
        <a:p>
          <a:r>
            <a:rPr lang="en-GB" dirty="0"/>
            <a:t>Claims processing</a:t>
          </a:r>
        </a:p>
      </dgm:t>
    </dgm:pt>
    <dgm:pt modelId="{0A20573D-EE32-468B-B3C0-2F605EB2F321}" type="parTrans" cxnId="{C69DBD3A-409D-4BB2-8FC8-0CC91C994AE2}">
      <dgm:prSet/>
      <dgm:spPr/>
      <dgm:t>
        <a:bodyPr/>
        <a:lstStyle/>
        <a:p>
          <a:endParaRPr lang="en-GB"/>
        </a:p>
      </dgm:t>
    </dgm:pt>
    <dgm:pt modelId="{86EFAE01-2724-41B5-8D17-854042C6A344}" type="sibTrans" cxnId="{C69DBD3A-409D-4BB2-8FC8-0CC91C994AE2}">
      <dgm:prSet/>
      <dgm:spPr/>
      <dgm:t>
        <a:bodyPr/>
        <a:lstStyle/>
        <a:p>
          <a:endParaRPr lang="en-GB"/>
        </a:p>
      </dgm:t>
    </dgm:pt>
    <dgm:pt modelId="{157F11F6-3620-4AA6-85B6-C54ED39B16D1}">
      <dgm:prSet/>
      <dgm:spPr/>
      <dgm:t>
        <a:bodyPr/>
        <a:lstStyle/>
        <a:p>
          <a:r>
            <a:rPr lang="en-GB" dirty="0"/>
            <a:t>Social media</a:t>
          </a:r>
        </a:p>
      </dgm:t>
    </dgm:pt>
    <dgm:pt modelId="{89F91BCE-161A-481E-A38C-8CC88C09D2B3}" type="parTrans" cxnId="{C7E7A2EE-C692-4E58-A830-0848C26FC955}">
      <dgm:prSet/>
      <dgm:spPr/>
      <dgm:t>
        <a:bodyPr/>
        <a:lstStyle/>
        <a:p>
          <a:endParaRPr lang="en-GB"/>
        </a:p>
      </dgm:t>
    </dgm:pt>
    <dgm:pt modelId="{D3BAC449-C061-41D3-8595-5F82D7E4305F}" type="sibTrans" cxnId="{C7E7A2EE-C692-4E58-A830-0848C26FC955}">
      <dgm:prSet/>
      <dgm:spPr/>
      <dgm:t>
        <a:bodyPr/>
        <a:lstStyle/>
        <a:p>
          <a:endParaRPr lang="en-GB"/>
        </a:p>
      </dgm:t>
    </dgm:pt>
    <dgm:pt modelId="{BF2D50B5-EE2E-4B68-B6F1-0D8F2EE31ED7}" type="pres">
      <dgm:prSet presAssocID="{5CB73681-800A-4E1E-9133-3B5C1F55148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D07D3DB-C49A-4B24-88D5-662360E2CA3C}" type="pres">
      <dgm:prSet presAssocID="{F212B8A7-CE25-4D61-8A29-C29CEE6D4A64}" presName="centerShape" presStyleLbl="node0" presStyleIdx="0" presStyleCnt="1"/>
      <dgm:spPr/>
      <dgm:t>
        <a:bodyPr/>
        <a:lstStyle/>
        <a:p>
          <a:endParaRPr lang="en-GB"/>
        </a:p>
      </dgm:t>
    </dgm:pt>
    <dgm:pt modelId="{0420C93F-70F3-481D-B1E6-95484246BAC7}" type="pres">
      <dgm:prSet presAssocID="{24D65BB3-D3A0-4105-AA73-15E3A4ADB028}" presName="parTrans" presStyleLbl="sibTrans2D1" presStyleIdx="0" presStyleCnt="5"/>
      <dgm:spPr/>
      <dgm:t>
        <a:bodyPr/>
        <a:lstStyle/>
        <a:p>
          <a:endParaRPr lang="en-GB"/>
        </a:p>
      </dgm:t>
    </dgm:pt>
    <dgm:pt modelId="{17438F20-1111-4B2D-BB47-A58FD8306504}" type="pres">
      <dgm:prSet presAssocID="{24D65BB3-D3A0-4105-AA73-15E3A4ADB028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77356736-18C8-405C-A3E4-F784DD860E51}" type="pres">
      <dgm:prSet presAssocID="{CE19975B-CAC0-471F-A918-1C64C8D39A6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0647FD-B7F8-4DD7-84B0-A7D106D3018B}" type="pres">
      <dgm:prSet presAssocID="{C6088067-AAE1-4BE1-95A6-763E250E6B1E}" presName="parTrans" presStyleLbl="sibTrans2D1" presStyleIdx="1" presStyleCnt="5"/>
      <dgm:spPr/>
      <dgm:t>
        <a:bodyPr/>
        <a:lstStyle/>
        <a:p>
          <a:endParaRPr lang="en-GB"/>
        </a:p>
      </dgm:t>
    </dgm:pt>
    <dgm:pt modelId="{589B6C80-5F1C-4102-A5A0-58930F8E8D6F}" type="pres">
      <dgm:prSet presAssocID="{C6088067-AAE1-4BE1-95A6-763E250E6B1E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986C6236-29C3-4F81-AB3B-1ABAB1CCA6AB}" type="pres">
      <dgm:prSet presAssocID="{CCDA99BA-5820-407E-87CA-AE944E077E5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D4FEF6-54D2-4F5B-8478-21303A3E11DC}" type="pres">
      <dgm:prSet presAssocID="{C3BEE211-14DC-44BA-9309-4377ABC144AE}" presName="parTrans" presStyleLbl="sibTrans2D1" presStyleIdx="2" presStyleCnt="5"/>
      <dgm:spPr/>
      <dgm:t>
        <a:bodyPr/>
        <a:lstStyle/>
        <a:p>
          <a:endParaRPr lang="en-GB"/>
        </a:p>
      </dgm:t>
    </dgm:pt>
    <dgm:pt modelId="{22FC4659-C8B9-44CB-80CA-7410945D5010}" type="pres">
      <dgm:prSet presAssocID="{C3BEE211-14DC-44BA-9309-4377ABC144AE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7ADF4A61-9A60-48C7-948C-733E8E2473E1}" type="pres">
      <dgm:prSet presAssocID="{0715F2EC-3868-4643-B7F0-AE3B6657374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A7F035-B8E0-42AC-8E44-1F37535E5EA2}" type="pres">
      <dgm:prSet presAssocID="{0A20573D-EE32-468B-B3C0-2F605EB2F321}" presName="parTrans" presStyleLbl="sibTrans2D1" presStyleIdx="3" presStyleCnt="5"/>
      <dgm:spPr/>
      <dgm:t>
        <a:bodyPr/>
        <a:lstStyle/>
        <a:p>
          <a:endParaRPr lang="en-GB"/>
        </a:p>
      </dgm:t>
    </dgm:pt>
    <dgm:pt modelId="{B11451C4-A237-40E9-959A-E315829E0987}" type="pres">
      <dgm:prSet presAssocID="{0A20573D-EE32-468B-B3C0-2F605EB2F321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7EFB8220-B272-499A-BC27-CE20F832A63C}" type="pres">
      <dgm:prSet presAssocID="{2F21C2FF-71DB-4FE6-876D-AB04698A386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DDAAEA-341C-467B-BC04-B3DA8E0B0F43}" type="pres">
      <dgm:prSet presAssocID="{89F91BCE-161A-481E-A38C-8CC88C09D2B3}" presName="parTrans" presStyleLbl="sibTrans2D1" presStyleIdx="4" presStyleCnt="5"/>
      <dgm:spPr/>
      <dgm:t>
        <a:bodyPr/>
        <a:lstStyle/>
        <a:p>
          <a:endParaRPr lang="en-GB"/>
        </a:p>
      </dgm:t>
    </dgm:pt>
    <dgm:pt modelId="{85C9B3B7-555B-4283-B6D7-551480A289F4}" type="pres">
      <dgm:prSet presAssocID="{89F91BCE-161A-481E-A38C-8CC88C09D2B3}" presName="connectorText" presStyleLbl="sibTrans2D1" presStyleIdx="4" presStyleCnt="5"/>
      <dgm:spPr/>
      <dgm:t>
        <a:bodyPr/>
        <a:lstStyle/>
        <a:p>
          <a:endParaRPr lang="en-GB"/>
        </a:p>
      </dgm:t>
    </dgm:pt>
    <dgm:pt modelId="{0044A7B6-24CE-442D-8CC2-795AC2C93AEE}" type="pres">
      <dgm:prSet presAssocID="{157F11F6-3620-4AA6-85B6-C54ED39B16D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8BDDA21-061C-43B4-8B68-50D74CBBCEF4}" srcId="{F212B8A7-CE25-4D61-8A29-C29CEE6D4A64}" destId="{CCDA99BA-5820-407E-87CA-AE944E077E5E}" srcOrd="1" destOrd="0" parTransId="{C6088067-AAE1-4BE1-95A6-763E250E6B1E}" sibTransId="{81CAA041-FC3B-4429-982A-7114022627D2}"/>
    <dgm:cxn modelId="{ABE9695B-6EB8-4AB5-B82A-F32A2B3A25CB}" type="presOf" srcId="{0A20573D-EE32-468B-B3C0-2F605EB2F321}" destId="{ECA7F035-B8E0-42AC-8E44-1F37535E5EA2}" srcOrd="0" destOrd="0" presId="urn:microsoft.com/office/officeart/2005/8/layout/radial5"/>
    <dgm:cxn modelId="{C7EF2F31-C2B9-4535-8E26-1540C7D3D37D}" type="presOf" srcId="{C3BEE211-14DC-44BA-9309-4377ABC144AE}" destId="{02D4FEF6-54D2-4F5B-8478-21303A3E11DC}" srcOrd="0" destOrd="0" presId="urn:microsoft.com/office/officeart/2005/8/layout/radial5"/>
    <dgm:cxn modelId="{E7843F23-1B26-4532-B3AE-B8F98DFA8F9D}" srcId="{F212B8A7-CE25-4D61-8A29-C29CEE6D4A64}" destId="{CE19975B-CAC0-471F-A918-1C64C8D39A62}" srcOrd="0" destOrd="0" parTransId="{24D65BB3-D3A0-4105-AA73-15E3A4ADB028}" sibTransId="{8432714D-D8F8-4686-BA23-CB18260E943D}"/>
    <dgm:cxn modelId="{F01F6069-4681-41B2-8AA4-69DAE5B0A5C2}" srcId="{5CB73681-800A-4E1E-9133-3B5C1F551487}" destId="{F212B8A7-CE25-4D61-8A29-C29CEE6D4A64}" srcOrd="0" destOrd="0" parTransId="{9B443E76-A4A6-47EF-BB04-24BC89A28D12}" sibTransId="{E929ECF1-ABDF-4664-AB6E-D4CCA4FC9B7E}"/>
    <dgm:cxn modelId="{32E0D0E6-B4AE-4E7D-AF3F-BBD00CD62607}" type="presOf" srcId="{C3BEE211-14DC-44BA-9309-4377ABC144AE}" destId="{22FC4659-C8B9-44CB-80CA-7410945D5010}" srcOrd="1" destOrd="0" presId="urn:microsoft.com/office/officeart/2005/8/layout/radial5"/>
    <dgm:cxn modelId="{480B0B31-0C62-4F0E-B6B7-A231AC82CD7F}" type="presOf" srcId="{89F91BCE-161A-481E-A38C-8CC88C09D2B3}" destId="{85C9B3B7-555B-4283-B6D7-551480A289F4}" srcOrd="1" destOrd="0" presId="urn:microsoft.com/office/officeart/2005/8/layout/radial5"/>
    <dgm:cxn modelId="{61028462-8091-4F72-A17B-D2F61D2D0428}" type="presOf" srcId="{F212B8A7-CE25-4D61-8A29-C29CEE6D4A64}" destId="{ED07D3DB-C49A-4B24-88D5-662360E2CA3C}" srcOrd="0" destOrd="0" presId="urn:microsoft.com/office/officeart/2005/8/layout/radial5"/>
    <dgm:cxn modelId="{C69DBD3A-409D-4BB2-8FC8-0CC91C994AE2}" srcId="{F212B8A7-CE25-4D61-8A29-C29CEE6D4A64}" destId="{2F21C2FF-71DB-4FE6-876D-AB04698A3860}" srcOrd="3" destOrd="0" parTransId="{0A20573D-EE32-468B-B3C0-2F605EB2F321}" sibTransId="{86EFAE01-2724-41B5-8D17-854042C6A344}"/>
    <dgm:cxn modelId="{DA8CD475-C27C-454D-AA9C-B24C1D42130E}" type="presOf" srcId="{C6088067-AAE1-4BE1-95A6-763E250E6B1E}" destId="{F10647FD-B7F8-4DD7-84B0-A7D106D3018B}" srcOrd="0" destOrd="0" presId="urn:microsoft.com/office/officeart/2005/8/layout/radial5"/>
    <dgm:cxn modelId="{A448EC06-E3B9-40C7-A150-7ECCD604C324}" type="presOf" srcId="{89F91BCE-161A-481E-A38C-8CC88C09D2B3}" destId="{F3DDAAEA-341C-467B-BC04-B3DA8E0B0F43}" srcOrd="0" destOrd="0" presId="urn:microsoft.com/office/officeart/2005/8/layout/radial5"/>
    <dgm:cxn modelId="{2EA1562B-E767-4A73-A1BC-386C11AAECCF}" type="presOf" srcId="{5CB73681-800A-4E1E-9133-3B5C1F551487}" destId="{BF2D50B5-EE2E-4B68-B6F1-0D8F2EE31ED7}" srcOrd="0" destOrd="0" presId="urn:microsoft.com/office/officeart/2005/8/layout/radial5"/>
    <dgm:cxn modelId="{C7E7A2EE-C692-4E58-A830-0848C26FC955}" srcId="{F212B8A7-CE25-4D61-8A29-C29CEE6D4A64}" destId="{157F11F6-3620-4AA6-85B6-C54ED39B16D1}" srcOrd="4" destOrd="0" parTransId="{89F91BCE-161A-481E-A38C-8CC88C09D2B3}" sibTransId="{D3BAC449-C061-41D3-8595-5F82D7E4305F}"/>
    <dgm:cxn modelId="{9639EE32-DD0E-41A5-89DD-F6AF40621E33}" srcId="{F212B8A7-CE25-4D61-8A29-C29CEE6D4A64}" destId="{0715F2EC-3868-4643-B7F0-AE3B6657374B}" srcOrd="2" destOrd="0" parTransId="{C3BEE211-14DC-44BA-9309-4377ABC144AE}" sibTransId="{1599A426-A04B-4B8A-BFB6-356BE5ECEB6C}"/>
    <dgm:cxn modelId="{EAF3347B-926E-49BF-B7DD-3D1ABFF32CFB}" type="presOf" srcId="{CCDA99BA-5820-407E-87CA-AE944E077E5E}" destId="{986C6236-29C3-4F81-AB3B-1ABAB1CCA6AB}" srcOrd="0" destOrd="0" presId="urn:microsoft.com/office/officeart/2005/8/layout/radial5"/>
    <dgm:cxn modelId="{9FF6EAB3-361C-4E1B-A64D-FD6E3FD72214}" type="presOf" srcId="{24D65BB3-D3A0-4105-AA73-15E3A4ADB028}" destId="{0420C93F-70F3-481D-B1E6-95484246BAC7}" srcOrd="0" destOrd="0" presId="urn:microsoft.com/office/officeart/2005/8/layout/radial5"/>
    <dgm:cxn modelId="{9C9D0E1D-B052-4879-B08B-2D9C209073DB}" type="presOf" srcId="{2F21C2FF-71DB-4FE6-876D-AB04698A3860}" destId="{7EFB8220-B272-499A-BC27-CE20F832A63C}" srcOrd="0" destOrd="0" presId="urn:microsoft.com/office/officeart/2005/8/layout/radial5"/>
    <dgm:cxn modelId="{08983D79-4C41-474D-A6E1-1C861C629D8B}" type="presOf" srcId="{C6088067-AAE1-4BE1-95A6-763E250E6B1E}" destId="{589B6C80-5F1C-4102-A5A0-58930F8E8D6F}" srcOrd="1" destOrd="0" presId="urn:microsoft.com/office/officeart/2005/8/layout/radial5"/>
    <dgm:cxn modelId="{3CFC709C-CB8F-4CA6-90DC-7B3F39D2070B}" type="presOf" srcId="{0715F2EC-3868-4643-B7F0-AE3B6657374B}" destId="{7ADF4A61-9A60-48C7-948C-733E8E2473E1}" srcOrd="0" destOrd="0" presId="urn:microsoft.com/office/officeart/2005/8/layout/radial5"/>
    <dgm:cxn modelId="{EFAC9638-7B94-4A1D-AD51-E6C9CD2C758A}" type="presOf" srcId="{157F11F6-3620-4AA6-85B6-C54ED39B16D1}" destId="{0044A7B6-24CE-442D-8CC2-795AC2C93AEE}" srcOrd="0" destOrd="0" presId="urn:microsoft.com/office/officeart/2005/8/layout/radial5"/>
    <dgm:cxn modelId="{45EC8FE8-F821-4D2B-A968-E6678BFFB9DE}" type="presOf" srcId="{0A20573D-EE32-468B-B3C0-2F605EB2F321}" destId="{B11451C4-A237-40E9-959A-E315829E0987}" srcOrd="1" destOrd="0" presId="urn:microsoft.com/office/officeart/2005/8/layout/radial5"/>
    <dgm:cxn modelId="{13993E5C-8FA9-42B3-BCE5-DC5EAF73F0CB}" type="presOf" srcId="{CE19975B-CAC0-471F-A918-1C64C8D39A62}" destId="{77356736-18C8-405C-A3E4-F784DD860E51}" srcOrd="0" destOrd="0" presId="urn:microsoft.com/office/officeart/2005/8/layout/radial5"/>
    <dgm:cxn modelId="{2C1DE3D8-36AA-456C-9C63-E98832B2E905}" type="presOf" srcId="{24D65BB3-D3A0-4105-AA73-15E3A4ADB028}" destId="{17438F20-1111-4B2D-BB47-A58FD8306504}" srcOrd="1" destOrd="0" presId="urn:microsoft.com/office/officeart/2005/8/layout/radial5"/>
    <dgm:cxn modelId="{44838412-666A-4900-9A85-A91637E6AD95}" type="presParOf" srcId="{BF2D50B5-EE2E-4B68-B6F1-0D8F2EE31ED7}" destId="{ED07D3DB-C49A-4B24-88D5-662360E2CA3C}" srcOrd="0" destOrd="0" presId="urn:microsoft.com/office/officeart/2005/8/layout/radial5"/>
    <dgm:cxn modelId="{3ABEB8B7-01C6-48DF-8C8B-AB0204399AC8}" type="presParOf" srcId="{BF2D50B5-EE2E-4B68-B6F1-0D8F2EE31ED7}" destId="{0420C93F-70F3-481D-B1E6-95484246BAC7}" srcOrd="1" destOrd="0" presId="urn:microsoft.com/office/officeart/2005/8/layout/radial5"/>
    <dgm:cxn modelId="{5F6F8FEB-4184-4FB1-AD8E-0D5F2CA3F29A}" type="presParOf" srcId="{0420C93F-70F3-481D-B1E6-95484246BAC7}" destId="{17438F20-1111-4B2D-BB47-A58FD8306504}" srcOrd="0" destOrd="0" presId="urn:microsoft.com/office/officeart/2005/8/layout/radial5"/>
    <dgm:cxn modelId="{93FA4388-DB81-457E-ACA1-238C2443A5BE}" type="presParOf" srcId="{BF2D50B5-EE2E-4B68-B6F1-0D8F2EE31ED7}" destId="{77356736-18C8-405C-A3E4-F784DD860E51}" srcOrd="2" destOrd="0" presId="urn:microsoft.com/office/officeart/2005/8/layout/radial5"/>
    <dgm:cxn modelId="{37ACE759-B236-412A-8C4A-815A6D202E29}" type="presParOf" srcId="{BF2D50B5-EE2E-4B68-B6F1-0D8F2EE31ED7}" destId="{F10647FD-B7F8-4DD7-84B0-A7D106D3018B}" srcOrd="3" destOrd="0" presId="urn:microsoft.com/office/officeart/2005/8/layout/radial5"/>
    <dgm:cxn modelId="{BE5AE07A-D043-4CF3-BC55-6036277B5096}" type="presParOf" srcId="{F10647FD-B7F8-4DD7-84B0-A7D106D3018B}" destId="{589B6C80-5F1C-4102-A5A0-58930F8E8D6F}" srcOrd="0" destOrd="0" presId="urn:microsoft.com/office/officeart/2005/8/layout/radial5"/>
    <dgm:cxn modelId="{D8D5CECC-21E8-41B4-98F1-DE11E8A441B7}" type="presParOf" srcId="{BF2D50B5-EE2E-4B68-B6F1-0D8F2EE31ED7}" destId="{986C6236-29C3-4F81-AB3B-1ABAB1CCA6AB}" srcOrd="4" destOrd="0" presId="urn:microsoft.com/office/officeart/2005/8/layout/radial5"/>
    <dgm:cxn modelId="{44FFD314-FF67-417D-8261-3DB692154A6C}" type="presParOf" srcId="{BF2D50B5-EE2E-4B68-B6F1-0D8F2EE31ED7}" destId="{02D4FEF6-54D2-4F5B-8478-21303A3E11DC}" srcOrd="5" destOrd="0" presId="urn:microsoft.com/office/officeart/2005/8/layout/radial5"/>
    <dgm:cxn modelId="{9993D136-DDBD-4882-B7D7-26F3C95DA96D}" type="presParOf" srcId="{02D4FEF6-54D2-4F5B-8478-21303A3E11DC}" destId="{22FC4659-C8B9-44CB-80CA-7410945D5010}" srcOrd="0" destOrd="0" presId="urn:microsoft.com/office/officeart/2005/8/layout/radial5"/>
    <dgm:cxn modelId="{1893A296-D9C3-428E-BD3E-A6BCC53E64B5}" type="presParOf" srcId="{BF2D50B5-EE2E-4B68-B6F1-0D8F2EE31ED7}" destId="{7ADF4A61-9A60-48C7-948C-733E8E2473E1}" srcOrd="6" destOrd="0" presId="urn:microsoft.com/office/officeart/2005/8/layout/radial5"/>
    <dgm:cxn modelId="{6C646215-A7B8-4B8F-9D48-758028C3BFD8}" type="presParOf" srcId="{BF2D50B5-EE2E-4B68-B6F1-0D8F2EE31ED7}" destId="{ECA7F035-B8E0-42AC-8E44-1F37535E5EA2}" srcOrd="7" destOrd="0" presId="urn:microsoft.com/office/officeart/2005/8/layout/radial5"/>
    <dgm:cxn modelId="{AE3D7CD6-3568-4D68-A088-A5B0DF8E8E17}" type="presParOf" srcId="{ECA7F035-B8E0-42AC-8E44-1F37535E5EA2}" destId="{B11451C4-A237-40E9-959A-E315829E0987}" srcOrd="0" destOrd="0" presId="urn:microsoft.com/office/officeart/2005/8/layout/radial5"/>
    <dgm:cxn modelId="{23E5A0CF-4811-4A8D-B366-7574226B967A}" type="presParOf" srcId="{BF2D50B5-EE2E-4B68-B6F1-0D8F2EE31ED7}" destId="{7EFB8220-B272-499A-BC27-CE20F832A63C}" srcOrd="8" destOrd="0" presId="urn:microsoft.com/office/officeart/2005/8/layout/radial5"/>
    <dgm:cxn modelId="{A96300B2-7D7F-4472-8409-9CE192708803}" type="presParOf" srcId="{BF2D50B5-EE2E-4B68-B6F1-0D8F2EE31ED7}" destId="{F3DDAAEA-341C-467B-BC04-B3DA8E0B0F43}" srcOrd="9" destOrd="0" presId="urn:microsoft.com/office/officeart/2005/8/layout/radial5"/>
    <dgm:cxn modelId="{33C391B3-76BF-409F-9318-500B69EDD89E}" type="presParOf" srcId="{F3DDAAEA-341C-467B-BC04-B3DA8E0B0F43}" destId="{85C9B3B7-555B-4283-B6D7-551480A289F4}" srcOrd="0" destOrd="0" presId="urn:microsoft.com/office/officeart/2005/8/layout/radial5"/>
    <dgm:cxn modelId="{C0840B6C-C6C0-4B5E-9A07-F1CFB0C23044}" type="presParOf" srcId="{BF2D50B5-EE2E-4B68-B6F1-0D8F2EE31ED7}" destId="{0044A7B6-24CE-442D-8CC2-795AC2C93AE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766F35-3BBF-4659-9F11-F0C2A1E96CF1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8C19569-6AA7-41E5-B0CD-2DC45E17D748}">
      <dgm:prSet phldrT="[Text]"/>
      <dgm:spPr/>
      <dgm:t>
        <a:bodyPr/>
        <a:lstStyle/>
        <a:p>
          <a:r>
            <a:rPr lang="en-GB" dirty="0"/>
            <a:t>Home diagnosis</a:t>
          </a:r>
        </a:p>
      </dgm:t>
    </dgm:pt>
    <dgm:pt modelId="{EC36D785-FE2D-4F39-A536-5B9F3CA57995}" type="parTrans" cxnId="{4B4E6431-6E11-4F76-8781-B9DA893FA625}">
      <dgm:prSet/>
      <dgm:spPr/>
      <dgm:t>
        <a:bodyPr/>
        <a:lstStyle/>
        <a:p>
          <a:endParaRPr lang="en-GB"/>
        </a:p>
      </dgm:t>
    </dgm:pt>
    <dgm:pt modelId="{2FC434A8-56B2-45E6-B43F-26C961031C10}" type="sibTrans" cxnId="{4B4E6431-6E11-4F76-8781-B9DA893FA625}">
      <dgm:prSet/>
      <dgm:spPr>
        <a:blipFill rotWithShape="1">
          <a:blip xmlns:r="http://schemas.openxmlformats.org/officeDocument/2006/relationships" r:embed="rId1"/>
          <a:srcRect/>
          <a:stretch>
            <a:fillRect l="-15000" r="-15000"/>
          </a:stretch>
        </a:blipFill>
      </dgm:spPr>
      <dgm:t>
        <a:bodyPr/>
        <a:lstStyle/>
        <a:p>
          <a:endParaRPr lang="en-GB"/>
        </a:p>
      </dgm:t>
    </dgm:pt>
    <dgm:pt modelId="{31BE5A20-3E35-418C-AC9D-F727883A1798}">
      <dgm:prSet phldrT="[Text]"/>
      <dgm:spPr/>
      <dgm:t>
        <a:bodyPr/>
        <a:lstStyle/>
        <a:p>
          <a:r>
            <a:rPr lang="en-GB" dirty="0"/>
            <a:t>Medical monitoring</a:t>
          </a:r>
        </a:p>
      </dgm:t>
    </dgm:pt>
    <dgm:pt modelId="{809AF255-ED4D-4BA8-AF50-F2333788401D}" type="parTrans" cxnId="{3BA4C60C-A2AA-4492-B372-7D785A5A1FFF}">
      <dgm:prSet/>
      <dgm:spPr/>
      <dgm:t>
        <a:bodyPr/>
        <a:lstStyle/>
        <a:p>
          <a:endParaRPr lang="en-GB"/>
        </a:p>
      </dgm:t>
    </dgm:pt>
    <dgm:pt modelId="{93DCEE8E-FE7E-4214-B5D8-C3AEFC38D5C4}" type="sibTrans" cxnId="{3BA4C60C-A2AA-4492-B372-7D785A5A1FFF}">
      <dgm:prSet/>
      <dgm:spPr>
        <a:blipFill rotWithShape="1">
          <a:blip xmlns:r="http://schemas.openxmlformats.org/officeDocument/2006/relationships" r:embed="rId2"/>
          <a:srcRect/>
          <a:stretch>
            <a:fillRect l="-21000" r="-21000"/>
          </a:stretch>
        </a:blipFill>
      </dgm:spPr>
      <dgm:t>
        <a:bodyPr/>
        <a:lstStyle/>
        <a:p>
          <a:endParaRPr lang="en-GB"/>
        </a:p>
      </dgm:t>
    </dgm:pt>
    <dgm:pt modelId="{EE22228A-2C97-4984-AAF5-CB2BAF965D86}">
      <dgm:prSet phldrT="[Text]"/>
      <dgm:spPr/>
      <dgm:t>
        <a:bodyPr/>
        <a:lstStyle/>
        <a:p>
          <a:r>
            <a:rPr lang="en-GB" dirty="0"/>
            <a:t>Sports coaching</a:t>
          </a:r>
        </a:p>
      </dgm:t>
    </dgm:pt>
    <dgm:pt modelId="{EAAAA81C-8AC9-484C-97BF-207CD7FCF318}" type="parTrans" cxnId="{782FC370-6EEA-4615-83FC-9814316A2AC1}">
      <dgm:prSet/>
      <dgm:spPr/>
      <dgm:t>
        <a:bodyPr/>
        <a:lstStyle/>
        <a:p>
          <a:endParaRPr lang="en-GB"/>
        </a:p>
      </dgm:t>
    </dgm:pt>
    <dgm:pt modelId="{23DE9717-A077-4563-85D2-0936233A5C0F}" type="sibTrans" cxnId="{782FC370-6EEA-4615-83FC-9814316A2AC1}">
      <dgm:prSet/>
      <dgm:spPr>
        <a:blipFill rotWithShape="1">
          <a:blip xmlns:r="http://schemas.openxmlformats.org/officeDocument/2006/relationships" r:embed="rId3"/>
          <a:srcRect/>
          <a:stretch>
            <a:fillRect l="-7000" r="-7000"/>
          </a:stretch>
        </a:blipFill>
      </dgm:spPr>
      <dgm:t>
        <a:bodyPr/>
        <a:lstStyle/>
        <a:p>
          <a:endParaRPr lang="en-GB"/>
        </a:p>
      </dgm:t>
    </dgm:pt>
    <dgm:pt modelId="{DA2C94FD-C582-488B-80EA-696EE3CD473A}">
      <dgm:prSet/>
      <dgm:spPr/>
      <dgm:t>
        <a:bodyPr/>
        <a:lstStyle/>
        <a:p>
          <a:r>
            <a:rPr lang="en-GB" dirty="0"/>
            <a:t>Mental health</a:t>
          </a:r>
        </a:p>
      </dgm:t>
    </dgm:pt>
    <dgm:pt modelId="{E7944F71-1FBC-4E67-A330-A34B110689F5}" type="parTrans" cxnId="{F7E3FF08-F17E-42F8-A9CF-0F7FC33B1C92}">
      <dgm:prSet/>
      <dgm:spPr/>
      <dgm:t>
        <a:bodyPr/>
        <a:lstStyle/>
        <a:p>
          <a:endParaRPr lang="en-GB"/>
        </a:p>
      </dgm:t>
    </dgm:pt>
    <dgm:pt modelId="{B3C77325-BA9C-4A0D-A51C-15FD704C021D}" type="sibTrans" cxnId="{F7E3FF08-F17E-42F8-A9CF-0F7FC33B1C92}">
      <dgm:prSet/>
      <dgm:spPr>
        <a:blipFill rotWithShape="1">
          <a:blip xmlns:r="http://schemas.openxmlformats.org/officeDocument/2006/relationships" r:embed="rId4"/>
          <a:srcRect/>
          <a:stretch>
            <a:fillRect l="-14000" r="-14000"/>
          </a:stretch>
        </a:blipFill>
      </dgm:spPr>
      <dgm:t>
        <a:bodyPr/>
        <a:lstStyle/>
        <a:p>
          <a:endParaRPr lang="en-GB"/>
        </a:p>
      </dgm:t>
    </dgm:pt>
    <dgm:pt modelId="{40814C02-D3E9-4A2D-8F49-30A2CDE56B7D}" type="pres">
      <dgm:prSet presAssocID="{CE766F35-3BBF-4659-9F11-F0C2A1E96CF1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GB"/>
        </a:p>
      </dgm:t>
    </dgm:pt>
    <dgm:pt modelId="{6DBD0251-0AD5-4EAF-9D0E-6D63E1574422}" type="pres">
      <dgm:prSet presAssocID="{68C19569-6AA7-41E5-B0CD-2DC45E17D748}" presName="text1" presStyleCnt="0"/>
      <dgm:spPr/>
    </dgm:pt>
    <dgm:pt modelId="{94395452-49A6-4E66-B774-1638A10497A7}" type="pres">
      <dgm:prSet presAssocID="{68C19569-6AA7-41E5-B0CD-2DC45E17D748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287816-A4F5-44D2-9119-6244FBCD6C98}" type="pres">
      <dgm:prSet presAssocID="{68C19569-6AA7-41E5-B0CD-2DC45E17D748}" presName="textaccent1" presStyleCnt="0"/>
      <dgm:spPr/>
    </dgm:pt>
    <dgm:pt modelId="{E922AD47-E31E-42A5-9CD6-4555D850E00C}" type="pres">
      <dgm:prSet presAssocID="{68C19569-6AA7-41E5-B0CD-2DC45E17D748}" presName="accentRepeatNode" presStyleLbl="solidAlignAcc1" presStyleIdx="0" presStyleCnt="8"/>
      <dgm:spPr/>
    </dgm:pt>
    <dgm:pt modelId="{7E58DA16-5E81-4810-B09A-6DBB4AC6F14F}" type="pres">
      <dgm:prSet presAssocID="{2FC434A8-56B2-45E6-B43F-26C961031C10}" presName="image1" presStyleCnt="0"/>
      <dgm:spPr/>
    </dgm:pt>
    <dgm:pt modelId="{12D3C0CD-0206-4D48-ABD2-05E4D20BDE3D}" type="pres">
      <dgm:prSet presAssocID="{2FC434A8-56B2-45E6-B43F-26C961031C10}" presName="imageRepeatNode" presStyleLbl="alignAcc1" presStyleIdx="0" presStyleCnt="4"/>
      <dgm:spPr/>
      <dgm:t>
        <a:bodyPr/>
        <a:lstStyle/>
        <a:p>
          <a:endParaRPr lang="en-GB"/>
        </a:p>
      </dgm:t>
    </dgm:pt>
    <dgm:pt modelId="{2443F5FF-A4B2-42F4-9EFE-DCF202DE5276}" type="pres">
      <dgm:prSet presAssocID="{2FC434A8-56B2-45E6-B43F-26C961031C10}" presName="imageaccent1" presStyleCnt="0"/>
      <dgm:spPr/>
    </dgm:pt>
    <dgm:pt modelId="{18D3AD1C-E927-47DB-8132-1FCF18BA919E}" type="pres">
      <dgm:prSet presAssocID="{2FC434A8-56B2-45E6-B43F-26C961031C10}" presName="accentRepeatNode" presStyleLbl="solidAlignAcc1" presStyleIdx="1" presStyleCnt="8"/>
      <dgm:spPr/>
    </dgm:pt>
    <dgm:pt modelId="{8A61703E-EC54-43D4-AE84-49B8F9F39E17}" type="pres">
      <dgm:prSet presAssocID="{DA2C94FD-C582-488B-80EA-696EE3CD473A}" presName="text2" presStyleCnt="0"/>
      <dgm:spPr/>
    </dgm:pt>
    <dgm:pt modelId="{4795A824-DD72-41C2-9FC6-6A013B85D3C4}" type="pres">
      <dgm:prSet presAssocID="{DA2C94FD-C582-488B-80EA-696EE3CD473A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F7F57A-E5E7-4BB4-A4F5-8E29CF2805BB}" type="pres">
      <dgm:prSet presAssocID="{DA2C94FD-C582-488B-80EA-696EE3CD473A}" presName="textaccent2" presStyleCnt="0"/>
      <dgm:spPr/>
    </dgm:pt>
    <dgm:pt modelId="{AFEBFEB2-97C9-48C0-B7E3-D4B85AAFA06B}" type="pres">
      <dgm:prSet presAssocID="{DA2C94FD-C582-488B-80EA-696EE3CD473A}" presName="accentRepeatNode" presStyleLbl="solidAlignAcc1" presStyleIdx="2" presStyleCnt="8"/>
      <dgm:spPr/>
    </dgm:pt>
    <dgm:pt modelId="{DA1C400F-D06F-4A17-8ABC-FC7F683E5383}" type="pres">
      <dgm:prSet presAssocID="{B3C77325-BA9C-4A0D-A51C-15FD704C021D}" presName="image2" presStyleCnt="0"/>
      <dgm:spPr/>
    </dgm:pt>
    <dgm:pt modelId="{92FA5199-8D64-4380-98B1-EFD36B8D6993}" type="pres">
      <dgm:prSet presAssocID="{B3C77325-BA9C-4A0D-A51C-15FD704C021D}" presName="imageRepeatNode" presStyleLbl="alignAcc1" presStyleIdx="1" presStyleCnt="4"/>
      <dgm:spPr/>
      <dgm:t>
        <a:bodyPr/>
        <a:lstStyle/>
        <a:p>
          <a:endParaRPr lang="en-GB"/>
        </a:p>
      </dgm:t>
    </dgm:pt>
    <dgm:pt modelId="{90771632-8CA7-4197-B078-BDB6AB194B82}" type="pres">
      <dgm:prSet presAssocID="{B3C77325-BA9C-4A0D-A51C-15FD704C021D}" presName="imageaccent2" presStyleCnt="0"/>
      <dgm:spPr/>
    </dgm:pt>
    <dgm:pt modelId="{7A5DDFB6-42F7-447D-B01A-A62C46E1136E}" type="pres">
      <dgm:prSet presAssocID="{B3C77325-BA9C-4A0D-A51C-15FD704C021D}" presName="accentRepeatNode" presStyleLbl="solidAlignAcc1" presStyleIdx="3" presStyleCnt="8"/>
      <dgm:spPr/>
    </dgm:pt>
    <dgm:pt modelId="{33B50225-3D82-450A-BB8F-718372BE76E1}" type="pres">
      <dgm:prSet presAssocID="{31BE5A20-3E35-418C-AC9D-F727883A1798}" presName="text3" presStyleCnt="0"/>
      <dgm:spPr/>
    </dgm:pt>
    <dgm:pt modelId="{00489FC3-97F3-4166-8D90-DE2A42057571}" type="pres">
      <dgm:prSet presAssocID="{31BE5A20-3E35-418C-AC9D-F727883A1798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74E213-FCAE-44D5-A730-1D673DBC1379}" type="pres">
      <dgm:prSet presAssocID="{31BE5A20-3E35-418C-AC9D-F727883A1798}" presName="textaccent3" presStyleCnt="0"/>
      <dgm:spPr/>
    </dgm:pt>
    <dgm:pt modelId="{C2A1F4D2-AFE4-4E97-BD5A-CAD1E871621F}" type="pres">
      <dgm:prSet presAssocID="{31BE5A20-3E35-418C-AC9D-F727883A1798}" presName="accentRepeatNode" presStyleLbl="solidAlignAcc1" presStyleIdx="4" presStyleCnt="8"/>
      <dgm:spPr/>
    </dgm:pt>
    <dgm:pt modelId="{9A3EA3A4-09E6-4075-82D3-249F3E280C82}" type="pres">
      <dgm:prSet presAssocID="{93DCEE8E-FE7E-4214-B5D8-C3AEFC38D5C4}" presName="image3" presStyleCnt="0"/>
      <dgm:spPr/>
    </dgm:pt>
    <dgm:pt modelId="{F4D28209-5127-4304-9CE7-E06C6FE6133B}" type="pres">
      <dgm:prSet presAssocID="{93DCEE8E-FE7E-4214-B5D8-C3AEFC38D5C4}" presName="imageRepeatNode" presStyleLbl="alignAcc1" presStyleIdx="2" presStyleCnt="4"/>
      <dgm:spPr/>
      <dgm:t>
        <a:bodyPr/>
        <a:lstStyle/>
        <a:p>
          <a:endParaRPr lang="en-GB"/>
        </a:p>
      </dgm:t>
    </dgm:pt>
    <dgm:pt modelId="{34B09855-1812-4AA1-BE2D-15D6289A4DFD}" type="pres">
      <dgm:prSet presAssocID="{93DCEE8E-FE7E-4214-B5D8-C3AEFC38D5C4}" presName="imageaccent3" presStyleCnt="0"/>
      <dgm:spPr/>
    </dgm:pt>
    <dgm:pt modelId="{AB2C23B2-7043-4BED-B68A-479F4CBB00CE}" type="pres">
      <dgm:prSet presAssocID="{93DCEE8E-FE7E-4214-B5D8-C3AEFC38D5C4}" presName="accentRepeatNode" presStyleLbl="solidAlignAcc1" presStyleIdx="5" presStyleCnt="8"/>
      <dgm:spPr/>
    </dgm:pt>
    <dgm:pt modelId="{FB33F47A-2708-4990-AF30-B40C03B40ADC}" type="pres">
      <dgm:prSet presAssocID="{EE22228A-2C97-4984-AAF5-CB2BAF965D86}" presName="text4" presStyleCnt="0"/>
      <dgm:spPr/>
    </dgm:pt>
    <dgm:pt modelId="{4163E825-FB51-42E1-B73B-DA8C5A7E00CB}" type="pres">
      <dgm:prSet presAssocID="{EE22228A-2C97-4984-AAF5-CB2BAF965D86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817476-76E0-423C-9BF8-4555934937F2}" type="pres">
      <dgm:prSet presAssocID="{EE22228A-2C97-4984-AAF5-CB2BAF965D86}" presName="textaccent4" presStyleCnt="0"/>
      <dgm:spPr/>
    </dgm:pt>
    <dgm:pt modelId="{87FF4F6A-337F-4F78-81DC-3DED3CED7BF1}" type="pres">
      <dgm:prSet presAssocID="{EE22228A-2C97-4984-AAF5-CB2BAF965D86}" presName="accentRepeatNode" presStyleLbl="solidAlignAcc1" presStyleIdx="6" presStyleCnt="8"/>
      <dgm:spPr/>
    </dgm:pt>
    <dgm:pt modelId="{2A6CA523-F203-4015-891D-2462724F587F}" type="pres">
      <dgm:prSet presAssocID="{23DE9717-A077-4563-85D2-0936233A5C0F}" presName="image4" presStyleCnt="0"/>
      <dgm:spPr/>
    </dgm:pt>
    <dgm:pt modelId="{0C3E2AE7-D81A-4DA4-B4F0-BDC781974FFF}" type="pres">
      <dgm:prSet presAssocID="{23DE9717-A077-4563-85D2-0936233A5C0F}" presName="imageRepeatNode" presStyleLbl="alignAcc1" presStyleIdx="3" presStyleCnt="4"/>
      <dgm:spPr/>
      <dgm:t>
        <a:bodyPr/>
        <a:lstStyle/>
        <a:p>
          <a:endParaRPr lang="en-GB"/>
        </a:p>
      </dgm:t>
    </dgm:pt>
    <dgm:pt modelId="{B7667121-1F2F-4A66-843B-FD35E4F29C1F}" type="pres">
      <dgm:prSet presAssocID="{23DE9717-A077-4563-85D2-0936233A5C0F}" presName="imageaccent4" presStyleCnt="0"/>
      <dgm:spPr/>
    </dgm:pt>
    <dgm:pt modelId="{E5E6CE8D-6AF0-427B-A810-B777B140C8B8}" type="pres">
      <dgm:prSet presAssocID="{23DE9717-A077-4563-85D2-0936233A5C0F}" presName="accentRepeatNode" presStyleLbl="solidAlignAcc1" presStyleIdx="7" presStyleCnt="8"/>
      <dgm:spPr/>
    </dgm:pt>
  </dgm:ptLst>
  <dgm:cxnLst>
    <dgm:cxn modelId="{6C4E6CDC-24D3-4370-A926-91FD95B506B1}" type="presOf" srcId="{93DCEE8E-FE7E-4214-B5D8-C3AEFC38D5C4}" destId="{F4D28209-5127-4304-9CE7-E06C6FE6133B}" srcOrd="0" destOrd="0" presId="urn:microsoft.com/office/officeart/2008/layout/HexagonCluster"/>
    <dgm:cxn modelId="{03F357BA-65DD-41A2-B3A4-16313269A8A7}" type="presOf" srcId="{23DE9717-A077-4563-85D2-0936233A5C0F}" destId="{0C3E2AE7-D81A-4DA4-B4F0-BDC781974FFF}" srcOrd="0" destOrd="0" presId="urn:microsoft.com/office/officeart/2008/layout/HexagonCluster"/>
    <dgm:cxn modelId="{2FD347C6-2978-4A8C-8852-D3FC81972E31}" type="presOf" srcId="{31BE5A20-3E35-418C-AC9D-F727883A1798}" destId="{00489FC3-97F3-4166-8D90-DE2A42057571}" srcOrd="0" destOrd="0" presId="urn:microsoft.com/office/officeart/2008/layout/HexagonCluster"/>
    <dgm:cxn modelId="{9F323500-100C-4CAF-AC12-16614952D0C4}" type="presOf" srcId="{2FC434A8-56B2-45E6-B43F-26C961031C10}" destId="{12D3C0CD-0206-4D48-ABD2-05E4D20BDE3D}" srcOrd="0" destOrd="0" presId="urn:microsoft.com/office/officeart/2008/layout/HexagonCluster"/>
    <dgm:cxn modelId="{3BA4C60C-A2AA-4492-B372-7D785A5A1FFF}" srcId="{CE766F35-3BBF-4659-9F11-F0C2A1E96CF1}" destId="{31BE5A20-3E35-418C-AC9D-F727883A1798}" srcOrd="2" destOrd="0" parTransId="{809AF255-ED4D-4BA8-AF50-F2333788401D}" sibTransId="{93DCEE8E-FE7E-4214-B5D8-C3AEFC38D5C4}"/>
    <dgm:cxn modelId="{9016C18B-DB29-491C-A410-60D8D49A2364}" type="presOf" srcId="{CE766F35-3BBF-4659-9F11-F0C2A1E96CF1}" destId="{40814C02-D3E9-4A2D-8F49-30A2CDE56B7D}" srcOrd="0" destOrd="0" presId="urn:microsoft.com/office/officeart/2008/layout/HexagonCluster"/>
    <dgm:cxn modelId="{782FC370-6EEA-4615-83FC-9814316A2AC1}" srcId="{CE766F35-3BBF-4659-9F11-F0C2A1E96CF1}" destId="{EE22228A-2C97-4984-AAF5-CB2BAF965D86}" srcOrd="3" destOrd="0" parTransId="{EAAAA81C-8AC9-484C-97BF-207CD7FCF318}" sibTransId="{23DE9717-A077-4563-85D2-0936233A5C0F}"/>
    <dgm:cxn modelId="{4B4E6431-6E11-4F76-8781-B9DA893FA625}" srcId="{CE766F35-3BBF-4659-9F11-F0C2A1E96CF1}" destId="{68C19569-6AA7-41E5-B0CD-2DC45E17D748}" srcOrd="0" destOrd="0" parTransId="{EC36D785-FE2D-4F39-A536-5B9F3CA57995}" sibTransId="{2FC434A8-56B2-45E6-B43F-26C961031C10}"/>
    <dgm:cxn modelId="{D675C156-6A2E-45B9-904E-431FE0824ADF}" type="presOf" srcId="{EE22228A-2C97-4984-AAF5-CB2BAF965D86}" destId="{4163E825-FB51-42E1-B73B-DA8C5A7E00CB}" srcOrd="0" destOrd="0" presId="urn:microsoft.com/office/officeart/2008/layout/HexagonCluster"/>
    <dgm:cxn modelId="{9F84A331-C077-4D31-B96E-5FC02797FAF7}" type="presOf" srcId="{B3C77325-BA9C-4A0D-A51C-15FD704C021D}" destId="{92FA5199-8D64-4380-98B1-EFD36B8D6993}" srcOrd="0" destOrd="0" presId="urn:microsoft.com/office/officeart/2008/layout/HexagonCluster"/>
    <dgm:cxn modelId="{56595900-F552-4B1A-A76F-817A2CE0A618}" type="presOf" srcId="{68C19569-6AA7-41E5-B0CD-2DC45E17D748}" destId="{94395452-49A6-4E66-B774-1638A10497A7}" srcOrd="0" destOrd="0" presId="urn:microsoft.com/office/officeart/2008/layout/HexagonCluster"/>
    <dgm:cxn modelId="{F7E3FF08-F17E-42F8-A9CF-0F7FC33B1C92}" srcId="{CE766F35-3BBF-4659-9F11-F0C2A1E96CF1}" destId="{DA2C94FD-C582-488B-80EA-696EE3CD473A}" srcOrd="1" destOrd="0" parTransId="{E7944F71-1FBC-4E67-A330-A34B110689F5}" sibTransId="{B3C77325-BA9C-4A0D-A51C-15FD704C021D}"/>
    <dgm:cxn modelId="{DD5872BC-DCCE-4C1C-84C3-29620189D3C0}" type="presOf" srcId="{DA2C94FD-C582-488B-80EA-696EE3CD473A}" destId="{4795A824-DD72-41C2-9FC6-6A013B85D3C4}" srcOrd="0" destOrd="0" presId="urn:microsoft.com/office/officeart/2008/layout/HexagonCluster"/>
    <dgm:cxn modelId="{E11FF643-CFDB-4D78-BCE7-16DE6DFC8AD2}" type="presParOf" srcId="{40814C02-D3E9-4A2D-8F49-30A2CDE56B7D}" destId="{6DBD0251-0AD5-4EAF-9D0E-6D63E1574422}" srcOrd="0" destOrd="0" presId="urn:microsoft.com/office/officeart/2008/layout/HexagonCluster"/>
    <dgm:cxn modelId="{16C197D1-32C1-4FAA-A81F-959CEB0C1191}" type="presParOf" srcId="{6DBD0251-0AD5-4EAF-9D0E-6D63E1574422}" destId="{94395452-49A6-4E66-B774-1638A10497A7}" srcOrd="0" destOrd="0" presId="urn:microsoft.com/office/officeart/2008/layout/HexagonCluster"/>
    <dgm:cxn modelId="{61CD4372-F39E-4AA4-92EA-5C07BC7AB596}" type="presParOf" srcId="{40814C02-D3E9-4A2D-8F49-30A2CDE56B7D}" destId="{9C287816-A4F5-44D2-9119-6244FBCD6C98}" srcOrd="1" destOrd="0" presId="urn:microsoft.com/office/officeart/2008/layout/HexagonCluster"/>
    <dgm:cxn modelId="{F92C15D0-31E1-4AD1-970F-FA3B513DD539}" type="presParOf" srcId="{9C287816-A4F5-44D2-9119-6244FBCD6C98}" destId="{E922AD47-E31E-42A5-9CD6-4555D850E00C}" srcOrd="0" destOrd="0" presId="urn:microsoft.com/office/officeart/2008/layout/HexagonCluster"/>
    <dgm:cxn modelId="{34DA215A-E9E2-42F4-9B7B-A9675E3773BA}" type="presParOf" srcId="{40814C02-D3E9-4A2D-8F49-30A2CDE56B7D}" destId="{7E58DA16-5E81-4810-B09A-6DBB4AC6F14F}" srcOrd="2" destOrd="0" presId="urn:microsoft.com/office/officeart/2008/layout/HexagonCluster"/>
    <dgm:cxn modelId="{2E2849EE-CF6C-4CF1-BCD7-3A45E6BBBA5D}" type="presParOf" srcId="{7E58DA16-5E81-4810-B09A-6DBB4AC6F14F}" destId="{12D3C0CD-0206-4D48-ABD2-05E4D20BDE3D}" srcOrd="0" destOrd="0" presId="urn:microsoft.com/office/officeart/2008/layout/HexagonCluster"/>
    <dgm:cxn modelId="{C6A0FF1D-F6D9-4481-B217-1A050E1B8095}" type="presParOf" srcId="{40814C02-D3E9-4A2D-8F49-30A2CDE56B7D}" destId="{2443F5FF-A4B2-42F4-9EFE-DCF202DE5276}" srcOrd="3" destOrd="0" presId="urn:microsoft.com/office/officeart/2008/layout/HexagonCluster"/>
    <dgm:cxn modelId="{C4E15917-D10B-47C8-B565-6E561ECCD9BE}" type="presParOf" srcId="{2443F5FF-A4B2-42F4-9EFE-DCF202DE5276}" destId="{18D3AD1C-E927-47DB-8132-1FCF18BA919E}" srcOrd="0" destOrd="0" presId="urn:microsoft.com/office/officeart/2008/layout/HexagonCluster"/>
    <dgm:cxn modelId="{D7D808EC-2877-41E9-9B2A-52387AED0987}" type="presParOf" srcId="{40814C02-D3E9-4A2D-8F49-30A2CDE56B7D}" destId="{8A61703E-EC54-43D4-AE84-49B8F9F39E17}" srcOrd="4" destOrd="0" presId="urn:microsoft.com/office/officeart/2008/layout/HexagonCluster"/>
    <dgm:cxn modelId="{6F7178B7-82AD-4FD8-B027-F60480A638F9}" type="presParOf" srcId="{8A61703E-EC54-43D4-AE84-49B8F9F39E17}" destId="{4795A824-DD72-41C2-9FC6-6A013B85D3C4}" srcOrd="0" destOrd="0" presId="urn:microsoft.com/office/officeart/2008/layout/HexagonCluster"/>
    <dgm:cxn modelId="{09B0DDED-0B16-48C6-94F2-F36F2A088632}" type="presParOf" srcId="{40814C02-D3E9-4A2D-8F49-30A2CDE56B7D}" destId="{A3F7F57A-E5E7-4BB4-A4F5-8E29CF2805BB}" srcOrd="5" destOrd="0" presId="urn:microsoft.com/office/officeart/2008/layout/HexagonCluster"/>
    <dgm:cxn modelId="{97346EB6-BD91-4BB2-AD39-D7E6C851A788}" type="presParOf" srcId="{A3F7F57A-E5E7-4BB4-A4F5-8E29CF2805BB}" destId="{AFEBFEB2-97C9-48C0-B7E3-D4B85AAFA06B}" srcOrd="0" destOrd="0" presId="urn:microsoft.com/office/officeart/2008/layout/HexagonCluster"/>
    <dgm:cxn modelId="{EA8157B6-BD79-4D88-8BEB-BC6B87AE9A1D}" type="presParOf" srcId="{40814C02-D3E9-4A2D-8F49-30A2CDE56B7D}" destId="{DA1C400F-D06F-4A17-8ABC-FC7F683E5383}" srcOrd="6" destOrd="0" presId="urn:microsoft.com/office/officeart/2008/layout/HexagonCluster"/>
    <dgm:cxn modelId="{D6F056A7-320B-47C4-98C4-4BFB1987BA2A}" type="presParOf" srcId="{DA1C400F-D06F-4A17-8ABC-FC7F683E5383}" destId="{92FA5199-8D64-4380-98B1-EFD36B8D6993}" srcOrd="0" destOrd="0" presId="urn:microsoft.com/office/officeart/2008/layout/HexagonCluster"/>
    <dgm:cxn modelId="{437527D1-CFC9-44D0-A628-9B329ABF322A}" type="presParOf" srcId="{40814C02-D3E9-4A2D-8F49-30A2CDE56B7D}" destId="{90771632-8CA7-4197-B078-BDB6AB194B82}" srcOrd="7" destOrd="0" presId="urn:microsoft.com/office/officeart/2008/layout/HexagonCluster"/>
    <dgm:cxn modelId="{E2528776-4DCC-4A9D-8DED-30178D4863CB}" type="presParOf" srcId="{90771632-8CA7-4197-B078-BDB6AB194B82}" destId="{7A5DDFB6-42F7-447D-B01A-A62C46E1136E}" srcOrd="0" destOrd="0" presId="urn:microsoft.com/office/officeart/2008/layout/HexagonCluster"/>
    <dgm:cxn modelId="{7A923C02-9817-425E-85F9-91556C3572F3}" type="presParOf" srcId="{40814C02-D3E9-4A2D-8F49-30A2CDE56B7D}" destId="{33B50225-3D82-450A-BB8F-718372BE76E1}" srcOrd="8" destOrd="0" presId="urn:microsoft.com/office/officeart/2008/layout/HexagonCluster"/>
    <dgm:cxn modelId="{2DD39189-6FBA-4A37-BAE8-A6EF44200A74}" type="presParOf" srcId="{33B50225-3D82-450A-BB8F-718372BE76E1}" destId="{00489FC3-97F3-4166-8D90-DE2A42057571}" srcOrd="0" destOrd="0" presId="urn:microsoft.com/office/officeart/2008/layout/HexagonCluster"/>
    <dgm:cxn modelId="{7877B143-469A-4568-9BCC-7CB6E93D22B4}" type="presParOf" srcId="{40814C02-D3E9-4A2D-8F49-30A2CDE56B7D}" destId="{3274E213-FCAE-44D5-A730-1D673DBC1379}" srcOrd="9" destOrd="0" presId="urn:microsoft.com/office/officeart/2008/layout/HexagonCluster"/>
    <dgm:cxn modelId="{2209A8FC-29F2-45CF-9992-9F115C815A79}" type="presParOf" srcId="{3274E213-FCAE-44D5-A730-1D673DBC1379}" destId="{C2A1F4D2-AFE4-4E97-BD5A-CAD1E871621F}" srcOrd="0" destOrd="0" presId="urn:microsoft.com/office/officeart/2008/layout/HexagonCluster"/>
    <dgm:cxn modelId="{C391CA35-F51C-43D1-A795-2753377FDEAA}" type="presParOf" srcId="{40814C02-D3E9-4A2D-8F49-30A2CDE56B7D}" destId="{9A3EA3A4-09E6-4075-82D3-249F3E280C82}" srcOrd="10" destOrd="0" presId="urn:microsoft.com/office/officeart/2008/layout/HexagonCluster"/>
    <dgm:cxn modelId="{4046B940-FC9C-4B0A-A995-0D78BDC3C415}" type="presParOf" srcId="{9A3EA3A4-09E6-4075-82D3-249F3E280C82}" destId="{F4D28209-5127-4304-9CE7-E06C6FE6133B}" srcOrd="0" destOrd="0" presId="urn:microsoft.com/office/officeart/2008/layout/HexagonCluster"/>
    <dgm:cxn modelId="{CE329CB1-C946-4968-8D7F-D94719185B16}" type="presParOf" srcId="{40814C02-D3E9-4A2D-8F49-30A2CDE56B7D}" destId="{34B09855-1812-4AA1-BE2D-15D6289A4DFD}" srcOrd="11" destOrd="0" presId="urn:microsoft.com/office/officeart/2008/layout/HexagonCluster"/>
    <dgm:cxn modelId="{8DBB5821-AA4B-4963-847A-C8617A915965}" type="presParOf" srcId="{34B09855-1812-4AA1-BE2D-15D6289A4DFD}" destId="{AB2C23B2-7043-4BED-B68A-479F4CBB00CE}" srcOrd="0" destOrd="0" presId="urn:microsoft.com/office/officeart/2008/layout/HexagonCluster"/>
    <dgm:cxn modelId="{7832AA2F-46E2-47A3-B8FD-3BE6CDAA6F5D}" type="presParOf" srcId="{40814C02-D3E9-4A2D-8F49-30A2CDE56B7D}" destId="{FB33F47A-2708-4990-AF30-B40C03B40ADC}" srcOrd="12" destOrd="0" presId="urn:microsoft.com/office/officeart/2008/layout/HexagonCluster"/>
    <dgm:cxn modelId="{4B22BA1A-4E41-440A-B5DB-682045D8570F}" type="presParOf" srcId="{FB33F47A-2708-4990-AF30-B40C03B40ADC}" destId="{4163E825-FB51-42E1-B73B-DA8C5A7E00CB}" srcOrd="0" destOrd="0" presId="urn:microsoft.com/office/officeart/2008/layout/HexagonCluster"/>
    <dgm:cxn modelId="{5BBBC738-4BFD-4491-940B-E014F873558A}" type="presParOf" srcId="{40814C02-D3E9-4A2D-8F49-30A2CDE56B7D}" destId="{25817476-76E0-423C-9BF8-4555934937F2}" srcOrd="13" destOrd="0" presId="urn:microsoft.com/office/officeart/2008/layout/HexagonCluster"/>
    <dgm:cxn modelId="{3A0C8B54-0D95-4FA9-BCA0-3C85D15F6B89}" type="presParOf" srcId="{25817476-76E0-423C-9BF8-4555934937F2}" destId="{87FF4F6A-337F-4F78-81DC-3DED3CED7BF1}" srcOrd="0" destOrd="0" presId="urn:microsoft.com/office/officeart/2008/layout/HexagonCluster"/>
    <dgm:cxn modelId="{9885A1F3-85D1-4425-93F4-57CF063CF579}" type="presParOf" srcId="{40814C02-D3E9-4A2D-8F49-30A2CDE56B7D}" destId="{2A6CA523-F203-4015-891D-2462724F587F}" srcOrd="14" destOrd="0" presId="urn:microsoft.com/office/officeart/2008/layout/HexagonCluster"/>
    <dgm:cxn modelId="{60704AF6-A8CA-487E-90CE-1E9A09635C43}" type="presParOf" srcId="{2A6CA523-F203-4015-891D-2462724F587F}" destId="{0C3E2AE7-D81A-4DA4-B4F0-BDC781974FFF}" srcOrd="0" destOrd="0" presId="urn:microsoft.com/office/officeart/2008/layout/HexagonCluster"/>
    <dgm:cxn modelId="{52C120F4-74B5-4187-9235-9FF454142420}" type="presParOf" srcId="{40814C02-D3E9-4A2D-8F49-30A2CDE56B7D}" destId="{B7667121-1F2F-4A66-843B-FD35E4F29C1F}" srcOrd="15" destOrd="0" presId="urn:microsoft.com/office/officeart/2008/layout/HexagonCluster"/>
    <dgm:cxn modelId="{3648B2F5-E79C-446C-A450-1151896541E4}" type="presParOf" srcId="{B7667121-1F2F-4A66-843B-FD35E4F29C1F}" destId="{E5E6CE8D-6AF0-427B-A810-B777B140C8B8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63F3C6-1B24-4B04-8988-8FC2F53CE5DC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940E9226-1C0D-44A2-8E0F-9F065B364B08}">
      <dgm:prSet phldrT="[Text]" custT="1"/>
      <dgm:spPr>
        <a:solidFill>
          <a:srgbClr val="7CB3E1"/>
        </a:solidFill>
        <a:ln>
          <a:noFill/>
        </a:ln>
      </dgm:spPr>
      <dgm:t>
        <a:bodyPr/>
        <a:lstStyle/>
        <a:p>
          <a:r>
            <a:rPr lang="en-GB" sz="1800" b="1" dirty="0">
              <a:solidFill>
                <a:schemeClr val="accent2"/>
              </a:solidFill>
            </a:rPr>
            <a:t>Cost of  collection vs benefit</a:t>
          </a:r>
        </a:p>
      </dgm:t>
    </dgm:pt>
    <dgm:pt modelId="{A248EB4D-A555-4E05-86EA-2067371C2E39}" type="parTrans" cxnId="{A9F884D8-3BFE-440A-A4AE-8EEAD82A7055}">
      <dgm:prSet/>
      <dgm:spPr/>
      <dgm:t>
        <a:bodyPr/>
        <a:lstStyle/>
        <a:p>
          <a:endParaRPr lang="en-GB"/>
        </a:p>
      </dgm:t>
    </dgm:pt>
    <dgm:pt modelId="{E98EC96B-30F1-4B33-9B49-6C2EB865A6E0}" type="sibTrans" cxnId="{A9F884D8-3BFE-440A-A4AE-8EEAD82A7055}">
      <dgm:prSet/>
      <dgm:spPr>
        <a:solidFill>
          <a:schemeClr val="accent1"/>
        </a:solidFill>
      </dgm:spPr>
      <dgm:t>
        <a:bodyPr/>
        <a:lstStyle/>
        <a:p>
          <a:endParaRPr lang="en-GB"/>
        </a:p>
      </dgm:t>
    </dgm:pt>
    <dgm:pt modelId="{0B41B26B-F9F2-42D0-B76E-33BF1F72A51D}">
      <dgm:prSet phldrT="[Text]"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GB" sz="1800" b="1" dirty="0"/>
            <a:t>Future Use?</a:t>
          </a:r>
        </a:p>
      </dgm:t>
    </dgm:pt>
    <dgm:pt modelId="{40B76A63-FB76-43A6-BAAA-3EBF22B0252C}" type="parTrans" cxnId="{89700F95-7381-4F38-B8D9-5CDB6650F6E7}">
      <dgm:prSet/>
      <dgm:spPr/>
      <dgm:t>
        <a:bodyPr/>
        <a:lstStyle/>
        <a:p>
          <a:endParaRPr lang="en-GB"/>
        </a:p>
      </dgm:t>
    </dgm:pt>
    <dgm:pt modelId="{C18D0624-CD25-4B14-90D8-F414E1C66958}" type="sibTrans" cxnId="{89700F95-7381-4F38-B8D9-5CDB6650F6E7}">
      <dgm:prSet/>
      <dgm:spPr>
        <a:solidFill>
          <a:srgbClr val="DCDDD9"/>
        </a:solidFill>
      </dgm:spPr>
      <dgm:t>
        <a:bodyPr/>
        <a:lstStyle/>
        <a:p>
          <a:endParaRPr lang="en-GB"/>
        </a:p>
      </dgm:t>
    </dgm:pt>
    <dgm:pt modelId="{C7E46574-AF54-4825-868B-2E0C8DD467D9}">
      <dgm:prSet phldrT="[Text]" custT="1"/>
      <dgm:spPr>
        <a:solidFill>
          <a:srgbClr val="DCDDD9"/>
        </a:solidFill>
        <a:ln>
          <a:noFill/>
        </a:ln>
      </dgm:spPr>
      <dgm:t>
        <a:bodyPr/>
        <a:lstStyle/>
        <a:p>
          <a:r>
            <a:rPr lang="en-GB" sz="1800" b="1" dirty="0">
              <a:solidFill>
                <a:schemeClr val="accent2"/>
              </a:solidFill>
            </a:rPr>
            <a:t>What data?</a:t>
          </a:r>
        </a:p>
      </dgm:t>
    </dgm:pt>
    <dgm:pt modelId="{60C558B8-85F3-4E21-814D-3BB2FD0929E3}" type="parTrans" cxnId="{B5E8A800-81D8-4869-968B-564D14545368}">
      <dgm:prSet/>
      <dgm:spPr/>
      <dgm:t>
        <a:bodyPr/>
        <a:lstStyle/>
        <a:p>
          <a:endParaRPr lang="en-GB"/>
        </a:p>
      </dgm:t>
    </dgm:pt>
    <dgm:pt modelId="{627FFAA2-3AB0-430E-9E08-8214B679BEE2}" type="sibTrans" cxnId="{B5E8A800-81D8-4869-968B-564D14545368}">
      <dgm:prSet/>
      <dgm:spPr>
        <a:solidFill>
          <a:schemeClr val="accent1"/>
        </a:solidFill>
      </dgm:spPr>
      <dgm:t>
        <a:bodyPr/>
        <a:lstStyle/>
        <a:p>
          <a:endParaRPr lang="en-GB"/>
        </a:p>
      </dgm:t>
    </dgm:pt>
    <dgm:pt modelId="{D0157127-3146-45CE-9012-4EA9941FD88C}" type="pres">
      <dgm:prSet presAssocID="{CA63F3C6-1B24-4B04-8988-8FC2F53CE5D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FA32879-735A-48C8-8C89-E47D84D17BF0}" type="pres">
      <dgm:prSet presAssocID="{940E9226-1C0D-44A2-8E0F-9F065B364B08}" presName="gear1" presStyleLbl="node1" presStyleIdx="0" presStyleCnt="3" custLinFactNeighborX="-324" custLinFactNeighborY="105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FFC822-8D98-470E-B56E-D5547C0EE3E5}" type="pres">
      <dgm:prSet presAssocID="{940E9226-1C0D-44A2-8E0F-9F065B364B08}" presName="gear1srcNode" presStyleLbl="node1" presStyleIdx="0" presStyleCnt="3"/>
      <dgm:spPr/>
      <dgm:t>
        <a:bodyPr/>
        <a:lstStyle/>
        <a:p>
          <a:endParaRPr lang="en-GB"/>
        </a:p>
      </dgm:t>
    </dgm:pt>
    <dgm:pt modelId="{EF351C1E-6F2D-4F98-8B70-2997734ACAAD}" type="pres">
      <dgm:prSet presAssocID="{940E9226-1C0D-44A2-8E0F-9F065B364B08}" presName="gear1dstNode" presStyleLbl="node1" presStyleIdx="0" presStyleCnt="3"/>
      <dgm:spPr/>
      <dgm:t>
        <a:bodyPr/>
        <a:lstStyle/>
        <a:p>
          <a:endParaRPr lang="en-GB"/>
        </a:p>
      </dgm:t>
    </dgm:pt>
    <dgm:pt modelId="{22BBB913-1FD4-4AA2-B13A-DA8A298E7568}" type="pres">
      <dgm:prSet presAssocID="{0B41B26B-F9F2-42D0-B76E-33BF1F72A51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E92F5B-5A02-4463-92A8-72EFB55DF320}" type="pres">
      <dgm:prSet presAssocID="{0B41B26B-F9F2-42D0-B76E-33BF1F72A51D}" presName="gear2srcNode" presStyleLbl="node1" presStyleIdx="1" presStyleCnt="3"/>
      <dgm:spPr/>
      <dgm:t>
        <a:bodyPr/>
        <a:lstStyle/>
        <a:p>
          <a:endParaRPr lang="en-GB"/>
        </a:p>
      </dgm:t>
    </dgm:pt>
    <dgm:pt modelId="{5BAA319A-2AA7-4267-B7CA-E414F8E3B0CD}" type="pres">
      <dgm:prSet presAssocID="{0B41B26B-F9F2-42D0-B76E-33BF1F72A51D}" presName="gear2dstNode" presStyleLbl="node1" presStyleIdx="1" presStyleCnt="3"/>
      <dgm:spPr/>
      <dgm:t>
        <a:bodyPr/>
        <a:lstStyle/>
        <a:p>
          <a:endParaRPr lang="en-GB"/>
        </a:p>
      </dgm:t>
    </dgm:pt>
    <dgm:pt modelId="{69E5AF05-D79B-4D9F-BDA6-EB1B1CA3C57C}" type="pres">
      <dgm:prSet presAssocID="{C7E46574-AF54-4825-868B-2E0C8DD467D9}" presName="gear3" presStyleLbl="node1" presStyleIdx="2" presStyleCnt="3"/>
      <dgm:spPr/>
      <dgm:t>
        <a:bodyPr/>
        <a:lstStyle/>
        <a:p>
          <a:endParaRPr lang="en-GB"/>
        </a:p>
      </dgm:t>
    </dgm:pt>
    <dgm:pt modelId="{0D54C3AA-7F86-4A92-B355-4E152F83E3A1}" type="pres">
      <dgm:prSet presAssocID="{C7E46574-AF54-4825-868B-2E0C8DD467D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F0E14A-1FE5-4F01-9976-E7AB5EAAFF0F}" type="pres">
      <dgm:prSet presAssocID="{C7E46574-AF54-4825-868B-2E0C8DD467D9}" presName="gear3srcNode" presStyleLbl="node1" presStyleIdx="2" presStyleCnt="3"/>
      <dgm:spPr/>
      <dgm:t>
        <a:bodyPr/>
        <a:lstStyle/>
        <a:p>
          <a:endParaRPr lang="en-GB"/>
        </a:p>
      </dgm:t>
    </dgm:pt>
    <dgm:pt modelId="{BB881265-54E8-407E-9968-76F0D3B51373}" type="pres">
      <dgm:prSet presAssocID="{C7E46574-AF54-4825-868B-2E0C8DD467D9}" presName="gear3dstNode" presStyleLbl="node1" presStyleIdx="2" presStyleCnt="3"/>
      <dgm:spPr/>
      <dgm:t>
        <a:bodyPr/>
        <a:lstStyle/>
        <a:p>
          <a:endParaRPr lang="en-GB"/>
        </a:p>
      </dgm:t>
    </dgm:pt>
    <dgm:pt modelId="{DF96B0D2-1AC4-4094-8C2A-7694D26F0399}" type="pres">
      <dgm:prSet presAssocID="{E98EC96B-30F1-4B33-9B49-6C2EB865A6E0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A754CDAE-C6D3-4BB8-9440-482FCBAC83C3}" type="pres">
      <dgm:prSet presAssocID="{C18D0624-CD25-4B14-90D8-F414E1C66958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1172C2E5-B80D-483E-A32A-20F6D01DCB34}" type="pres">
      <dgm:prSet presAssocID="{627FFAA2-3AB0-430E-9E08-8214B679BEE2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89700F95-7381-4F38-B8D9-5CDB6650F6E7}" srcId="{CA63F3C6-1B24-4B04-8988-8FC2F53CE5DC}" destId="{0B41B26B-F9F2-42D0-B76E-33BF1F72A51D}" srcOrd="1" destOrd="0" parTransId="{40B76A63-FB76-43A6-BAAA-3EBF22B0252C}" sibTransId="{C18D0624-CD25-4B14-90D8-F414E1C66958}"/>
    <dgm:cxn modelId="{A9F884D8-3BFE-440A-A4AE-8EEAD82A7055}" srcId="{CA63F3C6-1B24-4B04-8988-8FC2F53CE5DC}" destId="{940E9226-1C0D-44A2-8E0F-9F065B364B08}" srcOrd="0" destOrd="0" parTransId="{A248EB4D-A555-4E05-86EA-2067371C2E39}" sibTransId="{E98EC96B-30F1-4B33-9B49-6C2EB865A6E0}"/>
    <dgm:cxn modelId="{0B511E27-A0C6-417C-B18B-92205ABCA10B}" type="presOf" srcId="{C7E46574-AF54-4825-868B-2E0C8DD467D9}" destId="{E1F0E14A-1FE5-4F01-9976-E7AB5EAAFF0F}" srcOrd="2" destOrd="0" presId="urn:microsoft.com/office/officeart/2005/8/layout/gear1"/>
    <dgm:cxn modelId="{FCDC5029-4545-4AEE-A5FA-D5C328896191}" type="presOf" srcId="{0B41B26B-F9F2-42D0-B76E-33BF1F72A51D}" destId="{5BAA319A-2AA7-4267-B7CA-E414F8E3B0CD}" srcOrd="2" destOrd="0" presId="urn:microsoft.com/office/officeart/2005/8/layout/gear1"/>
    <dgm:cxn modelId="{593AC6E8-8AD6-4556-84F3-7AC5255D790F}" type="presOf" srcId="{E98EC96B-30F1-4B33-9B49-6C2EB865A6E0}" destId="{DF96B0D2-1AC4-4094-8C2A-7694D26F0399}" srcOrd="0" destOrd="0" presId="urn:microsoft.com/office/officeart/2005/8/layout/gear1"/>
    <dgm:cxn modelId="{8ED7A710-85D9-4779-AA78-C1F08432FF70}" type="presOf" srcId="{C7E46574-AF54-4825-868B-2E0C8DD467D9}" destId="{BB881265-54E8-407E-9968-76F0D3B51373}" srcOrd="3" destOrd="0" presId="urn:microsoft.com/office/officeart/2005/8/layout/gear1"/>
    <dgm:cxn modelId="{78C5773A-3746-46EC-A924-DB16E207844C}" type="presOf" srcId="{CA63F3C6-1B24-4B04-8988-8FC2F53CE5DC}" destId="{D0157127-3146-45CE-9012-4EA9941FD88C}" srcOrd="0" destOrd="0" presId="urn:microsoft.com/office/officeart/2005/8/layout/gear1"/>
    <dgm:cxn modelId="{8B8E919A-4309-458F-BF4F-2FCE209EDC1B}" type="presOf" srcId="{C7E46574-AF54-4825-868B-2E0C8DD467D9}" destId="{69E5AF05-D79B-4D9F-BDA6-EB1B1CA3C57C}" srcOrd="0" destOrd="0" presId="urn:microsoft.com/office/officeart/2005/8/layout/gear1"/>
    <dgm:cxn modelId="{1521F8D1-384E-495F-B446-04540EABF2EA}" type="presOf" srcId="{940E9226-1C0D-44A2-8E0F-9F065B364B08}" destId="{98FFC822-8D98-470E-B56E-D5547C0EE3E5}" srcOrd="1" destOrd="0" presId="urn:microsoft.com/office/officeart/2005/8/layout/gear1"/>
    <dgm:cxn modelId="{B5E8A800-81D8-4869-968B-564D14545368}" srcId="{CA63F3C6-1B24-4B04-8988-8FC2F53CE5DC}" destId="{C7E46574-AF54-4825-868B-2E0C8DD467D9}" srcOrd="2" destOrd="0" parTransId="{60C558B8-85F3-4E21-814D-3BB2FD0929E3}" sibTransId="{627FFAA2-3AB0-430E-9E08-8214B679BEE2}"/>
    <dgm:cxn modelId="{CDF2FCA9-3F21-41D9-98D6-F76A321C7C4C}" type="presOf" srcId="{940E9226-1C0D-44A2-8E0F-9F065B364B08}" destId="{EF351C1E-6F2D-4F98-8B70-2997734ACAAD}" srcOrd="2" destOrd="0" presId="urn:microsoft.com/office/officeart/2005/8/layout/gear1"/>
    <dgm:cxn modelId="{6EAD4D0D-569F-4002-A990-25EAFD91BD8C}" type="presOf" srcId="{C18D0624-CD25-4B14-90D8-F414E1C66958}" destId="{A754CDAE-C6D3-4BB8-9440-482FCBAC83C3}" srcOrd="0" destOrd="0" presId="urn:microsoft.com/office/officeart/2005/8/layout/gear1"/>
    <dgm:cxn modelId="{F61C1850-474F-4061-BCDB-6A638218BA0D}" type="presOf" srcId="{940E9226-1C0D-44A2-8E0F-9F065B364B08}" destId="{1FA32879-735A-48C8-8C89-E47D84D17BF0}" srcOrd="0" destOrd="0" presId="urn:microsoft.com/office/officeart/2005/8/layout/gear1"/>
    <dgm:cxn modelId="{7A0177F5-1647-4876-91A5-A5F436484C74}" type="presOf" srcId="{0B41B26B-F9F2-42D0-B76E-33BF1F72A51D}" destId="{22BBB913-1FD4-4AA2-B13A-DA8A298E7568}" srcOrd="0" destOrd="0" presId="urn:microsoft.com/office/officeart/2005/8/layout/gear1"/>
    <dgm:cxn modelId="{D530C104-6FAD-42D6-9C42-0F1549764906}" type="presOf" srcId="{C7E46574-AF54-4825-868B-2E0C8DD467D9}" destId="{0D54C3AA-7F86-4A92-B355-4E152F83E3A1}" srcOrd="1" destOrd="0" presId="urn:microsoft.com/office/officeart/2005/8/layout/gear1"/>
    <dgm:cxn modelId="{875F2491-0DE1-4B1A-B112-6F1F68DA4203}" type="presOf" srcId="{0B41B26B-F9F2-42D0-B76E-33BF1F72A51D}" destId="{81E92F5B-5A02-4463-92A8-72EFB55DF320}" srcOrd="1" destOrd="0" presId="urn:microsoft.com/office/officeart/2005/8/layout/gear1"/>
    <dgm:cxn modelId="{7CA8A94F-5F44-45D3-A4E3-C1801CB0C53E}" type="presOf" srcId="{627FFAA2-3AB0-430E-9E08-8214B679BEE2}" destId="{1172C2E5-B80D-483E-A32A-20F6D01DCB34}" srcOrd="0" destOrd="0" presId="urn:microsoft.com/office/officeart/2005/8/layout/gear1"/>
    <dgm:cxn modelId="{52E11F42-F1E5-4AC6-899F-31CB039503F2}" type="presParOf" srcId="{D0157127-3146-45CE-9012-4EA9941FD88C}" destId="{1FA32879-735A-48C8-8C89-E47D84D17BF0}" srcOrd="0" destOrd="0" presId="urn:microsoft.com/office/officeart/2005/8/layout/gear1"/>
    <dgm:cxn modelId="{FDDF9C55-FB1F-4351-BE2F-76A453648E2A}" type="presParOf" srcId="{D0157127-3146-45CE-9012-4EA9941FD88C}" destId="{98FFC822-8D98-470E-B56E-D5547C0EE3E5}" srcOrd="1" destOrd="0" presId="urn:microsoft.com/office/officeart/2005/8/layout/gear1"/>
    <dgm:cxn modelId="{0A72A962-E4A5-4CE4-899A-3CE790B1484B}" type="presParOf" srcId="{D0157127-3146-45CE-9012-4EA9941FD88C}" destId="{EF351C1E-6F2D-4F98-8B70-2997734ACAAD}" srcOrd="2" destOrd="0" presId="urn:microsoft.com/office/officeart/2005/8/layout/gear1"/>
    <dgm:cxn modelId="{90F8CD4B-DCED-442A-97DF-AFA699DCF09F}" type="presParOf" srcId="{D0157127-3146-45CE-9012-4EA9941FD88C}" destId="{22BBB913-1FD4-4AA2-B13A-DA8A298E7568}" srcOrd="3" destOrd="0" presId="urn:microsoft.com/office/officeart/2005/8/layout/gear1"/>
    <dgm:cxn modelId="{EC35DE5A-1796-41C7-90BF-22352D6F0FBC}" type="presParOf" srcId="{D0157127-3146-45CE-9012-4EA9941FD88C}" destId="{81E92F5B-5A02-4463-92A8-72EFB55DF320}" srcOrd="4" destOrd="0" presId="urn:microsoft.com/office/officeart/2005/8/layout/gear1"/>
    <dgm:cxn modelId="{73303F61-C5EC-440A-87A1-6F49731E472E}" type="presParOf" srcId="{D0157127-3146-45CE-9012-4EA9941FD88C}" destId="{5BAA319A-2AA7-4267-B7CA-E414F8E3B0CD}" srcOrd="5" destOrd="0" presId="urn:microsoft.com/office/officeart/2005/8/layout/gear1"/>
    <dgm:cxn modelId="{3B46072D-2A9E-41BA-A4DD-9FBDB9FC00E2}" type="presParOf" srcId="{D0157127-3146-45CE-9012-4EA9941FD88C}" destId="{69E5AF05-D79B-4D9F-BDA6-EB1B1CA3C57C}" srcOrd="6" destOrd="0" presId="urn:microsoft.com/office/officeart/2005/8/layout/gear1"/>
    <dgm:cxn modelId="{F58B71BA-35F4-4011-8B7C-C41BBF9E59EF}" type="presParOf" srcId="{D0157127-3146-45CE-9012-4EA9941FD88C}" destId="{0D54C3AA-7F86-4A92-B355-4E152F83E3A1}" srcOrd="7" destOrd="0" presId="urn:microsoft.com/office/officeart/2005/8/layout/gear1"/>
    <dgm:cxn modelId="{AB27A877-35A3-402B-BC53-4B47BE215C7E}" type="presParOf" srcId="{D0157127-3146-45CE-9012-4EA9941FD88C}" destId="{E1F0E14A-1FE5-4F01-9976-E7AB5EAAFF0F}" srcOrd="8" destOrd="0" presId="urn:microsoft.com/office/officeart/2005/8/layout/gear1"/>
    <dgm:cxn modelId="{9E6C8FEB-0DAC-42E6-B2A3-FF3B9F07A4F1}" type="presParOf" srcId="{D0157127-3146-45CE-9012-4EA9941FD88C}" destId="{BB881265-54E8-407E-9968-76F0D3B51373}" srcOrd="9" destOrd="0" presId="urn:microsoft.com/office/officeart/2005/8/layout/gear1"/>
    <dgm:cxn modelId="{1A548C3A-F086-427F-A17C-FA9C0C21C90F}" type="presParOf" srcId="{D0157127-3146-45CE-9012-4EA9941FD88C}" destId="{DF96B0D2-1AC4-4094-8C2A-7694D26F0399}" srcOrd="10" destOrd="0" presId="urn:microsoft.com/office/officeart/2005/8/layout/gear1"/>
    <dgm:cxn modelId="{D4C0ADB2-279C-4F91-8FF9-01DDE2D167EA}" type="presParOf" srcId="{D0157127-3146-45CE-9012-4EA9941FD88C}" destId="{A754CDAE-C6D3-4BB8-9440-482FCBAC83C3}" srcOrd="11" destOrd="0" presId="urn:microsoft.com/office/officeart/2005/8/layout/gear1"/>
    <dgm:cxn modelId="{CDFB5E61-DE4B-4B29-910F-71D1E10DC80D}" type="presParOf" srcId="{D0157127-3146-45CE-9012-4EA9941FD88C}" destId="{1172C2E5-B80D-483E-A32A-20F6D01DCB3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421B31-F6C5-4431-9DBD-6BAA2F48FA5A}" type="doc">
      <dgm:prSet loTypeId="urn:microsoft.com/office/officeart/2005/8/layout/radial5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26DA879C-E2FD-4E87-9912-98B298E4846E}">
      <dgm:prSet phldrT="[Text]"/>
      <dgm:spPr/>
      <dgm:t>
        <a:bodyPr/>
        <a:lstStyle/>
        <a:p>
          <a:r>
            <a:rPr lang="en-GB" b="1" dirty="0"/>
            <a:t>Limitations</a:t>
          </a:r>
        </a:p>
      </dgm:t>
    </dgm:pt>
    <dgm:pt modelId="{F424F3CE-8E14-4E00-A3A4-F5FB2FF19275}" type="parTrans" cxnId="{1C30BC7E-2663-49B2-944B-BEDCBA596328}">
      <dgm:prSet/>
      <dgm:spPr/>
      <dgm:t>
        <a:bodyPr/>
        <a:lstStyle/>
        <a:p>
          <a:endParaRPr lang="en-GB"/>
        </a:p>
      </dgm:t>
    </dgm:pt>
    <dgm:pt modelId="{6C82FE2B-7708-41C1-A500-1E66AA7F041E}" type="sibTrans" cxnId="{1C30BC7E-2663-49B2-944B-BEDCBA596328}">
      <dgm:prSet/>
      <dgm:spPr/>
      <dgm:t>
        <a:bodyPr/>
        <a:lstStyle/>
        <a:p>
          <a:endParaRPr lang="en-GB"/>
        </a:p>
      </dgm:t>
    </dgm:pt>
    <dgm:pt modelId="{95299529-5020-4CAC-ACB7-B00BF9BF7064}">
      <dgm:prSet phldrT="[Text]"/>
      <dgm:spPr/>
      <dgm:t>
        <a:bodyPr/>
        <a:lstStyle/>
        <a:p>
          <a:r>
            <a:rPr lang="en-GB" dirty="0"/>
            <a:t>GDPR</a:t>
          </a:r>
        </a:p>
      </dgm:t>
    </dgm:pt>
    <dgm:pt modelId="{D61F6EDA-91AF-4296-97ED-8393970B7598}" type="parTrans" cxnId="{28530C44-7536-413C-900E-A6A14F7F2F39}">
      <dgm:prSet/>
      <dgm:spPr/>
      <dgm:t>
        <a:bodyPr/>
        <a:lstStyle/>
        <a:p>
          <a:endParaRPr lang="en-GB"/>
        </a:p>
      </dgm:t>
    </dgm:pt>
    <dgm:pt modelId="{CE7F5819-914C-46B5-84F8-3E7DA3EB3BD7}" type="sibTrans" cxnId="{28530C44-7536-413C-900E-A6A14F7F2F39}">
      <dgm:prSet/>
      <dgm:spPr/>
      <dgm:t>
        <a:bodyPr/>
        <a:lstStyle/>
        <a:p>
          <a:endParaRPr lang="en-GB"/>
        </a:p>
      </dgm:t>
    </dgm:pt>
    <dgm:pt modelId="{DDAD8047-1558-4E1A-9DF9-E342A904F557}">
      <dgm:prSet phldrT="[Text]"/>
      <dgm:spPr/>
      <dgm:t>
        <a:bodyPr/>
        <a:lstStyle/>
        <a:p>
          <a:r>
            <a:rPr lang="en-GB" dirty="0"/>
            <a:t>Permissions and availability</a:t>
          </a:r>
        </a:p>
      </dgm:t>
    </dgm:pt>
    <dgm:pt modelId="{89145025-75C8-4D4E-975D-9CAAB2057A9B}" type="parTrans" cxnId="{7A9986BA-0B0E-47DE-8226-343946B5F6B7}">
      <dgm:prSet/>
      <dgm:spPr/>
      <dgm:t>
        <a:bodyPr/>
        <a:lstStyle/>
        <a:p>
          <a:endParaRPr lang="en-GB"/>
        </a:p>
      </dgm:t>
    </dgm:pt>
    <dgm:pt modelId="{6CC58B41-709F-475C-82F3-476D49D44BCB}" type="sibTrans" cxnId="{7A9986BA-0B0E-47DE-8226-343946B5F6B7}">
      <dgm:prSet/>
      <dgm:spPr/>
      <dgm:t>
        <a:bodyPr/>
        <a:lstStyle/>
        <a:p>
          <a:endParaRPr lang="en-GB"/>
        </a:p>
      </dgm:t>
    </dgm:pt>
    <dgm:pt modelId="{68643314-9A3F-4A6E-81D0-ADBB7C4109E1}">
      <dgm:prSet/>
      <dgm:spPr/>
      <dgm:t>
        <a:bodyPr/>
        <a:lstStyle/>
        <a:p>
          <a:r>
            <a:rPr lang="en-GB" dirty="0"/>
            <a:t>Actuarial constraints</a:t>
          </a:r>
        </a:p>
      </dgm:t>
    </dgm:pt>
    <dgm:pt modelId="{BBBA55EA-8D29-49A1-A681-891CC0AC5201}" type="parTrans" cxnId="{039BD554-002E-4901-9FEE-8E69AD22C37B}">
      <dgm:prSet/>
      <dgm:spPr/>
      <dgm:t>
        <a:bodyPr/>
        <a:lstStyle/>
        <a:p>
          <a:endParaRPr lang="en-GB"/>
        </a:p>
      </dgm:t>
    </dgm:pt>
    <dgm:pt modelId="{5FFD0C7A-0F8C-4B01-B785-07E0861C8B76}" type="sibTrans" cxnId="{039BD554-002E-4901-9FEE-8E69AD22C37B}">
      <dgm:prSet/>
      <dgm:spPr/>
      <dgm:t>
        <a:bodyPr/>
        <a:lstStyle/>
        <a:p>
          <a:endParaRPr lang="en-GB"/>
        </a:p>
      </dgm:t>
    </dgm:pt>
    <dgm:pt modelId="{B5D600CB-7299-4C9F-8DF3-0CB7E4E25429}">
      <dgm:prSet/>
      <dgm:spPr/>
      <dgm:t>
        <a:bodyPr/>
        <a:lstStyle/>
        <a:p>
          <a:r>
            <a:rPr lang="en-GB" dirty="0"/>
            <a:t>IT constraints</a:t>
          </a:r>
        </a:p>
      </dgm:t>
    </dgm:pt>
    <dgm:pt modelId="{BAB6252E-04DC-47CC-8BF7-070A9DAD54F4}" type="parTrans" cxnId="{7B72F857-C6DF-46B4-ACC4-2459110B4A75}">
      <dgm:prSet/>
      <dgm:spPr/>
      <dgm:t>
        <a:bodyPr/>
        <a:lstStyle/>
        <a:p>
          <a:endParaRPr lang="en-GB"/>
        </a:p>
      </dgm:t>
    </dgm:pt>
    <dgm:pt modelId="{C9A67D34-07CB-479B-BCE3-9629D9268074}" type="sibTrans" cxnId="{7B72F857-C6DF-46B4-ACC4-2459110B4A75}">
      <dgm:prSet/>
      <dgm:spPr/>
      <dgm:t>
        <a:bodyPr/>
        <a:lstStyle/>
        <a:p>
          <a:endParaRPr lang="en-GB"/>
        </a:p>
      </dgm:t>
    </dgm:pt>
    <dgm:pt modelId="{37C98E4C-153A-4582-A6E9-104E23F336E3}" type="pres">
      <dgm:prSet presAssocID="{67421B31-F6C5-4431-9DBD-6BAA2F48FA5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7A40212-C476-4F5B-BE5F-DA8D5E2F9F28}" type="pres">
      <dgm:prSet presAssocID="{26DA879C-E2FD-4E87-9912-98B298E4846E}" presName="centerShape" presStyleLbl="node0" presStyleIdx="0" presStyleCnt="1" custScaleX="157938" custScaleY="163871"/>
      <dgm:spPr/>
      <dgm:t>
        <a:bodyPr/>
        <a:lstStyle/>
        <a:p>
          <a:endParaRPr lang="en-GB"/>
        </a:p>
      </dgm:t>
    </dgm:pt>
    <dgm:pt modelId="{CAC6079F-D614-4BC5-9BC9-F611F2DB0CBC}" type="pres">
      <dgm:prSet presAssocID="{D61F6EDA-91AF-4296-97ED-8393970B7598}" presName="parTrans" presStyleLbl="sibTrans2D1" presStyleIdx="0" presStyleCnt="4"/>
      <dgm:spPr/>
      <dgm:t>
        <a:bodyPr/>
        <a:lstStyle/>
        <a:p>
          <a:endParaRPr lang="en-GB"/>
        </a:p>
      </dgm:t>
    </dgm:pt>
    <dgm:pt modelId="{70F66301-69FD-4328-BC5A-606489B27D1E}" type="pres">
      <dgm:prSet presAssocID="{D61F6EDA-91AF-4296-97ED-8393970B7598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C2F88273-DCBD-4399-911F-E6AAD4E70C23}" type="pres">
      <dgm:prSet presAssocID="{95299529-5020-4CAC-ACB7-B00BF9BF706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C23031-27C3-4A9D-B903-A98412E5ACAE}" type="pres">
      <dgm:prSet presAssocID="{89145025-75C8-4D4E-975D-9CAAB2057A9B}" presName="parTrans" presStyleLbl="sibTrans2D1" presStyleIdx="1" presStyleCnt="4"/>
      <dgm:spPr/>
      <dgm:t>
        <a:bodyPr/>
        <a:lstStyle/>
        <a:p>
          <a:endParaRPr lang="en-GB"/>
        </a:p>
      </dgm:t>
    </dgm:pt>
    <dgm:pt modelId="{343254A6-613E-4270-ABE5-E749CDE7C025}" type="pres">
      <dgm:prSet presAssocID="{89145025-75C8-4D4E-975D-9CAAB2057A9B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DC45455E-D7AC-43CD-903A-9C141559B993}" type="pres">
      <dgm:prSet presAssocID="{DDAD8047-1558-4E1A-9DF9-E342A904F55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E2288D-13FE-4039-9B9D-3292D4EF5510}" type="pres">
      <dgm:prSet presAssocID="{BAB6252E-04DC-47CC-8BF7-070A9DAD54F4}" presName="parTrans" presStyleLbl="sibTrans2D1" presStyleIdx="2" presStyleCnt="4"/>
      <dgm:spPr/>
      <dgm:t>
        <a:bodyPr/>
        <a:lstStyle/>
        <a:p>
          <a:endParaRPr lang="en-GB"/>
        </a:p>
      </dgm:t>
    </dgm:pt>
    <dgm:pt modelId="{BC291011-03DC-4AD4-8824-6AC399B132B9}" type="pres">
      <dgm:prSet presAssocID="{BAB6252E-04DC-47CC-8BF7-070A9DAD54F4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31AB249F-E7DD-4AFD-87CB-BF3176AAA9AF}" type="pres">
      <dgm:prSet presAssocID="{B5D600CB-7299-4C9F-8DF3-0CB7E4E2542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7DBA9B-E780-4437-8ACC-12F595F101F9}" type="pres">
      <dgm:prSet presAssocID="{BBBA55EA-8D29-49A1-A681-891CC0AC5201}" presName="parTrans" presStyleLbl="sibTrans2D1" presStyleIdx="3" presStyleCnt="4"/>
      <dgm:spPr/>
      <dgm:t>
        <a:bodyPr/>
        <a:lstStyle/>
        <a:p>
          <a:endParaRPr lang="en-GB"/>
        </a:p>
      </dgm:t>
    </dgm:pt>
    <dgm:pt modelId="{FA250A26-6DD9-4D06-9A69-1C840FB74D22}" type="pres">
      <dgm:prSet presAssocID="{BBBA55EA-8D29-49A1-A681-891CC0AC5201}" presName="connectorText" presStyleLbl="sibTrans2D1" presStyleIdx="3" presStyleCnt="4"/>
      <dgm:spPr/>
      <dgm:t>
        <a:bodyPr/>
        <a:lstStyle/>
        <a:p>
          <a:endParaRPr lang="en-GB"/>
        </a:p>
      </dgm:t>
    </dgm:pt>
    <dgm:pt modelId="{274F9904-4B55-4626-A097-1DC7E8E96872}" type="pres">
      <dgm:prSet presAssocID="{68643314-9A3F-4A6E-81D0-ADBB7C4109E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2BD1DA8-22C2-4A0E-9B5B-7176DD99E0F1}" type="presOf" srcId="{BAB6252E-04DC-47CC-8BF7-070A9DAD54F4}" destId="{BC291011-03DC-4AD4-8824-6AC399B132B9}" srcOrd="1" destOrd="0" presId="urn:microsoft.com/office/officeart/2005/8/layout/radial5"/>
    <dgm:cxn modelId="{5E2E9000-C3DB-4E4F-8D9A-BDC616E3F9E2}" type="presOf" srcId="{D61F6EDA-91AF-4296-97ED-8393970B7598}" destId="{CAC6079F-D614-4BC5-9BC9-F611F2DB0CBC}" srcOrd="0" destOrd="0" presId="urn:microsoft.com/office/officeart/2005/8/layout/radial5"/>
    <dgm:cxn modelId="{C6711466-9343-4475-AA35-A569A6D6F3A6}" type="presOf" srcId="{B5D600CB-7299-4C9F-8DF3-0CB7E4E25429}" destId="{31AB249F-E7DD-4AFD-87CB-BF3176AAA9AF}" srcOrd="0" destOrd="0" presId="urn:microsoft.com/office/officeart/2005/8/layout/radial5"/>
    <dgm:cxn modelId="{7B72F857-C6DF-46B4-ACC4-2459110B4A75}" srcId="{26DA879C-E2FD-4E87-9912-98B298E4846E}" destId="{B5D600CB-7299-4C9F-8DF3-0CB7E4E25429}" srcOrd="2" destOrd="0" parTransId="{BAB6252E-04DC-47CC-8BF7-070A9DAD54F4}" sibTransId="{C9A67D34-07CB-479B-BCE3-9629D9268074}"/>
    <dgm:cxn modelId="{28530C44-7536-413C-900E-A6A14F7F2F39}" srcId="{26DA879C-E2FD-4E87-9912-98B298E4846E}" destId="{95299529-5020-4CAC-ACB7-B00BF9BF7064}" srcOrd="0" destOrd="0" parTransId="{D61F6EDA-91AF-4296-97ED-8393970B7598}" sibTransId="{CE7F5819-914C-46B5-84F8-3E7DA3EB3BD7}"/>
    <dgm:cxn modelId="{1C30BC7E-2663-49B2-944B-BEDCBA596328}" srcId="{67421B31-F6C5-4431-9DBD-6BAA2F48FA5A}" destId="{26DA879C-E2FD-4E87-9912-98B298E4846E}" srcOrd="0" destOrd="0" parTransId="{F424F3CE-8E14-4E00-A3A4-F5FB2FF19275}" sibTransId="{6C82FE2B-7708-41C1-A500-1E66AA7F041E}"/>
    <dgm:cxn modelId="{33B07F6B-0EF8-41F2-AD0B-85E59128CE8B}" type="presOf" srcId="{68643314-9A3F-4A6E-81D0-ADBB7C4109E1}" destId="{274F9904-4B55-4626-A097-1DC7E8E96872}" srcOrd="0" destOrd="0" presId="urn:microsoft.com/office/officeart/2005/8/layout/radial5"/>
    <dgm:cxn modelId="{B912B8FA-2722-48FE-B1D0-226CD031E8F1}" type="presOf" srcId="{67421B31-F6C5-4431-9DBD-6BAA2F48FA5A}" destId="{37C98E4C-153A-4582-A6E9-104E23F336E3}" srcOrd="0" destOrd="0" presId="urn:microsoft.com/office/officeart/2005/8/layout/radial5"/>
    <dgm:cxn modelId="{0099889B-28E1-401A-BAFE-FA93622C27EC}" type="presOf" srcId="{BBBA55EA-8D29-49A1-A681-891CC0AC5201}" destId="{C67DBA9B-E780-4437-8ACC-12F595F101F9}" srcOrd="0" destOrd="0" presId="urn:microsoft.com/office/officeart/2005/8/layout/radial5"/>
    <dgm:cxn modelId="{0DCBB4C0-1CCB-46E3-B55E-AC58B7BCD255}" type="presOf" srcId="{89145025-75C8-4D4E-975D-9CAAB2057A9B}" destId="{61C23031-27C3-4A9D-B903-A98412E5ACAE}" srcOrd="0" destOrd="0" presId="urn:microsoft.com/office/officeart/2005/8/layout/radial5"/>
    <dgm:cxn modelId="{7A9986BA-0B0E-47DE-8226-343946B5F6B7}" srcId="{26DA879C-E2FD-4E87-9912-98B298E4846E}" destId="{DDAD8047-1558-4E1A-9DF9-E342A904F557}" srcOrd="1" destOrd="0" parTransId="{89145025-75C8-4D4E-975D-9CAAB2057A9B}" sibTransId="{6CC58B41-709F-475C-82F3-476D49D44BCB}"/>
    <dgm:cxn modelId="{EC2280BB-576C-4AC5-BBF0-1FD4976B6598}" type="presOf" srcId="{89145025-75C8-4D4E-975D-9CAAB2057A9B}" destId="{343254A6-613E-4270-ABE5-E749CDE7C025}" srcOrd="1" destOrd="0" presId="urn:microsoft.com/office/officeart/2005/8/layout/radial5"/>
    <dgm:cxn modelId="{A9E20C1C-105B-4B3B-A8E8-A59AB5783E22}" type="presOf" srcId="{26DA879C-E2FD-4E87-9912-98B298E4846E}" destId="{B7A40212-C476-4F5B-BE5F-DA8D5E2F9F28}" srcOrd="0" destOrd="0" presId="urn:microsoft.com/office/officeart/2005/8/layout/radial5"/>
    <dgm:cxn modelId="{16732172-01F7-431D-AE4A-612D708A3163}" type="presOf" srcId="{DDAD8047-1558-4E1A-9DF9-E342A904F557}" destId="{DC45455E-D7AC-43CD-903A-9C141559B993}" srcOrd="0" destOrd="0" presId="urn:microsoft.com/office/officeart/2005/8/layout/radial5"/>
    <dgm:cxn modelId="{6BBAA556-2E6D-479D-8DBC-84A9AE83C706}" type="presOf" srcId="{D61F6EDA-91AF-4296-97ED-8393970B7598}" destId="{70F66301-69FD-4328-BC5A-606489B27D1E}" srcOrd="1" destOrd="0" presId="urn:microsoft.com/office/officeart/2005/8/layout/radial5"/>
    <dgm:cxn modelId="{EC97E73D-7522-4C71-AB7B-D8265447A313}" type="presOf" srcId="{BAB6252E-04DC-47CC-8BF7-070A9DAD54F4}" destId="{30E2288D-13FE-4039-9B9D-3292D4EF5510}" srcOrd="0" destOrd="0" presId="urn:microsoft.com/office/officeart/2005/8/layout/radial5"/>
    <dgm:cxn modelId="{88E2CF22-B788-4870-BD07-069E34616A32}" type="presOf" srcId="{95299529-5020-4CAC-ACB7-B00BF9BF7064}" destId="{C2F88273-DCBD-4399-911F-E6AAD4E70C23}" srcOrd="0" destOrd="0" presId="urn:microsoft.com/office/officeart/2005/8/layout/radial5"/>
    <dgm:cxn modelId="{039BD554-002E-4901-9FEE-8E69AD22C37B}" srcId="{26DA879C-E2FD-4E87-9912-98B298E4846E}" destId="{68643314-9A3F-4A6E-81D0-ADBB7C4109E1}" srcOrd="3" destOrd="0" parTransId="{BBBA55EA-8D29-49A1-A681-891CC0AC5201}" sibTransId="{5FFD0C7A-0F8C-4B01-B785-07E0861C8B76}"/>
    <dgm:cxn modelId="{03834D53-81F7-4576-BC9D-A7E4708CB9FC}" type="presOf" srcId="{BBBA55EA-8D29-49A1-A681-891CC0AC5201}" destId="{FA250A26-6DD9-4D06-9A69-1C840FB74D22}" srcOrd="1" destOrd="0" presId="urn:microsoft.com/office/officeart/2005/8/layout/radial5"/>
    <dgm:cxn modelId="{B1F8C5B6-A9D8-46BC-9797-E4B0E57E8083}" type="presParOf" srcId="{37C98E4C-153A-4582-A6E9-104E23F336E3}" destId="{B7A40212-C476-4F5B-BE5F-DA8D5E2F9F28}" srcOrd="0" destOrd="0" presId="urn:microsoft.com/office/officeart/2005/8/layout/radial5"/>
    <dgm:cxn modelId="{3A4612A1-DF3D-41EC-AF13-6D619A053D24}" type="presParOf" srcId="{37C98E4C-153A-4582-A6E9-104E23F336E3}" destId="{CAC6079F-D614-4BC5-9BC9-F611F2DB0CBC}" srcOrd="1" destOrd="0" presId="urn:microsoft.com/office/officeart/2005/8/layout/radial5"/>
    <dgm:cxn modelId="{104031B8-FC99-4CCF-ACAD-210A93D0422F}" type="presParOf" srcId="{CAC6079F-D614-4BC5-9BC9-F611F2DB0CBC}" destId="{70F66301-69FD-4328-BC5A-606489B27D1E}" srcOrd="0" destOrd="0" presId="urn:microsoft.com/office/officeart/2005/8/layout/radial5"/>
    <dgm:cxn modelId="{BDF3F95E-B297-4DF2-BFB7-905F314CC4B2}" type="presParOf" srcId="{37C98E4C-153A-4582-A6E9-104E23F336E3}" destId="{C2F88273-DCBD-4399-911F-E6AAD4E70C23}" srcOrd="2" destOrd="0" presId="urn:microsoft.com/office/officeart/2005/8/layout/radial5"/>
    <dgm:cxn modelId="{35CCE493-6CA0-404D-9951-CC9E9302506F}" type="presParOf" srcId="{37C98E4C-153A-4582-A6E9-104E23F336E3}" destId="{61C23031-27C3-4A9D-B903-A98412E5ACAE}" srcOrd="3" destOrd="0" presId="urn:microsoft.com/office/officeart/2005/8/layout/radial5"/>
    <dgm:cxn modelId="{D040899A-681D-49B8-85B3-D8DD40A2DDA4}" type="presParOf" srcId="{61C23031-27C3-4A9D-B903-A98412E5ACAE}" destId="{343254A6-613E-4270-ABE5-E749CDE7C025}" srcOrd="0" destOrd="0" presId="urn:microsoft.com/office/officeart/2005/8/layout/radial5"/>
    <dgm:cxn modelId="{B427CB42-7554-4649-805E-4BA4893E6AB7}" type="presParOf" srcId="{37C98E4C-153A-4582-A6E9-104E23F336E3}" destId="{DC45455E-D7AC-43CD-903A-9C141559B993}" srcOrd="4" destOrd="0" presId="urn:microsoft.com/office/officeart/2005/8/layout/radial5"/>
    <dgm:cxn modelId="{26AF4258-2E31-4F8C-B55A-440CFBE93BBB}" type="presParOf" srcId="{37C98E4C-153A-4582-A6E9-104E23F336E3}" destId="{30E2288D-13FE-4039-9B9D-3292D4EF5510}" srcOrd="5" destOrd="0" presId="urn:microsoft.com/office/officeart/2005/8/layout/radial5"/>
    <dgm:cxn modelId="{F675CA87-C617-4B56-A6A2-587E799E40E1}" type="presParOf" srcId="{30E2288D-13FE-4039-9B9D-3292D4EF5510}" destId="{BC291011-03DC-4AD4-8824-6AC399B132B9}" srcOrd="0" destOrd="0" presId="urn:microsoft.com/office/officeart/2005/8/layout/radial5"/>
    <dgm:cxn modelId="{C2A4959E-83C1-44CA-B4DA-8FE4D7112DE1}" type="presParOf" srcId="{37C98E4C-153A-4582-A6E9-104E23F336E3}" destId="{31AB249F-E7DD-4AFD-87CB-BF3176AAA9AF}" srcOrd="6" destOrd="0" presId="urn:microsoft.com/office/officeart/2005/8/layout/radial5"/>
    <dgm:cxn modelId="{28498257-AF2D-4A73-8990-3C73EA3DE391}" type="presParOf" srcId="{37C98E4C-153A-4582-A6E9-104E23F336E3}" destId="{C67DBA9B-E780-4437-8ACC-12F595F101F9}" srcOrd="7" destOrd="0" presId="urn:microsoft.com/office/officeart/2005/8/layout/radial5"/>
    <dgm:cxn modelId="{83DA9AD7-D87D-46A7-9D9C-7B9A096866B9}" type="presParOf" srcId="{C67DBA9B-E780-4437-8ACC-12F595F101F9}" destId="{FA250A26-6DD9-4D06-9A69-1C840FB74D22}" srcOrd="0" destOrd="0" presId="urn:microsoft.com/office/officeart/2005/8/layout/radial5"/>
    <dgm:cxn modelId="{B2AA9C72-BE81-4B01-853F-96929FD8CE0F}" type="presParOf" srcId="{37C98E4C-153A-4582-A6E9-104E23F336E3}" destId="{274F9904-4B55-4626-A097-1DC7E8E9687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CC7A86-1A56-4F67-84AD-F1D176452D6A}" type="doc">
      <dgm:prSet loTypeId="urn:microsoft.com/office/officeart/2005/8/layout/radial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71AB958D-0C12-4223-BFB1-0CE664C56A9B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1600" dirty="0">
              <a:solidFill>
                <a:schemeClr val="accent2"/>
              </a:solidFill>
            </a:rPr>
            <a:t>Data Aggregator</a:t>
          </a:r>
        </a:p>
        <a:p>
          <a:r>
            <a:rPr lang="en-GB" sz="1600" dirty="0">
              <a:solidFill>
                <a:schemeClr val="accent2"/>
              </a:solidFill>
            </a:rPr>
            <a:t>(API integration)</a:t>
          </a:r>
        </a:p>
      </dgm:t>
    </dgm:pt>
    <dgm:pt modelId="{F54E9AB5-6742-48C5-8F03-43E0777B0B33}" type="parTrans" cxnId="{E4C73AFD-AADA-4A75-B7FF-40FAD8E49152}">
      <dgm:prSet/>
      <dgm:spPr/>
      <dgm:t>
        <a:bodyPr/>
        <a:lstStyle/>
        <a:p>
          <a:endParaRPr lang="en-GB" sz="1600"/>
        </a:p>
      </dgm:t>
    </dgm:pt>
    <dgm:pt modelId="{AAB089AA-BF94-42F4-A8CF-7A928A222EAC}" type="sibTrans" cxnId="{E4C73AFD-AADA-4A75-B7FF-40FAD8E49152}">
      <dgm:prSet/>
      <dgm:spPr/>
      <dgm:t>
        <a:bodyPr/>
        <a:lstStyle/>
        <a:p>
          <a:endParaRPr lang="en-GB" sz="1600"/>
        </a:p>
      </dgm:t>
    </dgm:pt>
    <dgm:pt modelId="{D9E4201F-F692-4F9A-BD68-46CC9F0C2490}">
      <dgm:prSet phldrT="[Text]" custT="1"/>
      <dgm:spPr/>
      <dgm:t>
        <a:bodyPr/>
        <a:lstStyle/>
        <a:p>
          <a:r>
            <a:rPr lang="en-GB" sz="1600" dirty="0"/>
            <a:t>Apps</a:t>
          </a:r>
        </a:p>
      </dgm:t>
    </dgm:pt>
    <dgm:pt modelId="{9A8FDC86-25AE-4A0B-A8F5-B12176F118CC}" type="parTrans" cxnId="{1DFF21D4-6D16-47FE-BAC2-957674A181F5}">
      <dgm:prSet custT="1"/>
      <dgm:spPr>
        <a:solidFill>
          <a:schemeClr val="accent1"/>
        </a:solidFill>
      </dgm:spPr>
      <dgm:t>
        <a:bodyPr/>
        <a:lstStyle/>
        <a:p>
          <a:endParaRPr lang="en-GB" sz="1600"/>
        </a:p>
      </dgm:t>
    </dgm:pt>
    <dgm:pt modelId="{9A0B5B16-B589-46F4-ABC6-1C6A8AFECDBC}" type="sibTrans" cxnId="{1DFF21D4-6D16-47FE-BAC2-957674A181F5}">
      <dgm:prSet/>
      <dgm:spPr/>
      <dgm:t>
        <a:bodyPr/>
        <a:lstStyle/>
        <a:p>
          <a:endParaRPr lang="en-GB" sz="1600"/>
        </a:p>
      </dgm:t>
    </dgm:pt>
    <dgm:pt modelId="{F2F431BA-201D-4FFC-83C7-6B8E7BF2C73E}">
      <dgm:prSet phldrT="[Text]" custT="1"/>
      <dgm:spPr/>
      <dgm:t>
        <a:bodyPr/>
        <a:lstStyle/>
        <a:p>
          <a:r>
            <a:rPr lang="en-GB" sz="1600" dirty="0"/>
            <a:t>Fitbit</a:t>
          </a:r>
        </a:p>
      </dgm:t>
    </dgm:pt>
    <dgm:pt modelId="{4201A2ED-4089-4405-8E1C-7CDE2F8BAC27}" type="parTrans" cxnId="{14D7DA67-3ED0-4E72-A433-57DEAEB6C220}">
      <dgm:prSet custT="1"/>
      <dgm:spPr>
        <a:solidFill>
          <a:schemeClr val="accent1"/>
        </a:solidFill>
      </dgm:spPr>
      <dgm:t>
        <a:bodyPr/>
        <a:lstStyle/>
        <a:p>
          <a:endParaRPr lang="en-GB" sz="1600"/>
        </a:p>
      </dgm:t>
    </dgm:pt>
    <dgm:pt modelId="{903D4844-FEA7-4A38-9D3E-8E77852CD6BD}" type="sibTrans" cxnId="{14D7DA67-3ED0-4E72-A433-57DEAEB6C220}">
      <dgm:prSet/>
      <dgm:spPr/>
      <dgm:t>
        <a:bodyPr/>
        <a:lstStyle/>
        <a:p>
          <a:endParaRPr lang="en-GB" sz="1600"/>
        </a:p>
      </dgm:t>
    </dgm:pt>
    <dgm:pt modelId="{43315A8C-ECBE-4300-AFDF-0DEA75DE4F81}">
      <dgm:prSet phldrT="[Text]" custT="1"/>
      <dgm:spPr/>
      <dgm:t>
        <a:bodyPr/>
        <a:lstStyle/>
        <a:p>
          <a:r>
            <a:rPr lang="en-GB" sz="1600" dirty="0"/>
            <a:t>Garmin</a:t>
          </a:r>
        </a:p>
      </dgm:t>
    </dgm:pt>
    <dgm:pt modelId="{42074D32-A2C1-4E32-840C-E3F4CC7F2677}" type="parTrans" cxnId="{BF132C18-10D2-4913-A0AC-1428B95372B2}">
      <dgm:prSet custT="1"/>
      <dgm:spPr>
        <a:solidFill>
          <a:schemeClr val="accent1"/>
        </a:solidFill>
      </dgm:spPr>
      <dgm:t>
        <a:bodyPr/>
        <a:lstStyle/>
        <a:p>
          <a:endParaRPr lang="en-GB" sz="1600"/>
        </a:p>
      </dgm:t>
    </dgm:pt>
    <dgm:pt modelId="{BE2D9516-2E9A-4B24-B73F-6C4B59E29C60}" type="sibTrans" cxnId="{BF132C18-10D2-4913-A0AC-1428B95372B2}">
      <dgm:prSet/>
      <dgm:spPr/>
      <dgm:t>
        <a:bodyPr/>
        <a:lstStyle/>
        <a:p>
          <a:endParaRPr lang="en-GB" sz="1600"/>
        </a:p>
      </dgm:t>
    </dgm:pt>
    <dgm:pt modelId="{E8C9F384-E576-492F-B4F3-71C84BA33391}">
      <dgm:prSet phldrT="[Text]" custT="1"/>
      <dgm:spPr/>
      <dgm:t>
        <a:bodyPr/>
        <a:lstStyle/>
        <a:p>
          <a:r>
            <a:rPr lang="en-GB" sz="1600" dirty="0"/>
            <a:t>Social Media</a:t>
          </a:r>
        </a:p>
      </dgm:t>
    </dgm:pt>
    <dgm:pt modelId="{ED110F52-280B-49CE-92CD-4A4A7BCBA32B}" type="parTrans" cxnId="{9C25E387-4691-49CA-922E-5B69F1F989FE}">
      <dgm:prSet custT="1"/>
      <dgm:spPr>
        <a:solidFill>
          <a:schemeClr val="accent1"/>
        </a:solidFill>
      </dgm:spPr>
      <dgm:t>
        <a:bodyPr/>
        <a:lstStyle/>
        <a:p>
          <a:endParaRPr lang="en-GB" sz="1600"/>
        </a:p>
      </dgm:t>
    </dgm:pt>
    <dgm:pt modelId="{1DB5EBBD-E2C2-4342-90DB-D1A83FA26DC4}" type="sibTrans" cxnId="{9C25E387-4691-49CA-922E-5B69F1F989FE}">
      <dgm:prSet/>
      <dgm:spPr/>
      <dgm:t>
        <a:bodyPr/>
        <a:lstStyle/>
        <a:p>
          <a:endParaRPr lang="en-GB" sz="1600"/>
        </a:p>
      </dgm:t>
    </dgm:pt>
    <dgm:pt modelId="{4716960D-F114-483A-A636-095F4E7D2839}">
      <dgm:prSet phldrT="[Text]" custT="1"/>
      <dgm:spPr/>
      <dgm:t>
        <a:bodyPr/>
        <a:lstStyle/>
        <a:p>
          <a:r>
            <a:rPr lang="en-GB" sz="1600" dirty="0"/>
            <a:t>Apple Watch</a:t>
          </a:r>
        </a:p>
      </dgm:t>
    </dgm:pt>
    <dgm:pt modelId="{84AD422C-DFC6-4F90-A68D-CB6E178406C1}" type="parTrans" cxnId="{669167D6-B4B7-44CC-99D5-4BAAA1B98E49}">
      <dgm:prSet custT="1"/>
      <dgm:spPr>
        <a:solidFill>
          <a:schemeClr val="accent1"/>
        </a:solidFill>
      </dgm:spPr>
      <dgm:t>
        <a:bodyPr/>
        <a:lstStyle/>
        <a:p>
          <a:endParaRPr lang="en-GB" sz="1600"/>
        </a:p>
      </dgm:t>
    </dgm:pt>
    <dgm:pt modelId="{311C13F7-8DB9-4398-B3F4-8F45D9063F6C}" type="sibTrans" cxnId="{669167D6-B4B7-44CC-99D5-4BAAA1B98E49}">
      <dgm:prSet/>
      <dgm:spPr/>
      <dgm:t>
        <a:bodyPr/>
        <a:lstStyle/>
        <a:p>
          <a:endParaRPr lang="en-GB" sz="1600"/>
        </a:p>
      </dgm:t>
    </dgm:pt>
    <dgm:pt modelId="{3C70FA55-BEE6-4F29-9EF4-DF6526576E40}">
      <dgm:prSet phldrT="[Text]" custT="1"/>
      <dgm:spPr/>
      <dgm:t>
        <a:bodyPr/>
        <a:lstStyle/>
        <a:p>
          <a:r>
            <a:rPr lang="en-GB" sz="1600" dirty="0"/>
            <a:t>Smart Phone</a:t>
          </a:r>
        </a:p>
      </dgm:t>
    </dgm:pt>
    <dgm:pt modelId="{175856E5-ABD5-402E-859F-BCF67C6E8E50}" type="parTrans" cxnId="{2448BD00-F041-489A-8D60-4E4F69215E10}">
      <dgm:prSet/>
      <dgm:spPr>
        <a:solidFill>
          <a:schemeClr val="accent1"/>
        </a:solidFill>
      </dgm:spPr>
      <dgm:t>
        <a:bodyPr/>
        <a:lstStyle/>
        <a:p>
          <a:endParaRPr lang="en-GB"/>
        </a:p>
      </dgm:t>
    </dgm:pt>
    <dgm:pt modelId="{263481FE-917F-4D17-8D8C-3D53FAFB3893}" type="sibTrans" cxnId="{2448BD00-F041-489A-8D60-4E4F69215E10}">
      <dgm:prSet/>
      <dgm:spPr/>
      <dgm:t>
        <a:bodyPr/>
        <a:lstStyle/>
        <a:p>
          <a:endParaRPr lang="en-GB"/>
        </a:p>
      </dgm:t>
    </dgm:pt>
    <dgm:pt modelId="{09DF82FF-4686-48D1-BEBA-AB20955DAD95}" type="pres">
      <dgm:prSet presAssocID="{6CCC7A86-1A56-4F67-84AD-F1D176452D6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77B80B7-7A25-456A-A59A-C08FC0074CAB}" type="pres">
      <dgm:prSet presAssocID="{71AB958D-0C12-4223-BFB1-0CE664C56A9B}" presName="centerShape" presStyleLbl="node0" presStyleIdx="0" presStyleCnt="1" custScaleX="150553" custScaleY="139568"/>
      <dgm:spPr/>
      <dgm:t>
        <a:bodyPr/>
        <a:lstStyle/>
        <a:p>
          <a:endParaRPr lang="en-GB"/>
        </a:p>
      </dgm:t>
    </dgm:pt>
    <dgm:pt modelId="{6C4F7E17-6FF2-49BE-ADF5-B76052D826E8}" type="pres">
      <dgm:prSet presAssocID="{9A8FDC86-25AE-4A0B-A8F5-B12176F118CC}" presName="parTrans" presStyleLbl="sibTrans2D1" presStyleIdx="0" presStyleCnt="6" custAng="10800000" custScaleX="105295" custScaleY="118080"/>
      <dgm:spPr/>
      <dgm:t>
        <a:bodyPr/>
        <a:lstStyle/>
        <a:p>
          <a:endParaRPr lang="en-GB"/>
        </a:p>
      </dgm:t>
    </dgm:pt>
    <dgm:pt modelId="{871CA1C4-AA67-41E3-AE56-24BB6FA0F341}" type="pres">
      <dgm:prSet presAssocID="{9A8FDC86-25AE-4A0B-A8F5-B12176F118CC}" presName="connectorText" presStyleLbl="sibTrans2D1" presStyleIdx="0" presStyleCnt="6"/>
      <dgm:spPr/>
      <dgm:t>
        <a:bodyPr/>
        <a:lstStyle/>
        <a:p>
          <a:endParaRPr lang="en-GB"/>
        </a:p>
      </dgm:t>
    </dgm:pt>
    <dgm:pt modelId="{D916D0DF-C44D-4A80-B915-7B64114337E6}" type="pres">
      <dgm:prSet presAssocID="{D9E4201F-F692-4F9A-BD68-46CC9F0C2490}" presName="node" presStyleLbl="node1" presStyleIdx="0" presStyleCnt="6" custRadScaleRad="1055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B71B5F-C2D7-4506-8708-C9FA05123274}" type="pres">
      <dgm:prSet presAssocID="{175856E5-ABD5-402E-859F-BCF67C6E8E50}" presName="parTrans" presStyleLbl="sibTrans2D1" presStyleIdx="1" presStyleCnt="6" custAng="11256687" custScaleX="121759" custScaleY="105103"/>
      <dgm:spPr/>
      <dgm:t>
        <a:bodyPr/>
        <a:lstStyle/>
        <a:p>
          <a:endParaRPr lang="en-GB"/>
        </a:p>
      </dgm:t>
    </dgm:pt>
    <dgm:pt modelId="{0C3E22D5-58C9-4C58-9E9F-143255404810}" type="pres">
      <dgm:prSet presAssocID="{175856E5-ABD5-402E-859F-BCF67C6E8E50}" presName="connectorText" presStyleLbl="sibTrans2D1" presStyleIdx="1" presStyleCnt="6"/>
      <dgm:spPr/>
      <dgm:t>
        <a:bodyPr/>
        <a:lstStyle/>
        <a:p>
          <a:endParaRPr lang="en-GB"/>
        </a:p>
      </dgm:t>
    </dgm:pt>
    <dgm:pt modelId="{7CF64397-33D3-4F0B-8150-679F07DDEA44}" type="pres">
      <dgm:prSet presAssocID="{3C70FA55-BEE6-4F29-9EF4-DF6526576E4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7BE4CE-792F-46C9-8E60-2B601019D94E}" type="pres">
      <dgm:prSet presAssocID="{4201A2ED-4089-4405-8E1C-7CDE2F8BAC27}" presName="parTrans" presStyleLbl="sibTrans2D1" presStyleIdx="2" presStyleCnt="6" custAng="11169288" custScaleX="122345" custScaleY="106486"/>
      <dgm:spPr/>
      <dgm:t>
        <a:bodyPr/>
        <a:lstStyle/>
        <a:p>
          <a:endParaRPr lang="en-GB"/>
        </a:p>
      </dgm:t>
    </dgm:pt>
    <dgm:pt modelId="{30C06AA5-6173-461E-B447-B32A2BD9FF32}" type="pres">
      <dgm:prSet presAssocID="{4201A2ED-4089-4405-8E1C-7CDE2F8BAC27}" presName="connectorText" presStyleLbl="sibTrans2D1" presStyleIdx="2" presStyleCnt="6"/>
      <dgm:spPr/>
      <dgm:t>
        <a:bodyPr/>
        <a:lstStyle/>
        <a:p>
          <a:endParaRPr lang="en-GB"/>
        </a:p>
      </dgm:t>
    </dgm:pt>
    <dgm:pt modelId="{D97FABF4-1BDD-4560-8DFB-7708274E3F4C}" type="pres">
      <dgm:prSet presAssocID="{F2F431BA-201D-4FFC-83C7-6B8E7BF2C73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AAE835-D840-445E-BB47-300374C6B893}" type="pres">
      <dgm:prSet presAssocID="{42074D32-A2C1-4E32-840C-E3F4CC7F2677}" presName="parTrans" presStyleLbl="sibTrans2D1" presStyleIdx="3" presStyleCnt="6" custAng="10800000" custScaleX="118202" custScaleY="111845"/>
      <dgm:spPr/>
      <dgm:t>
        <a:bodyPr/>
        <a:lstStyle/>
        <a:p>
          <a:endParaRPr lang="en-GB"/>
        </a:p>
      </dgm:t>
    </dgm:pt>
    <dgm:pt modelId="{F2E6A898-F248-48D8-B1DA-DE06D50269AC}" type="pres">
      <dgm:prSet presAssocID="{42074D32-A2C1-4E32-840C-E3F4CC7F2677}" presName="connectorText" presStyleLbl="sibTrans2D1" presStyleIdx="3" presStyleCnt="6"/>
      <dgm:spPr/>
      <dgm:t>
        <a:bodyPr/>
        <a:lstStyle/>
        <a:p>
          <a:endParaRPr lang="en-GB"/>
        </a:p>
      </dgm:t>
    </dgm:pt>
    <dgm:pt modelId="{561D9BBA-0466-4BD8-B4BD-2FE99D12586C}" type="pres">
      <dgm:prSet presAssocID="{43315A8C-ECBE-4300-AFDF-0DEA75DE4F8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394915-8FFC-41EF-965A-FD82E314746A}" type="pres">
      <dgm:prSet presAssocID="{84AD422C-DFC6-4F90-A68D-CB6E178406C1}" presName="parTrans" presStyleLbl="sibTrans2D1" presStyleIdx="4" presStyleCnt="6" custAng="10583594" custFlipHor="0" custScaleX="114365" custScaleY="104948"/>
      <dgm:spPr/>
      <dgm:t>
        <a:bodyPr/>
        <a:lstStyle/>
        <a:p>
          <a:endParaRPr lang="en-GB"/>
        </a:p>
      </dgm:t>
    </dgm:pt>
    <dgm:pt modelId="{71B944A4-8E3B-4591-8AA9-67C75B3D893A}" type="pres">
      <dgm:prSet presAssocID="{84AD422C-DFC6-4F90-A68D-CB6E178406C1}" presName="connectorText" presStyleLbl="sibTrans2D1" presStyleIdx="4" presStyleCnt="6"/>
      <dgm:spPr/>
      <dgm:t>
        <a:bodyPr/>
        <a:lstStyle/>
        <a:p>
          <a:endParaRPr lang="en-GB"/>
        </a:p>
      </dgm:t>
    </dgm:pt>
    <dgm:pt modelId="{526A169A-9809-454D-B6DE-ECC1A825B368}" type="pres">
      <dgm:prSet presAssocID="{4716960D-F114-483A-A636-095F4E7D283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C1CE7F-DA00-4E48-9EEF-E62BC54BB23F}" type="pres">
      <dgm:prSet presAssocID="{ED110F52-280B-49CE-92CD-4A4A7BCBA32B}" presName="parTrans" presStyleLbl="sibTrans2D1" presStyleIdx="5" presStyleCnt="6" custAng="11264412" custScaleX="109450" custScaleY="119507"/>
      <dgm:spPr/>
      <dgm:t>
        <a:bodyPr/>
        <a:lstStyle/>
        <a:p>
          <a:endParaRPr lang="en-GB"/>
        </a:p>
      </dgm:t>
    </dgm:pt>
    <dgm:pt modelId="{D6C4C2AD-3D64-49CA-AE82-1B9473D5B577}" type="pres">
      <dgm:prSet presAssocID="{ED110F52-280B-49CE-92CD-4A4A7BCBA32B}" presName="connectorText" presStyleLbl="sibTrans2D1" presStyleIdx="5" presStyleCnt="6"/>
      <dgm:spPr/>
      <dgm:t>
        <a:bodyPr/>
        <a:lstStyle/>
        <a:p>
          <a:endParaRPr lang="en-GB"/>
        </a:p>
      </dgm:t>
    </dgm:pt>
    <dgm:pt modelId="{B3129543-827F-4612-A0B8-0EE94B1F2D5B}" type="pres">
      <dgm:prSet presAssocID="{E8C9F384-E576-492F-B4F3-71C84BA3339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4E244D3-470B-4CF6-B988-111F491E3098}" type="presOf" srcId="{43315A8C-ECBE-4300-AFDF-0DEA75DE4F81}" destId="{561D9BBA-0466-4BD8-B4BD-2FE99D12586C}" srcOrd="0" destOrd="0" presId="urn:microsoft.com/office/officeart/2005/8/layout/radial5"/>
    <dgm:cxn modelId="{021A1FFD-5A7A-4BE4-B9D9-CE18DC91CF7D}" type="presOf" srcId="{F2F431BA-201D-4FFC-83C7-6B8E7BF2C73E}" destId="{D97FABF4-1BDD-4560-8DFB-7708274E3F4C}" srcOrd="0" destOrd="0" presId="urn:microsoft.com/office/officeart/2005/8/layout/radial5"/>
    <dgm:cxn modelId="{3CFAAB07-9D35-4E0E-B1F0-45DE4022EE99}" type="presOf" srcId="{175856E5-ABD5-402E-859F-BCF67C6E8E50}" destId="{84B71B5F-C2D7-4506-8708-C9FA05123274}" srcOrd="0" destOrd="0" presId="urn:microsoft.com/office/officeart/2005/8/layout/radial5"/>
    <dgm:cxn modelId="{BC92C701-F15C-4FAD-B945-6F617417B715}" type="presOf" srcId="{ED110F52-280B-49CE-92CD-4A4A7BCBA32B}" destId="{48C1CE7F-DA00-4E48-9EEF-E62BC54BB23F}" srcOrd="0" destOrd="0" presId="urn:microsoft.com/office/officeart/2005/8/layout/radial5"/>
    <dgm:cxn modelId="{E4C73AFD-AADA-4A75-B7FF-40FAD8E49152}" srcId="{6CCC7A86-1A56-4F67-84AD-F1D176452D6A}" destId="{71AB958D-0C12-4223-BFB1-0CE664C56A9B}" srcOrd="0" destOrd="0" parTransId="{F54E9AB5-6742-48C5-8F03-43E0777B0B33}" sibTransId="{AAB089AA-BF94-42F4-A8CF-7A928A222EAC}"/>
    <dgm:cxn modelId="{8A1E33F6-4842-4F59-B563-1CC1BB4DFB26}" type="presOf" srcId="{ED110F52-280B-49CE-92CD-4A4A7BCBA32B}" destId="{D6C4C2AD-3D64-49CA-AE82-1B9473D5B577}" srcOrd="1" destOrd="0" presId="urn:microsoft.com/office/officeart/2005/8/layout/radial5"/>
    <dgm:cxn modelId="{9C25E387-4691-49CA-922E-5B69F1F989FE}" srcId="{71AB958D-0C12-4223-BFB1-0CE664C56A9B}" destId="{E8C9F384-E576-492F-B4F3-71C84BA33391}" srcOrd="5" destOrd="0" parTransId="{ED110F52-280B-49CE-92CD-4A4A7BCBA32B}" sibTransId="{1DB5EBBD-E2C2-4342-90DB-D1A83FA26DC4}"/>
    <dgm:cxn modelId="{417359FB-1818-481D-88F2-01F59FFE518B}" type="presOf" srcId="{4201A2ED-4089-4405-8E1C-7CDE2F8BAC27}" destId="{30C06AA5-6173-461E-B447-B32A2BD9FF32}" srcOrd="1" destOrd="0" presId="urn:microsoft.com/office/officeart/2005/8/layout/radial5"/>
    <dgm:cxn modelId="{2B4CC727-403A-4F24-A162-276FF30C2B73}" type="presOf" srcId="{84AD422C-DFC6-4F90-A68D-CB6E178406C1}" destId="{71B944A4-8E3B-4591-8AA9-67C75B3D893A}" srcOrd="1" destOrd="0" presId="urn:microsoft.com/office/officeart/2005/8/layout/radial5"/>
    <dgm:cxn modelId="{1DFF21D4-6D16-47FE-BAC2-957674A181F5}" srcId="{71AB958D-0C12-4223-BFB1-0CE664C56A9B}" destId="{D9E4201F-F692-4F9A-BD68-46CC9F0C2490}" srcOrd="0" destOrd="0" parTransId="{9A8FDC86-25AE-4A0B-A8F5-B12176F118CC}" sibTransId="{9A0B5B16-B589-46F4-ABC6-1C6A8AFECDBC}"/>
    <dgm:cxn modelId="{464BA78F-2FA0-45E8-85E0-DDB92F594188}" type="presOf" srcId="{4716960D-F114-483A-A636-095F4E7D2839}" destId="{526A169A-9809-454D-B6DE-ECC1A825B368}" srcOrd="0" destOrd="0" presId="urn:microsoft.com/office/officeart/2005/8/layout/radial5"/>
    <dgm:cxn modelId="{510ABFEA-252B-4712-8EBC-A394D4862AC0}" type="presOf" srcId="{3C70FA55-BEE6-4F29-9EF4-DF6526576E40}" destId="{7CF64397-33D3-4F0B-8150-679F07DDEA44}" srcOrd="0" destOrd="0" presId="urn:microsoft.com/office/officeart/2005/8/layout/radial5"/>
    <dgm:cxn modelId="{9A7F9599-2403-4EBA-A4F1-2DB34C5608B0}" type="presOf" srcId="{9A8FDC86-25AE-4A0B-A8F5-B12176F118CC}" destId="{6C4F7E17-6FF2-49BE-ADF5-B76052D826E8}" srcOrd="0" destOrd="0" presId="urn:microsoft.com/office/officeart/2005/8/layout/radial5"/>
    <dgm:cxn modelId="{6D4795ED-4126-49F3-85B6-7F56F86C785D}" type="presOf" srcId="{84AD422C-DFC6-4F90-A68D-CB6E178406C1}" destId="{C2394915-8FFC-41EF-965A-FD82E314746A}" srcOrd="0" destOrd="0" presId="urn:microsoft.com/office/officeart/2005/8/layout/radial5"/>
    <dgm:cxn modelId="{847560C4-3869-4519-B336-3D0D8E836452}" type="presOf" srcId="{71AB958D-0C12-4223-BFB1-0CE664C56A9B}" destId="{A77B80B7-7A25-456A-A59A-C08FC0074CAB}" srcOrd="0" destOrd="0" presId="urn:microsoft.com/office/officeart/2005/8/layout/radial5"/>
    <dgm:cxn modelId="{74507B52-18AB-4F0B-9E84-F0F5609B34C0}" type="presOf" srcId="{175856E5-ABD5-402E-859F-BCF67C6E8E50}" destId="{0C3E22D5-58C9-4C58-9E9F-143255404810}" srcOrd="1" destOrd="0" presId="urn:microsoft.com/office/officeart/2005/8/layout/radial5"/>
    <dgm:cxn modelId="{35AFE0AE-9A6C-4E7B-81EE-7A589775EDC6}" type="presOf" srcId="{9A8FDC86-25AE-4A0B-A8F5-B12176F118CC}" destId="{871CA1C4-AA67-41E3-AE56-24BB6FA0F341}" srcOrd="1" destOrd="0" presId="urn:microsoft.com/office/officeart/2005/8/layout/radial5"/>
    <dgm:cxn modelId="{A5F90AAE-62C7-47F0-BCDB-3B06BBC1DEBE}" type="presOf" srcId="{E8C9F384-E576-492F-B4F3-71C84BA33391}" destId="{B3129543-827F-4612-A0B8-0EE94B1F2D5B}" srcOrd="0" destOrd="0" presId="urn:microsoft.com/office/officeart/2005/8/layout/radial5"/>
    <dgm:cxn modelId="{BF132C18-10D2-4913-A0AC-1428B95372B2}" srcId="{71AB958D-0C12-4223-BFB1-0CE664C56A9B}" destId="{43315A8C-ECBE-4300-AFDF-0DEA75DE4F81}" srcOrd="3" destOrd="0" parTransId="{42074D32-A2C1-4E32-840C-E3F4CC7F2677}" sibTransId="{BE2D9516-2E9A-4B24-B73F-6C4B59E29C60}"/>
    <dgm:cxn modelId="{A1B4C48F-70CE-4C24-AFFA-A9BF8DCBF820}" type="presOf" srcId="{42074D32-A2C1-4E32-840C-E3F4CC7F2677}" destId="{F2E6A898-F248-48D8-B1DA-DE06D50269AC}" srcOrd="1" destOrd="0" presId="urn:microsoft.com/office/officeart/2005/8/layout/radial5"/>
    <dgm:cxn modelId="{D120F8B6-2D29-45EE-A802-A0EC1F1FB4E7}" type="presOf" srcId="{6CCC7A86-1A56-4F67-84AD-F1D176452D6A}" destId="{09DF82FF-4686-48D1-BEBA-AB20955DAD95}" srcOrd="0" destOrd="0" presId="urn:microsoft.com/office/officeart/2005/8/layout/radial5"/>
    <dgm:cxn modelId="{669167D6-B4B7-44CC-99D5-4BAAA1B98E49}" srcId="{71AB958D-0C12-4223-BFB1-0CE664C56A9B}" destId="{4716960D-F114-483A-A636-095F4E7D2839}" srcOrd="4" destOrd="0" parTransId="{84AD422C-DFC6-4F90-A68D-CB6E178406C1}" sibTransId="{311C13F7-8DB9-4398-B3F4-8F45D9063F6C}"/>
    <dgm:cxn modelId="{14D7DA67-3ED0-4E72-A433-57DEAEB6C220}" srcId="{71AB958D-0C12-4223-BFB1-0CE664C56A9B}" destId="{F2F431BA-201D-4FFC-83C7-6B8E7BF2C73E}" srcOrd="2" destOrd="0" parTransId="{4201A2ED-4089-4405-8E1C-7CDE2F8BAC27}" sibTransId="{903D4844-FEA7-4A38-9D3E-8E77852CD6BD}"/>
    <dgm:cxn modelId="{2448BD00-F041-489A-8D60-4E4F69215E10}" srcId="{71AB958D-0C12-4223-BFB1-0CE664C56A9B}" destId="{3C70FA55-BEE6-4F29-9EF4-DF6526576E40}" srcOrd="1" destOrd="0" parTransId="{175856E5-ABD5-402E-859F-BCF67C6E8E50}" sibTransId="{263481FE-917F-4D17-8D8C-3D53FAFB3893}"/>
    <dgm:cxn modelId="{D9EB60FE-6BF7-4548-9627-CC80AAE75AF5}" type="presOf" srcId="{42074D32-A2C1-4E32-840C-E3F4CC7F2677}" destId="{9CAAE835-D840-445E-BB47-300374C6B893}" srcOrd="0" destOrd="0" presId="urn:microsoft.com/office/officeart/2005/8/layout/radial5"/>
    <dgm:cxn modelId="{9819FA5F-4E1C-4E0C-A893-5517329688D2}" type="presOf" srcId="{D9E4201F-F692-4F9A-BD68-46CC9F0C2490}" destId="{D916D0DF-C44D-4A80-B915-7B64114337E6}" srcOrd="0" destOrd="0" presId="urn:microsoft.com/office/officeart/2005/8/layout/radial5"/>
    <dgm:cxn modelId="{65D088A5-2931-41CD-A6F5-D38340DC43C9}" type="presOf" srcId="{4201A2ED-4089-4405-8E1C-7CDE2F8BAC27}" destId="{037BE4CE-792F-46C9-8E60-2B601019D94E}" srcOrd="0" destOrd="0" presId="urn:microsoft.com/office/officeart/2005/8/layout/radial5"/>
    <dgm:cxn modelId="{9B338214-60CD-44F0-9484-1E049AFA80B8}" type="presParOf" srcId="{09DF82FF-4686-48D1-BEBA-AB20955DAD95}" destId="{A77B80B7-7A25-456A-A59A-C08FC0074CAB}" srcOrd="0" destOrd="0" presId="urn:microsoft.com/office/officeart/2005/8/layout/radial5"/>
    <dgm:cxn modelId="{424FEF56-5AED-4E08-B70B-698C31C4C34D}" type="presParOf" srcId="{09DF82FF-4686-48D1-BEBA-AB20955DAD95}" destId="{6C4F7E17-6FF2-49BE-ADF5-B76052D826E8}" srcOrd="1" destOrd="0" presId="urn:microsoft.com/office/officeart/2005/8/layout/radial5"/>
    <dgm:cxn modelId="{66B32F9B-4274-46C2-8373-EB2E43BF7B39}" type="presParOf" srcId="{6C4F7E17-6FF2-49BE-ADF5-B76052D826E8}" destId="{871CA1C4-AA67-41E3-AE56-24BB6FA0F341}" srcOrd="0" destOrd="0" presId="urn:microsoft.com/office/officeart/2005/8/layout/radial5"/>
    <dgm:cxn modelId="{1DF04940-FE71-4BAD-BA73-4FB35FF2E7C5}" type="presParOf" srcId="{09DF82FF-4686-48D1-BEBA-AB20955DAD95}" destId="{D916D0DF-C44D-4A80-B915-7B64114337E6}" srcOrd="2" destOrd="0" presId="urn:microsoft.com/office/officeart/2005/8/layout/radial5"/>
    <dgm:cxn modelId="{0BF15DC8-5811-4DF4-8983-5EA5396EFC09}" type="presParOf" srcId="{09DF82FF-4686-48D1-BEBA-AB20955DAD95}" destId="{84B71B5F-C2D7-4506-8708-C9FA05123274}" srcOrd="3" destOrd="0" presId="urn:microsoft.com/office/officeart/2005/8/layout/radial5"/>
    <dgm:cxn modelId="{7AEAFE42-C14B-475B-82EC-9876B17D3F42}" type="presParOf" srcId="{84B71B5F-C2D7-4506-8708-C9FA05123274}" destId="{0C3E22D5-58C9-4C58-9E9F-143255404810}" srcOrd="0" destOrd="0" presId="urn:microsoft.com/office/officeart/2005/8/layout/radial5"/>
    <dgm:cxn modelId="{874D1B41-784A-4363-B937-C5E334C51E55}" type="presParOf" srcId="{09DF82FF-4686-48D1-BEBA-AB20955DAD95}" destId="{7CF64397-33D3-4F0B-8150-679F07DDEA44}" srcOrd="4" destOrd="0" presId="urn:microsoft.com/office/officeart/2005/8/layout/radial5"/>
    <dgm:cxn modelId="{6AE95509-091B-4E97-BA17-E9A87C0E73E8}" type="presParOf" srcId="{09DF82FF-4686-48D1-BEBA-AB20955DAD95}" destId="{037BE4CE-792F-46C9-8E60-2B601019D94E}" srcOrd="5" destOrd="0" presId="urn:microsoft.com/office/officeart/2005/8/layout/radial5"/>
    <dgm:cxn modelId="{2106D68D-79C9-45CB-A2A0-5304193A71A4}" type="presParOf" srcId="{037BE4CE-792F-46C9-8E60-2B601019D94E}" destId="{30C06AA5-6173-461E-B447-B32A2BD9FF32}" srcOrd="0" destOrd="0" presId="urn:microsoft.com/office/officeart/2005/8/layout/radial5"/>
    <dgm:cxn modelId="{FE079C1D-ECAE-464E-8817-0B5FE732316E}" type="presParOf" srcId="{09DF82FF-4686-48D1-BEBA-AB20955DAD95}" destId="{D97FABF4-1BDD-4560-8DFB-7708274E3F4C}" srcOrd="6" destOrd="0" presId="urn:microsoft.com/office/officeart/2005/8/layout/radial5"/>
    <dgm:cxn modelId="{A8757E86-265C-40FC-B4D5-971E2F7203DD}" type="presParOf" srcId="{09DF82FF-4686-48D1-BEBA-AB20955DAD95}" destId="{9CAAE835-D840-445E-BB47-300374C6B893}" srcOrd="7" destOrd="0" presId="urn:microsoft.com/office/officeart/2005/8/layout/radial5"/>
    <dgm:cxn modelId="{BD0117E8-FB3E-46CD-89D5-DD7171D570FE}" type="presParOf" srcId="{9CAAE835-D840-445E-BB47-300374C6B893}" destId="{F2E6A898-F248-48D8-B1DA-DE06D50269AC}" srcOrd="0" destOrd="0" presId="urn:microsoft.com/office/officeart/2005/8/layout/radial5"/>
    <dgm:cxn modelId="{9A9A3E05-04AD-48F1-A721-6094097FE0D9}" type="presParOf" srcId="{09DF82FF-4686-48D1-BEBA-AB20955DAD95}" destId="{561D9BBA-0466-4BD8-B4BD-2FE99D12586C}" srcOrd="8" destOrd="0" presId="urn:microsoft.com/office/officeart/2005/8/layout/radial5"/>
    <dgm:cxn modelId="{FE0DAB6D-5AA7-44A9-8974-64C354BFE7D3}" type="presParOf" srcId="{09DF82FF-4686-48D1-BEBA-AB20955DAD95}" destId="{C2394915-8FFC-41EF-965A-FD82E314746A}" srcOrd="9" destOrd="0" presId="urn:microsoft.com/office/officeart/2005/8/layout/radial5"/>
    <dgm:cxn modelId="{D35F99D9-B023-47A8-AFDB-87650929071B}" type="presParOf" srcId="{C2394915-8FFC-41EF-965A-FD82E314746A}" destId="{71B944A4-8E3B-4591-8AA9-67C75B3D893A}" srcOrd="0" destOrd="0" presId="urn:microsoft.com/office/officeart/2005/8/layout/radial5"/>
    <dgm:cxn modelId="{7DD4B6F9-91DB-46C2-B96A-34CDECC438E4}" type="presParOf" srcId="{09DF82FF-4686-48D1-BEBA-AB20955DAD95}" destId="{526A169A-9809-454D-B6DE-ECC1A825B368}" srcOrd="10" destOrd="0" presId="urn:microsoft.com/office/officeart/2005/8/layout/radial5"/>
    <dgm:cxn modelId="{1D4C8EB2-1DDB-46E9-B753-179B3AB3C728}" type="presParOf" srcId="{09DF82FF-4686-48D1-BEBA-AB20955DAD95}" destId="{48C1CE7F-DA00-4E48-9EEF-E62BC54BB23F}" srcOrd="11" destOrd="0" presId="urn:microsoft.com/office/officeart/2005/8/layout/radial5"/>
    <dgm:cxn modelId="{37C42D59-DA54-4030-B2B5-ECBBE3073DF2}" type="presParOf" srcId="{48C1CE7F-DA00-4E48-9EEF-E62BC54BB23F}" destId="{D6C4C2AD-3D64-49CA-AE82-1B9473D5B577}" srcOrd="0" destOrd="0" presId="urn:microsoft.com/office/officeart/2005/8/layout/radial5"/>
    <dgm:cxn modelId="{B7B7BF85-9224-49D3-922D-7337F1D8324D}" type="presParOf" srcId="{09DF82FF-4686-48D1-BEBA-AB20955DAD95}" destId="{B3129543-827F-4612-A0B8-0EE94B1F2D5B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582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8971" y="0"/>
            <a:ext cx="2921582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375" y="739775"/>
            <a:ext cx="6583363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212" y="4689515"/>
            <a:ext cx="5393690" cy="444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16"/>
            <a:ext cx="2921582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8971" y="9377316"/>
            <a:ext cx="2921582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75E569-FA29-4591-9ED9-413A86DC2D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483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E:\Pants Work\Current Work\Actuaries 2011\IFOA Rebrand 2012\PowerPoint\blue_cres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739" y="1066801"/>
            <a:ext cx="5261461" cy="553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6" y="2133608"/>
            <a:ext cx="10979144" cy="1295399"/>
          </a:xfrm>
        </p:spPr>
        <p:txBody>
          <a:bodyPr anchor="t"/>
          <a:lstStyle>
            <a:lvl1pPr>
              <a:defRPr sz="3600" b="1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9988545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29 June 2018</a:t>
            </a:fld>
            <a:endParaRPr lang="en-GB"/>
          </a:p>
        </p:txBody>
      </p:sp>
      <p:pic>
        <p:nvPicPr>
          <p:cNvPr id="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2" y="1557338"/>
            <a:ext cx="5425017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266" y="1557338"/>
            <a:ext cx="5427134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78B6D0-AB09-4B3E-9118-B4659F37B303}" type="datetime4">
              <a:rPr lang="en-GB"/>
              <a:pPr/>
              <a:t>29 June 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E1C19-A04E-4390-A400-023E4FCB19F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32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339" y="404664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24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8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24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8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14434-9E7D-48B3-A0B1-B61FF5889F61}" type="datetime4">
              <a:rPr lang="en-GB"/>
              <a:pPr/>
              <a:t>29 June 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13AD-2D40-40B6-B454-91430654BA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509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CB7BE8-6A98-487E-A0BA-75F334DA4484}" type="datetime4">
              <a:rPr lang="en-GB"/>
              <a:pPr/>
              <a:t>29 June 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5EDD3-CB13-45EB-8A5C-B486875EE4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758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B165FE-1D5F-4086-A6F1-ADCC09BA4FF2}" type="datetime4">
              <a:rPr lang="en-GB"/>
              <a:pPr/>
              <a:t>29 June 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9D89-28D6-400C-BE2E-4CB4EC7E1F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497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5" y="404813"/>
            <a:ext cx="11055349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27052" y="1557338"/>
            <a:ext cx="5425017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55266" y="1557338"/>
            <a:ext cx="5427134" cy="4640262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7054" y="6410325"/>
            <a:ext cx="2688166" cy="331788"/>
          </a:xfrm>
        </p:spPr>
        <p:txBody>
          <a:bodyPr/>
          <a:lstStyle>
            <a:lvl1pPr>
              <a:defRPr/>
            </a:lvl1pPr>
          </a:lstStyle>
          <a:p>
            <a:fld id="{E55E8865-9CB5-4569-9D00-F0979EDB96F2}" type="datetime4">
              <a:rPr lang="en-GB"/>
              <a:pPr/>
              <a:t>29 June 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15223" y="6410325"/>
            <a:ext cx="5761567" cy="3317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01353" y="6402396"/>
            <a:ext cx="863600" cy="339725"/>
          </a:xfrm>
        </p:spPr>
        <p:txBody>
          <a:bodyPr/>
          <a:lstStyle>
            <a:lvl1pPr>
              <a:defRPr/>
            </a:lvl1pPr>
          </a:lstStyle>
          <a:p>
            <a:fld id="{DD990B9C-E09A-4941-8EE5-1699664D5C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601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0" y="2133608"/>
            <a:ext cx="10902949" cy="1295399"/>
          </a:xfrm>
        </p:spPr>
        <p:txBody>
          <a:bodyPr anchor="t"/>
          <a:lstStyle>
            <a:lvl1pPr>
              <a:defRPr sz="3600" b="1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9531345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29 June 2018</a:t>
            </a:fld>
            <a:endParaRPr lang="en-GB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0258431" y="539972"/>
            <a:ext cx="1585784" cy="631271"/>
            <a:chOff x="7905328" y="493473"/>
            <a:chExt cx="1656184" cy="631271"/>
          </a:xfrm>
        </p:grpSpPr>
        <p:sp>
          <p:nvSpPr>
            <p:cNvPr id="2" name="Oval 1"/>
            <p:cNvSpPr/>
            <p:nvPr userDrawn="1"/>
          </p:nvSpPr>
          <p:spPr>
            <a:xfrm>
              <a:off x="7905328" y="493473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8553400" y="539969"/>
              <a:ext cx="1008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</a:rPr>
                <a:t>Partner</a:t>
              </a:r>
            </a:p>
            <a:p>
              <a:r>
                <a:rPr lang="en-GB" sz="1600" dirty="0">
                  <a:solidFill>
                    <a:schemeClr val="bg1"/>
                  </a:solidFill>
                </a:rPr>
                <a:t>Logo</a:t>
              </a:r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8382000" y="539971"/>
            <a:ext cx="1585784" cy="631271"/>
            <a:chOff x="7905328" y="1357569"/>
            <a:chExt cx="1656184" cy="631271"/>
          </a:xfrm>
        </p:grpSpPr>
        <p:sp>
          <p:nvSpPr>
            <p:cNvPr id="9" name="Oval 8"/>
            <p:cNvSpPr/>
            <p:nvPr userDrawn="1"/>
          </p:nvSpPr>
          <p:spPr>
            <a:xfrm>
              <a:off x="7905328" y="1357569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8553400" y="1404065"/>
              <a:ext cx="1008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</a:rPr>
                <a:t>Partner</a:t>
              </a:r>
            </a:p>
            <a:p>
              <a:r>
                <a:rPr lang="en-GB" sz="1600" dirty="0">
                  <a:solidFill>
                    <a:schemeClr val="bg1"/>
                  </a:solidFill>
                </a:rPr>
                <a:t>Logo</a:t>
              </a:r>
            </a:p>
          </p:txBody>
        </p:sp>
      </p:grpSp>
      <p:pic>
        <p:nvPicPr>
          <p:cNvPr id="13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25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351811" y="5546038"/>
            <a:ext cx="12952723" cy="959392"/>
            <a:chOff x="-285849" y="5546036"/>
            <a:chExt cx="10524089" cy="959392"/>
          </a:xfrm>
        </p:grpSpPr>
        <p:sp>
          <p:nvSpPr>
            <p:cNvPr id="7" name="TextBox 6"/>
            <p:cNvSpPr txBox="1"/>
            <p:nvPr userDrawn="1"/>
          </p:nvSpPr>
          <p:spPr>
            <a:xfrm rot="18900000">
              <a:off x="957932" y="6074541"/>
              <a:ext cx="106826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chemeClr val="accent3">
                      <a:lumMod val="50000"/>
                    </a:schemeClr>
                  </a:solidFill>
                </a:rPr>
                <a:t>Progress</a:t>
              </a:r>
            </a:p>
          </p:txBody>
        </p:sp>
        <p:sp>
          <p:nvSpPr>
            <p:cNvPr id="8" name="TextBox 7"/>
            <p:cNvSpPr txBox="1"/>
            <p:nvPr userDrawn="1"/>
          </p:nvSpPr>
          <p:spPr>
            <a:xfrm rot="18900000">
              <a:off x="1357949" y="6024208"/>
              <a:ext cx="131051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chemeClr val="accent3">
                      <a:lumMod val="50000"/>
                    </a:schemeClr>
                  </a:solidFill>
                </a:rPr>
                <a:t>Community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 rot="18900000">
              <a:off x="1765332" y="5646703"/>
              <a:ext cx="21388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chemeClr val="accent3">
                      <a:lumMod val="50000"/>
                    </a:schemeClr>
                  </a:solidFill>
                </a:rPr>
                <a:t>Sessional Meetings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 rot="18900000">
              <a:off x="2490868" y="6024206"/>
              <a:ext cx="116985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chemeClr val="accent3">
                      <a:lumMod val="50000"/>
                    </a:schemeClr>
                  </a:solidFill>
                </a:rPr>
                <a:t>Education</a:t>
              </a:r>
            </a:p>
          </p:txBody>
        </p:sp>
        <p:sp>
          <p:nvSpPr>
            <p:cNvPr id="12" name="TextBox 11"/>
            <p:cNvSpPr txBox="1"/>
            <p:nvPr userDrawn="1"/>
          </p:nvSpPr>
          <p:spPr>
            <a:xfrm rot="18900000">
              <a:off x="2910553" y="5797705"/>
              <a:ext cx="174011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200" dirty="0">
                  <a:solidFill>
                    <a:schemeClr val="accent3">
                      <a:lumMod val="50000"/>
                    </a:schemeClr>
                  </a:solidFill>
                </a:rPr>
                <a:t>Working parties</a:t>
              </a:r>
            </a:p>
          </p:txBody>
        </p:sp>
        <p:sp>
          <p:nvSpPr>
            <p:cNvPr id="13" name="TextBox 12"/>
            <p:cNvSpPr txBox="1"/>
            <p:nvPr userDrawn="1"/>
          </p:nvSpPr>
          <p:spPr>
            <a:xfrm rot="18900000">
              <a:off x="3505942" y="5948709"/>
              <a:ext cx="142549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chemeClr val="accent3">
                      <a:lumMod val="50000"/>
                    </a:schemeClr>
                  </a:solidFill>
                </a:rPr>
                <a:t>Volunteering</a:t>
              </a:r>
            </a:p>
          </p:txBody>
        </p:sp>
        <p:sp>
          <p:nvSpPr>
            <p:cNvPr id="14" name="TextBox 13"/>
            <p:cNvSpPr txBox="1"/>
            <p:nvPr userDrawn="1"/>
          </p:nvSpPr>
          <p:spPr>
            <a:xfrm rot="18900000">
              <a:off x="4110578" y="6040986"/>
              <a:ext cx="113208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chemeClr val="accent3">
                      <a:lumMod val="50000"/>
                    </a:schemeClr>
                  </a:solidFill>
                </a:rPr>
                <a:t>Research</a:t>
              </a:r>
            </a:p>
          </p:txBody>
        </p:sp>
        <p:sp>
          <p:nvSpPr>
            <p:cNvPr id="15" name="TextBox 14"/>
            <p:cNvSpPr txBox="1"/>
            <p:nvPr userDrawn="1"/>
          </p:nvSpPr>
          <p:spPr>
            <a:xfrm rot="18900000">
              <a:off x="4470578" y="5680258"/>
              <a:ext cx="20255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chemeClr val="accent3">
                      <a:lumMod val="50000"/>
                    </a:schemeClr>
                  </a:solidFill>
                </a:rPr>
                <a:t>Shaping</a:t>
              </a:r>
              <a:r>
                <a:rPr lang="en-GB" sz="2200" baseline="0" dirty="0">
                  <a:solidFill>
                    <a:schemeClr val="accent3">
                      <a:lumMod val="50000"/>
                    </a:schemeClr>
                  </a:solidFill>
                </a:rPr>
                <a:t> the future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 rot="18900000">
              <a:off x="5196326" y="5960094"/>
              <a:ext cx="129749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chemeClr val="accent3">
                      <a:lumMod val="50000"/>
                    </a:schemeClr>
                  </a:solidFill>
                </a:rPr>
                <a:t>Networking</a:t>
              </a:r>
            </a:p>
          </p:txBody>
        </p:sp>
        <p:sp>
          <p:nvSpPr>
            <p:cNvPr id="17" name="TextBox 16"/>
            <p:cNvSpPr txBox="1"/>
            <p:nvPr userDrawn="1"/>
          </p:nvSpPr>
          <p:spPr>
            <a:xfrm rot="18900000">
              <a:off x="5577996" y="5565807"/>
              <a:ext cx="22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chemeClr val="accent3">
                      <a:lumMod val="50000"/>
                    </a:schemeClr>
                  </a:solidFill>
                </a:rPr>
                <a:t>Professional</a:t>
              </a:r>
              <a:r>
                <a:rPr lang="en-GB" sz="2200" baseline="0" dirty="0">
                  <a:solidFill>
                    <a:schemeClr val="accent3">
                      <a:lumMod val="50000"/>
                    </a:schemeClr>
                  </a:solidFill>
                </a:rPr>
                <a:t> support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18900000">
              <a:off x="6136684" y="5641309"/>
              <a:ext cx="20633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chemeClr val="accent3">
                      <a:lumMod val="50000"/>
                    </a:schemeClr>
                  </a:solidFill>
                </a:rPr>
                <a:t>Enterprise and risk</a:t>
              </a: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18900000">
              <a:off x="6736813" y="5767143"/>
              <a:ext cx="177027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chemeClr val="accent3">
                      <a:lumMod val="50000"/>
                    </a:schemeClr>
                  </a:solidFill>
                </a:rPr>
                <a:t>Learned</a:t>
              </a:r>
              <a:r>
                <a:rPr lang="en-GB" sz="2200" baseline="0" dirty="0">
                  <a:solidFill>
                    <a:schemeClr val="accent3">
                      <a:lumMod val="50000"/>
                    </a:schemeClr>
                  </a:solidFill>
                </a:rPr>
                <a:t> society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900000">
              <a:off x="7357541" y="5993647"/>
              <a:ext cx="13365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chemeClr val="accent3">
                      <a:lumMod val="50000"/>
                    </a:schemeClr>
                  </a:solidFill>
                </a:rPr>
                <a:t>Opportunity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18900000">
              <a:off x="7802599" y="5607753"/>
              <a:ext cx="210239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chemeClr val="accent3">
                      <a:lumMod val="50000"/>
                    </a:schemeClr>
                  </a:solidFill>
                </a:rPr>
                <a:t>International profile</a:t>
              </a:r>
            </a:p>
          </p:txBody>
        </p:sp>
        <p:sp>
          <p:nvSpPr>
            <p:cNvPr id="22" name="TextBox 21"/>
            <p:cNvSpPr txBox="1"/>
            <p:nvPr userDrawn="1"/>
          </p:nvSpPr>
          <p:spPr>
            <a:xfrm rot="18900000">
              <a:off x="8518697" y="6052369"/>
              <a:ext cx="101746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chemeClr val="accent3">
                      <a:lumMod val="50000"/>
                    </a:schemeClr>
                  </a:solidFill>
                </a:rPr>
                <a:t>Journals</a:t>
              </a:r>
            </a:p>
          </p:txBody>
        </p:sp>
        <p:sp>
          <p:nvSpPr>
            <p:cNvPr id="23" name="TextBox 22"/>
            <p:cNvSpPr txBox="1"/>
            <p:nvPr userDrawn="1"/>
          </p:nvSpPr>
          <p:spPr>
            <a:xfrm rot="18900000">
              <a:off x="8978520" y="6002036"/>
              <a:ext cx="125972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chemeClr val="accent3">
                      <a:lumMod val="50000"/>
                    </a:schemeClr>
                  </a:solidFill>
                </a:rPr>
                <a:t>Supporting</a:t>
              </a:r>
            </a:p>
          </p:txBody>
        </p:sp>
        <p:sp>
          <p:nvSpPr>
            <p:cNvPr id="24" name="TextBox 23"/>
            <p:cNvSpPr txBox="1"/>
            <p:nvPr userDrawn="1"/>
          </p:nvSpPr>
          <p:spPr>
            <a:xfrm rot="18900000">
              <a:off x="-285849" y="5546036"/>
              <a:ext cx="110603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chemeClr val="accent3">
                      <a:lumMod val="50000"/>
                    </a:schemeClr>
                  </a:solidFill>
                </a:rPr>
                <a:t>Expertise</a:t>
              </a:r>
            </a:p>
          </p:txBody>
        </p:sp>
        <p:sp>
          <p:nvSpPr>
            <p:cNvPr id="25" name="TextBox 24"/>
            <p:cNvSpPr txBox="1"/>
            <p:nvPr userDrawn="1"/>
          </p:nvSpPr>
          <p:spPr>
            <a:xfrm rot="18900000">
              <a:off x="-163868" y="5873207"/>
              <a:ext cx="14251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chemeClr val="accent3">
                      <a:lumMod val="50000"/>
                    </a:schemeClr>
                  </a:solidFill>
                </a:rPr>
                <a:t>Sponsorship</a:t>
              </a:r>
            </a:p>
          </p:txBody>
        </p:sp>
        <p:sp>
          <p:nvSpPr>
            <p:cNvPr id="26" name="TextBox 25"/>
            <p:cNvSpPr txBox="1"/>
            <p:nvPr userDrawn="1"/>
          </p:nvSpPr>
          <p:spPr>
            <a:xfrm rot="18900000">
              <a:off x="237530" y="5655092"/>
              <a:ext cx="21154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chemeClr val="accent3">
                      <a:lumMod val="50000"/>
                    </a:schemeClr>
                  </a:solidFill>
                </a:rPr>
                <a:t>Thought leadership</a:t>
              </a: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0" y="2133608"/>
            <a:ext cx="10902949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10128760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29 June 2018</a:t>
            </a:fld>
            <a:endParaRPr lang="en-GB"/>
          </a:p>
        </p:txBody>
      </p:sp>
      <p:pic>
        <p:nvPicPr>
          <p:cNvPr id="2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91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991439" cy="1295399"/>
          </a:xfrm>
        </p:spPr>
        <p:txBody>
          <a:bodyPr anchor="t"/>
          <a:lstStyle>
            <a:lvl1pPr>
              <a:defRPr sz="3600" b="1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pic>
        <p:nvPicPr>
          <p:cNvPr id="31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 userDrawn="1"/>
        </p:nvSpPr>
        <p:spPr>
          <a:xfrm rot="18900000">
            <a:off x="1178996" y="607454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bg1">
                    <a:lumMod val="75000"/>
                  </a:schemeClr>
                </a:solidFill>
              </a:rPr>
              <a:t>Progress</a:t>
            </a:r>
          </a:p>
        </p:txBody>
      </p:sp>
      <p:sp>
        <p:nvSpPr>
          <p:cNvPr id="33" name="TextBox 32"/>
          <p:cNvSpPr txBox="1"/>
          <p:nvPr userDrawn="1"/>
        </p:nvSpPr>
        <p:spPr>
          <a:xfrm rot="18900000">
            <a:off x="1671325" y="6024210"/>
            <a:ext cx="16129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bg1">
                    <a:lumMod val="75000"/>
                  </a:schemeClr>
                </a:solidFill>
              </a:rPr>
              <a:t>Community</a:t>
            </a:r>
          </a:p>
        </p:txBody>
      </p:sp>
      <p:sp>
        <p:nvSpPr>
          <p:cNvPr id="34" name="TextBox 33"/>
          <p:cNvSpPr txBox="1"/>
          <p:nvPr userDrawn="1"/>
        </p:nvSpPr>
        <p:spPr>
          <a:xfrm rot="18900000">
            <a:off x="2172719" y="5646705"/>
            <a:ext cx="26324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bg1">
                    <a:lumMod val="75000"/>
                  </a:schemeClr>
                </a:solidFill>
              </a:rPr>
              <a:t>Sessional Meetings</a:t>
            </a:r>
          </a:p>
        </p:txBody>
      </p:sp>
      <p:sp>
        <p:nvSpPr>
          <p:cNvPr id="35" name="TextBox 34"/>
          <p:cNvSpPr txBox="1"/>
          <p:nvPr userDrawn="1"/>
        </p:nvSpPr>
        <p:spPr>
          <a:xfrm rot="18900000">
            <a:off x="3065686" y="6024208"/>
            <a:ext cx="14398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bg1">
                    <a:lumMod val="75000"/>
                  </a:schemeClr>
                </a:solidFill>
              </a:rPr>
              <a:t>Education</a:t>
            </a:r>
          </a:p>
        </p:txBody>
      </p:sp>
      <p:sp>
        <p:nvSpPr>
          <p:cNvPr id="36" name="TextBox 35"/>
          <p:cNvSpPr txBox="1"/>
          <p:nvPr userDrawn="1"/>
        </p:nvSpPr>
        <p:spPr>
          <a:xfrm rot="18900000">
            <a:off x="3582222" y="5797707"/>
            <a:ext cx="21416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200" dirty="0">
                <a:solidFill>
                  <a:schemeClr val="bg1">
                    <a:lumMod val="75000"/>
                  </a:schemeClr>
                </a:solidFill>
              </a:rPr>
              <a:t>Working parties</a:t>
            </a:r>
          </a:p>
        </p:txBody>
      </p:sp>
      <p:sp>
        <p:nvSpPr>
          <p:cNvPr id="37" name="TextBox 36"/>
          <p:cNvSpPr txBox="1"/>
          <p:nvPr userDrawn="1"/>
        </p:nvSpPr>
        <p:spPr>
          <a:xfrm rot="18900000">
            <a:off x="4315008" y="5948711"/>
            <a:ext cx="17544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bg1">
                    <a:lumMod val="75000"/>
                  </a:schemeClr>
                </a:solidFill>
              </a:rPr>
              <a:t>Volunteering</a:t>
            </a:r>
          </a:p>
        </p:txBody>
      </p:sp>
      <p:sp>
        <p:nvSpPr>
          <p:cNvPr id="38" name="TextBox 37"/>
          <p:cNvSpPr txBox="1"/>
          <p:nvPr userDrawn="1"/>
        </p:nvSpPr>
        <p:spPr>
          <a:xfrm rot="18900000">
            <a:off x="5059175" y="6040988"/>
            <a:ext cx="13933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bg1">
                    <a:lumMod val="75000"/>
                  </a:schemeClr>
                </a:solidFill>
              </a:rPr>
              <a:t>Research</a:t>
            </a:r>
          </a:p>
        </p:txBody>
      </p:sp>
      <p:sp>
        <p:nvSpPr>
          <p:cNvPr id="39" name="TextBox 38"/>
          <p:cNvSpPr txBox="1"/>
          <p:nvPr userDrawn="1"/>
        </p:nvSpPr>
        <p:spPr>
          <a:xfrm rot="18900000">
            <a:off x="5502252" y="5680260"/>
            <a:ext cx="24929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bg1">
                    <a:lumMod val="75000"/>
                  </a:schemeClr>
                </a:solidFill>
              </a:rPr>
              <a:t>Shaping</a:t>
            </a:r>
            <a:r>
              <a:rPr lang="en-GB" sz="2200" baseline="0" dirty="0">
                <a:solidFill>
                  <a:schemeClr val="bg1">
                    <a:lumMod val="75000"/>
                  </a:schemeClr>
                </a:solidFill>
              </a:rPr>
              <a:t> the future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 userDrawn="1"/>
        </p:nvSpPr>
        <p:spPr>
          <a:xfrm rot="18900000">
            <a:off x="6395480" y="5960096"/>
            <a:ext cx="15969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bg1">
                    <a:lumMod val="75000"/>
                  </a:schemeClr>
                </a:solidFill>
              </a:rPr>
              <a:t>Networking</a:t>
            </a:r>
          </a:p>
        </p:txBody>
      </p:sp>
      <p:sp>
        <p:nvSpPr>
          <p:cNvPr id="41" name="TextBox 40"/>
          <p:cNvSpPr txBox="1"/>
          <p:nvPr userDrawn="1"/>
        </p:nvSpPr>
        <p:spPr>
          <a:xfrm rot="18900000">
            <a:off x="6865228" y="5565809"/>
            <a:ext cx="27590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bg1">
                    <a:lumMod val="75000"/>
                  </a:schemeClr>
                </a:solidFill>
              </a:rPr>
              <a:t>Professional</a:t>
            </a:r>
            <a:r>
              <a:rPr lang="en-GB" sz="2200" baseline="0" dirty="0">
                <a:solidFill>
                  <a:schemeClr val="bg1">
                    <a:lumMod val="75000"/>
                  </a:schemeClr>
                </a:solidFill>
              </a:rPr>
              <a:t> support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 userDrawn="1"/>
        </p:nvSpPr>
        <p:spPr>
          <a:xfrm rot="18900000">
            <a:off x="7552844" y="5641311"/>
            <a:ext cx="25394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bg1">
                    <a:lumMod val="75000"/>
                  </a:schemeClr>
                </a:solidFill>
              </a:rPr>
              <a:t>Enterprise and risk</a:t>
            </a:r>
          </a:p>
        </p:txBody>
      </p:sp>
      <p:sp>
        <p:nvSpPr>
          <p:cNvPr id="43" name="TextBox 42"/>
          <p:cNvSpPr txBox="1"/>
          <p:nvPr userDrawn="1"/>
        </p:nvSpPr>
        <p:spPr>
          <a:xfrm rot="18900000">
            <a:off x="8291464" y="5767145"/>
            <a:ext cx="21788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bg1">
                    <a:lumMod val="75000"/>
                  </a:schemeClr>
                </a:solidFill>
              </a:rPr>
              <a:t>Learned</a:t>
            </a:r>
            <a:r>
              <a:rPr lang="en-GB" sz="2200" baseline="0" dirty="0">
                <a:solidFill>
                  <a:schemeClr val="bg1">
                    <a:lumMod val="75000"/>
                  </a:schemeClr>
                </a:solidFill>
              </a:rPr>
              <a:t> society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 userDrawn="1"/>
        </p:nvSpPr>
        <p:spPr>
          <a:xfrm rot="18900000">
            <a:off x="9055437" y="5993649"/>
            <a:ext cx="16450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bg1">
                    <a:lumMod val="75000"/>
                  </a:schemeClr>
                </a:solidFill>
              </a:rPr>
              <a:t>Opportunity</a:t>
            </a:r>
          </a:p>
        </p:txBody>
      </p:sp>
      <p:sp>
        <p:nvSpPr>
          <p:cNvPr id="45" name="TextBox 44"/>
          <p:cNvSpPr txBox="1"/>
          <p:nvPr userDrawn="1"/>
        </p:nvSpPr>
        <p:spPr>
          <a:xfrm rot="18900000">
            <a:off x="9603200" y="5607755"/>
            <a:ext cx="25875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bg1">
                    <a:lumMod val="75000"/>
                  </a:schemeClr>
                </a:solidFill>
              </a:rPr>
              <a:t>International profile</a:t>
            </a:r>
          </a:p>
        </p:txBody>
      </p:sp>
      <p:sp>
        <p:nvSpPr>
          <p:cNvPr id="46" name="TextBox 45"/>
          <p:cNvSpPr txBox="1"/>
          <p:nvPr userDrawn="1"/>
        </p:nvSpPr>
        <p:spPr>
          <a:xfrm rot="18900000">
            <a:off x="10484552" y="6052371"/>
            <a:ext cx="12522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bg1">
                    <a:lumMod val="75000"/>
                  </a:schemeClr>
                </a:solidFill>
              </a:rPr>
              <a:t>Journals</a:t>
            </a:r>
          </a:p>
        </p:txBody>
      </p:sp>
      <p:sp>
        <p:nvSpPr>
          <p:cNvPr id="47" name="TextBox 46"/>
          <p:cNvSpPr txBox="1"/>
          <p:nvPr userDrawn="1"/>
        </p:nvSpPr>
        <p:spPr>
          <a:xfrm rot="18900000">
            <a:off x="11050488" y="6002038"/>
            <a:ext cx="15504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bg1">
                    <a:lumMod val="75000"/>
                  </a:schemeClr>
                </a:solidFill>
              </a:rPr>
              <a:t>Supporting</a:t>
            </a:r>
          </a:p>
        </p:txBody>
      </p:sp>
      <p:sp>
        <p:nvSpPr>
          <p:cNvPr id="48" name="TextBox 47"/>
          <p:cNvSpPr txBox="1"/>
          <p:nvPr userDrawn="1"/>
        </p:nvSpPr>
        <p:spPr>
          <a:xfrm rot="18900000">
            <a:off x="-351811" y="5546038"/>
            <a:ext cx="13612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bg1">
                    <a:lumMod val="75000"/>
                  </a:schemeClr>
                </a:solidFill>
              </a:rPr>
              <a:t>Expertise</a:t>
            </a:r>
          </a:p>
        </p:txBody>
      </p:sp>
      <p:sp>
        <p:nvSpPr>
          <p:cNvPr id="49" name="TextBox 48"/>
          <p:cNvSpPr txBox="1"/>
          <p:nvPr userDrawn="1"/>
        </p:nvSpPr>
        <p:spPr>
          <a:xfrm rot="18900000">
            <a:off x="-201681" y="5873209"/>
            <a:ext cx="17540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bg1">
                    <a:lumMod val="75000"/>
                  </a:schemeClr>
                </a:solidFill>
              </a:rPr>
              <a:t>Sponsorship</a:t>
            </a:r>
          </a:p>
        </p:txBody>
      </p:sp>
      <p:sp>
        <p:nvSpPr>
          <p:cNvPr id="50" name="TextBox 49"/>
          <p:cNvSpPr txBox="1"/>
          <p:nvPr userDrawn="1"/>
        </p:nvSpPr>
        <p:spPr>
          <a:xfrm rot="18900000">
            <a:off x="292348" y="5655094"/>
            <a:ext cx="26035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bg1">
                    <a:lumMod val="75000"/>
                  </a:schemeClr>
                </a:solidFill>
              </a:rPr>
              <a:t>Thought leadership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29 June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15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0" y="2133608"/>
            <a:ext cx="11055349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29 June 2018</a:t>
            </a:fld>
            <a:endParaRPr lang="en-GB" dirty="0"/>
          </a:p>
        </p:txBody>
      </p:sp>
      <p:pic>
        <p:nvPicPr>
          <p:cNvPr id="6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62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8464549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29 June 2018</a:t>
            </a:fld>
            <a:endParaRPr lang="en-GB" dirty="0"/>
          </a:p>
        </p:txBody>
      </p:sp>
      <p:pic>
        <p:nvPicPr>
          <p:cNvPr id="6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85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8693149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29 June 2018</a:t>
            </a:fld>
            <a:endParaRPr lang="en-GB" dirty="0"/>
          </a:p>
        </p:txBody>
      </p:sp>
      <p:pic>
        <p:nvPicPr>
          <p:cNvPr id="6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34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505950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6" y="6410332"/>
            <a:ext cx="1846689" cy="300075"/>
          </a:xfrm>
          <a:gradFill>
            <a:gsLst>
              <a:gs pos="0">
                <a:schemeClr val="bg2">
                  <a:alpha val="53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0"/>
          </a:gradFill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29 June 2018</a:t>
            </a:fld>
            <a:endParaRPr lang="en-GB" dirty="0"/>
          </a:p>
        </p:txBody>
      </p:sp>
      <p:pic>
        <p:nvPicPr>
          <p:cNvPr id="6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30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242CF-12C1-4411-B532-E91306108269}" type="datetime4">
              <a:rPr lang="en-GB"/>
              <a:pPr/>
              <a:t>29 June 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A6AF-1811-4E27-A96F-54109F1D027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54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5" y="404813"/>
            <a:ext cx="1105534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5" y="1557338"/>
            <a:ext cx="11055349" cy="46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7054" y="6410325"/>
            <a:ext cx="2688166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0D5A5B80-4E0E-41F8-BFF5-504EC24C412E}" type="datetime4">
              <a:rPr lang="en-GB" smtClean="0"/>
              <a:pPr/>
              <a:t>29 June 2018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15223" y="6410325"/>
            <a:ext cx="7452777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4548"/>
                </a:solidFill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01353" y="6402396"/>
            <a:ext cx="863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4548"/>
                </a:solidFill>
              </a:defRPr>
            </a:lvl1pPr>
          </a:lstStyle>
          <a:p>
            <a:fld id="{65C5C0B4-F90D-4B90-B187-E84366B072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4423" y="6329363"/>
            <a:ext cx="10943167" cy="0"/>
          </a:xfrm>
          <a:prstGeom prst="line">
            <a:avLst/>
          </a:prstGeom>
          <a:noFill/>
          <a:ln w="12700">
            <a:solidFill>
              <a:srgbClr val="D9AB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0" name="Picture 2" descr="E:\Pants Work\Current Work\Actuaries 2011\Logos all\IFOA Logo\Lanscape - Standard\WMF logos\IFOA_logo_L_RGB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5563121"/>
            <a:ext cx="1656184" cy="67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4"/>
          <p:cNvGrpSpPr/>
          <p:nvPr/>
        </p:nvGrpSpPr>
        <p:grpSpPr>
          <a:xfrm>
            <a:off x="-3137354" y="0"/>
            <a:ext cx="3018256" cy="6858000"/>
            <a:chOff x="-3137354" y="0"/>
            <a:chExt cx="3018256" cy="6858000"/>
          </a:xfrm>
        </p:grpSpPr>
        <p:sp>
          <p:nvSpPr>
            <p:cNvPr id="62" name="Rectangle 61"/>
            <p:cNvSpPr/>
            <p:nvPr userDrawn="1"/>
          </p:nvSpPr>
          <p:spPr>
            <a:xfrm>
              <a:off x="-3137354" y="0"/>
              <a:ext cx="29944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-2982572" y="99308"/>
              <a:ext cx="283966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>
                  <a:solidFill>
                    <a:schemeClr val="accent2"/>
                  </a:solidFill>
                </a:rPr>
                <a:t>Colour</a:t>
              </a:r>
              <a:r>
                <a:rPr lang="en-GB" sz="1000" b="1" baseline="0" dirty="0">
                  <a:solidFill>
                    <a:schemeClr val="accent2"/>
                  </a:solidFill>
                </a:rPr>
                <a:t> palette for PowerPoint presentations</a:t>
              </a:r>
              <a:endParaRPr lang="en-US" sz="1000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64" name="Group 58"/>
            <p:cNvGrpSpPr/>
            <p:nvPr userDrawn="1"/>
          </p:nvGrpSpPr>
          <p:grpSpPr>
            <a:xfrm>
              <a:off x="-2982571" y="476672"/>
              <a:ext cx="2863473" cy="307777"/>
              <a:chOff x="-2982571" y="476672"/>
              <a:chExt cx="2863473" cy="307777"/>
            </a:xfrm>
          </p:grpSpPr>
          <p:sp>
            <p:nvSpPr>
              <p:cNvPr id="106" name="Rectangle 9"/>
              <p:cNvSpPr/>
              <p:nvPr userDrawn="1"/>
            </p:nvSpPr>
            <p:spPr>
              <a:xfrm>
                <a:off x="-2982571" y="476672"/>
                <a:ext cx="309565" cy="2857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extBox 11"/>
              <p:cNvSpPr txBox="1"/>
              <p:nvPr userDrawn="1"/>
            </p:nvSpPr>
            <p:spPr>
              <a:xfrm>
                <a:off x="-2518224" y="476672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Dark blue</a:t>
                </a:r>
              </a:p>
              <a:p>
                <a:r>
                  <a:rPr lang="en-GB" sz="1000" dirty="0"/>
                  <a:t>R17</a:t>
                </a:r>
                <a:r>
                  <a:rPr lang="en-GB" sz="1000" baseline="0" dirty="0"/>
                  <a:t>  G52  B88</a:t>
                </a:r>
                <a:endParaRPr lang="en-US" sz="1000" dirty="0"/>
              </a:p>
            </p:txBody>
          </p:sp>
        </p:grpSp>
        <p:grpSp>
          <p:nvGrpSpPr>
            <p:cNvPr id="65" name="Group 13"/>
            <p:cNvGrpSpPr/>
            <p:nvPr userDrawn="1"/>
          </p:nvGrpSpPr>
          <p:grpSpPr>
            <a:xfrm>
              <a:off x="-2982575" y="882170"/>
              <a:ext cx="2863476" cy="307777"/>
              <a:chOff x="-2928990" y="365095"/>
              <a:chExt cx="2643206" cy="307777"/>
            </a:xfrm>
          </p:grpSpPr>
          <p:sp>
            <p:nvSpPr>
              <p:cNvPr id="104" name="Rectangle 14"/>
              <p:cNvSpPr/>
              <p:nvPr userDrawn="1"/>
            </p:nvSpPr>
            <p:spPr>
              <a:xfrm>
                <a:off x="-2928990" y="365095"/>
                <a:ext cx="285752" cy="2857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TextBox 15"/>
              <p:cNvSpPr txBox="1"/>
              <p:nvPr userDrawn="1"/>
            </p:nvSpPr>
            <p:spPr>
              <a:xfrm>
                <a:off x="-2500362" y="365095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Gold</a:t>
                </a:r>
              </a:p>
              <a:p>
                <a:r>
                  <a:rPr lang="en-GB" sz="1000" dirty="0"/>
                  <a:t>R217</a:t>
                </a:r>
                <a:r>
                  <a:rPr lang="en-GB" sz="1000" baseline="0" dirty="0"/>
                  <a:t>  G171  B22</a:t>
                </a:r>
                <a:endParaRPr lang="en-US" sz="800" dirty="0"/>
              </a:p>
            </p:txBody>
          </p:sp>
        </p:grpSp>
        <p:grpSp>
          <p:nvGrpSpPr>
            <p:cNvPr id="66" name="Group 16"/>
            <p:cNvGrpSpPr/>
            <p:nvPr userDrawn="1"/>
          </p:nvGrpSpPr>
          <p:grpSpPr>
            <a:xfrm>
              <a:off x="-2982575" y="1277829"/>
              <a:ext cx="2863476" cy="307777"/>
              <a:chOff x="-2928990" y="63509"/>
              <a:chExt cx="2643206" cy="307777"/>
            </a:xfrm>
          </p:grpSpPr>
          <p:sp>
            <p:nvSpPr>
              <p:cNvPr id="102" name="Rectangle 17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TextBox 18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Mid blue</a:t>
                </a:r>
              </a:p>
              <a:p>
                <a:r>
                  <a:rPr lang="en-GB" sz="1000" dirty="0"/>
                  <a:t>R64</a:t>
                </a:r>
                <a:r>
                  <a:rPr lang="en-GB" sz="1000" baseline="0" dirty="0"/>
                  <a:t>  G150  B184</a:t>
                </a:r>
                <a:endParaRPr lang="en-US" sz="1000" dirty="0"/>
              </a:p>
            </p:txBody>
          </p:sp>
        </p:grpSp>
        <p:sp>
          <p:nvSpPr>
            <p:cNvPr id="67" name="TextBox 66"/>
            <p:cNvSpPr txBox="1"/>
            <p:nvPr userDrawn="1"/>
          </p:nvSpPr>
          <p:spPr>
            <a:xfrm>
              <a:off x="-2982571" y="2122984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>
                  <a:solidFill>
                    <a:schemeClr val="accent1"/>
                  </a:solidFill>
                </a:rPr>
                <a:t>Secondary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-2982571" y="260648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2419350" algn="l"/>
                </a:tabLst>
              </a:pPr>
              <a:r>
                <a:rPr lang="en-GB" sz="1000" b="1" dirty="0">
                  <a:solidFill>
                    <a:schemeClr val="accent1"/>
                  </a:solidFill>
                </a:rPr>
                <a:t>Primary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69" name="Group 24"/>
            <p:cNvGrpSpPr/>
            <p:nvPr userDrawn="1"/>
          </p:nvGrpSpPr>
          <p:grpSpPr>
            <a:xfrm>
              <a:off x="-2982575" y="1688965"/>
              <a:ext cx="2863476" cy="307777"/>
              <a:chOff x="-2928990" y="63509"/>
              <a:chExt cx="2643206" cy="307777"/>
            </a:xfrm>
          </p:grpSpPr>
          <p:sp>
            <p:nvSpPr>
              <p:cNvPr id="100" name="Rectangle 99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extBox 100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Light grey</a:t>
                </a:r>
              </a:p>
              <a:p>
                <a:r>
                  <a:rPr lang="en-GB" sz="1000" dirty="0"/>
                  <a:t>R220</a:t>
                </a:r>
                <a:r>
                  <a:rPr lang="en-GB" sz="1000" baseline="0" dirty="0"/>
                  <a:t>  G221  B217</a:t>
                </a:r>
                <a:endParaRPr lang="en-US" sz="1000" dirty="0"/>
              </a:p>
            </p:txBody>
          </p:sp>
        </p:grpSp>
        <p:grpSp>
          <p:nvGrpSpPr>
            <p:cNvPr id="70" name="Group 27"/>
            <p:cNvGrpSpPr/>
            <p:nvPr userDrawn="1"/>
          </p:nvGrpSpPr>
          <p:grpSpPr>
            <a:xfrm>
              <a:off x="-2982575" y="2733370"/>
              <a:ext cx="2863476" cy="307777"/>
              <a:chOff x="-2928990" y="696778"/>
              <a:chExt cx="2643206" cy="307777"/>
            </a:xfrm>
          </p:grpSpPr>
          <p:sp>
            <p:nvSpPr>
              <p:cNvPr id="98" name="Rectangle 9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79A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TextBox 98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Pea green</a:t>
                </a:r>
              </a:p>
              <a:p>
                <a:r>
                  <a:rPr lang="en-GB" sz="1000" dirty="0"/>
                  <a:t>R121</a:t>
                </a:r>
                <a:r>
                  <a:rPr lang="en-GB" sz="1000" baseline="0" dirty="0"/>
                  <a:t>  G163  B42</a:t>
                </a:r>
                <a:endParaRPr lang="en-US" sz="1000" dirty="0"/>
              </a:p>
            </p:txBody>
          </p:sp>
        </p:grpSp>
        <p:grpSp>
          <p:nvGrpSpPr>
            <p:cNvPr id="71" name="Group 60"/>
            <p:cNvGrpSpPr/>
            <p:nvPr userDrawn="1"/>
          </p:nvGrpSpPr>
          <p:grpSpPr>
            <a:xfrm>
              <a:off x="-2982571" y="3144506"/>
              <a:ext cx="2863473" cy="307777"/>
              <a:chOff x="-2982571" y="3144506"/>
              <a:chExt cx="2863473" cy="307777"/>
            </a:xfrm>
          </p:grpSpPr>
          <p:sp>
            <p:nvSpPr>
              <p:cNvPr id="96" name="Rectangle 95"/>
              <p:cNvSpPr/>
              <p:nvPr userDrawn="1"/>
            </p:nvSpPr>
            <p:spPr>
              <a:xfrm>
                <a:off x="-2982571" y="3144506"/>
                <a:ext cx="309565" cy="285752"/>
              </a:xfrm>
              <a:prstGeom prst="rect">
                <a:avLst/>
              </a:prstGeom>
              <a:solidFill>
                <a:srgbClr val="0084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96"/>
              <p:cNvSpPr txBox="1"/>
              <p:nvPr userDrawn="1"/>
            </p:nvSpPr>
            <p:spPr>
              <a:xfrm>
                <a:off x="-2518224" y="3144506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Forest green</a:t>
                </a:r>
              </a:p>
              <a:p>
                <a:r>
                  <a:rPr lang="en-GB" sz="1000" dirty="0"/>
                  <a:t>R</a:t>
                </a:r>
                <a:r>
                  <a:rPr lang="en-GB" sz="1000" baseline="0" dirty="0"/>
                  <a:t>0 G132  B82</a:t>
                </a:r>
                <a:endParaRPr lang="en-US" sz="1000" dirty="0"/>
              </a:p>
            </p:txBody>
          </p:sp>
        </p:grpSp>
        <p:grpSp>
          <p:nvGrpSpPr>
            <p:cNvPr id="72" name="Group 33"/>
            <p:cNvGrpSpPr/>
            <p:nvPr userDrawn="1"/>
          </p:nvGrpSpPr>
          <p:grpSpPr>
            <a:xfrm>
              <a:off x="-2982575" y="3555642"/>
              <a:ext cx="2863476" cy="307777"/>
              <a:chOff x="-2928990" y="696778"/>
              <a:chExt cx="2643206" cy="307777"/>
            </a:xfrm>
          </p:grpSpPr>
          <p:sp>
            <p:nvSpPr>
              <p:cNvPr id="94" name="Rectangle 9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11B3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extBox 94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Bottle green</a:t>
                </a:r>
              </a:p>
              <a:p>
                <a:r>
                  <a:rPr lang="en-GB" sz="1000" dirty="0"/>
                  <a:t>R17</a:t>
                </a:r>
                <a:r>
                  <a:rPr lang="en-GB" sz="1000" baseline="0" dirty="0"/>
                  <a:t>  G179  B162</a:t>
                </a:r>
                <a:endParaRPr lang="en-US" sz="1000" dirty="0"/>
              </a:p>
            </p:txBody>
          </p:sp>
        </p:grpSp>
        <p:grpSp>
          <p:nvGrpSpPr>
            <p:cNvPr id="73" name="Group 36"/>
            <p:cNvGrpSpPr/>
            <p:nvPr userDrawn="1"/>
          </p:nvGrpSpPr>
          <p:grpSpPr>
            <a:xfrm>
              <a:off x="-2982575" y="3966778"/>
              <a:ext cx="2863476" cy="307777"/>
              <a:chOff x="-2928990" y="696778"/>
              <a:chExt cx="2643206" cy="307777"/>
            </a:xfrm>
          </p:grpSpPr>
          <p:sp>
            <p:nvSpPr>
              <p:cNvPr id="92" name="Rectangle 9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009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extBox 92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Cyan</a:t>
                </a:r>
              </a:p>
              <a:p>
                <a:r>
                  <a:rPr lang="en-GB" sz="1000" dirty="0"/>
                  <a:t>R0</a:t>
                </a:r>
                <a:r>
                  <a:rPr lang="en-GB" sz="1000" baseline="0" dirty="0"/>
                  <a:t>  G156  B200</a:t>
                </a:r>
                <a:endParaRPr lang="en-US" sz="1000" dirty="0"/>
              </a:p>
            </p:txBody>
          </p:sp>
        </p:grpSp>
        <p:grpSp>
          <p:nvGrpSpPr>
            <p:cNvPr id="74" name="Group 63"/>
            <p:cNvGrpSpPr/>
            <p:nvPr userDrawn="1"/>
          </p:nvGrpSpPr>
          <p:grpSpPr>
            <a:xfrm>
              <a:off x="-2982571" y="4377914"/>
              <a:ext cx="2863473" cy="307777"/>
              <a:chOff x="-2982571" y="4377914"/>
              <a:chExt cx="2863473" cy="307777"/>
            </a:xfrm>
          </p:grpSpPr>
          <p:sp>
            <p:nvSpPr>
              <p:cNvPr id="90" name="Rectangle 89"/>
              <p:cNvSpPr/>
              <p:nvPr userDrawn="1"/>
            </p:nvSpPr>
            <p:spPr>
              <a:xfrm>
                <a:off x="-2982571" y="4377914"/>
                <a:ext cx="309565" cy="285752"/>
              </a:xfrm>
              <a:prstGeom prst="rect">
                <a:avLst/>
              </a:prstGeom>
              <a:solidFill>
                <a:srgbClr val="7CB3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TextBox 90"/>
              <p:cNvSpPr txBox="1"/>
              <p:nvPr userDrawn="1"/>
            </p:nvSpPr>
            <p:spPr>
              <a:xfrm>
                <a:off x="-2518224" y="4377914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Light blue</a:t>
                </a:r>
              </a:p>
              <a:p>
                <a:r>
                  <a:rPr lang="en-GB" sz="1000" dirty="0"/>
                  <a:t>R124</a:t>
                </a:r>
                <a:r>
                  <a:rPr lang="en-GB" sz="1000" baseline="0" dirty="0"/>
                  <a:t>  G179  B225</a:t>
                </a:r>
                <a:endParaRPr lang="en-US" sz="1000" dirty="0"/>
              </a:p>
            </p:txBody>
          </p:sp>
        </p:grpSp>
        <p:grpSp>
          <p:nvGrpSpPr>
            <p:cNvPr id="75" name="Group 43"/>
            <p:cNvGrpSpPr/>
            <p:nvPr userDrawn="1"/>
          </p:nvGrpSpPr>
          <p:grpSpPr>
            <a:xfrm>
              <a:off x="-2982575" y="4789050"/>
              <a:ext cx="2863476" cy="307777"/>
              <a:chOff x="-2928990" y="696778"/>
              <a:chExt cx="2643206" cy="307777"/>
            </a:xfrm>
          </p:grpSpPr>
          <p:sp>
            <p:nvSpPr>
              <p:cNvPr id="88" name="Rectangle 8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076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Violet</a:t>
                </a:r>
              </a:p>
              <a:p>
                <a:r>
                  <a:rPr lang="en-GB" sz="1000" dirty="0"/>
                  <a:t>R128</a:t>
                </a:r>
                <a:r>
                  <a:rPr lang="en-GB" sz="1000" baseline="0" dirty="0"/>
                  <a:t>  G118  B207</a:t>
                </a:r>
                <a:endParaRPr lang="en-US" sz="1000" dirty="0"/>
              </a:p>
            </p:txBody>
          </p:sp>
        </p:grpSp>
        <p:grpSp>
          <p:nvGrpSpPr>
            <p:cNvPr id="76" name="Group 46"/>
            <p:cNvGrpSpPr/>
            <p:nvPr userDrawn="1"/>
          </p:nvGrpSpPr>
          <p:grpSpPr>
            <a:xfrm>
              <a:off x="-2982575" y="5200186"/>
              <a:ext cx="2863476" cy="307777"/>
              <a:chOff x="-2928990" y="696778"/>
              <a:chExt cx="2643206" cy="307777"/>
            </a:xfrm>
          </p:grpSpPr>
          <p:sp>
            <p:nvSpPr>
              <p:cNvPr id="86" name="Rectangle 85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F46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extBox 86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Purple</a:t>
                </a:r>
              </a:p>
              <a:p>
                <a:r>
                  <a:rPr lang="en-GB" sz="1000" dirty="0"/>
                  <a:t>R143</a:t>
                </a:r>
                <a:r>
                  <a:rPr lang="en-GB" sz="1000" baseline="0" dirty="0"/>
                  <a:t>  G70  B147</a:t>
                </a:r>
                <a:endParaRPr lang="en-US" sz="1000" dirty="0"/>
              </a:p>
            </p:txBody>
          </p:sp>
        </p:grpSp>
        <p:grpSp>
          <p:nvGrpSpPr>
            <p:cNvPr id="77" name="Group 49"/>
            <p:cNvGrpSpPr/>
            <p:nvPr userDrawn="1"/>
          </p:nvGrpSpPr>
          <p:grpSpPr>
            <a:xfrm>
              <a:off x="-2982575" y="5611322"/>
              <a:ext cx="2863476" cy="307777"/>
              <a:chOff x="-2928990" y="696778"/>
              <a:chExt cx="2643206" cy="307777"/>
            </a:xfrm>
          </p:grpSpPr>
          <p:sp>
            <p:nvSpPr>
              <p:cNvPr id="84" name="Rectangle 8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945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extBox 84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err="1"/>
                  <a:t>Fuscia</a:t>
                </a:r>
                <a:endParaRPr lang="en-GB" sz="1000" dirty="0"/>
              </a:p>
              <a:p>
                <a:r>
                  <a:rPr lang="en-GB" sz="1000" dirty="0"/>
                  <a:t>R233</a:t>
                </a:r>
                <a:r>
                  <a:rPr lang="en-GB" sz="1000" baseline="0" dirty="0"/>
                  <a:t>  G69  B140</a:t>
                </a:r>
                <a:endParaRPr lang="en-US" sz="1000" dirty="0"/>
              </a:p>
            </p:txBody>
          </p:sp>
        </p:grpSp>
        <p:grpSp>
          <p:nvGrpSpPr>
            <p:cNvPr id="78" name="Group 52"/>
            <p:cNvGrpSpPr/>
            <p:nvPr userDrawn="1"/>
          </p:nvGrpSpPr>
          <p:grpSpPr>
            <a:xfrm>
              <a:off x="-2982575" y="6022458"/>
              <a:ext cx="2863476" cy="307777"/>
              <a:chOff x="-2928990" y="696778"/>
              <a:chExt cx="2643206" cy="307777"/>
            </a:xfrm>
          </p:grpSpPr>
          <p:sp>
            <p:nvSpPr>
              <p:cNvPr id="82" name="Rectangle 8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C81E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TextBox 82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Red</a:t>
                </a:r>
              </a:p>
              <a:p>
                <a:r>
                  <a:rPr lang="en-GB" sz="1000" dirty="0"/>
                  <a:t>R200</a:t>
                </a:r>
                <a:r>
                  <a:rPr lang="en-GB" sz="1000" baseline="0" dirty="0"/>
                  <a:t>  G30  B69</a:t>
                </a:r>
                <a:endParaRPr lang="en-US" sz="1000" dirty="0"/>
              </a:p>
            </p:txBody>
          </p:sp>
        </p:grpSp>
        <p:grpSp>
          <p:nvGrpSpPr>
            <p:cNvPr id="79" name="Group 55"/>
            <p:cNvGrpSpPr/>
            <p:nvPr userDrawn="1"/>
          </p:nvGrpSpPr>
          <p:grpSpPr>
            <a:xfrm>
              <a:off x="-2982575" y="6433591"/>
              <a:ext cx="2863476" cy="307777"/>
              <a:chOff x="-2928990" y="696778"/>
              <a:chExt cx="2643206" cy="307777"/>
            </a:xfrm>
          </p:grpSpPr>
          <p:sp>
            <p:nvSpPr>
              <p:cNvPr id="80" name="Rectangle 79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E74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extBox 80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Orange</a:t>
                </a:r>
              </a:p>
              <a:p>
                <a:r>
                  <a:rPr lang="en-GB" sz="1000" dirty="0"/>
                  <a:t>R238</a:t>
                </a:r>
                <a:r>
                  <a:rPr lang="en-GB" sz="1000" baseline="0" dirty="0"/>
                  <a:t>  G116  29</a:t>
                </a:r>
                <a:endParaRPr lang="en-US" sz="1000" dirty="0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2" r:id="rId3"/>
    <p:sldLayoutId id="2147483661" r:id="rId4"/>
    <p:sldLayoutId id="2147483664" r:id="rId5"/>
    <p:sldLayoutId id="2147483666" r:id="rId6"/>
    <p:sldLayoutId id="2147483668" r:id="rId7"/>
    <p:sldLayoutId id="2147483669" r:id="rId8"/>
    <p:sldLayoutId id="2147483650" r:id="rId9"/>
    <p:sldLayoutId id="2147483652" r:id="rId10"/>
    <p:sldLayoutId id="2147483653" r:id="rId11"/>
    <p:sldLayoutId id="2147483654" r:id="rId12"/>
    <p:sldLayoutId id="2147483655" r:id="rId13"/>
    <p:sldLayoutId id="2147483660" r:id="rId14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9AB1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5pPr>
      <a:lvl6pPr marL="457224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6pPr>
      <a:lvl7pPr marL="914446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7pPr>
      <a:lvl8pPr marL="1371668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8pPr>
      <a:lvl9pPr marL="1828892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9pPr>
    </p:titleStyle>
    <p:bodyStyle>
      <a:lvl1pPr marL="269889" indent="-269889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•"/>
        <a:defRPr sz="2400">
          <a:solidFill>
            <a:srgbClr val="3F4548"/>
          </a:solidFill>
          <a:latin typeface="+mn-lt"/>
          <a:ea typeface="+mn-ea"/>
          <a:cs typeface="+mn-cs"/>
        </a:defRPr>
      </a:lvl1pPr>
      <a:lvl2pPr marL="717586" indent="-268301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–"/>
        <a:defRPr sz="2000">
          <a:solidFill>
            <a:srgbClr val="3F4548"/>
          </a:solidFill>
          <a:latin typeface="+mn-lt"/>
          <a:cs typeface="+mn-cs"/>
        </a:defRPr>
      </a:lvl2pPr>
      <a:lvl3pPr marL="1071617" indent="-17463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•"/>
        <a:defRPr>
          <a:solidFill>
            <a:srgbClr val="3F4548"/>
          </a:solidFill>
          <a:latin typeface="+mn-lt"/>
          <a:cs typeface="+mn-cs"/>
        </a:defRPr>
      </a:lvl3pPr>
      <a:lvl4pPr marL="1433585" indent="-18257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–"/>
        <a:defRPr sz="1600">
          <a:solidFill>
            <a:srgbClr val="3F4548"/>
          </a:solidFill>
          <a:latin typeface="+mn-lt"/>
          <a:cs typeface="+mn-cs"/>
        </a:defRPr>
      </a:lvl4pPr>
      <a:lvl5pPr marL="1792377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Font typeface="Arial" pitchFamily="34" charset="0"/>
        <a:buChar char="•"/>
        <a:defRPr sz="1400">
          <a:solidFill>
            <a:srgbClr val="3F4548"/>
          </a:solidFill>
          <a:latin typeface="+mn-lt"/>
          <a:cs typeface="+mn-cs"/>
        </a:defRPr>
      </a:lvl5pPr>
      <a:lvl6pPr marL="2249600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6pPr>
      <a:lvl7pPr marL="2706823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7pPr>
      <a:lvl8pPr marL="3164046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8pPr>
      <a:lvl9pPr marL="3621269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8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Wearables and the Internet of Things:</a:t>
            </a:r>
            <a:br>
              <a:rPr lang="en-GB" dirty="0"/>
            </a:br>
            <a:r>
              <a:rPr lang="en-GB" dirty="0"/>
              <a:t>Working Party Update</a:t>
            </a:r>
            <a:br>
              <a:rPr lang="en-GB" dirty="0"/>
            </a:br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1384" y="3284984"/>
            <a:ext cx="10873208" cy="1296789"/>
          </a:xfrm>
        </p:spPr>
        <p:txBody>
          <a:bodyPr/>
          <a:lstStyle/>
          <a:p>
            <a:r>
              <a:rPr lang="en-GB" dirty="0"/>
              <a:t>Anna Spender – Director of Actuarial &amp; Data Analytics, </a:t>
            </a:r>
            <a:r>
              <a:rPr lang="en-GB" dirty="0" err="1"/>
              <a:t>Psyon</a:t>
            </a:r>
            <a:endParaRPr lang="en-GB" dirty="0"/>
          </a:p>
          <a:p>
            <a:r>
              <a:rPr lang="en-GB" dirty="0"/>
              <a:t>Colin Bullen – Partner, Habits at Work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/>
              <a:t>23 May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551383" y="1196752"/>
          <a:ext cx="11113568" cy="51799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783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783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783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78392">
                  <a:extLst>
                    <a:ext uri="{9D8B030D-6E8A-4147-A177-3AD203B41FA5}">
                      <a16:colId xmlns:a16="http://schemas.microsoft.com/office/drawing/2014/main" xmlns="" val="4293220573"/>
                    </a:ext>
                  </a:extLst>
                </a:gridCol>
              </a:tblGrid>
              <a:tr h="405342">
                <a:tc gridSpan="4"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Measurements current available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7406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Activity time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Coughing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Goal progress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Respiration rate and patterns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353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Ankle curvature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Distance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Heart rate/pulse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Sleep duration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0819977"/>
                  </a:ext>
                </a:extLst>
              </a:tr>
              <a:tr h="527406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Ascent/Decent (Floors)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ECG/EKG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Heart rate variability (HRV)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Sleep quality (N3/light/REM)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1208883"/>
                  </a:ext>
                </a:extLst>
              </a:tr>
              <a:tr h="453530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Blood pressure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EEG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Impacts to head (forces)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Steps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3136517"/>
                  </a:ext>
                </a:extLst>
              </a:tr>
              <a:tr h="453530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Blood sugar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Falls (in the elderly)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Light exposure (pre-sleep)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Swimming lengths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1687296"/>
                  </a:ext>
                </a:extLst>
              </a:tr>
              <a:tr h="453530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Body composition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Fitness (Cardiovascular)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Location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Swimming strokes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1500091"/>
                  </a:ext>
                </a:extLst>
              </a:tr>
              <a:tr h="453530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Body temperature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Focus/attention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Pace/speed/cadence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UV exposure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9096005"/>
                  </a:ext>
                </a:extLst>
              </a:tr>
              <a:tr h="527406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Calories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Galvanic skin responses (emotional health)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Pollution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V02 Max (derived from HRV)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2797988"/>
                  </a:ext>
                </a:extLst>
              </a:tr>
              <a:tr h="785351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Contractions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Girth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Posture and balance, pressure distribution and weight shift information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1952795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821D67C3-961B-2C44-BFB0-47AB4DEDCC56}"/>
              </a:ext>
            </a:extLst>
          </p:cNvPr>
          <p:cNvSpPr txBox="1">
            <a:spLocks/>
          </p:cNvSpPr>
          <p:nvPr/>
        </p:nvSpPr>
        <p:spPr bwMode="auto">
          <a:xfrm>
            <a:off x="407368" y="83093"/>
            <a:ext cx="11055349" cy="111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9AB1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457224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914446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371668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828892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dirty="0"/>
              <a:t>Measures Available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76631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8400938"/>
              </p:ext>
            </p:extLst>
          </p:nvPr>
        </p:nvGraphicFramePr>
        <p:xfrm>
          <a:off x="551383" y="1196752"/>
          <a:ext cx="11113568" cy="51799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783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783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783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78392">
                  <a:extLst>
                    <a:ext uri="{9D8B030D-6E8A-4147-A177-3AD203B41FA5}">
                      <a16:colId xmlns:a16="http://schemas.microsoft.com/office/drawing/2014/main" xmlns="" val="4293220573"/>
                    </a:ext>
                  </a:extLst>
                </a:gridCol>
              </a:tblGrid>
              <a:tr h="405342">
                <a:tc gridSpan="4"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Measurements current available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7406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Activity time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Coughing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Goal progress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Respiration rate and patterns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353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Ankle curvature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Distance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Heart rate/pulse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Sleep duration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0819977"/>
                  </a:ext>
                </a:extLst>
              </a:tr>
              <a:tr h="527406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Ascent/Decent (Floors)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ECG/EKG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Heart rate variability (HRV)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Sleep quality (N3/light/REM)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1208883"/>
                  </a:ext>
                </a:extLst>
              </a:tr>
              <a:tr h="453530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Blood pressure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EEG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Impacts to head (forces)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Steps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3136517"/>
                  </a:ext>
                </a:extLst>
              </a:tr>
              <a:tr h="453530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Blood sugar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Falls (in the elderly)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Light exposure (pre-sleep)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Swimming lengths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1687296"/>
                  </a:ext>
                </a:extLst>
              </a:tr>
              <a:tr h="453530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Body composition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Fitness (Cardiovascular)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Location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Swimming strokes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1500091"/>
                  </a:ext>
                </a:extLst>
              </a:tr>
              <a:tr h="453530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Body temperature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Focus/attention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Pace/speed/cadence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UV exposure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9096005"/>
                  </a:ext>
                </a:extLst>
              </a:tr>
              <a:tr h="527406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Calories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Galvanic skin responses (emotional health)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Pollution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V02 Max (derived from HRV)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2797988"/>
                  </a:ext>
                </a:extLst>
              </a:tr>
              <a:tr h="785351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Contractions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Girth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Posture and balance, pressure distribution and weight shift information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kern="1200" dirty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1952795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821D67C3-961B-2C44-BFB0-47AB4DEDCC56}"/>
              </a:ext>
            </a:extLst>
          </p:cNvPr>
          <p:cNvSpPr txBox="1">
            <a:spLocks/>
          </p:cNvSpPr>
          <p:nvPr/>
        </p:nvSpPr>
        <p:spPr bwMode="auto">
          <a:xfrm>
            <a:off x="407368" y="83093"/>
            <a:ext cx="11055349" cy="111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9AB1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457224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914446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371668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828892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dirty="0"/>
              <a:t>Measures Available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56960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9376" y="1103344"/>
            <a:ext cx="5544616" cy="448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83093"/>
            <a:ext cx="11055349" cy="1143000"/>
          </a:xfrm>
        </p:spPr>
        <p:txBody>
          <a:bodyPr/>
          <a:lstStyle/>
          <a:p>
            <a:r>
              <a:rPr lang="en-GB" dirty="0"/>
              <a:t>Wearables accuracy and consistency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68092BE-EDEA-D64F-84FB-BDB13A629C2E}"/>
              </a:ext>
            </a:extLst>
          </p:cNvPr>
          <p:cNvSpPr txBox="1"/>
          <p:nvPr/>
        </p:nvSpPr>
        <p:spPr>
          <a:xfrm>
            <a:off x="546626" y="2863123"/>
            <a:ext cx="53285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How device is worn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Self reported information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Direct measures versus derived measures</a:t>
            </a:r>
          </a:p>
          <a:p>
            <a:pPr>
              <a:buClr>
                <a:schemeClr val="accent1"/>
              </a:buClr>
            </a:pPr>
            <a:endParaRPr lang="en-GB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17EA34-328B-E94C-AD87-8CA56C1DE1F9}"/>
              </a:ext>
            </a:extLst>
          </p:cNvPr>
          <p:cNvSpPr txBox="1"/>
          <p:nvPr/>
        </p:nvSpPr>
        <p:spPr>
          <a:xfrm>
            <a:off x="517522" y="2493791"/>
            <a:ext cx="34182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accent1"/>
                </a:solidFill>
              </a:rPr>
              <a:t>Considerations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40EA488-26D4-064F-8773-8873E8027170}"/>
              </a:ext>
            </a:extLst>
          </p:cNvPr>
          <p:cNvSpPr txBox="1"/>
          <p:nvPr/>
        </p:nvSpPr>
        <p:spPr>
          <a:xfrm>
            <a:off x="551384" y="1492864"/>
            <a:ext cx="9577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+/-10% accuracy on steps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Heart rate measures +/-5% accurate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Derived energy measures unreliable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E1F2AC5-F6E6-974E-9357-76C30B217C35}"/>
              </a:ext>
            </a:extLst>
          </p:cNvPr>
          <p:cNvSpPr txBox="1"/>
          <p:nvPr/>
        </p:nvSpPr>
        <p:spPr>
          <a:xfrm>
            <a:off x="544070" y="1104727"/>
            <a:ext cx="33916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accent1"/>
                </a:solidFill>
              </a:rPr>
              <a:t>Laboratory conditions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D3F8877-66F8-4447-923C-CB9F09078545}"/>
              </a:ext>
            </a:extLst>
          </p:cNvPr>
          <p:cNvSpPr txBox="1"/>
          <p:nvPr/>
        </p:nvSpPr>
        <p:spPr>
          <a:xfrm>
            <a:off x="551384" y="4235023"/>
            <a:ext cx="56886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Over 100% variance in real life steps tracked</a:t>
            </a:r>
          </a:p>
          <a:p>
            <a:pPr marL="273050" indent="-2730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2"/>
                </a:solidFill>
              </a:rPr>
              <a:t>Consistency is better – individual issues </a:t>
            </a:r>
          </a:p>
          <a:p>
            <a:pPr>
              <a:buClr>
                <a:schemeClr val="accent1"/>
              </a:buClr>
            </a:pPr>
            <a:r>
              <a:rPr lang="en-GB" sz="2000" dirty="0">
                <a:solidFill>
                  <a:schemeClr val="bg2"/>
                </a:solidFill>
              </a:rPr>
              <a:t>    seem to be systematic </a:t>
            </a:r>
          </a:p>
          <a:p>
            <a:pPr>
              <a:buClr>
                <a:schemeClr val="accent1"/>
              </a:buClr>
            </a:pPr>
            <a:endParaRPr lang="en-GB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13B881A-CF9B-0A46-8BEE-2850DB74707C}"/>
              </a:ext>
            </a:extLst>
          </p:cNvPr>
          <p:cNvSpPr txBox="1"/>
          <p:nvPr/>
        </p:nvSpPr>
        <p:spPr>
          <a:xfrm>
            <a:off x="543382" y="3809772"/>
            <a:ext cx="34643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accent1"/>
                </a:solidFill>
              </a:rPr>
              <a:t>Real world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A390DB5-4404-B045-9992-94B40D086B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2" r="16737"/>
          <a:stretch/>
        </p:blipFill>
        <p:spPr>
          <a:xfrm>
            <a:off x="6096000" y="1103344"/>
            <a:ext cx="5981205" cy="4465082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527054" y="6410325"/>
            <a:ext cx="2688166" cy="331788"/>
          </a:xfrm>
        </p:spPr>
        <p:txBody>
          <a:bodyPr/>
          <a:lstStyle/>
          <a:p>
            <a:r>
              <a:rPr lang="en-GB" dirty="0"/>
              <a:t>23 May 2018</a:t>
            </a:r>
          </a:p>
        </p:txBody>
      </p:sp>
    </p:spTree>
    <p:extLst>
      <p:ext uri="{BB962C8B-B14F-4D97-AF65-F5344CB8AC3E}">
        <p14:creationId xmlns:p14="http://schemas.microsoft.com/office/powerpoint/2010/main" val="216425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Current uses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/>
              <a:t>23 May 2018</a:t>
            </a:r>
          </a:p>
        </p:txBody>
      </p:sp>
    </p:spTree>
    <p:extLst>
      <p:ext uri="{BB962C8B-B14F-4D97-AF65-F5344CB8AC3E}">
        <p14:creationId xmlns:p14="http://schemas.microsoft.com/office/powerpoint/2010/main" val="40805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83093"/>
            <a:ext cx="11055349" cy="1143000"/>
          </a:xfrm>
        </p:spPr>
        <p:txBody>
          <a:bodyPr/>
          <a:lstStyle/>
          <a:p>
            <a:r>
              <a:rPr lang="en-GB" dirty="0"/>
              <a:t>Overview of Uses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23 May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C9CDBABC-E51E-EA41-BFBE-F9C79171D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5" y="1052736"/>
            <a:ext cx="7441153" cy="4896544"/>
          </a:xfrm>
        </p:spPr>
        <p:txBody>
          <a:bodyPr/>
          <a:lstStyle/>
          <a:p>
            <a:r>
              <a:rPr lang="en-GB" sz="2800" dirty="0"/>
              <a:t>Measure health biometrics, health-related behaviours and outcomes</a:t>
            </a:r>
          </a:p>
          <a:p>
            <a:r>
              <a:rPr lang="en-GB" sz="2800" dirty="0"/>
              <a:t>Engage customers in new ways </a:t>
            </a:r>
          </a:p>
          <a:p>
            <a:r>
              <a:rPr lang="en-GB" sz="2800" dirty="0"/>
              <a:t>Potentially improve health as part of wider program of change</a:t>
            </a:r>
          </a:p>
          <a:p>
            <a:r>
              <a:rPr lang="en-GB" sz="2800" dirty="0"/>
              <a:t>Offer disease specific products while tracking disease management</a:t>
            </a:r>
          </a:p>
          <a:p>
            <a:r>
              <a:rPr lang="en-GB" sz="2800" dirty="0"/>
              <a:t>Manage chronic conditions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0CCFEA3-5B92-498F-BFA6-76174AC9C0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36" y="0"/>
            <a:ext cx="4005064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3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83093"/>
            <a:ext cx="11055349" cy="1143000"/>
          </a:xfrm>
        </p:spPr>
        <p:txBody>
          <a:bodyPr/>
          <a:lstStyle/>
          <a:p>
            <a:r>
              <a:rPr lang="en-GB" dirty="0"/>
              <a:t>Current Uses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23 May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15</a:t>
            </a:fld>
            <a:endParaRPr lang="en-GB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CFC77A3B-6D32-4741-B471-3799887F42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0889929"/>
              </p:ext>
            </p:extLst>
          </p:nvPr>
        </p:nvGraphicFramePr>
        <p:xfrm>
          <a:off x="2032000" y="719666"/>
          <a:ext cx="8600504" cy="5589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734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7A40212-C476-4F5B-BE5F-DA8D5E2F9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AC6079F-D614-4BC5-9BC9-F611F2DB0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2F88273-DCBD-4399-911F-E6AAD4E70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1C23031-27C3-4A9D-B903-A98412E5A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45455E-D7AC-43CD-903A-9C141559B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E2288D-13FE-4039-9B9D-3292D4EF5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1AB249F-E7DD-4AFD-87CB-BF3176AAA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67DBA9B-E780-4437-8ACC-12F595F101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4F9904-4B55-4626-A097-1DC7E8E96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46E80D-B949-466D-B7F4-C84EC8B30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DC2BFA1-5134-4E35-8CA8-283A4B5ED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6446AB-C2BF-49F4-827B-F7B5CF40D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D9752C7-0087-48DB-9200-973DB4D15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18C9393-A773-447D-8529-795CB4BE6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824996-FDB8-46B4-82B2-CF72E260F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E4BDF13-04A0-45D0-956F-7AE4C9C3A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9751BE4-A618-4B55-9D01-6AA141CF0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1" uiExpand="1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83093"/>
            <a:ext cx="11055349" cy="1143000"/>
          </a:xfrm>
        </p:spPr>
        <p:txBody>
          <a:bodyPr/>
          <a:lstStyle/>
          <a:p>
            <a:r>
              <a:rPr lang="en-GB" dirty="0"/>
              <a:t>Current Uses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23 May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16</a:t>
            </a:fld>
            <a:endParaRPr lang="en-GB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CFC77A3B-6D32-4741-B471-3799887F42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8829687"/>
              </p:ext>
            </p:extLst>
          </p:nvPr>
        </p:nvGraphicFramePr>
        <p:xfrm>
          <a:off x="263352" y="908719"/>
          <a:ext cx="7776864" cy="5184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 descr="A group of people jumping in the air&#10;&#10;Description generated with very high confidence">
            <a:extLst>
              <a:ext uri="{FF2B5EF4-FFF2-40B4-BE49-F238E27FC236}">
                <a16:creationId xmlns:a16="http://schemas.microsoft.com/office/drawing/2014/main" xmlns="" id="{CE852C60-2043-493C-9377-28908F8FC5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954" y="0"/>
            <a:ext cx="4386045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0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7A40212-C476-4F5B-BE5F-DA8D5E2F9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AC6079F-D614-4BC5-9BC9-F611F2DB0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2F88273-DCBD-4399-911F-E6AAD4E70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1C23031-27C3-4A9D-B903-A98412E5A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45455E-D7AC-43CD-903A-9C141559B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E2288D-13FE-4039-9B9D-3292D4EF5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1AB249F-E7DD-4AFD-87CB-BF3176AAA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67DBA9B-E780-4437-8ACC-12F595F101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4F9904-4B55-4626-A097-1DC7E8E96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83093"/>
            <a:ext cx="11055349" cy="1143000"/>
          </a:xfrm>
        </p:spPr>
        <p:txBody>
          <a:bodyPr/>
          <a:lstStyle/>
          <a:p>
            <a:r>
              <a:rPr lang="en-GB" dirty="0"/>
              <a:t>Current Uses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23 May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00EFC80-825D-8440-9EBD-E852574F3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5600" y="-315416"/>
            <a:ext cx="3327400" cy="2438400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2A630810-E672-4D27-9A0D-3319B80A95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778239"/>
              </p:ext>
            </p:extLst>
          </p:nvPr>
        </p:nvGraphicFramePr>
        <p:xfrm>
          <a:off x="105544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81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D07D3DB-C49A-4B24-88D5-662360E2C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420C93F-70F3-481D-B1E6-95484246B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7356736-18C8-405C-A3E4-F784DD860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10647FD-B7F8-4DD7-84B0-A7D106D30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86C6236-29C3-4F81-AB3B-1ABAB1CCA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2D4FEF6-54D2-4F5B-8478-21303A3E1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DF4A61-9A60-48C7-948C-733E8E247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A7F035-B8E0-42AC-8E44-1F37535E5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EFB8220-B272-499A-BC27-CE20F832A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3DDAAEA-341C-467B-BC04-B3DA8E0B0F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044A7B6-24CE-442D-8CC2-795AC2C93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83093"/>
            <a:ext cx="11055349" cy="1143000"/>
          </a:xfrm>
        </p:spPr>
        <p:txBody>
          <a:bodyPr/>
          <a:lstStyle/>
          <a:p>
            <a:r>
              <a:rPr lang="en-GB" dirty="0"/>
              <a:t>Other Uses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23 May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18</a:t>
            </a:fld>
            <a:endParaRPr lang="en-GB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E680AB7E-9FAC-4B22-BBF7-6E426B7F66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7776858"/>
              </p:ext>
            </p:extLst>
          </p:nvPr>
        </p:nvGraphicFramePr>
        <p:xfrm>
          <a:off x="1271464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145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22AD47-E31E-42A5-9CD6-4555D850E0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395452-49A6-4E66-B774-1638A10497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D3AD1C-E927-47DB-8132-1FCF18BA9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D3C0CD-0206-4D48-ABD2-05E4D20BD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EBFEB2-97C9-48C0-B7E3-D4B85AAFA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795A824-DD72-41C2-9FC6-6A013B85D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5DDFB6-42F7-447D-B01A-A62C46E113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FA5199-8D64-4380-98B1-EFD36B8D6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A1F4D2-AFE4-4E97-BD5A-CAD1E8716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489FC3-97F3-4166-8D90-DE2A42057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2C23B2-7043-4BED-B68A-479F4CBB0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D28209-5127-4304-9CE7-E06C6FE61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FF4F6A-337F-4F78-81DC-3DED3CED7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63E825-FB51-42E1-B73B-DA8C5A7E0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E6CE8D-6AF0-427B-A810-B777B140C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3E2AE7-D81A-4DA4-B4F0-BDC781974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Data Considerations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/>
              <a:t>23 May 2018</a:t>
            </a:r>
          </a:p>
        </p:txBody>
      </p:sp>
    </p:spTree>
    <p:extLst>
      <p:ext uri="{BB962C8B-B14F-4D97-AF65-F5344CB8AC3E}">
        <p14:creationId xmlns:p14="http://schemas.microsoft.com/office/powerpoint/2010/main" val="368955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51384" y="1412776"/>
            <a:ext cx="9991439" cy="1295399"/>
          </a:xfrm>
        </p:spPr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51384" y="2060848"/>
            <a:ext cx="8161867" cy="302433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b="1" dirty="0"/>
              <a:t>Introduction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b="1" dirty="0"/>
              <a:t>Overview of wearable devices and the Internet of Things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b="1" dirty="0"/>
              <a:t>Types of measurements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b="1" dirty="0"/>
              <a:t>Current examples of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b="1" dirty="0"/>
              <a:t>Data considerations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b="1" dirty="0"/>
              <a:t>Risks and 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b="1" dirty="0"/>
              <a:t>Technical developments – what the future may bring…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b="1" dirty="0"/>
              <a:t>Considerations for the future of insurance</a:t>
            </a:r>
          </a:p>
          <a:p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383336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79376" y="1052736"/>
            <a:ext cx="5544616" cy="51845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83093"/>
            <a:ext cx="11055349" cy="1143000"/>
          </a:xfrm>
        </p:spPr>
        <p:txBody>
          <a:bodyPr/>
          <a:lstStyle/>
          <a:p>
            <a:r>
              <a:rPr lang="en-GB" dirty="0"/>
              <a:t>Data considerations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23 May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20</a:t>
            </a:fld>
            <a:endParaRPr lang="en-GB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54131414"/>
              </p:ext>
            </p:extLst>
          </p:nvPr>
        </p:nvGraphicFramePr>
        <p:xfrm>
          <a:off x="263352" y="1556792"/>
          <a:ext cx="5588230" cy="4287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xmlns="" id="{CFC77A3B-6D32-4741-B471-3799887F42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8944777"/>
              </p:ext>
            </p:extLst>
          </p:nvPr>
        </p:nvGraphicFramePr>
        <p:xfrm>
          <a:off x="5951984" y="1041245"/>
          <a:ext cx="5904656" cy="4710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51384" y="1041245"/>
            <a:ext cx="3461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Value of data</a:t>
            </a:r>
          </a:p>
        </p:txBody>
      </p:sp>
    </p:spTree>
    <p:extLst>
      <p:ext uri="{BB962C8B-B14F-4D97-AF65-F5344CB8AC3E}">
        <p14:creationId xmlns:p14="http://schemas.microsoft.com/office/powerpoint/2010/main" val="15075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7A40212-C476-4F5B-BE5F-DA8D5E2F9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graphicEl>
                                              <a:dgm id="{B7A40212-C476-4F5B-BE5F-DA8D5E2F9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graphicEl>
                                              <a:dgm id="{B7A40212-C476-4F5B-BE5F-DA8D5E2F9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AC6079F-D614-4BC5-9BC9-F611F2DB0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graphicEl>
                                              <a:dgm id="{CAC6079F-D614-4BC5-9BC9-F611F2DB0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graphicEl>
                                              <a:dgm id="{CAC6079F-D614-4BC5-9BC9-F611F2DB0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2F88273-DCBD-4399-911F-E6AAD4E70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graphicEl>
                                              <a:dgm id="{C2F88273-DCBD-4399-911F-E6AAD4E70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graphicEl>
                                              <a:dgm id="{C2F88273-DCBD-4399-911F-E6AAD4E70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1C23031-27C3-4A9D-B903-A98412E5A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graphicEl>
                                              <a:dgm id="{61C23031-27C3-4A9D-B903-A98412E5A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graphicEl>
                                              <a:dgm id="{61C23031-27C3-4A9D-B903-A98412E5A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C45455E-D7AC-43CD-903A-9C141559B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graphicEl>
                                              <a:dgm id="{DC45455E-D7AC-43CD-903A-9C141559B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graphicEl>
                                              <a:dgm id="{DC45455E-D7AC-43CD-903A-9C141559B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0E2288D-13FE-4039-9B9D-3292D4EF5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graphicEl>
                                              <a:dgm id="{30E2288D-13FE-4039-9B9D-3292D4EF5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graphicEl>
                                              <a:dgm id="{30E2288D-13FE-4039-9B9D-3292D4EF5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1AB249F-E7DD-4AFD-87CB-BF3176AAA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graphicEl>
                                              <a:dgm id="{31AB249F-E7DD-4AFD-87CB-BF3176AAA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graphicEl>
                                              <a:dgm id="{31AB249F-E7DD-4AFD-87CB-BF3176AAA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67DBA9B-E780-4437-8ACC-12F595F101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graphicEl>
                                              <a:dgm id="{C67DBA9B-E780-4437-8ACC-12F595F101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>
                                            <p:graphicEl>
                                              <a:dgm id="{C67DBA9B-E780-4437-8ACC-12F595F101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74F9904-4B55-4626-A097-1DC7E8E96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>
                                            <p:graphicEl>
                                              <a:dgm id="{274F9904-4B55-4626-A097-1DC7E8E96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graphicEl>
                                              <a:dgm id="{274F9904-4B55-4626-A097-1DC7E8E96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14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35280" y="959293"/>
            <a:ext cx="7536620" cy="45662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20" y="82911"/>
            <a:ext cx="11055349" cy="1143000"/>
          </a:xfrm>
        </p:spPr>
        <p:txBody>
          <a:bodyPr/>
          <a:lstStyle/>
          <a:p>
            <a:r>
              <a:rPr lang="en-GB" dirty="0"/>
              <a:t>Data considerations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23 May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27083" y="836712"/>
            <a:ext cx="95770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endParaRPr lang="en-GB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Fraud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Selective tracking vs frictionless tracking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Fit for purpose?</a:t>
            </a:r>
          </a:p>
          <a:p>
            <a:pPr>
              <a:buClr>
                <a:schemeClr val="accent1"/>
              </a:buClr>
            </a:pP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51384" y="1041245"/>
            <a:ext cx="346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Data reliability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7083" y="2406372"/>
            <a:ext cx="346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Potential systematic errors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7083" y="2503776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The device itself, and changes in the device during the data collection period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How the device is used when collecting data of interest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How the device is worn, and impact on results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7083" y="4248712"/>
            <a:ext cx="9577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Changes over time vs a point in time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Data aggregation and analysis of cohorts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Application at individual level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2235" y="4166826"/>
            <a:ext cx="346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Data use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783" y="959293"/>
            <a:ext cx="3432817" cy="456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83093"/>
            <a:ext cx="11055349" cy="1143000"/>
          </a:xfrm>
        </p:spPr>
        <p:txBody>
          <a:bodyPr/>
          <a:lstStyle/>
          <a:p>
            <a:r>
              <a:rPr lang="en-GB" dirty="0"/>
              <a:t>Data considerations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23 May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900797" y="1605236"/>
            <a:ext cx="6667812" cy="3918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endParaRPr lang="en-GB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Choice of technology = better engagement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Upgrading technology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Using API integration data aggregators collect, format and clean data from multiple sources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Clr>
                <a:schemeClr val="accent1"/>
              </a:buClr>
            </a:pP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07368" y="1079861"/>
            <a:ext cx="3461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Aggregators</a:t>
            </a:r>
          </a:p>
        </p:txBody>
      </p:sp>
      <p:graphicFrame>
        <p:nvGraphicFramePr>
          <p:cNvPr id="15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4275837"/>
              </p:ext>
            </p:extLst>
          </p:nvPr>
        </p:nvGraphicFramePr>
        <p:xfrm>
          <a:off x="479376" y="1770874"/>
          <a:ext cx="4304932" cy="4041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324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Risks and challenges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/>
              <a:t>23 May 2018</a:t>
            </a:r>
          </a:p>
        </p:txBody>
      </p:sp>
    </p:spTree>
    <p:extLst>
      <p:ext uri="{BB962C8B-B14F-4D97-AF65-F5344CB8AC3E}">
        <p14:creationId xmlns:p14="http://schemas.microsoft.com/office/powerpoint/2010/main" val="8138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83093"/>
            <a:ext cx="11055349" cy="1143000"/>
          </a:xfrm>
        </p:spPr>
        <p:txBody>
          <a:bodyPr/>
          <a:lstStyle/>
          <a:p>
            <a:r>
              <a:rPr lang="en-GB" dirty="0"/>
              <a:t>Risks &amp; Challenges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23 May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24</a:t>
            </a:fld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3575720" y="1334328"/>
            <a:ext cx="5400600" cy="4320480"/>
            <a:chOff x="191344" y="1340768"/>
            <a:chExt cx="5400600" cy="4320480"/>
          </a:xfrm>
        </p:grpSpPr>
        <p:sp>
          <p:nvSpPr>
            <p:cNvPr id="3" name="Oval 2"/>
            <p:cNvSpPr/>
            <p:nvPr/>
          </p:nvSpPr>
          <p:spPr>
            <a:xfrm>
              <a:off x="1919536" y="2721964"/>
              <a:ext cx="3672408" cy="1643140"/>
            </a:xfrm>
            <a:prstGeom prst="ellipse">
              <a:avLst/>
            </a:prstGeom>
            <a:solidFill>
              <a:srgbClr val="7CB3E1">
                <a:alpha val="70000"/>
              </a:srgb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191344" y="2721964"/>
              <a:ext cx="3434044" cy="1643140"/>
            </a:xfrm>
            <a:prstGeom prst="ellipse">
              <a:avLst/>
            </a:prstGeom>
            <a:solidFill>
              <a:schemeClr val="accent3">
                <a:lumMod val="50000"/>
                <a:alpha val="7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 rot="5400000">
              <a:off x="1402436" y="1713852"/>
              <a:ext cx="2762392" cy="2016224"/>
            </a:xfrm>
            <a:prstGeom prst="ellipse">
              <a:avLst/>
            </a:prstGeom>
            <a:solidFill>
              <a:srgbClr val="2F5079">
                <a:alpha val="73000"/>
              </a:srgb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 rot="5400000">
              <a:off x="1340916" y="3210419"/>
              <a:ext cx="2885432" cy="2016225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1919536" y="2775815"/>
              <a:ext cx="1705852" cy="1442716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Viable Insurance Products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71081" y="1988840"/>
              <a:ext cx="16251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Technological Capabilities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00286" y="4365104"/>
              <a:ext cx="16251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Regulators’ Objectives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26218" y="3116321"/>
              <a:ext cx="16251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Insurers’ Objectives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3264" y="2994212"/>
              <a:ext cx="16251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Customer Needs &amp; Engagement</a:t>
              </a:r>
            </a:p>
          </p:txBody>
        </p:sp>
      </p:grpSp>
      <p:sp>
        <p:nvSpPr>
          <p:cNvPr id="18" name="Rectangular Callout 17"/>
          <p:cNvSpPr/>
          <p:nvPr/>
        </p:nvSpPr>
        <p:spPr>
          <a:xfrm>
            <a:off x="7320136" y="693242"/>
            <a:ext cx="4704856" cy="1079574"/>
          </a:xfrm>
          <a:prstGeom prst="wedgeRectCallout">
            <a:avLst>
              <a:gd name="adj1" fmla="val -53799"/>
              <a:gd name="adj2" fmla="val 12758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Data quality and processing</a:t>
            </a:r>
          </a:p>
          <a:p>
            <a:pPr algn="ctr"/>
            <a:r>
              <a:rPr lang="en-GB" dirty="0"/>
              <a:t>Pace of change</a:t>
            </a:r>
          </a:p>
        </p:txBody>
      </p:sp>
      <p:sp>
        <p:nvSpPr>
          <p:cNvPr id="20" name="Rectangular Callout 19"/>
          <p:cNvSpPr/>
          <p:nvPr/>
        </p:nvSpPr>
        <p:spPr>
          <a:xfrm>
            <a:off x="7319870" y="4386108"/>
            <a:ext cx="4704856" cy="1079574"/>
          </a:xfrm>
          <a:prstGeom prst="wedgeRectCallout">
            <a:avLst>
              <a:gd name="adj1" fmla="val -38829"/>
              <a:gd name="adj2" fmla="val -7615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Cost vs benefit</a:t>
            </a:r>
          </a:p>
          <a:p>
            <a:pPr algn="ctr"/>
            <a:r>
              <a:rPr lang="en-GB" dirty="0"/>
              <a:t>Changing role of insurer</a:t>
            </a:r>
          </a:p>
        </p:txBody>
      </p:sp>
      <p:sp>
        <p:nvSpPr>
          <p:cNvPr id="22" name="Rectangular Callout 21"/>
          <p:cNvSpPr/>
          <p:nvPr/>
        </p:nvSpPr>
        <p:spPr>
          <a:xfrm>
            <a:off x="490828" y="4857593"/>
            <a:ext cx="4704856" cy="1079574"/>
          </a:xfrm>
          <a:prstGeom prst="wedgeRectCallout">
            <a:avLst>
              <a:gd name="adj1" fmla="val 49155"/>
              <a:gd name="adj2" fmla="val -864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Data privacy</a:t>
            </a:r>
          </a:p>
          <a:p>
            <a:pPr algn="ctr"/>
            <a:r>
              <a:rPr lang="en-GB" dirty="0"/>
              <a:t>Risk pooling</a:t>
            </a:r>
          </a:p>
          <a:p>
            <a:pPr algn="ctr"/>
            <a:r>
              <a:rPr lang="en-GB" dirty="0"/>
              <a:t>Pace of change</a:t>
            </a:r>
          </a:p>
        </p:txBody>
      </p:sp>
      <p:sp>
        <p:nvSpPr>
          <p:cNvPr id="23" name="Rectangular Callout 22"/>
          <p:cNvSpPr/>
          <p:nvPr/>
        </p:nvSpPr>
        <p:spPr>
          <a:xfrm>
            <a:off x="191344" y="1052736"/>
            <a:ext cx="4704856" cy="1079574"/>
          </a:xfrm>
          <a:prstGeom prst="wedgeRectCallout">
            <a:avLst>
              <a:gd name="adj1" fmla="val 39437"/>
              <a:gd name="adj2" fmla="val 13330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Willingness to adopt new technology</a:t>
            </a:r>
          </a:p>
          <a:p>
            <a:pPr algn="ctr"/>
            <a:r>
              <a:rPr lang="en-GB" dirty="0"/>
              <a:t>Effectiveness of behavioural change</a:t>
            </a:r>
          </a:p>
          <a:p>
            <a:pPr algn="ctr"/>
            <a:r>
              <a:rPr lang="en-GB" dirty="0"/>
              <a:t>Need for insurance solution</a:t>
            </a:r>
          </a:p>
        </p:txBody>
      </p:sp>
    </p:spTree>
    <p:extLst>
      <p:ext uri="{BB962C8B-B14F-4D97-AF65-F5344CB8AC3E}">
        <p14:creationId xmlns:p14="http://schemas.microsoft.com/office/powerpoint/2010/main" val="138605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Technical Developments – what the future might bring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/>
              <a:t>23 May 2018</a:t>
            </a:r>
          </a:p>
        </p:txBody>
      </p:sp>
    </p:spTree>
    <p:extLst>
      <p:ext uri="{BB962C8B-B14F-4D97-AF65-F5344CB8AC3E}">
        <p14:creationId xmlns:p14="http://schemas.microsoft.com/office/powerpoint/2010/main" val="42952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39378" y="1281846"/>
            <a:ext cx="3600400" cy="42451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2" y="258200"/>
            <a:ext cx="11055349" cy="1143000"/>
          </a:xfrm>
        </p:spPr>
        <p:txBody>
          <a:bodyPr/>
          <a:lstStyle/>
          <a:p>
            <a:r>
              <a:rPr lang="en-GB" dirty="0"/>
              <a:t>Tech Developments – What the future might bring…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479376" y="1392321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Tracking emotional states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2243" y="3145164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GB" dirty="0">
                <a:solidFill>
                  <a:schemeClr val="bg1"/>
                </a:solidFill>
              </a:rPr>
              <a:t>Affective computing attempts to recognise and interpret human emotional states via: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Camera-based systems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Voice patterns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Brainwave activity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Electrodermal activity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Breath analysis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042022" y="1267045"/>
            <a:ext cx="7775359" cy="2160239"/>
            <a:chOff x="4042022" y="1267045"/>
            <a:chExt cx="7775359" cy="2160239"/>
          </a:xfrm>
        </p:grpSpPr>
        <p:sp>
          <p:nvSpPr>
            <p:cNvPr id="4" name="Rectangle 3"/>
            <p:cNvSpPr/>
            <p:nvPr/>
          </p:nvSpPr>
          <p:spPr>
            <a:xfrm>
              <a:off x="4042022" y="1267045"/>
              <a:ext cx="7775359" cy="21602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53944" y="1380446"/>
              <a:ext cx="34617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chemeClr val="accent1"/>
                  </a:solidFill>
                </a:rPr>
                <a:t>Embedded Technology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176120" y="1820046"/>
              <a:ext cx="460851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Microchipping humans!</a:t>
              </a:r>
            </a:p>
            <a:p>
              <a:pPr marL="285750" indent="-28575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Tracking, payment, make calls, send texts and emails, monitor health, access buildings, attend events…</a:t>
              </a:r>
            </a:p>
            <a:p>
              <a:pPr marL="285750" indent="-28575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Less than 10 years away…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2608" y="1796236"/>
              <a:ext cx="2777496" cy="15678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024467" y="3479975"/>
            <a:ext cx="8048197" cy="2046981"/>
            <a:chOff x="4024467" y="3479975"/>
            <a:chExt cx="8048197" cy="2046981"/>
          </a:xfrm>
        </p:grpSpPr>
        <p:sp>
          <p:nvSpPr>
            <p:cNvPr id="19" name="Rectangle 18"/>
            <p:cNvSpPr/>
            <p:nvPr/>
          </p:nvSpPr>
          <p:spPr>
            <a:xfrm>
              <a:off x="4024467" y="3479975"/>
              <a:ext cx="7775359" cy="20469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70379" y="3559905"/>
              <a:ext cx="34617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chemeClr val="accent1"/>
                  </a:solidFill>
                </a:rPr>
                <a:t>Wearables in sport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1887" y="4065434"/>
              <a:ext cx="721267" cy="128225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154703" y="3967896"/>
              <a:ext cx="69179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Often at forefront of technology uptake</a:t>
              </a:r>
            </a:p>
            <a:p>
              <a:pPr marL="285750" indent="-28575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Can give us an indication of current and future uses of technology</a:t>
              </a:r>
            </a:p>
            <a:p>
              <a:pPr marL="285750" indent="-28575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Some uses deemed as unfair advantage</a:t>
              </a:r>
            </a:p>
          </p:txBody>
        </p:sp>
      </p:grpSp>
      <p:sp>
        <p:nvSpPr>
          <p:cNvPr id="16" name="Rectangle 4"/>
          <p:cNvSpPr>
            <a:spLocks noGrp="1" noChangeArrowheads="1"/>
          </p:cNvSpPr>
          <p:nvPr>
            <p:ph type="dt" sz="half" idx="4294967295"/>
          </p:nvPr>
        </p:nvSpPr>
        <p:spPr>
          <a:xfrm>
            <a:off x="479376" y="6453336"/>
            <a:ext cx="2927349" cy="331788"/>
          </a:xfrm>
          <a:prstGeom prst="rect">
            <a:avLst/>
          </a:prstGeom>
        </p:spPr>
        <p:txBody>
          <a:bodyPr/>
          <a:lstStyle/>
          <a:p>
            <a:r>
              <a:rPr lang="en-GB" sz="1200" dirty="0"/>
              <a:t>23 May 2018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34" y="1830338"/>
            <a:ext cx="260032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4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 Developments – What the future might bring…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23 May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27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2001284"/>
            <a:ext cx="1771096" cy="42347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77" y="2028684"/>
            <a:ext cx="3461792" cy="203849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23392" y="1469935"/>
            <a:ext cx="346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Brain – computer interface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24032" y="1474400"/>
            <a:ext cx="346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Exoskeletons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8976" y="4310754"/>
            <a:ext cx="37108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Directly reads users’ thoughts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Control augmented and virtual realities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00056" y="1865509"/>
            <a:ext cx="50405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Bionic suits controlled using thought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Rehabilitation help for spinal cord injuries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Smart underwear as a solution for back pain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A “</a:t>
            </a:r>
            <a:r>
              <a:rPr lang="en-GB" sz="2800" dirty="0" err="1"/>
              <a:t>chairless</a:t>
            </a:r>
            <a:r>
              <a:rPr lang="en-GB" sz="2800" dirty="0"/>
              <a:t> chair” for use in industries such as manufacturing</a:t>
            </a:r>
          </a:p>
          <a:p>
            <a:pPr>
              <a:buClr>
                <a:schemeClr val="accent1"/>
              </a:buClr>
            </a:pPr>
            <a:endParaRPr lang="en-GB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dirty="0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4439817" y="1654601"/>
            <a:ext cx="1" cy="4438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12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0"/>
            <a:ext cx="11055349" cy="1143000"/>
          </a:xfrm>
        </p:spPr>
        <p:txBody>
          <a:bodyPr/>
          <a:lstStyle/>
          <a:p>
            <a:r>
              <a:rPr lang="en-GB" dirty="0"/>
              <a:t>Considerations for the future of insurance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23 May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39204" y="892005"/>
            <a:ext cx="5682665" cy="648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2"/>
                </a:solidFill>
              </a:rPr>
              <a:t>The future of insurance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72574" y="892005"/>
            <a:ext cx="5619489" cy="648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2"/>
                </a:solidFill>
              </a:rPr>
              <a:t>Revolution or evolution</a:t>
            </a:r>
            <a:r>
              <a:rPr lang="en-GB" sz="2800" b="1" dirty="0">
                <a:solidFill>
                  <a:schemeClr val="accent2"/>
                </a:solidFill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353239" y="1763946"/>
            <a:ext cx="5638824" cy="2438319"/>
            <a:chOff x="6353239" y="1763946"/>
            <a:chExt cx="5638824" cy="2438319"/>
          </a:xfrm>
        </p:grpSpPr>
        <p:sp>
          <p:nvSpPr>
            <p:cNvPr id="7" name="Rectangle 6"/>
            <p:cNvSpPr/>
            <p:nvPr/>
          </p:nvSpPr>
          <p:spPr>
            <a:xfrm>
              <a:off x="6353239" y="1772816"/>
              <a:ext cx="1949728" cy="1152128"/>
            </a:xfrm>
            <a:prstGeom prst="rect">
              <a:avLst/>
            </a:prstGeom>
            <a:solidFill>
              <a:srgbClr val="409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Evolution vs revolution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428927" y="1763946"/>
              <a:ext cx="1656184" cy="1152128"/>
            </a:xfrm>
            <a:prstGeom prst="rect">
              <a:avLst/>
            </a:prstGeom>
            <a:solidFill>
              <a:srgbClr val="409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Living up to the hype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193985" y="1772816"/>
              <a:ext cx="1798078" cy="1152128"/>
            </a:xfrm>
            <a:prstGeom prst="rect">
              <a:avLst/>
            </a:prstGeom>
            <a:solidFill>
              <a:srgbClr val="409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Who will take advantage?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372574" y="3050137"/>
              <a:ext cx="2809744" cy="1152128"/>
            </a:xfrm>
            <a:prstGeom prst="rect">
              <a:avLst/>
            </a:prstGeom>
            <a:solidFill>
              <a:srgbClr val="75B3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Short term vs long term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55531" y="3049073"/>
              <a:ext cx="2736532" cy="1137426"/>
            </a:xfrm>
            <a:prstGeom prst="rect">
              <a:avLst/>
            </a:prstGeom>
            <a:solidFill>
              <a:srgbClr val="75B3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Game changing innovations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35360" y="4314993"/>
            <a:ext cx="11656703" cy="115212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When will you get involved &amp; how?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33537" y="1772816"/>
            <a:ext cx="5682666" cy="2435934"/>
            <a:chOff x="307815" y="1721161"/>
            <a:chExt cx="5682666" cy="2435934"/>
          </a:xfrm>
        </p:grpSpPr>
        <p:sp>
          <p:nvSpPr>
            <p:cNvPr id="28" name="Rectangle 27"/>
            <p:cNvSpPr/>
            <p:nvPr/>
          </p:nvSpPr>
          <p:spPr>
            <a:xfrm>
              <a:off x="307815" y="1734542"/>
              <a:ext cx="1802023" cy="1152128"/>
            </a:xfrm>
            <a:prstGeom prst="rect">
              <a:avLst/>
            </a:prstGeom>
            <a:solidFill>
              <a:srgbClr val="409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Technology take up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57543" y="1721161"/>
              <a:ext cx="1796511" cy="1152128"/>
            </a:xfrm>
            <a:prstGeom prst="rect">
              <a:avLst/>
            </a:prstGeom>
            <a:solidFill>
              <a:srgbClr val="409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Asymmentries/ anti selection</a:t>
              </a:r>
              <a:endParaRPr lang="en-GB" b="1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192403" y="1723288"/>
              <a:ext cx="1798078" cy="1152128"/>
            </a:xfrm>
            <a:prstGeom prst="rect">
              <a:avLst/>
            </a:prstGeom>
            <a:solidFill>
              <a:srgbClr val="409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New opportunities</a:t>
              </a:r>
              <a:endParaRPr lang="en-GB" b="1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14008" y="3004967"/>
              <a:ext cx="2809744" cy="1152128"/>
            </a:xfrm>
            <a:prstGeom prst="rect">
              <a:avLst/>
            </a:prstGeom>
            <a:solidFill>
              <a:srgbClr val="75B3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Beyond reported conditions &amp; claims</a:t>
              </a:r>
              <a:endParaRPr lang="en-GB" b="1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253949" y="3004967"/>
              <a:ext cx="2736532" cy="1137426"/>
            </a:xfrm>
            <a:prstGeom prst="rect">
              <a:avLst/>
            </a:prstGeom>
            <a:solidFill>
              <a:srgbClr val="75B3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How will you </a:t>
              </a:r>
              <a:r>
                <a:rPr lang="en-GB" b="1" dirty="0" smtClean="0"/>
                <a:t>collate data </a:t>
              </a:r>
              <a:r>
                <a:rPr lang="en-GB" b="1" dirty="0"/>
                <a:t>&amp; analyse 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31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23 May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78777" y="1412776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Rapidly developing area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Market opportunity vs catalyst for change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Technology is only part of the solution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Data considerations – data capture, legislation and interpretation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Ethical and moral behaviour in terms of sensitive personal data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Risk of market fragmentation through reduced cross subsidization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Specialist products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Those engaging will be on an evolving business case and product development journey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When will you get involved and how? </a:t>
            </a:r>
          </a:p>
        </p:txBody>
      </p:sp>
    </p:spTree>
    <p:extLst>
      <p:ext uri="{BB962C8B-B14F-4D97-AF65-F5344CB8AC3E}">
        <p14:creationId xmlns:p14="http://schemas.microsoft.com/office/powerpoint/2010/main" val="418554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Introduction to Working Party and Brief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/>
              <a:t>23 May 2018</a:t>
            </a:r>
          </a:p>
        </p:txBody>
      </p:sp>
    </p:spTree>
    <p:extLst>
      <p:ext uri="{BB962C8B-B14F-4D97-AF65-F5344CB8AC3E}">
        <p14:creationId xmlns:p14="http://schemas.microsoft.com/office/powerpoint/2010/main" val="208771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23 May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11174" y="4005068"/>
            <a:ext cx="10995025" cy="2356403"/>
          </a:xfrm>
        </p:spPr>
        <p:txBody>
          <a:bodyPr/>
          <a:lstStyle/>
          <a:p>
            <a:pPr marL="0" indent="0">
              <a:buNone/>
            </a:pPr>
            <a:r>
              <a:rPr lang="en-GB" sz="2200" dirty="0"/>
              <a:t>Expressions of individual views by members of the Institute and Faculty of Actuaries and its staff are encouraged.</a:t>
            </a:r>
          </a:p>
          <a:p>
            <a:pPr marL="0" indent="0">
              <a:buNone/>
            </a:pPr>
            <a:r>
              <a:rPr lang="en-GB" sz="2200" dirty="0"/>
              <a:t>The views expressed in this presentation are those of the presenters.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511175" y="693242"/>
            <a:ext cx="5440809" cy="1728192"/>
          </a:xfrm>
          <a:prstGeom prst="wedgeRectCallout">
            <a:avLst>
              <a:gd name="adj1" fmla="val -998"/>
              <a:gd name="adj2" fmla="val 1266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ular Callout 6"/>
          <p:cNvSpPr/>
          <p:nvPr/>
        </p:nvSpPr>
        <p:spPr>
          <a:xfrm>
            <a:off x="6240015" y="693242"/>
            <a:ext cx="5424937" cy="1728192"/>
          </a:xfrm>
          <a:prstGeom prst="wedgeRectCallout">
            <a:avLst>
              <a:gd name="adj1" fmla="val -53799"/>
              <a:gd name="adj2" fmla="val 12758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85840"/>
            <a:ext cx="4973961" cy="1143000"/>
          </a:xfrm>
        </p:spPr>
        <p:txBody>
          <a:bodyPr/>
          <a:lstStyle/>
          <a:p>
            <a:pPr algn="ctr"/>
            <a:r>
              <a:rPr lang="en-GB" sz="4800" dirty="0">
                <a:solidFill>
                  <a:schemeClr val="accent2"/>
                </a:solidFill>
              </a:rPr>
              <a:t>Questions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456040" y="980728"/>
            <a:ext cx="505016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4800" dirty="0">
                <a:solidFill>
                  <a:schemeClr val="bg1"/>
                </a:solidFill>
              </a:rPr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396446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Working Party Brief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4" y="1557338"/>
            <a:ext cx="11055350" cy="4640262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dirty="0"/>
              <a:t>This Working Party aims to look at the </a:t>
            </a:r>
            <a:r>
              <a:rPr lang="en-GB" sz="2800" b="1" dirty="0"/>
              <a:t>emergence of wearable technology and the internet of things</a:t>
            </a:r>
            <a:r>
              <a:rPr lang="en-GB" sz="2800" dirty="0"/>
              <a:t> and their current and potential use within the </a:t>
            </a:r>
            <a:r>
              <a:rPr lang="en-GB" sz="2800" b="1" dirty="0"/>
              <a:t>health and care area </a:t>
            </a:r>
            <a:endParaRPr lang="en-GB" sz="2800" dirty="0"/>
          </a:p>
          <a:p>
            <a:pPr marL="0" indent="0" algn="ctr">
              <a:buNone/>
            </a:pPr>
            <a:r>
              <a:rPr lang="en-GB" sz="2800" dirty="0"/>
              <a:t>Wearable technology related to healthier wellbeing is developing quickly and the working party looks to develop an understanding of the </a:t>
            </a:r>
            <a:r>
              <a:rPr lang="en-GB" sz="2800" b="1" dirty="0"/>
              <a:t>currently available technology</a:t>
            </a:r>
            <a:r>
              <a:rPr lang="en-GB" sz="2800" dirty="0"/>
              <a:t>, and the </a:t>
            </a:r>
            <a:r>
              <a:rPr lang="en-GB" sz="2800" b="1" dirty="0"/>
              <a:t>capabilities of the next generation</a:t>
            </a:r>
            <a:r>
              <a:rPr lang="en-GB" sz="2800" dirty="0"/>
              <a:t>. This includes considering the impact of wearables on individually underwritten protection products and/or employee benefit scheme</a:t>
            </a:r>
            <a:r>
              <a:rPr lang="en-GB" sz="2800" i="1" dirty="0"/>
              <a:t>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23 May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30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Working Party members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09602" y="1556792"/>
          <a:ext cx="10972802" cy="394844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864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4063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Workstream 1 – Stakeholder analysis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Workstream 2 – Devices and uses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40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rgbClr val="3F4548"/>
                          </a:solidFill>
                        </a:rPr>
                        <a:t>Chair: Anna Spender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rgbClr val="3F4548"/>
                          </a:solidFill>
                        </a:rPr>
                        <a:t>Deputy Chair: Colin Bullen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40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rgbClr val="3F4548"/>
                          </a:solidFill>
                        </a:rPr>
                        <a:t>James Cripps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rgbClr val="3F4548"/>
                          </a:solidFill>
                        </a:rPr>
                        <a:t>Lisa Altmann-Richer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40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rgbClr val="3F4548"/>
                          </a:solidFill>
                        </a:rPr>
                        <a:t>Robin Duffy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rgbClr val="3F4548"/>
                          </a:solidFill>
                        </a:rPr>
                        <a:t>Mark Farrell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40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rgbClr val="3F4548"/>
                          </a:solidFill>
                        </a:rPr>
                        <a:t>Chris </a:t>
                      </a:r>
                      <a:r>
                        <a:rPr lang="en-GB" sz="2200" dirty="0" err="1">
                          <a:solidFill>
                            <a:srgbClr val="3F4548"/>
                          </a:solidFill>
                        </a:rPr>
                        <a:t>Falkous</a:t>
                      </a:r>
                      <a:endParaRPr lang="en-GB" sz="2200" dirty="0">
                        <a:solidFill>
                          <a:srgbClr val="3F4548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rgbClr val="3F4548"/>
                          </a:solidFill>
                        </a:rPr>
                        <a:t>James Wigzell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40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rgbClr val="3F4548"/>
                          </a:solidFill>
                        </a:rPr>
                        <a:t>Tony Horn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rgbClr val="3F4548"/>
                          </a:solidFill>
                        </a:rPr>
                        <a:t>Wendy </a:t>
                      </a:r>
                      <a:r>
                        <a:rPr lang="en-GB" sz="2200" dirty="0" err="1">
                          <a:solidFill>
                            <a:srgbClr val="3F4548"/>
                          </a:solidFill>
                        </a:rPr>
                        <a:t>Yeap</a:t>
                      </a:r>
                      <a:endParaRPr lang="en-GB" sz="2200" dirty="0">
                        <a:solidFill>
                          <a:srgbClr val="3F4548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9004165"/>
                  </a:ext>
                </a:extLst>
              </a:tr>
              <a:tr h="5640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rgbClr val="3F4548"/>
                          </a:solidFill>
                        </a:rPr>
                        <a:t>Expert: Oliver </a:t>
                      </a:r>
                      <a:r>
                        <a:rPr lang="en-GB" sz="2200" dirty="0" err="1">
                          <a:solidFill>
                            <a:srgbClr val="3F4548"/>
                          </a:solidFill>
                        </a:rPr>
                        <a:t>Werneyer</a:t>
                      </a:r>
                      <a:endParaRPr lang="en-GB" sz="2200" dirty="0">
                        <a:solidFill>
                          <a:srgbClr val="3F4548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rgbClr val="3F4548"/>
                          </a:solidFill>
                        </a:rPr>
                        <a:t>Expert: </a:t>
                      </a:r>
                      <a:r>
                        <a:rPr lang="en-GB" sz="2200" dirty="0" err="1">
                          <a:solidFill>
                            <a:srgbClr val="3F4548"/>
                          </a:solidFill>
                        </a:rPr>
                        <a:t>Cother</a:t>
                      </a:r>
                      <a:r>
                        <a:rPr lang="en-GB" sz="2200" dirty="0">
                          <a:solidFill>
                            <a:srgbClr val="3F4548"/>
                          </a:solidFill>
                        </a:rPr>
                        <a:t> </a:t>
                      </a:r>
                      <a:r>
                        <a:rPr lang="en-GB" sz="2200" dirty="0" err="1">
                          <a:solidFill>
                            <a:srgbClr val="3F4548"/>
                          </a:solidFill>
                        </a:rPr>
                        <a:t>Hajat</a:t>
                      </a:r>
                      <a:endParaRPr lang="en-GB" sz="2200" dirty="0">
                        <a:solidFill>
                          <a:srgbClr val="3F4548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8262387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23 May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68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99656" y="1052736"/>
            <a:ext cx="8640960" cy="44644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83093"/>
            <a:ext cx="11055349" cy="1143000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23 May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C9CDBABC-E51E-EA41-BFBE-F9C79171D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5680" y="1340768"/>
            <a:ext cx="8208912" cy="4032447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Rapidly developing area</a:t>
            </a:r>
          </a:p>
          <a:p>
            <a:r>
              <a:rPr lang="en-GB" dirty="0">
                <a:solidFill>
                  <a:schemeClr val="bg1"/>
                </a:solidFill>
              </a:rPr>
              <a:t>Wide and ever expanding range of wearables, devices, apps, data aggregators &amp; platforms</a:t>
            </a:r>
          </a:p>
          <a:p>
            <a:r>
              <a:rPr lang="en-GB" dirty="0">
                <a:solidFill>
                  <a:schemeClr val="bg1"/>
                </a:solidFill>
              </a:rPr>
              <a:t>Increasing numbers of insurers have started incorporating technology into their product offerings</a:t>
            </a:r>
          </a:p>
          <a:p>
            <a:r>
              <a:rPr lang="en-GB" dirty="0">
                <a:solidFill>
                  <a:schemeClr val="bg1"/>
                </a:solidFill>
              </a:rPr>
              <a:t>More than </a:t>
            </a:r>
            <a:r>
              <a:rPr lang="en-GB" b="1" dirty="0">
                <a:solidFill>
                  <a:srgbClr val="D9AB16"/>
                </a:solidFill>
              </a:rPr>
              <a:t>30% of insurers worldwide* </a:t>
            </a:r>
            <a:r>
              <a:rPr lang="en-GB" dirty="0">
                <a:solidFill>
                  <a:schemeClr val="bg1"/>
                </a:solidFill>
              </a:rPr>
              <a:t>are already using wearable technology for customer engagement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2B9DC3D-4739-1347-8DB7-34F8E48212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7" t="20027" r="17955" b="4542"/>
          <a:stretch/>
        </p:blipFill>
        <p:spPr>
          <a:xfrm>
            <a:off x="479376" y="1052737"/>
            <a:ext cx="2388955" cy="4464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3392" y="6051485"/>
            <a:ext cx="7704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accent1"/>
                </a:solidFill>
              </a:rPr>
              <a:t>* Accenture Technology Vision for Insurance 2015 </a:t>
            </a:r>
          </a:p>
        </p:txBody>
      </p:sp>
    </p:spTree>
    <p:extLst>
      <p:ext uri="{BB962C8B-B14F-4D97-AF65-F5344CB8AC3E}">
        <p14:creationId xmlns:p14="http://schemas.microsoft.com/office/powerpoint/2010/main" val="261835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2194043"/>
              </p:ext>
            </p:extLst>
          </p:nvPr>
        </p:nvGraphicFramePr>
        <p:xfrm>
          <a:off x="527054" y="1196753"/>
          <a:ext cx="11055350" cy="53320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110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110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110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11070">
                  <a:extLst>
                    <a:ext uri="{9D8B030D-6E8A-4147-A177-3AD203B41FA5}">
                      <a16:colId xmlns:a16="http://schemas.microsoft.com/office/drawing/2014/main" xmlns="" val="4293220573"/>
                    </a:ext>
                  </a:extLst>
                </a:gridCol>
                <a:gridCol w="2211070">
                  <a:extLst>
                    <a:ext uri="{9D8B030D-6E8A-4147-A177-3AD203B41FA5}">
                      <a16:colId xmlns:a16="http://schemas.microsoft.com/office/drawing/2014/main" xmlns="" val="244686319"/>
                    </a:ext>
                  </a:extLst>
                </a:gridCol>
              </a:tblGrid>
              <a:tr h="34836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Wrist – activity/HR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Clothing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Body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IoT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Medical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24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Apple Watch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Tune shoes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Ouraring</a:t>
                      </a:r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Sentiance</a:t>
                      </a:r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Quell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661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Fitbit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Under Armour </a:t>
                      </a:r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SpeedForm</a:t>
                      </a:r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Prevent - </a:t>
                      </a:r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mouthguards</a:t>
                      </a:r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AliveCor</a:t>
                      </a:r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Kardia</a:t>
                      </a:r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 Mobile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SEEQ Mobile Cardiac Telemetry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0819977"/>
                  </a:ext>
                </a:extLst>
              </a:tr>
              <a:tr h="27024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Mio Global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ATO-Gear Arion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Kokoon</a:t>
                      </a:r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mybitat</a:t>
                      </a:r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Stedi</a:t>
                      </a:r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1208883"/>
                  </a:ext>
                </a:extLst>
              </a:tr>
              <a:tr h="27024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Sence</a:t>
                      </a:r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Iofit</a:t>
                      </a:r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 shoes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Neuroon</a:t>
                      </a:r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OnKol</a:t>
                      </a:r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DIA-VIT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3136517"/>
                  </a:ext>
                </a:extLst>
              </a:tr>
              <a:tr h="27024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HELO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OMBra</a:t>
                      </a:r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Sleep Shepherd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3rings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Shade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1687296"/>
                  </a:ext>
                </a:extLst>
              </a:tr>
              <a:tr h="27024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Garmin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Samsung WELT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Muse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Canary care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GlucoTrack</a:t>
                      </a:r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1500091"/>
                  </a:ext>
                </a:extLst>
              </a:tr>
              <a:tr h="27024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Striiv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Lumo</a:t>
                      </a:r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 Run shorts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Modius</a:t>
                      </a:r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 Health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Howz</a:t>
                      </a:r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SwellFit</a:t>
                      </a:r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9096005"/>
                  </a:ext>
                </a:extLst>
              </a:tr>
              <a:tr h="27024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Misfit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VSP Global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Moodmetric</a:t>
                      </a:r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Preventice</a:t>
                      </a:r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 Solutions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BeVITAL</a:t>
                      </a:r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2797988"/>
                  </a:ext>
                </a:extLst>
              </a:tr>
              <a:tr h="27024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Jawbone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InSenth</a:t>
                      </a:r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 IN1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Bloomlife</a:t>
                      </a:r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Mimo</a:t>
                      </a:r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ADAMM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1952795"/>
                  </a:ext>
                </a:extLst>
              </a:tr>
              <a:tr h="27024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Moov</a:t>
                      </a:r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Osterhoutgroup</a:t>
                      </a:r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Qardio</a:t>
                      </a:r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 Arm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Philips lifeline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Valedo</a:t>
                      </a:r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1711939"/>
                  </a:ext>
                </a:extLst>
              </a:tr>
              <a:tr h="27024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Xiaomi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Freestyle Libre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Future path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iTBra</a:t>
                      </a:r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983105"/>
                  </a:ext>
                </a:extLst>
              </a:tr>
              <a:tr h="27024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TomTom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Omron RS4/6/8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my-signals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9859981"/>
                  </a:ext>
                </a:extLst>
              </a:tr>
              <a:tr h="270243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iHeart</a:t>
                      </a:r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Smartplate</a:t>
                      </a:r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9065922"/>
                  </a:ext>
                </a:extLst>
              </a:tr>
              <a:tr h="270243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Qardio</a:t>
                      </a:r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Smart cities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5490465"/>
                  </a:ext>
                </a:extLst>
              </a:tr>
              <a:tr h="270243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Lifepatch</a:t>
                      </a:r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NHS "test beds"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9176590"/>
                  </a:ext>
                </a:extLst>
              </a:tr>
              <a:tr h="348368">
                <a:tc>
                  <a:txBody>
                    <a:bodyPr/>
                    <a:lstStyle/>
                    <a:p>
                      <a:endParaRPr lang="en-GB" sz="1600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3F4548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TZOA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1836">
                <a:tc>
                  <a:txBody>
                    <a:bodyPr/>
                    <a:lstStyle/>
                    <a:p>
                      <a:endParaRPr lang="en-GB" sz="1600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3F4548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Alcove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D0C855CB-4235-9F4B-A004-9B9AF08622AC}"/>
              </a:ext>
            </a:extLst>
          </p:cNvPr>
          <p:cNvSpPr txBox="1">
            <a:spLocks/>
          </p:cNvSpPr>
          <p:nvPr/>
        </p:nvSpPr>
        <p:spPr bwMode="auto">
          <a:xfrm>
            <a:off x="407368" y="83093"/>
            <a:ext cx="11055349" cy="111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9AB1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457224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914446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371668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828892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kern="0" dirty="0"/>
              <a:t>Devices Investigated</a:t>
            </a:r>
          </a:p>
        </p:txBody>
      </p:sp>
    </p:spTree>
    <p:extLst>
      <p:ext uri="{BB962C8B-B14F-4D97-AF65-F5344CB8AC3E}">
        <p14:creationId xmlns:p14="http://schemas.microsoft.com/office/powerpoint/2010/main" val="289742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2160592"/>
              </p:ext>
            </p:extLst>
          </p:nvPr>
        </p:nvGraphicFramePr>
        <p:xfrm>
          <a:off x="527054" y="1196753"/>
          <a:ext cx="11055350" cy="53320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110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110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110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11070">
                  <a:extLst>
                    <a:ext uri="{9D8B030D-6E8A-4147-A177-3AD203B41FA5}">
                      <a16:colId xmlns:a16="http://schemas.microsoft.com/office/drawing/2014/main" xmlns="" val="4293220573"/>
                    </a:ext>
                  </a:extLst>
                </a:gridCol>
                <a:gridCol w="2211070">
                  <a:extLst>
                    <a:ext uri="{9D8B030D-6E8A-4147-A177-3AD203B41FA5}">
                      <a16:colId xmlns:a16="http://schemas.microsoft.com/office/drawing/2014/main" xmlns="" val="244686319"/>
                    </a:ext>
                  </a:extLst>
                </a:gridCol>
              </a:tblGrid>
              <a:tr h="34836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Wrist – activity/HR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Clothing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Body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IoT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Medical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24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Apple Watch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Tune shoes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Ouraring</a:t>
                      </a:r>
                      <a:endParaRPr lang="en-GB" sz="16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b="1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Sentiance</a:t>
                      </a:r>
                      <a:endParaRPr lang="en-GB" sz="16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Quell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661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Fitbit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Under Armour </a:t>
                      </a:r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SpeedForm</a:t>
                      </a:r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Prevent - </a:t>
                      </a:r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mouthguards</a:t>
                      </a:r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AliveCor</a:t>
                      </a:r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Kardia</a:t>
                      </a:r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 Mobile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SEEQ Mobile Cardiac Telemetry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0819977"/>
                  </a:ext>
                </a:extLst>
              </a:tr>
              <a:tr h="27024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Mio Global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ATO-Gear Arion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Kokoon</a:t>
                      </a:r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mybitat</a:t>
                      </a:r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Stedi</a:t>
                      </a:r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1208883"/>
                  </a:ext>
                </a:extLst>
              </a:tr>
              <a:tr h="27024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Sence</a:t>
                      </a:r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Iofit</a:t>
                      </a:r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 shoes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Neuroon</a:t>
                      </a:r>
                      <a:endParaRPr lang="en-GB" sz="16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OnKol</a:t>
                      </a:r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DIA-VIT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3136517"/>
                  </a:ext>
                </a:extLst>
              </a:tr>
              <a:tr h="27024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HELO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OMBra</a:t>
                      </a:r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Sleep Shepherd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3rings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Shade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1687296"/>
                  </a:ext>
                </a:extLst>
              </a:tr>
              <a:tr h="27024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Garmin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Samsung WELT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Muse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Canary care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GlucoTrack</a:t>
                      </a:r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1500091"/>
                  </a:ext>
                </a:extLst>
              </a:tr>
              <a:tr h="27024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Striiv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Lumo</a:t>
                      </a:r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 Run shorts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Modius</a:t>
                      </a:r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 Health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Howz</a:t>
                      </a:r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SwellFit</a:t>
                      </a:r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9096005"/>
                  </a:ext>
                </a:extLst>
              </a:tr>
              <a:tr h="27024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Misfit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VSP Global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Moodmetric</a:t>
                      </a:r>
                      <a:endParaRPr lang="en-GB" sz="16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Preventice</a:t>
                      </a:r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 Solutions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BeVITAL</a:t>
                      </a:r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2797988"/>
                  </a:ext>
                </a:extLst>
              </a:tr>
              <a:tr h="27024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Jawbone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InSenth</a:t>
                      </a:r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 IN1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Bloomlife</a:t>
                      </a:r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Mimo</a:t>
                      </a:r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ADAMM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1952795"/>
                  </a:ext>
                </a:extLst>
              </a:tr>
              <a:tr h="27024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Moov</a:t>
                      </a:r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Osterhoutgroup</a:t>
                      </a:r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Qardio</a:t>
                      </a:r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 Arm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Philips lifeline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Valedo</a:t>
                      </a:r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1711939"/>
                  </a:ext>
                </a:extLst>
              </a:tr>
              <a:tr h="27024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Xiaomi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Freestyle Libre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Future path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iTBra</a:t>
                      </a:r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983105"/>
                  </a:ext>
                </a:extLst>
              </a:tr>
              <a:tr h="27024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TomTom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Omron RS4/6/8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my-signals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9859981"/>
                  </a:ext>
                </a:extLst>
              </a:tr>
              <a:tr h="270243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iHeart</a:t>
                      </a:r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Smartplate</a:t>
                      </a:r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9065922"/>
                  </a:ext>
                </a:extLst>
              </a:tr>
              <a:tr h="270243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Qardio</a:t>
                      </a:r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Smart cities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5490465"/>
                  </a:ext>
                </a:extLst>
              </a:tr>
              <a:tr h="270243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 err="1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Lifepatch</a:t>
                      </a:r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NHS "test beds"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9176590"/>
                  </a:ext>
                </a:extLst>
              </a:tr>
              <a:tr h="348368">
                <a:tc>
                  <a:txBody>
                    <a:bodyPr/>
                    <a:lstStyle/>
                    <a:p>
                      <a:endParaRPr lang="en-GB" sz="1600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3F4548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TZOA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GB" sz="1600" kern="1200" dirty="0">
                        <a:solidFill>
                          <a:srgbClr val="3F45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1836">
                <a:tc>
                  <a:txBody>
                    <a:bodyPr/>
                    <a:lstStyle/>
                    <a:p>
                      <a:endParaRPr lang="en-GB" sz="1600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3F4548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kern="1200" dirty="0">
                          <a:solidFill>
                            <a:srgbClr val="3F4548"/>
                          </a:solidFill>
                          <a:latin typeface="+mn-lt"/>
                          <a:ea typeface="+mn-ea"/>
                          <a:cs typeface="+mn-cs"/>
                        </a:rPr>
                        <a:t>Alcove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75BFBAAC-F2ED-4441-8AD8-D60DD71D653C}"/>
              </a:ext>
            </a:extLst>
          </p:cNvPr>
          <p:cNvSpPr txBox="1">
            <a:spLocks/>
          </p:cNvSpPr>
          <p:nvPr/>
        </p:nvSpPr>
        <p:spPr bwMode="auto">
          <a:xfrm>
            <a:off x="407368" y="83093"/>
            <a:ext cx="11055349" cy="111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9AB1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457224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914446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371668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828892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kern="0" dirty="0"/>
              <a:t>Devices Investigated</a:t>
            </a:r>
          </a:p>
        </p:txBody>
      </p:sp>
    </p:spTree>
    <p:extLst>
      <p:ext uri="{BB962C8B-B14F-4D97-AF65-F5344CB8AC3E}">
        <p14:creationId xmlns:p14="http://schemas.microsoft.com/office/powerpoint/2010/main" val="307323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83093"/>
            <a:ext cx="11055349" cy="1143000"/>
          </a:xfrm>
        </p:spPr>
        <p:txBody>
          <a:bodyPr/>
          <a:lstStyle/>
          <a:p>
            <a:r>
              <a:rPr lang="en-GB" dirty="0"/>
              <a:t>Sensors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23 May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C9CDBABC-E51E-EA41-BFBE-F9C79171D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716" y="856032"/>
            <a:ext cx="6001001" cy="5165256"/>
          </a:xfrm>
        </p:spPr>
        <p:txBody>
          <a:bodyPr/>
          <a:lstStyle/>
          <a:p>
            <a:pPr lvl="0">
              <a:spcBef>
                <a:spcPts val="840"/>
              </a:spcBef>
            </a:pPr>
            <a:r>
              <a:rPr lang="en-GB" dirty="0"/>
              <a:t>Accelerometer</a:t>
            </a:r>
          </a:p>
          <a:p>
            <a:pPr lvl="0">
              <a:spcBef>
                <a:spcPts val="840"/>
              </a:spcBef>
            </a:pPr>
            <a:r>
              <a:rPr lang="en-GB" dirty="0"/>
              <a:t>Compass/magnetometer</a:t>
            </a:r>
          </a:p>
          <a:p>
            <a:pPr lvl="0">
              <a:spcBef>
                <a:spcPts val="840"/>
              </a:spcBef>
            </a:pPr>
            <a:r>
              <a:rPr lang="en-GB" dirty="0"/>
              <a:t>EEG biosensor</a:t>
            </a:r>
          </a:p>
          <a:p>
            <a:pPr lvl="0">
              <a:spcBef>
                <a:spcPts val="840"/>
              </a:spcBef>
            </a:pPr>
            <a:r>
              <a:rPr lang="en-GB" dirty="0"/>
              <a:t>ECG biosensor</a:t>
            </a:r>
          </a:p>
          <a:p>
            <a:pPr lvl="0">
              <a:spcBef>
                <a:spcPts val="840"/>
              </a:spcBef>
            </a:pPr>
            <a:r>
              <a:rPr lang="en-GB" dirty="0"/>
              <a:t>Galvanic skin response (stress monitor)</a:t>
            </a:r>
          </a:p>
          <a:p>
            <a:pPr lvl="0">
              <a:spcBef>
                <a:spcPts val="840"/>
              </a:spcBef>
            </a:pPr>
            <a:r>
              <a:rPr lang="en-GB" dirty="0"/>
              <a:t>GPS</a:t>
            </a:r>
          </a:p>
          <a:p>
            <a:pPr lvl="0">
              <a:spcBef>
                <a:spcPts val="840"/>
              </a:spcBef>
            </a:pPr>
            <a:r>
              <a:rPr lang="en-GB" dirty="0"/>
              <a:t>Gyroscope</a:t>
            </a:r>
          </a:p>
          <a:p>
            <a:pPr lvl="0">
              <a:spcBef>
                <a:spcPts val="840"/>
              </a:spcBef>
            </a:pPr>
            <a:r>
              <a:rPr lang="en-GB" dirty="0"/>
              <a:t>Heart rate monitor</a:t>
            </a:r>
          </a:p>
          <a:p>
            <a:pPr lvl="0">
              <a:spcBef>
                <a:spcPts val="840"/>
              </a:spcBef>
            </a:pPr>
            <a:r>
              <a:rPr lang="en-GB" dirty="0"/>
              <a:t>Oximetry monitor</a:t>
            </a:r>
          </a:p>
          <a:p>
            <a:pPr lvl="0">
              <a:spcBef>
                <a:spcPts val="840"/>
              </a:spcBef>
            </a:pPr>
            <a:r>
              <a:rPr lang="en-GB" dirty="0"/>
              <a:t>Skin conductance</a:t>
            </a:r>
          </a:p>
          <a:p>
            <a:pPr lvl="0">
              <a:spcBef>
                <a:spcPts val="840"/>
              </a:spcBef>
            </a:pPr>
            <a:r>
              <a:rPr lang="en-GB" dirty="0"/>
              <a:t>Skin temperature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2B9664F-3F3F-9C4C-9D36-5DE504690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856032"/>
            <a:ext cx="3960440" cy="540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2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FOA PowerPoint template 16.9">
  <a:themeElements>
    <a:clrScheme name="Custom 3">
      <a:dk1>
        <a:srgbClr val="3F4548"/>
      </a:dk1>
      <a:lt1>
        <a:sysClr val="window" lastClr="FFFFFF"/>
      </a:lt1>
      <a:dk2>
        <a:srgbClr val="000000"/>
      </a:dk2>
      <a:lt2>
        <a:srgbClr val="FFFFFF"/>
      </a:lt2>
      <a:accent1>
        <a:srgbClr val="D9AB16"/>
      </a:accent1>
      <a:accent2>
        <a:srgbClr val="113458"/>
      </a:accent2>
      <a:accent3>
        <a:srgbClr val="7CB3E1"/>
      </a:accent3>
      <a:accent4>
        <a:srgbClr val="4096B8"/>
      </a:accent4>
      <a:accent5>
        <a:srgbClr val="11B3A2"/>
      </a:accent5>
      <a:accent6>
        <a:srgbClr val="008452"/>
      </a:accent6>
      <a:hlink>
        <a:srgbClr val="D9AB16"/>
      </a:hlink>
      <a:folHlink>
        <a:srgbClr val="D9AB16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FOA PowerPoint 16.9.potx" id="{57431F25-0E3D-4E56-8B00-A405E6DD11F0}" vid="{97C7A00C-46BF-4582-B91A-E7C534285BB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IFOA PowerPoint template 16.9</Template>
  <TotalTime>4887</TotalTime>
  <Words>1437</Words>
  <Application>Microsoft Office PowerPoint</Application>
  <PresentationFormat>Widescreen</PresentationFormat>
  <Paragraphs>477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Wingdings</vt:lpstr>
      <vt:lpstr>IFOA PowerPoint template 16.9</vt:lpstr>
      <vt:lpstr>Wearables and the Internet of Things: Working Party Update </vt:lpstr>
      <vt:lpstr>Agenda</vt:lpstr>
      <vt:lpstr>Introduction to Working Party and Brief</vt:lpstr>
      <vt:lpstr>Working Party Brief</vt:lpstr>
      <vt:lpstr>Working Party members</vt:lpstr>
      <vt:lpstr>Introduction</vt:lpstr>
      <vt:lpstr>PowerPoint Presentation</vt:lpstr>
      <vt:lpstr>PowerPoint Presentation</vt:lpstr>
      <vt:lpstr>Sensors</vt:lpstr>
      <vt:lpstr>PowerPoint Presentation</vt:lpstr>
      <vt:lpstr>PowerPoint Presentation</vt:lpstr>
      <vt:lpstr>Wearables accuracy and consistency</vt:lpstr>
      <vt:lpstr>Current uses</vt:lpstr>
      <vt:lpstr>Overview of Uses</vt:lpstr>
      <vt:lpstr>Current Uses</vt:lpstr>
      <vt:lpstr>Current Uses</vt:lpstr>
      <vt:lpstr>Current Uses</vt:lpstr>
      <vt:lpstr>Other Uses</vt:lpstr>
      <vt:lpstr>Data Considerations</vt:lpstr>
      <vt:lpstr>Data considerations</vt:lpstr>
      <vt:lpstr>Data considerations</vt:lpstr>
      <vt:lpstr>Data considerations</vt:lpstr>
      <vt:lpstr>Risks and challenges</vt:lpstr>
      <vt:lpstr>Risks &amp; Challenges</vt:lpstr>
      <vt:lpstr>Technical Developments – what the future might bring</vt:lpstr>
      <vt:lpstr>Tech Developments – What the future might bring…</vt:lpstr>
      <vt:lpstr>Tech Developments – What the future might bring…</vt:lpstr>
      <vt:lpstr>Considerations for the future of insurance</vt:lpstr>
      <vt:lpstr>Conclusion</vt:lpstr>
      <vt:lpstr>Questions</vt:lpstr>
    </vt:vector>
  </TitlesOfParts>
  <Company>Punter Southall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Anna Spender</dc:creator>
  <cp:lastModifiedBy>Canelle Friis</cp:lastModifiedBy>
  <cp:revision>131</cp:revision>
  <cp:lastPrinted>2018-04-23T15:37:30Z</cp:lastPrinted>
  <dcterms:created xsi:type="dcterms:W3CDTF">2018-03-26T14:49:50Z</dcterms:created>
  <dcterms:modified xsi:type="dcterms:W3CDTF">2018-06-29T08:25:12Z</dcterms:modified>
</cp:coreProperties>
</file>