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2" r:id="rId2"/>
    <p:sldId id="285" r:id="rId3"/>
    <p:sldId id="316" r:id="rId4"/>
    <p:sldId id="293" r:id="rId5"/>
    <p:sldId id="317" r:id="rId6"/>
    <p:sldId id="294" r:id="rId7"/>
    <p:sldId id="299" r:id="rId8"/>
    <p:sldId id="296" r:id="rId9"/>
    <p:sldId id="289" r:id="rId10"/>
    <p:sldId id="314" r:id="rId11"/>
    <p:sldId id="315" r:id="rId12"/>
    <p:sldId id="297" r:id="rId13"/>
    <p:sldId id="300" r:id="rId14"/>
    <p:sldId id="318" r:id="rId15"/>
    <p:sldId id="304" r:id="rId16"/>
    <p:sldId id="321" r:id="rId17"/>
    <p:sldId id="319" r:id="rId18"/>
    <p:sldId id="320" r:id="rId19"/>
    <p:sldId id="313" r:id="rId20"/>
    <p:sldId id="301" r:id="rId21"/>
    <p:sldId id="302" r:id="rId22"/>
    <p:sldId id="310" r:id="rId23"/>
    <p:sldId id="311" r:id="rId24"/>
    <p:sldId id="309" r:id="rId25"/>
    <p:sldId id="312" r:id="rId26"/>
    <p:sldId id="295" r:id="rId27"/>
    <p:sldId id="322" r:id="rId28"/>
    <p:sldId id="288" r:id="rId29"/>
    <p:sldId id="270" r:id="rId30"/>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F5079"/>
    <a:srgbClr val="E9458C"/>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850" autoAdjust="0"/>
  </p:normalViewPr>
  <p:slideViewPr>
    <p:cSldViewPr showGuides="1">
      <p:cViewPr varScale="1">
        <p:scale>
          <a:sx n="108" d="100"/>
          <a:sy n="108" d="100"/>
        </p:scale>
        <p:origin x="954" y="102"/>
      </p:cViewPr>
      <p:guideLst>
        <p:guide orient="horz" pos="4247"/>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image" Target="../media/image10.jpg"/><Relationship Id="rId6" Type="http://schemas.openxmlformats.org/officeDocument/2006/relationships/hyperlink" Target="https://www.cato.org/blog/domestic-terrorism-prevention-act-gains-steam" TargetMode="External"/><Relationship Id="rId5" Type="http://schemas.openxmlformats.org/officeDocument/2006/relationships/image" Target="../media/image14.jpeg"/><Relationship Id="rId4" Type="http://schemas.openxmlformats.org/officeDocument/2006/relationships/image" Target="../media/image13.jp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diagrams/_rels/data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image" Target="../media/image10.jpg"/><Relationship Id="rId6" Type="http://schemas.openxmlformats.org/officeDocument/2006/relationships/hyperlink" Target="https://www.cato.org/blog/domestic-terrorism-prevention-act-gains-steam" TargetMode="External"/><Relationship Id="rId5" Type="http://schemas.openxmlformats.org/officeDocument/2006/relationships/image" Target="../media/image14.jpeg"/><Relationship Id="rId4"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2.png"/><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8533B-B440-42CD-A4DC-4D8B0561A32A}"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7AAC048E-CFAA-43E3-9CE7-E69683C55B0D}">
      <dgm:prSet phldrT="[Text]"/>
      <dgm:spPr/>
      <dgm:t>
        <a:bodyPr/>
        <a:lstStyle/>
        <a:p>
          <a:r>
            <a:rPr lang="en-GB" dirty="0"/>
            <a:t>Threat Actors</a:t>
          </a:r>
        </a:p>
      </dgm:t>
    </dgm:pt>
    <dgm:pt modelId="{37E4CED3-C046-45FA-AA3A-44D75C154282}" type="parTrans" cxnId="{CFA0BC15-D02D-44C0-9294-41B2A6D50682}">
      <dgm:prSet/>
      <dgm:spPr/>
      <dgm:t>
        <a:bodyPr/>
        <a:lstStyle/>
        <a:p>
          <a:endParaRPr lang="en-GB"/>
        </a:p>
      </dgm:t>
    </dgm:pt>
    <dgm:pt modelId="{DE118AC5-873B-4C21-9774-9BD78239F2D2}" type="sibTrans" cxnId="{CFA0BC15-D02D-44C0-9294-41B2A6D50682}">
      <dgm:prSet/>
      <dgm:spPr/>
      <dgm:t>
        <a:bodyPr/>
        <a:lstStyle/>
        <a:p>
          <a:endParaRPr lang="en-GB"/>
        </a:p>
      </dgm:t>
    </dgm:pt>
    <dgm:pt modelId="{526E970E-0A93-49E2-8BB8-D9E5CDC83C06}">
      <dgm:prSet phldrT="[Text]"/>
      <dgm:spPr/>
      <dgm:t>
        <a:bodyPr/>
        <a:lstStyle/>
        <a:p>
          <a:r>
            <a:rPr lang="en-GB" dirty="0"/>
            <a:t>Treat Vectors</a:t>
          </a:r>
        </a:p>
      </dgm:t>
    </dgm:pt>
    <dgm:pt modelId="{8A3E64C1-E544-420B-A011-B92B2FEEB3C1}" type="parTrans" cxnId="{F37882EE-C9AF-4AE6-ABC6-475D6EB36E26}">
      <dgm:prSet/>
      <dgm:spPr/>
      <dgm:t>
        <a:bodyPr/>
        <a:lstStyle/>
        <a:p>
          <a:endParaRPr lang="en-GB"/>
        </a:p>
      </dgm:t>
    </dgm:pt>
    <dgm:pt modelId="{651E5D09-9A08-42A5-9898-D412629FF8FB}" type="sibTrans" cxnId="{F37882EE-C9AF-4AE6-ABC6-475D6EB36E26}">
      <dgm:prSet/>
      <dgm:spPr/>
      <dgm:t>
        <a:bodyPr/>
        <a:lstStyle/>
        <a:p>
          <a:endParaRPr lang="en-GB"/>
        </a:p>
      </dgm:t>
    </dgm:pt>
    <dgm:pt modelId="{95DE9D70-8BB5-4A25-AEA9-6B286D51688F}">
      <dgm:prSet phldrT="[Text]"/>
      <dgm:spPr/>
      <dgm:t>
        <a:bodyPr/>
        <a:lstStyle/>
        <a:p>
          <a:r>
            <a:rPr lang="en-GB" dirty="0"/>
            <a:t>War</a:t>
          </a:r>
        </a:p>
      </dgm:t>
    </dgm:pt>
    <dgm:pt modelId="{622B1503-D51A-4FB5-92BD-16CD0745F250}" type="parTrans" cxnId="{6221E850-F2AB-4DAF-9E0F-AD4A329DB283}">
      <dgm:prSet/>
      <dgm:spPr/>
      <dgm:t>
        <a:bodyPr/>
        <a:lstStyle/>
        <a:p>
          <a:endParaRPr lang="en-GB"/>
        </a:p>
      </dgm:t>
    </dgm:pt>
    <dgm:pt modelId="{4E7EEA88-C132-4159-AC67-38FECB85681E}" type="sibTrans" cxnId="{6221E850-F2AB-4DAF-9E0F-AD4A329DB283}">
      <dgm:prSet/>
      <dgm:spPr/>
      <dgm:t>
        <a:bodyPr/>
        <a:lstStyle/>
        <a:p>
          <a:endParaRPr lang="en-GB"/>
        </a:p>
      </dgm:t>
    </dgm:pt>
    <dgm:pt modelId="{3A75E2A4-3EF2-4C8E-AAE2-5AAB0A7BD088}">
      <dgm:prSet phldrT="[Text]"/>
      <dgm:spPr/>
      <dgm:t>
        <a:bodyPr/>
        <a:lstStyle/>
        <a:p>
          <a:r>
            <a:rPr lang="en-GB" dirty="0"/>
            <a:t>Wordings</a:t>
          </a:r>
        </a:p>
      </dgm:t>
    </dgm:pt>
    <dgm:pt modelId="{2C1DC362-A85D-4AF8-94B6-61F642495821}" type="parTrans" cxnId="{DE2A8FFA-EC7F-4FAF-8953-F2F6F4077BE9}">
      <dgm:prSet/>
      <dgm:spPr/>
      <dgm:t>
        <a:bodyPr/>
        <a:lstStyle/>
        <a:p>
          <a:endParaRPr lang="en-GB"/>
        </a:p>
      </dgm:t>
    </dgm:pt>
    <dgm:pt modelId="{F7ADF248-D1AB-400B-8386-A3672164EE39}" type="sibTrans" cxnId="{DE2A8FFA-EC7F-4FAF-8953-F2F6F4077BE9}">
      <dgm:prSet/>
      <dgm:spPr/>
      <dgm:t>
        <a:bodyPr/>
        <a:lstStyle/>
        <a:p>
          <a:endParaRPr lang="en-GB"/>
        </a:p>
      </dgm:t>
    </dgm:pt>
    <dgm:pt modelId="{FF4DA871-5B59-4672-BBA9-3EBD5F955BE7}">
      <dgm:prSet phldrT="[Text]"/>
      <dgm:spPr/>
      <dgm:t>
        <a:bodyPr/>
        <a:lstStyle/>
        <a:p>
          <a:r>
            <a:rPr lang="en-GB" dirty="0"/>
            <a:t>Terrorism</a:t>
          </a:r>
        </a:p>
      </dgm:t>
    </dgm:pt>
    <dgm:pt modelId="{9D2B32A3-19DD-4DB7-80CF-0045132B334C}" type="parTrans" cxnId="{4AC6CAC4-06F7-4242-BEB1-77DCBB95D0C3}">
      <dgm:prSet/>
      <dgm:spPr/>
      <dgm:t>
        <a:bodyPr/>
        <a:lstStyle/>
        <a:p>
          <a:endParaRPr lang="en-GB"/>
        </a:p>
      </dgm:t>
    </dgm:pt>
    <dgm:pt modelId="{31BB308D-B490-4E3C-9111-F3B16A1B65DE}" type="sibTrans" cxnId="{4AC6CAC4-06F7-4242-BEB1-77DCBB95D0C3}">
      <dgm:prSet/>
      <dgm:spPr/>
      <dgm:t>
        <a:bodyPr/>
        <a:lstStyle/>
        <a:p>
          <a:endParaRPr lang="en-GB"/>
        </a:p>
      </dgm:t>
    </dgm:pt>
    <dgm:pt modelId="{25C8AB12-9E70-41A8-A93C-F1373EE3E0B7}">
      <dgm:prSet phldrT="[Text]"/>
      <dgm:spPr/>
      <dgm:t>
        <a:bodyPr/>
        <a:lstStyle/>
        <a:p>
          <a:r>
            <a:rPr lang="en-GB" dirty="0"/>
            <a:t>Technology</a:t>
          </a:r>
        </a:p>
      </dgm:t>
    </dgm:pt>
    <dgm:pt modelId="{CC7A618F-1A7A-4F00-B0F8-5D4E6F5EA120}" type="parTrans" cxnId="{0AA5339B-0C3C-4151-AFCD-10CE56C370B9}">
      <dgm:prSet/>
      <dgm:spPr/>
      <dgm:t>
        <a:bodyPr/>
        <a:lstStyle/>
        <a:p>
          <a:endParaRPr lang="en-GB"/>
        </a:p>
      </dgm:t>
    </dgm:pt>
    <dgm:pt modelId="{22F12C68-D33D-4818-B7A2-A9DCDC6610B7}" type="sibTrans" cxnId="{0AA5339B-0C3C-4151-AFCD-10CE56C370B9}">
      <dgm:prSet/>
      <dgm:spPr/>
      <dgm:t>
        <a:bodyPr/>
        <a:lstStyle/>
        <a:p>
          <a:endParaRPr lang="en-GB"/>
        </a:p>
      </dgm:t>
    </dgm:pt>
    <dgm:pt modelId="{CBB50D90-AF8D-431C-BA1E-5A3F42BA3C5C}">
      <dgm:prSet phldrT="[Text]"/>
      <dgm:spPr/>
      <dgm:t>
        <a:bodyPr/>
        <a:lstStyle/>
        <a:p>
          <a:r>
            <a:rPr lang="en-GB" dirty="0"/>
            <a:t>Capacity</a:t>
          </a:r>
        </a:p>
      </dgm:t>
    </dgm:pt>
    <dgm:pt modelId="{679ACA27-C09A-4821-9CC5-954594AF3EBD}" type="parTrans" cxnId="{D58331F5-6F28-47B5-A503-8E35150FD3FF}">
      <dgm:prSet/>
      <dgm:spPr/>
      <dgm:t>
        <a:bodyPr/>
        <a:lstStyle/>
        <a:p>
          <a:endParaRPr lang="en-GB"/>
        </a:p>
      </dgm:t>
    </dgm:pt>
    <dgm:pt modelId="{CCBE743F-1513-4526-A5A5-05F23DCB450E}" type="sibTrans" cxnId="{D58331F5-6F28-47B5-A503-8E35150FD3FF}">
      <dgm:prSet/>
      <dgm:spPr/>
      <dgm:t>
        <a:bodyPr/>
        <a:lstStyle/>
        <a:p>
          <a:endParaRPr lang="en-GB"/>
        </a:p>
      </dgm:t>
    </dgm:pt>
    <dgm:pt modelId="{209F4B04-FF87-4040-9E9A-17FFA1F2082A}" type="pres">
      <dgm:prSet presAssocID="{AE98533B-B440-42CD-A4DC-4D8B0561A32A}" presName="Name0" presStyleCnt="0">
        <dgm:presLayoutVars>
          <dgm:dir/>
          <dgm:resizeHandles val="exact"/>
        </dgm:presLayoutVars>
      </dgm:prSet>
      <dgm:spPr/>
    </dgm:pt>
    <dgm:pt modelId="{69D0F698-D905-4B64-B059-4F7DE4BF1335}" type="pres">
      <dgm:prSet presAssocID="{7AAC048E-CFAA-43E3-9CE7-E69683C55B0D}" presName="compNode" presStyleCnt="0"/>
      <dgm:spPr/>
    </dgm:pt>
    <dgm:pt modelId="{A23FCE3A-43F9-4951-B9C1-94A969CB8F51}" type="pres">
      <dgm:prSet presAssocID="{7AAC048E-CFAA-43E3-9CE7-E69683C55B0D}" presName="pict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2C194406-719A-4002-9F33-C2FFFB980C17}" type="pres">
      <dgm:prSet presAssocID="{7AAC048E-CFAA-43E3-9CE7-E69683C55B0D}" presName="textRect" presStyleLbl="revTx" presStyleIdx="0" presStyleCnt="7">
        <dgm:presLayoutVars>
          <dgm:bulletEnabled val="1"/>
        </dgm:presLayoutVars>
      </dgm:prSet>
      <dgm:spPr/>
    </dgm:pt>
    <dgm:pt modelId="{B14E30F7-F719-49A5-BC3C-1FC0996FCA1A}" type="pres">
      <dgm:prSet presAssocID="{DE118AC5-873B-4C21-9774-9BD78239F2D2}" presName="sibTrans" presStyleLbl="sibTrans2D1" presStyleIdx="0" presStyleCnt="0"/>
      <dgm:spPr/>
    </dgm:pt>
    <dgm:pt modelId="{7032FDD9-CE2E-49B3-BD82-7CCB7E4EC32A}" type="pres">
      <dgm:prSet presAssocID="{526E970E-0A93-49E2-8BB8-D9E5CDC83C06}" presName="compNode" presStyleCnt="0"/>
      <dgm:spPr/>
    </dgm:pt>
    <dgm:pt modelId="{AE842B95-AD1D-4E1D-89ED-BBE3AA925C9E}" type="pres">
      <dgm:prSet presAssocID="{526E970E-0A93-49E2-8BB8-D9E5CDC83C06}" presName="pictRect" presStyleLbl="node1" presStyleIdx="1" presStyleCnt="7"/>
      <dgm:spPr>
        <a:blipFill>
          <a:blip xmlns:r="http://schemas.openxmlformats.org/officeDocument/2006/relationships" r:embed="rId2"/>
          <a:srcRect/>
          <a:stretch>
            <a:fillRect t="-34000" b="-34000"/>
          </a:stretch>
        </a:blipFill>
      </dgm:spPr>
    </dgm:pt>
    <dgm:pt modelId="{C827428D-6BC2-4635-890E-613047485235}" type="pres">
      <dgm:prSet presAssocID="{526E970E-0A93-49E2-8BB8-D9E5CDC83C06}" presName="textRect" presStyleLbl="revTx" presStyleIdx="1" presStyleCnt="7">
        <dgm:presLayoutVars>
          <dgm:bulletEnabled val="1"/>
        </dgm:presLayoutVars>
      </dgm:prSet>
      <dgm:spPr/>
    </dgm:pt>
    <dgm:pt modelId="{373077F6-827B-4447-988A-1EA2D49097A1}" type="pres">
      <dgm:prSet presAssocID="{651E5D09-9A08-42A5-9898-D412629FF8FB}" presName="sibTrans" presStyleLbl="sibTrans2D1" presStyleIdx="0" presStyleCnt="0"/>
      <dgm:spPr/>
    </dgm:pt>
    <dgm:pt modelId="{F61A6AD2-B276-4520-B46E-C409287E002C}" type="pres">
      <dgm:prSet presAssocID="{95DE9D70-8BB5-4A25-AEA9-6B286D51688F}" presName="compNode" presStyleCnt="0"/>
      <dgm:spPr/>
    </dgm:pt>
    <dgm:pt modelId="{391D911A-9624-4CDE-8C80-CFF9328D6BC1}" type="pres">
      <dgm:prSet presAssocID="{95DE9D70-8BB5-4A25-AEA9-6B286D51688F}" presName="pictRect" presStyleLbl="node1" presStyleIdx="2" presStyleCnt="7"/>
      <dgm:spPr>
        <a:blipFill>
          <a:blip xmlns:r="http://schemas.openxmlformats.org/officeDocument/2006/relationships" r:embed="rId3"/>
          <a:srcRect/>
          <a:stretch>
            <a:fillRect l="-2000" r="-2000"/>
          </a:stretch>
        </a:blipFill>
      </dgm:spPr>
    </dgm:pt>
    <dgm:pt modelId="{5B8E68A8-033B-4136-98AC-0EE82D6F3C86}" type="pres">
      <dgm:prSet presAssocID="{95DE9D70-8BB5-4A25-AEA9-6B286D51688F}" presName="textRect" presStyleLbl="revTx" presStyleIdx="2" presStyleCnt="7">
        <dgm:presLayoutVars>
          <dgm:bulletEnabled val="1"/>
        </dgm:presLayoutVars>
      </dgm:prSet>
      <dgm:spPr/>
    </dgm:pt>
    <dgm:pt modelId="{220A9FC2-F682-43FA-BC60-D899ADC495AB}" type="pres">
      <dgm:prSet presAssocID="{4E7EEA88-C132-4159-AC67-38FECB85681E}" presName="sibTrans" presStyleLbl="sibTrans2D1" presStyleIdx="0" presStyleCnt="0"/>
      <dgm:spPr/>
    </dgm:pt>
    <dgm:pt modelId="{779F4548-5B39-4140-AEF3-8E20BF16C6B0}" type="pres">
      <dgm:prSet presAssocID="{3A75E2A4-3EF2-4C8E-AAE2-5AAB0A7BD088}" presName="compNode" presStyleCnt="0"/>
      <dgm:spPr/>
    </dgm:pt>
    <dgm:pt modelId="{FE1BC6E4-F2D2-4FF2-846A-48B28E56547B}" type="pres">
      <dgm:prSet presAssocID="{3A75E2A4-3EF2-4C8E-AAE2-5AAB0A7BD088}" presName="pictRect" presStyleLbl="node1" presStyleIdx="3" presStyleCnt="7"/>
      <dgm:spPr>
        <a:blipFill>
          <a:blip xmlns:r="http://schemas.openxmlformats.org/officeDocument/2006/relationships" r:embed="rId4"/>
          <a:srcRect/>
          <a:stretch>
            <a:fillRect l="-2000" r="-2000"/>
          </a:stretch>
        </a:blipFill>
      </dgm:spPr>
    </dgm:pt>
    <dgm:pt modelId="{7B4643FA-69B9-47FE-BE49-B92CAF92C366}" type="pres">
      <dgm:prSet presAssocID="{3A75E2A4-3EF2-4C8E-AAE2-5AAB0A7BD088}" presName="textRect" presStyleLbl="revTx" presStyleIdx="3" presStyleCnt="7">
        <dgm:presLayoutVars>
          <dgm:bulletEnabled val="1"/>
        </dgm:presLayoutVars>
      </dgm:prSet>
      <dgm:spPr/>
    </dgm:pt>
    <dgm:pt modelId="{B0965DE0-63DD-4F7F-A2C6-7EC81B466536}" type="pres">
      <dgm:prSet presAssocID="{F7ADF248-D1AB-400B-8386-A3672164EE39}" presName="sibTrans" presStyleLbl="sibTrans2D1" presStyleIdx="0" presStyleCnt="0"/>
      <dgm:spPr/>
    </dgm:pt>
    <dgm:pt modelId="{9E25E0F2-A93C-4C05-9E1D-7A0E50FB064B}" type="pres">
      <dgm:prSet presAssocID="{FF4DA871-5B59-4672-BBA9-3EBD5F955BE7}" presName="compNode" presStyleCnt="0"/>
      <dgm:spPr/>
    </dgm:pt>
    <dgm:pt modelId="{5B1E7D79-65EE-4499-BF0D-2BD25C4BA11A}" type="pres">
      <dgm:prSet presAssocID="{FF4DA871-5B59-4672-BBA9-3EBD5F955BE7}" presName="pictRect" presStyleLbl="node1" presStyleIdx="4" presStyleCnt="7"/>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dgm:spPr>
    </dgm:pt>
    <dgm:pt modelId="{36491F18-EA29-48FE-ABED-A4599093292A}" type="pres">
      <dgm:prSet presAssocID="{FF4DA871-5B59-4672-BBA9-3EBD5F955BE7}" presName="textRect" presStyleLbl="revTx" presStyleIdx="4" presStyleCnt="7">
        <dgm:presLayoutVars>
          <dgm:bulletEnabled val="1"/>
        </dgm:presLayoutVars>
      </dgm:prSet>
      <dgm:spPr/>
    </dgm:pt>
    <dgm:pt modelId="{04F296DA-A73E-46C5-AB23-D3AA9396281B}" type="pres">
      <dgm:prSet presAssocID="{31BB308D-B490-4E3C-9111-F3B16A1B65DE}" presName="sibTrans" presStyleLbl="sibTrans2D1" presStyleIdx="0" presStyleCnt="0"/>
      <dgm:spPr/>
    </dgm:pt>
    <dgm:pt modelId="{3E3B43C8-074B-41A2-BB5F-0F92C09B201B}" type="pres">
      <dgm:prSet presAssocID="{25C8AB12-9E70-41A8-A93C-F1373EE3E0B7}" presName="compNode" presStyleCnt="0"/>
      <dgm:spPr/>
    </dgm:pt>
    <dgm:pt modelId="{616F021C-B39E-45C8-B91C-F9E1CE4A952D}" type="pres">
      <dgm:prSet presAssocID="{25C8AB12-9E70-41A8-A93C-F1373EE3E0B7}" presName="pictRect" presStyleLbl="node1" presStyleIdx="5"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000" r="-1000"/>
          </a:stretch>
        </a:blipFill>
      </dgm:spPr>
    </dgm:pt>
    <dgm:pt modelId="{D9F68B53-B542-447E-93F0-87A62C268AC1}" type="pres">
      <dgm:prSet presAssocID="{25C8AB12-9E70-41A8-A93C-F1373EE3E0B7}" presName="textRect" presStyleLbl="revTx" presStyleIdx="5" presStyleCnt="7">
        <dgm:presLayoutVars>
          <dgm:bulletEnabled val="1"/>
        </dgm:presLayoutVars>
      </dgm:prSet>
      <dgm:spPr/>
    </dgm:pt>
    <dgm:pt modelId="{A2FA3DD3-631F-4544-8F22-CE04AEC5D08F}" type="pres">
      <dgm:prSet presAssocID="{22F12C68-D33D-4818-B7A2-A9DCDC6610B7}" presName="sibTrans" presStyleLbl="sibTrans2D1" presStyleIdx="0" presStyleCnt="0"/>
      <dgm:spPr/>
    </dgm:pt>
    <dgm:pt modelId="{71894D09-3365-4309-A507-C816F4ABFF09}" type="pres">
      <dgm:prSet presAssocID="{CBB50D90-AF8D-431C-BA1E-5A3F42BA3C5C}" presName="compNode" presStyleCnt="0"/>
      <dgm:spPr/>
    </dgm:pt>
    <dgm:pt modelId="{99736D90-2181-4F1C-82DA-F7BEF231AE63}" type="pres">
      <dgm:prSet presAssocID="{CBB50D90-AF8D-431C-BA1E-5A3F42BA3C5C}" presName="pictRect" presStyleLbl="node1" presStyleIdx="6" presStyleCnt="7"/>
      <dgm:spPr>
        <a:blipFill>
          <a:blip xmlns:r="http://schemas.openxmlformats.org/officeDocument/2006/relationships" r:embed="rId8">
            <a:extLst>
              <a:ext uri="{28A0092B-C50C-407E-A947-70E740481C1C}">
                <a14:useLocalDpi xmlns:a14="http://schemas.microsoft.com/office/drawing/2010/main" val="0"/>
              </a:ext>
            </a:extLst>
          </a:blip>
          <a:srcRect/>
          <a:stretch>
            <a:fillRect l="-11000" r="-11000"/>
          </a:stretch>
        </a:blipFill>
      </dgm:spPr>
    </dgm:pt>
    <dgm:pt modelId="{2547D5DD-63F3-430B-AC46-A18022611B26}" type="pres">
      <dgm:prSet presAssocID="{CBB50D90-AF8D-431C-BA1E-5A3F42BA3C5C}" presName="textRect" presStyleLbl="revTx" presStyleIdx="6" presStyleCnt="7">
        <dgm:presLayoutVars>
          <dgm:bulletEnabled val="1"/>
        </dgm:presLayoutVars>
      </dgm:prSet>
      <dgm:spPr/>
    </dgm:pt>
  </dgm:ptLst>
  <dgm:cxnLst>
    <dgm:cxn modelId="{66D9DF0F-4B07-4FCC-933D-A18FF604B9DE}" type="presOf" srcId="{DE118AC5-873B-4C21-9774-9BD78239F2D2}" destId="{B14E30F7-F719-49A5-BC3C-1FC0996FCA1A}" srcOrd="0" destOrd="0" presId="urn:microsoft.com/office/officeart/2005/8/layout/pList1"/>
    <dgm:cxn modelId="{96EAFC14-1179-40B4-9DC8-9B258CB37CBF}" type="presOf" srcId="{95DE9D70-8BB5-4A25-AEA9-6B286D51688F}" destId="{5B8E68A8-033B-4136-98AC-0EE82D6F3C86}" srcOrd="0" destOrd="0" presId="urn:microsoft.com/office/officeart/2005/8/layout/pList1"/>
    <dgm:cxn modelId="{CEDC4E15-1759-4D88-A2B6-F32C63CCF3DC}" type="presOf" srcId="{4E7EEA88-C132-4159-AC67-38FECB85681E}" destId="{220A9FC2-F682-43FA-BC60-D899ADC495AB}" srcOrd="0" destOrd="0" presId="urn:microsoft.com/office/officeart/2005/8/layout/pList1"/>
    <dgm:cxn modelId="{CFA0BC15-D02D-44C0-9294-41B2A6D50682}" srcId="{AE98533B-B440-42CD-A4DC-4D8B0561A32A}" destId="{7AAC048E-CFAA-43E3-9CE7-E69683C55B0D}" srcOrd="0" destOrd="0" parTransId="{37E4CED3-C046-45FA-AA3A-44D75C154282}" sibTransId="{DE118AC5-873B-4C21-9774-9BD78239F2D2}"/>
    <dgm:cxn modelId="{56673E29-8B86-4BFB-AC1E-17A3CF31A805}" type="presOf" srcId="{AE98533B-B440-42CD-A4DC-4D8B0561A32A}" destId="{209F4B04-FF87-4040-9E9A-17FFA1F2082A}" srcOrd="0" destOrd="0" presId="urn:microsoft.com/office/officeart/2005/8/layout/pList1"/>
    <dgm:cxn modelId="{6E967929-13BC-443C-A171-5CCB635405D6}" type="presOf" srcId="{22F12C68-D33D-4818-B7A2-A9DCDC6610B7}" destId="{A2FA3DD3-631F-4544-8F22-CE04AEC5D08F}" srcOrd="0" destOrd="0" presId="urn:microsoft.com/office/officeart/2005/8/layout/pList1"/>
    <dgm:cxn modelId="{1ADEC12D-1B75-4FAC-9DDA-25DAA7A38D9F}" type="presOf" srcId="{31BB308D-B490-4E3C-9111-F3B16A1B65DE}" destId="{04F296DA-A73E-46C5-AB23-D3AA9396281B}" srcOrd="0" destOrd="0" presId="urn:microsoft.com/office/officeart/2005/8/layout/pList1"/>
    <dgm:cxn modelId="{8763923B-C01F-428D-9699-3F19939C624E}" type="presOf" srcId="{FF4DA871-5B59-4672-BBA9-3EBD5F955BE7}" destId="{36491F18-EA29-48FE-ABED-A4599093292A}" srcOrd="0" destOrd="0" presId="urn:microsoft.com/office/officeart/2005/8/layout/pList1"/>
    <dgm:cxn modelId="{6221E850-F2AB-4DAF-9E0F-AD4A329DB283}" srcId="{AE98533B-B440-42CD-A4DC-4D8B0561A32A}" destId="{95DE9D70-8BB5-4A25-AEA9-6B286D51688F}" srcOrd="2" destOrd="0" parTransId="{622B1503-D51A-4FB5-92BD-16CD0745F250}" sibTransId="{4E7EEA88-C132-4159-AC67-38FECB85681E}"/>
    <dgm:cxn modelId="{26CFB356-1D99-440D-BB01-3656AB3B5CA4}" type="presOf" srcId="{651E5D09-9A08-42A5-9898-D412629FF8FB}" destId="{373077F6-827B-4447-988A-1EA2D49097A1}" srcOrd="0" destOrd="0" presId="urn:microsoft.com/office/officeart/2005/8/layout/pList1"/>
    <dgm:cxn modelId="{0B239A57-BA27-43BA-8B5B-8DA26A5B82B6}" type="presOf" srcId="{7AAC048E-CFAA-43E3-9CE7-E69683C55B0D}" destId="{2C194406-719A-4002-9F33-C2FFFB980C17}" srcOrd="0" destOrd="0" presId="urn:microsoft.com/office/officeart/2005/8/layout/pList1"/>
    <dgm:cxn modelId="{0AA5339B-0C3C-4151-AFCD-10CE56C370B9}" srcId="{AE98533B-B440-42CD-A4DC-4D8B0561A32A}" destId="{25C8AB12-9E70-41A8-A93C-F1373EE3E0B7}" srcOrd="5" destOrd="0" parTransId="{CC7A618F-1A7A-4F00-B0F8-5D4E6F5EA120}" sibTransId="{22F12C68-D33D-4818-B7A2-A9DCDC6610B7}"/>
    <dgm:cxn modelId="{70E79DB0-D192-42B7-B508-725B86E270C9}" type="presOf" srcId="{526E970E-0A93-49E2-8BB8-D9E5CDC83C06}" destId="{C827428D-6BC2-4635-890E-613047485235}" srcOrd="0" destOrd="0" presId="urn:microsoft.com/office/officeart/2005/8/layout/pList1"/>
    <dgm:cxn modelId="{E5F9B0B8-C8D5-4C4C-9D1A-7ECBCFD87EFB}" type="presOf" srcId="{CBB50D90-AF8D-431C-BA1E-5A3F42BA3C5C}" destId="{2547D5DD-63F3-430B-AC46-A18022611B26}" srcOrd="0" destOrd="0" presId="urn:microsoft.com/office/officeart/2005/8/layout/pList1"/>
    <dgm:cxn modelId="{639681BC-7C2B-4740-8887-09FA99E7052A}" type="presOf" srcId="{25C8AB12-9E70-41A8-A93C-F1373EE3E0B7}" destId="{D9F68B53-B542-447E-93F0-87A62C268AC1}" srcOrd="0" destOrd="0" presId="urn:microsoft.com/office/officeart/2005/8/layout/pList1"/>
    <dgm:cxn modelId="{7061AEBC-46C5-46C2-AE66-2BD89BA7C9E8}" type="presOf" srcId="{3A75E2A4-3EF2-4C8E-AAE2-5AAB0A7BD088}" destId="{7B4643FA-69B9-47FE-BE49-B92CAF92C366}" srcOrd="0" destOrd="0" presId="urn:microsoft.com/office/officeart/2005/8/layout/pList1"/>
    <dgm:cxn modelId="{4AC6CAC4-06F7-4242-BEB1-77DCBB95D0C3}" srcId="{AE98533B-B440-42CD-A4DC-4D8B0561A32A}" destId="{FF4DA871-5B59-4672-BBA9-3EBD5F955BE7}" srcOrd="4" destOrd="0" parTransId="{9D2B32A3-19DD-4DB7-80CF-0045132B334C}" sibTransId="{31BB308D-B490-4E3C-9111-F3B16A1B65DE}"/>
    <dgm:cxn modelId="{A176D2C7-C48B-42E8-9356-639478518A05}" type="presOf" srcId="{F7ADF248-D1AB-400B-8386-A3672164EE39}" destId="{B0965DE0-63DD-4F7F-A2C6-7EC81B466536}" srcOrd="0" destOrd="0" presId="urn:microsoft.com/office/officeart/2005/8/layout/pList1"/>
    <dgm:cxn modelId="{F37882EE-C9AF-4AE6-ABC6-475D6EB36E26}" srcId="{AE98533B-B440-42CD-A4DC-4D8B0561A32A}" destId="{526E970E-0A93-49E2-8BB8-D9E5CDC83C06}" srcOrd="1" destOrd="0" parTransId="{8A3E64C1-E544-420B-A011-B92B2FEEB3C1}" sibTransId="{651E5D09-9A08-42A5-9898-D412629FF8FB}"/>
    <dgm:cxn modelId="{D58331F5-6F28-47B5-A503-8E35150FD3FF}" srcId="{AE98533B-B440-42CD-A4DC-4D8B0561A32A}" destId="{CBB50D90-AF8D-431C-BA1E-5A3F42BA3C5C}" srcOrd="6" destOrd="0" parTransId="{679ACA27-C09A-4821-9CC5-954594AF3EBD}" sibTransId="{CCBE743F-1513-4526-A5A5-05F23DCB450E}"/>
    <dgm:cxn modelId="{DE2A8FFA-EC7F-4FAF-8953-F2F6F4077BE9}" srcId="{AE98533B-B440-42CD-A4DC-4D8B0561A32A}" destId="{3A75E2A4-3EF2-4C8E-AAE2-5AAB0A7BD088}" srcOrd="3" destOrd="0" parTransId="{2C1DC362-A85D-4AF8-94B6-61F642495821}" sibTransId="{F7ADF248-D1AB-400B-8386-A3672164EE39}"/>
    <dgm:cxn modelId="{12830BF1-EB0C-43F1-88DE-5F06CD281898}" type="presParOf" srcId="{209F4B04-FF87-4040-9E9A-17FFA1F2082A}" destId="{69D0F698-D905-4B64-B059-4F7DE4BF1335}" srcOrd="0" destOrd="0" presId="urn:microsoft.com/office/officeart/2005/8/layout/pList1"/>
    <dgm:cxn modelId="{59448CA8-FDD4-4EC1-B4F2-2BCF1B9FE76C}" type="presParOf" srcId="{69D0F698-D905-4B64-B059-4F7DE4BF1335}" destId="{A23FCE3A-43F9-4951-B9C1-94A969CB8F51}" srcOrd="0" destOrd="0" presId="urn:microsoft.com/office/officeart/2005/8/layout/pList1"/>
    <dgm:cxn modelId="{39A3293A-4CB2-4A98-B712-E92EF35E1841}" type="presParOf" srcId="{69D0F698-D905-4B64-B059-4F7DE4BF1335}" destId="{2C194406-719A-4002-9F33-C2FFFB980C17}" srcOrd="1" destOrd="0" presId="urn:microsoft.com/office/officeart/2005/8/layout/pList1"/>
    <dgm:cxn modelId="{C9C81D40-4828-4595-A709-54ACB06F4258}" type="presParOf" srcId="{209F4B04-FF87-4040-9E9A-17FFA1F2082A}" destId="{B14E30F7-F719-49A5-BC3C-1FC0996FCA1A}" srcOrd="1" destOrd="0" presId="urn:microsoft.com/office/officeart/2005/8/layout/pList1"/>
    <dgm:cxn modelId="{C9AF829F-FD1C-414E-B7A4-BFB422688C59}" type="presParOf" srcId="{209F4B04-FF87-4040-9E9A-17FFA1F2082A}" destId="{7032FDD9-CE2E-49B3-BD82-7CCB7E4EC32A}" srcOrd="2" destOrd="0" presId="urn:microsoft.com/office/officeart/2005/8/layout/pList1"/>
    <dgm:cxn modelId="{5ACB0C19-EF82-4066-BE7C-7B043C91DF3D}" type="presParOf" srcId="{7032FDD9-CE2E-49B3-BD82-7CCB7E4EC32A}" destId="{AE842B95-AD1D-4E1D-89ED-BBE3AA925C9E}" srcOrd="0" destOrd="0" presId="urn:microsoft.com/office/officeart/2005/8/layout/pList1"/>
    <dgm:cxn modelId="{EAF5EDB2-9E49-44A4-B0F2-3F535DA7B752}" type="presParOf" srcId="{7032FDD9-CE2E-49B3-BD82-7CCB7E4EC32A}" destId="{C827428D-6BC2-4635-890E-613047485235}" srcOrd="1" destOrd="0" presId="urn:microsoft.com/office/officeart/2005/8/layout/pList1"/>
    <dgm:cxn modelId="{CE2CB176-11F5-4669-BF47-7D2C7692D791}" type="presParOf" srcId="{209F4B04-FF87-4040-9E9A-17FFA1F2082A}" destId="{373077F6-827B-4447-988A-1EA2D49097A1}" srcOrd="3" destOrd="0" presId="urn:microsoft.com/office/officeart/2005/8/layout/pList1"/>
    <dgm:cxn modelId="{12C64705-3574-426F-AFBA-6D7827DFA573}" type="presParOf" srcId="{209F4B04-FF87-4040-9E9A-17FFA1F2082A}" destId="{F61A6AD2-B276-4520-B46E-C409287E002C}" srcOrd="4" destOrd="0" presId="urn:microsoft.com/office/officeart/2005/8/layout/pList1"/>
    <dgm:cxn modelId="{D2D20E09-E039-45F8-8DBC-D48F730D8168}" type="presParOf" srcId="{F61A6AD2-B276-4520-B46E-C409287E002C}" destId="{391D911A-9624-4CDE-8C80-CFF9328D6BC1}" srcOrd="0" destOrd="0" presId="urn:microsoft.com/office/officeart/2005/8/layout/pList1"/>
    <dgm:cxn modelId="{B4541AB3-4648-46D9-B236-AD71D52700E1}" type="presParOf" srcId="{F61A6AD2-B276-4520-B46E-C409287E002C}" destId="{5B8E68A8-033B-4136-98AC-0EE82D6F3C86}" srcOrd="1" destOrd="0" presId="urn:microsoft.com/office/officeart/2005/8/layout/pList1"/>
    <dgm:cxn modelId="{4FEC7492-D5DC-4DD8-9174-7AF36DF6C505}" type="presParOf" srcId="{209F4B04-FF87-4040-9E9A-17FFA1F2082A}" destId="{220A9FC2-F682-43FA-BC60-D899ADC495AB}" srcOrd="5" destOrd="0" presId="urn:microsoft.com/office/officeart/2005/8/layout/pList1"/>
    <dgm:cxn modelId="{284538FA-BC26-47F9-AD60-2476C4CD4A5A}" type="presParOf" srcId="{209F4B04-FF87-4040-9E9A-17FFA1F2082A}" destId="{779F4548-5B39-4140-AEF3-8E20BF16C6B0}" srcOrd="6" destOrd="0" presId="urn:microsoft.com/office/officeart/2005/8/layout/pList1"/>
    <dgm:cxn modelId="{E33A95DF-6566-443D-AFB2-A28AC2325639}" type="presParOf" srcId="{779F4548-5B39-4140-AEF3-8E20BF16C6B0}" destId="{FE1BC6E4-F2D2-4FF2-846A-48B28E56547B}" srcOrd="0" destOrd="0" presId="urn:microsoft.com/office/officeart/2005/8/layout/pList1"/>
    <dgm:cxn modelId="{77C39C2E-7783-4A15-99D5-A9456BB6C330}" type="presParOf" srcId="{779F4548-5B39-4140-AEF3-8E20BF16C6B0}" destId="{7B4643FA-69B9-47FE-BE49-B92CAF92C366}" srcOrd="1" destOrd="0" presId="urn:microsoft.com/office/officeart/2005/8/layout/pList1"/>
    <dgm:cxn modelId="{4C7230F1-5075-418D-A91C-DCD90E23B416}" type="presParOf" srcId="{209F4B04-FF87-4040-9E9A-17FFA1F2082A}" destId="{B0965DE0-63DD-4F7F-A2C6-7EC81B466536}" srcOrd="7" destOrd="0" presId="urn:microsoft.com/office/officeart/2005/8/layout/pList1"/>
    <dgm:cxn modelId="{5639B22F-F3D2-4EB1-AEB2-69ED25BA3EC6}" type="presParOf" srcId="{209F4B04-FF87-4040-9E9A-17FFA1F2082A}" destId="{9E25E0F2-A93C-4C05-9E1D-7A0E50FB064B}" srcOrd="8" destOrd="0" presId="urn:microsoft.com/office/officeart/2005/8/layout/pList1"/>
    <dgm:cxn modelId="{A2D5A237-799A-4083-B06E-AE91B5AF9B99}" type="presParOf" srcId="{9E25E0F2-A93C-4C05-9E1D-7A0E50FB064B}" destId="{5B1E7D79-65EE-4499-BF0D-2BD25C4BA11A}" srcOrd="0" destOrd="0" presId="urn:microsoft.com/office/officeart/2005/8/layout/pList1"/>
    <dgm:cxn modelId="{2A834669-6426-4A59-9945-4C5E34EF910B}" type="presParOf" srcId="{9E25E0F2-A93C-4C05-9E1D-7A0E50FB064B}" destId="{36491F18-EA29-48FE-ABED-A4599093292A}" srcOrd="1" destOrd="0" presId="urn:microsoft.com/office/officeart/2005/8/layout/pList1"/>
    <dgm:cxn modelId="{08C5BE30-5B78-416F-9E13-BFF016A85280}" type="presParOf" srcId="{209F4B04-FF87-4040-9E9A-17FFA1F2082A}" destId="{04F296DA-A73E-46C5-AB23-D3AA9396281B}" srcOrd="9" destOrd="0" presId="urn:microsoft.com/office/officeart/2005/8/layout/pList1"/>
    <dgm:cxn modelId="{BCE5E9E8-D845-45CB-BF48-ED70179A6302}" type="presParOf" srcId="{209F4B04-FF87-4040-9E9A-17FFA1F2082A}" destId="{3E3B43C8-074B-41A2-BB5F-0F92C09B201B}" srcOrd="10" destOrd="0" presId="urn:microsoft.com/office/officeart/2005/8/layout/pList1"/>
    <dgm:cxn modelId="{271B5542-6F41-4CC2-9777-C3A55E45433C}" type="presParOf" srcId="{3E3B43C8-074B-41A2-BB5F-0F92C09B201B}" destId="{616F021C-B39E-45C8-B91C-F9E1CE4A952D}" srcOrd="0" destOrd="0" presId="urn:microsoft.com/office/officeart/2005/8/layout/pList1"/>
    <dgm:cxn modelId="{944C4491-24A4-48EC-BFEF-5DD79DB53765}" type="presParOf" srcId="{3E3B43C8-074B-41A2-BB5F-0F92C09B201B}" destId="{D9F68B53-B542-447E-93F0-87A62C268AC1}" srcOrd="1" destOrd="0" presId="urn:microsoft.com/office/officeart/2005/8/layout/pList1"/>
    <dgm:cxn modelId="{D6E7426A-B692-43E6-AE10-3D5D28CAE05C}" type="presParOf" srcId="{209F4B04-FF87-4040-9E9A-17FFA1F2082A}" destId="{A2FA3DD3-631F-4544-8F22-CE04AEC5D08F}" srcOrd="11" destOrd="0" presId="urn:microsoft.com/office/officeart/2005/8/layout/pList1"/>
    <dgm:cxn modelId="{D9E05B7B-065F-41D7-BC47-64CEF09355C4}" type="presParOf" srcId="{209F4B04-FF87-4040-9E9A-17FFA1F2082A}" destId="{71894D09-3365-4309-A507-C816F4ABFF09}" srcOrd="12" destOrd="0" presId="urn:microsoft.com/office/officeart/2005/8/layout/pList1"/>
    <dgm:cxn modelId="{B68D042A-5D61-4783-8A97-44D87C01B6FE}" type="presParOf" srcId="{71894D09-3365-4309-A507-C816F4ABFF09}" destId="{99736D90-2181-4F1C-82DA-F7BEF231AE63}" srcOrd="0" destOrd="0" presId="urn:microsoft.com/office/officeart/2005/8/layout/pList1"/>
    <dgm:cxn modelId="{8C419E0E-C55E-4CB6-B0DC-58058F16A5FB}" type="presParOf" srcId="{71894D09-3365-4309-A507-C816F4ABFF09}" destId="{2547D5DD-63F3-430B-AC46-A18022611B2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AA7E6-88AC-4997-A34F-C521A21C39CB}" type="doc">
      <dgm:prSet loTypeId="urn:microsoft.com/office/officeart/2008/layout/HexagonCluster" loCatId="picture" qsTypeId="urn:microsoft.com/office/officeart/2005/8/quickstyle/simple1" qsCatId="simple" csTypeId="urn:microsoft.com/office/officeart/2005/8/colors/colorful1" csCatId="colorful" phldr="1"/>
      <dgm:spPr/>
      <dgm:t>
        <a:bodyPr/>
        <a:lstStyle/>
        <a:p>
          <a:endParaRPr lang="en-GB"/>
        </a:p>
      </dgm:t>
    </dgm:pt>
    <dgm:pt modelId="{A29D2F9A-2B9C-4276-BC76-52CD45AB87DE}">
      <dgm:prSet phldrT="[Text]"/>
      <dgm:spPr/>
      <dgm:t>
        <a:bodyPr/>
        <a:lstStyle/>
        <a:p>
          <a:r>
            <a:rPr lang="en-GB" b="1" dirty="0"/>
            <a:t>90% Ransomware attacks impacted ability to operate</a:t>
          </a:r>
        </a:p>
      </dgm:t>
    </dgm:pt>
    <dgm:pt modelId="{9068B467-FB2A-4FBC-8CF1-7968C220E26A}" type="parTrans" cxnId="{3B1AF49F-951B-4E41-AFF6-FC9D4B9F09A7}">
      <dgm:prSet/>
      <dgm:spPr/>
      <dgm:t>
        <a:bodyPr/>
        <a:lstStyle/>
        <a:p>
          <a:endParaRPr lang="en-GB"/>
        </a:p>
      </dgm:t>
    </dgm:pt>
    <dgm:pt modelId="{AB0AAC6F-E653-4017-A14C-BCBCC7BEFDB9}" type="sibTrans" cxnId="{3B1AF49F-951B-4E41-AFF6-FC9D4B9F09A7}">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CBCE4942-4940-4C31-B44C-C6FF97A7EFDE}">
      <dgm:prSet phldrT="[Text]"/>
      <dgm:spPr/>
      <dgm:t>
        <a:bodyPr/>
        <a:lstStyle/>
        <a:p>
          <a:r>
            <a:rPr lang="en-GB" b="1" dirty="0"/>
            <a:t>86% attacks caused loss or revenue/business</a:t>
          </a:r>
        </a:p>
      </dgm:t>
    </dgm:pt>
    <dgm:pt modelId="{54CF446B-E7D2-4B8E-8378-62982D995ABA}" type="parTrans" cxnId="{4AE6AF0A-B396-4EBB-9E99-464687127287}">
      <dgm:prSet/>
      <dgm:spPr/>
      <dgm:t>
        <a:bodyPr/>
        <a:lstStyle/>
        <a:p>
          <a:endParaRPr lang="en-GB"/>
        </a:p>
      </dgm:t>
    </dgm:pt>
    <dgm:pt modelId="{1F976F19-95B5-4885-83EE-431B9712C4C3}" type="sibTrans" cxnId="{4AE6AF0A-B396-4EBB-9E99-464687127287}">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GB"/>
        </a:p>
      </dgm:t>
    </dgm:pt>
    <dgm:pt modelId="{183E0E16-D194-4C7E-B6A2-D4D157C6763E}">
      <dgm:prSet phldrT="[Text]"/>
      <dgm:spPr/>
      <dgm:t>
        <a:bodyPr/>
        <a:lstStyle/>
        <a:p>
          <a:r>
            <a:rPr lang="en-GB" b="1" dirty="0"/>
            <a:t>~$800k average ransom payment </a:t>
          </a:r>
        </a:p>
      </dgm:t>
    </dgm:pt>
    <dgm:pt modelId="{05B10009-A7C8-40C3-83EE-1950518242AB}" type="parTrans" cxnId="{FC0DCF66-5D8E-42C6-9EB4-8EE5D64C3D8F}">
      <dgm:prSet/>
      <dgm:spPr/>
      <dgm:t>
        <a:bodyPr/>
        <a:lstStyle/>
        <a:p>
          <a:endParaRPr lang="en-GB"/>
        </a:p>
      </dgm:t>
    </dgm:pt>
    <dgm:pt modelId="{DC9D4FD7-BDDB-40E7-9598-6658936B1144}" type="sibTrans" cxnId="{FC0DCF66-5D8E-42C6-9EB4-8EE5D64C3D8F}">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5A4ED6E7-C3E9-4F18-A614-B188618DB83A}">
      <dgm:prSet phldrT="[Text]"/>
      <dgm:spPr/>
      <dgm:t>
        <a:bodyPr/>
        <a:lstStyle/>
        <a:p>
          <a:r>
            <a:rPr lang="en-GB" b="1" dirty="0"/>
            <a:t>Manufacturing &amp; Utilities highest average ransom payments</a:t>
          </a:r>
        </a:p>
      </dgm:t>
    </dgm:pt>
    <dgm:pt modelId="{D1271B2F-EB66-427B-8234-F2F807852824}" type="parTrans" cxnId="{C5A08F13-E091-4F48-B3A6-70EF249ADFC6}">
      <dgm:prSet/>
      <dgm:spPr/>
      <dgm:t>
        <a:bodyPr/>
        <a:lstStyle/>
        <a:p>
          <a:endParaRPr lang="en-GB"/>
        </a:p>
      </dgm:t>
    </dgm:pt>
    <dgm:pt modelId="{D1DF3C5C-82AC-40BA-A31A-0BC748D1F56F}" type="sibTrans" cxnId="{C5A08F13-E091-4F48-B3A6-70EF249ADFC6}">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dgm:spPr>
      <dgm:t>
        <a:bodyPr/>
        <a:lstStyle/>
        <a:p>
          <a:endParaRPr lang="en-GB"/>
        </a:p>
      </dgm:t>
    </dgm:pt>
    <dgm:pt modelId="{A7E1DDCE-D7C3-45B7-BA5A-18BDA1A639DA}">
      <dgm:prSet phldrT="[Text]"/>
      <dgm:spPr/>
      <dgm:t>
        <a:bodyPr/>
        <a:lstStyle/>
        <a:p>
          <a:r>
            <a:rPr lang="en-GB" dirty="0"/>
            <a:t>66% of companies hit by a ransomware in 2021 (4% got all their data back)</a:t>
          </a:r>
        </a:p>
      </dgm:t>
    </dgm:pt>
    <dgm:pt modelId="{DD58EAD5-3041-4E51-A745-7539C5773B78}" type="parTrans" cxnId="{E29004A6-FC3A-449E-A269-97FA043A31C4}">
      <dgm:prSet/>
      <dgm:spPr/>
      <dgm:t>
        <a:bodyPr/>
        <a:lstStyle/>
        <a:p>
          <a:endParaRPr lang="en-GB"/>
        </a:p>
      </dgm:t>
    </dgm:pt>
    <dgm:pt modelId="{A4774792-2994-4151-A3FD-9D758AEAEF48}" type="sibTrans" cxnId="{E29004A6-FC3A-449E-A269-97FA043A31C4}">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10BCD356-5BF4-4C3F-A190-82FB518803EB}">
      <dgm:prSet phldrT="[Text]"/>
      <dgm:spPr/>
      <dgm:t>
        <a:bodyPr/>
        <a:lstStyle/>
        <a:p>
          <a:r>
            <a:rPr lang="en-GB" b="1" dirty="0"/>
            <a:t>89% of affected companies had insurance, but 94% found it hard to get cover</a:t>
          </a:r>
        </a:p>
      </dgm:t>
    </dgm:pt>
    <dgm:pt modelId="{1104B016-86A8-4904-B130-BF1E7C3A45A7}" type="parTrans" cxnId="{C13416B7-84D5-4E27-8C20-87B6EE76805D}">
      <dgm:prSet/>
      <dgm:spPr/>
      <dgm:t>
        <a:bodyPr/>
        <a:lstStyle/>
        <a:p>
          <a:endParaRPr lang="en-GB"/>
        </a:p>
      </dgm:t>
    </dgm:pt>
    <dgm:pt modelId="{12E5977B-38E3-4987-B85C-3257D813098B}" type="sibTrans" cxnId="{C13416B7-84D5-4E27-8C20-87B6EE76805D}">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8A2548B1-6A98-4C99-948B-711D4A9A7CB9}" type="pres">
      <dgm:prSet presAssocID="{432AA7E6-88AC-4997-A34F-C521A21C39CB}" presName="Name0" presStyleCnt="0">
        <dgm:presLayoutVars>
          <dgm:chMax val="21"/>
          <dgm:chPref val="21"/>
        </dgm:presLayoutVars>
      </dgm:prSet>
      <dgm:spPr/>
    </dgm:pt>
    <dgm:pt modelId="{9F058E1B-6142-48B6-8618-9A5A959C1827}" type="pres">
      <dgm:prSet presAssocID="{A7E1DDCE-D7C3-45B7-BA5A-18BDA1A639DA}" presName="text1" presStyleCnt="0"/>
      <dgm:spPr/>
    </dgm:pt>
    <dgm:pt modelId="{31AFFBBC-A3CE-4026-A9B4-76B7C1BBBA33}" type="pres">
      <dgm:prSet presAssocID="{A7E1DDCE-D7C3-45B7-BA5A-18BDA1A639DA}" presName="textRepeatNode" presStyleLbl="alignNode1" presStyleIdx="0" presStyleCnt="6">
        <dgm:presLayoutVars>
          <dgm:chMax val="0"/>
          <dgm:chPref val="0"/>
          <dgm:bulletEnabled val="1"/>
        </dgm:presLayoutVars>
      </dgm:prSet>
      <dgm:spPr/>
    </dgm:pt>
    <dgm:pt modelId="{6F42C3A9-1887-4CDE-B8FA-5EE76F402068}" type="pres">
      <dgm:prSet presAssocID="{A7E1DDCE-D7C3-45B7-BA5A-18BDA1A639DA}" presName="textaccent1" presStyleCnt="0"/>
      <dgm:spPr/>
    </dgm:pt>
    <dgm:pt modelId="{066BE404-F296-4882-A18C-FC6A5C6292EF}" type="pres">
      <dgm:prSet presAssocID="{A7E1DDCE-D7C3-45B7-BA5A-18BDA1A639DA}" presName="accentRepeatNode" presStyleLbl="solidAlignAcc1" presStyleIdx="0" presStyleCnt="12"/>
      <dgm:spPr/>
    </dgm:pt>
    <dgm:pt modelId="{F106CB67-E667-4F17-929E-4FB0F1857B56}" type="pres">
      <dgm:prSet presAssocID="{A4774792-2994-4151-A3FD-9D758AEAEF48}" presName="image1" presStyleCnt="0"/>
      <dgm:spPr/>
    </dgm:pt>
    <dgm:pt modelId="{DB828828-9DCD-47A2-982D-796B18E91B49}" type="pres">
      <dgm:prSet presAssocID="{A4774792-2994-4151-A3FD-9D758AEAEF48}" presName="imageRepeatNode" presStyleLbl="alignAcc1" presStyleIdx="0" presStyleCnt="6"/>
      <dgm:spPr/>
    </dgm:pt>
    <dgm:pt modelId="{AA240AAD-4CB1-4679-AB12-5B92307E7390}" type="pres">
      <dgm:prSet presAssocID="{A4774792-2994-4151-A3FD-9D758AEAEF48}" presName="imageaccent1" presStyleCnt="0"/>
      <dgm:spPr/>
    </dgm:pt>
    <dgm:pt modelId="{CABEE0EB-FA9B-4D96-8187-3E789E391FF5}" type="pres">
      <dgm:prSet presAssocID="{A4774792-2994-4151-A3FD-9D758AEAEF48}" presName="accentRepeatNode" presStyleLbl="solidAlignAcc1" presStyleIdx="1" presStyleCnt="12"/>
      <dgm:spPr/>
    </dgm:pt>
    <dgm:pt modelId="{8B6FF642-8E30-4643-822A-D235674794C5}" type="pres">
      <dgm:prSet presAssocID="{A29D2F9A-2B9C-4276-BC76-52CD45AB87DE}" presName="text2" presStyleCnt="0"/>
      <dgm:spPr/>
    </dgm:pt>
    <dgm:pt modelId="{722599A0-E548-41E3-B84C-CA6F9105BC98}" type="pres">
      <dgm:prSet presAssocID="{A29D2F9A-2B9C-4276-BC76-52CD45AB87DE}" presName="textRepeatNode" presStyleLbl="alignNode1" presStyleIdx="1" presStyleCnt="6">
        <dgm:presLayoutVars>
          <dgm:chMax val="0"/>
          <dgm:chPref val="0"/>
          <dgm:bulletEnabled val="1"/>
        </dgm:presLayoutVars>
      </dgm:prSet>
      <dgm:spPr/>
    </dgm:pt>
    <dgm:pt modelId="{1A263E51-084F-4397-82DE-44644DEFE780}" type="pres">
      <dgm:prSet presAssocID="{A29D2F9A-2B9C-4276-BC76-52CD45AB87DE}" presName="textaccent2" presStyleCnt="0"/>
      <dgm:spPr/>
    </dgm:pt>
    <dgm:pt modelId="{424B1D8C-998C-47BE-B73E-424526AAC89B}" type="pres">
      <dgm:prSet presAssocID="{A29D2F9A-2B9C-4276-BC76-52CD45AB87DE}" presName="accentRepeatNode" presStyleLbl="solidAlignAcc1" presStyleIdx="2" presStyleCnt="12"/>
      <dgm:spPr/>
    </dgm:pt>
    <dgm:pt modelId="{BE3878F5-6E5C-441D-9767-CB8989E4BD9A}" type="pres">
      <dgm:prSet presAssocID="{AB0AAC6F-E653-4017-A14C-BCBCC7BEFDB9}" presName="image2" presStyleCnt="0"/>
      <dgm:spPr/>
    </dgm:pt>
    <dgm:pt modelId="{FAF1FA34-B94D-402A-9449-BC53FD428733}" type="pres">
      <dgm:prSet presAssocID="{AB0AAC6F-E653-4017-A14C-BCBCC7BEFDB9}" presName="imageRepeatNode" presStyleLbl="alignAcc1" presStyleIdx="1" presStyleCnt="6"/>
      <dgm:spPr/>
    </dgm:pt>
    <dgm:pt modelId="{59346CFB-CCA8-4807-BC4C-B3888F0AA261}" type="pres">
      <dgm:prSet presAssocID="{AB0AAC6F-E653-4017-A14C-BCBCC7BEFDB9}" presName="imageaccent2" presStyleCnt="0"/>
      <dgm:spPr/>
    </dgm:pt>
    <dgm:pt modelId="{A69765B0-0392-44E9-A34A-09D4383EC5B0}" type="pres">
      <dgm:prSet presAssocID="{AB0AAC6F-E653-4017-A14C-BCBCC7BEFDB9}" presName="accentRepeatNode" presStyleLbl="solidAlignAcc1" presStyleIdx="3" presStyleCnt="12"/>
      <dgm:spPr/>
    </dgm:pt>
    <dgm:pt modelId="{7DA7785E-285F-4430-83DE-705D449A3F75}" type="pres">
      <dgm:prSet presAssocID="{CBCE4942-4940-4C31-B44C-C6FF97A7EFDE}" presName="text3" presStyleCnt="0"/>
      <dgm:spPr/>
    </dgm:pt>
    <dgm:pt modelId="{9F41E09B-2F6D-4A96-88FA-F9E81E3DBCE9}" type="pres">
      <dgm:prSet presAssocID="{CBCE4942-4940-4C31-B44C-C6FF97A7EFDE}" presName="textRepeatNode" presStyleLbl="alignNode1" presStyleIdx="2" presStyleCnt="6">
        <dgm:presLayoutVars>
          <dgm:chMax val="0"/>
          <dgm:chPref val="0"/>
          <dgm:bulletEnabled val="1"/>
        </dgm:presLayoutVars>
      </dgm:prSet>
      <dgm:spPr/>
    </dgm:pt>
    <dgm:pt modelId="{B60597B6-751B-49B6-9601-EF6C72D56AC1}" type="pres">
      <dgm:prSet presAssocID="{CBCE4942-4940-4C31-B44C-C6FF97A7EFDE}" presName="textaccent3" presStyleCnt="0"/>
      <dgm:spPr/>
    </dgm:pt>
    <dgm:pt modelId="{CA3DD728-17C2-4B91-8A8A-BAEC6D8038C5}" type="pres">
      <dgm:prSet presAssocID="{CBCE4942-4940-4C31-B44C-C6FF97A7EFDE}" presName="accentRepeatNode" presStyleLbl="solidAlignAcc1" presStyleIdx="4" presStyleCnt="12"/>
      <dgm:spPr/>
    </dgm:pt>
    <dgm:pt modelId="{75FEBC14-DB4F-4B52-B70F-3067542F3DF8}" type="pres">
      <dgm:prSet presAssocID="{1F976F19-95B5-4885-83EE-431B9712C4C3}" presName="image3" presStyleCnt="0"/>
      <dgm:spPr/>
    </dgm:pt>
    <dgm:pt modelId="{806B3405-38FF-4BF5-B625-AB3EE4882D61}" type="pres">
      <dgm:prSet presAssocID="{1F976F19-95B5-4885-83EE-431B9712C4C3}" presName="imageRepeatNode" presStyleLbl="alignAcc1" presStyleIdx="2" presStyleCnt="6"/>
      <dgm:spPr/>
    </dgm:pt>
    <dgm:pt modelId="{4333A28D-D46B-4436-90B7-7A47E057B2A9}" type="pres">
      <dgm:prSet presAssocID="{1F976F19-95B5-4885-83EE-431B9712C4C3}" presName="imageaccent3" presStyleCnt="0"/>
      <dgm:spPr/>
    </dgm:pt>
    <dgm:pt modelId="{3A04E3CD-7379-4509-8462-D1BE0C093DE2}" type="pres">
      <dgm:prSet presAssocID="{1F976F19-95B5-4885-83EE-431B9712C4C3}" presName="accentRepeatNode" presStyleLbl="solidAlignAcc1" presStyleIdx="5" presStyleCnt="12"/>
      <dgm:spPr/>
    </dgm:pt>
    <dgm:pt modelId="{14ABF609-C4A6-4C6B-900A-AE5D27786542}" type="pres">
      <dgm:prSet presAssocID="{183E0E16-D194-4C7E-B6A2-D4D157C6763E}" presName="text4" presStyleCnt="0"/>
      <dgm:spPr/>
    </dgm:pt>
    <dgm:pt modelId="{964789CD-6F8A-465D-BB68-D506C40927DF}" type="pres">
      <dgm:prSet presAssocID="{183E0E16-D194-4C7E-B6A2-D4D157C6763E}" presName="textRepeatNode" presStyleLbl="alignNode1" presStyleIdx="3" presStyleCnt="6">
        <dgm:presLayoutVars>
          <dgm:chMax val="0"/>
          <dgm:chPref val="0"/>
          <dgm:bulletEnabled val="1"/>
        </dgm:presLayoutVars>
      </dgm:prSet>
      <dgm:spPr/>
    </dgm:pt>
    <dgm:pt modelId="{72A15533-C819-4A31-86CF-850CF19EBF2E}" type="pres">
      <dgm:prSet presAssocID="{183E0E16-D194-4C7E-B6A2-D4D157C6763E}" presName="textaccent4" presStyleCnt="0"/>
      <dgm:spPr/>
    </dgm:pt>
    <dgm:pt modelId="{A38ECAFB-97B3-42CB-8719-9CDA8891918F}" type="pres">
      <dgm:prSet presAssocID="{183E0E16-D194-4C7E-B6A2-D4D157C6763E}" presName="accentRepeatNode" presStyleLbl="solidAlignAcc1" presStyleIdx="6" presStyleCnt="12"/>
      <dgm:spPr/>
    </dgm:pt>
    <dgm:pt modelId="{722953BA-21E2-44AD-AD7C-29D339B88A0C}" type="pres">
      <dgm:prSet presAssocID="{DC9D4FD7-BDDB-40E7-9598-6658936B1144}" presName="image4" presStyleCnt="0"/>
      <dgm:spPr/>
    </dgm:pt>
    <dgm:pt modelId="{065167AE-FB20-4613-8402-4904696005EC}" type="pres">
      <dgm:prSet presAssocID="{DC9D4FD7-BDDB-40E7-9598-6658936B1144}" presName="imageRepeatNode" presStyleLbl="alignAcc1" presStyleIdx="3" presStyleCnt="6"/>
      <dgm:spPr/>
    </dgm:pt>
    <dgm:pt modelId="{39A47EBF-2952-48E8-94EB-ADB4A8685AE6}" type="pres">
      <dgm:prSet presAssocID="{DC9D4FD7-BDDB-40E7-9598-6658936B1144}" presName="imageaccent4" presStyleCnt="0"/>
      <dgm:spPr/>
    </dgm:pt>
    <dgm:pt modelId="{4E6BE157-B27D-416A-AF5B-D4C3D2C2EC5A}" type="pres">
      <dgm:prSet presAssocID="{DC9D4FD7-BDDB-40E7-9598-6658936B1144}" presName="accentRepeatNode" presStyleLbl="solidAlignAcc1" presStyleIdx="7" presStyleCnt="12"/>
      <dgm:spPr/>
    </dgm:pt>
    <dgm:pt modelId="{81209966-4864-46AE-826C-CA706356DF4B}" type="pres">
      <dgm:prSet presAssocID="{5A4ED6E7-C3E9-4F18-A614-B188618DB83A}" presName="text5" presStyleCnt="0"/>
      <dgm:spPr/>
    </dgm:pt>
    <dgm:pt modelId="{587B538B-DA97-4BDC-A3CE-8B22E0BA8573}" type="pres">
      <dgm:prSet presAssocID="{5A4ED6E7-C3E9-4F18-A614-B188618DB83A}" presName="textRepeatNode" presStyleLbl="alignNode1" presStyleIdx="4" presStyleCnt="6">
        <dgm:presLayoutVars>
          <dgm:chMax val="0"/>
          <dgm:chPref val="0"/>
          <dgm:bulletEnabled val="1"/>
        </dgm:presLayoutVars>
      </dgm:prSet>
      <dgm:spPr/>
    </dgm:pt>
    <dgm:pt modelId="{48D553FC-A130-45C7-98A0-B87E2B0B0AD2}" type="pres">
      <dgm:prSet presAssocID="{5A4ED6E7-C3E9-4F18-A614-B188618DB83A}" presName="textaccent5" presStyleCnt="0"/>
      <dgm:spPr/>
    </dgm:pt>
    <dgm:pt modelId="{4F94D941-2BA8-4227-B91C-CCE1B46D1138}" type="pres">
      <dgm:prSet presAssocID="{5A4ED6E7-C3E9-4F18-A614-B188618DB83A}" presName="accentRepeatNode" presStyleLbl="solidAlignAcc1" presStyleIdx="8" presStyleCnt="12"/>
      <dgm:spPr/>
    </dgm:pt>
    <dgm:pt modelId="{D3203E00-0DF7-4544-BE20-AFAA80A97B87}" type="pres">
      <dgm:prSet presAssocID="{D1DF3C5C-82AC-40BA-A31A-0BC748D1F56F}" presName="image5" presStyleCnt="0"/>
      <dgm:spPr/>
    </dgm:pt>
    <dgm:pt modelId="{92BAF063-D0FA-4C28-8903-16D74D4B7101}" type="pres">
      <dgm:prSet presAssocID="{D1DF3C5C-82AC-40BA-A31A-0BC748D1F56F}" presName="imageRepeatNode" presStyleLbl="alignAcc1" presStyleIdx="4" presStyleCnt="6"/>
      <dgm:spPr/>
    </dgm:pt>
    <dgm:pt modelId="{5EB055D7-372A-4B33-B055-A62E85D5A718}" type="pres">
      <dgm:prSet presAssocID="{D1DF3C5C-82AC-40BA-A31A-0BC748D1F56F}" presName="imageaccent5" presStyleCnt="0"/>
      <dgm:spPr/>
    </dgm:pt>
    <dgm:pt modelId="{CD5A90C6-2778-4D71-8918-30366C22F0A3}" type="pres">
      <dgm:prSet presAssocID="{D1DF3C5C-82AC-40BA-A31A-0BC748D1F56F}" presName="accentRepeatNode" presStyleLbl="solidAlignAcc1" presStyleIdx="9" presStyleCnt="12"/>
      <dgm:spPr/>
    </dgm:pt>
    <dgm:pt modelId="{A88D5EC5-BF45-4C77-803F-2D4BE01E4816}" type="pres">
      <dgm:prSet presAssocID="{10BCD356-5BF4-4C3F-A190-82FB518803EB}" presName="text6" presStyleCnt="0"/>
      <dgm:spPr/>
    </dgm:pt>
    <dgm:pt modelId="{28536B85-A5E4-478F-B1F9-FD8037F3D0C5}" type="pres">
      <dgm:prSet presAssocID="{10BCD356-5BF4-4C3F-A190-82FB518803EB}" presName="textRepeatNode" presStyleLbl="alignNode1" presStyleIdx="5" presStyleCnt="6">
        <dgm:presLayoutVars>
          <dgm:chMax val="0"/>
          <dgm:chPref val="0"/>
          <dgm:bulletEnabled val="1"/>
        </dgm:presLayoutVars>
      </dgm:prSet>
      <dgm:spPr/>
    </dgm:pt>
    <dgm:pt modelId="{5EEC77BE-8B4D-443C-8457-C9551CF0A52B}" type="pres">
      <dgm:prSet presAssocID="{10BCD356-5BF4-4C3F-A190-82FB518803EB}" presName="textaccent6" presStyleCnt="0"/>
      <dgm:spPr/>
    </dgm:pt>
    <dgm:pt modelId="{D82C39C6-7423-4F0D-84E0-13432168702E}" type="pres">
      <dgm:prSet presAssocID="{10BCD356-5BF4-4C3F-A190-82FB518803EB}" presName="accentRepeatNode" presStyleLbl="solidAlignAcc1" presStyleIdx="10" presStyleCnt="12"/>
      <dgm:spPr/>
    </dgm:pt>
    <dgm:pt modelId="{968AEE39-E840-41AA-8FF3-D0DC5DF8FE19}" type="pres">
      <dgm:prSet presAssocID="{12E5977B-38E3-4987-B85C-3257D813098B}" presName="image6" presStyleCnt="0"/>
      <dgm:spPr/>
    </dgm:pt>
    <dgm:pt modelId="{786B3C2A-DC76-4C9F-B984-4B01EA60D7AD}" type="pres">
      <dgm:prSet presAssocID="{12E5977B-38E3-4987-B85C-3257D813098B}" presName="imageRepeatNode" presStyleLbl="alignAcc1" presStyleIdx="5" presStyleCnt="6"/>
      <dgm:spPr/>
    </dgm:pt>
    <dgm:pt modelId="{941CDA4F-640C-4A5E-A754-4E7A098BE87C}" type="pres">
      <dgm:prSet presAssocID="{12E5977B-38E3-4987-B85C-3257D813098B}" presName="imageaccent6" presStyleCnt="0"/>
      <dgm:spPr/>
    </dgm:pt>
    <dgm:pt modelId="{76A7A50B-93E9-4A02-9A39-80FC1780289B}" type="pres">
      <dgm:prSet presAssocID="{12E5977B-38E3-4987-B85C-3257D813098B}" presName="accentRepeatNode" presStyleLbl="solidAlignAcc1" presStyleIdx="11" presStyleCnt="12"/>
      <dgm:spPr/>
    </dgm:pt>
  </dgm:ptLst>
  <dgm:cxnLst>
    <dgm:cxn modelId="{B9D79504-056B-481F-BBD9-81C7570CBDD4}" type="presOf" srcId="{432AA7E6-88AC-4997-A34F-C521A21C39CB}" destId="{8A2548B1-6A98-4C99-948B-711D4A9A7CB9}" srcOrd="0" destOrd="0" presId="urn:microsoft.com/office/officeart/2008/layout/HexagonCluster"/>
    <dgm:cxn modelId="{4AE6AF0A-B396-4EBB-9E99-464687127287}" srcId="{432AA7E6-88AC-4997-A34F-C521A21C39CB}" destId="{CBCE4942-4940-4C31-B44C-C6FF97A7EFDE}" srcOrd="2" destOrd="0" parTransId="{54CF446B-E7D2-4B8E-8378-62982D995ABA}" sibTransId="{1F976F19-95B5-4885-83EE-431B9712C4C3}"/>
    <dgm:cxn modelId="{36641C0C-C9D0-4879-94AE-428DE74E6DA2}" type="presOf" srcId="{DC9D4FD7-BDDB-40E7-9598-6658936B1144}" destId="{065167AE-FB20-4613-8402-4904696005EC}" srcOrd="0" destOrd="0" presId="urn:microsoft.com/office/officeart/2008/layout/HexagonCluster"/>
    <dgm:cxn modelId="{C5A08F13-E091-4F48-B3A6-70EF249ADFC6}" srcId="{432AA7E6-88AC-4997-A34F-C521A21C39CB}" destId="{5A4ED6E7-C3E9-4F18-A614-B188618DB83A}" srcOrd="4" destOrd="0" parTransId="{D1271B2F-EB66-427B-8234-F2F807852824}" sibTransId="{D1DF3C5C-82AC-40BA-A31A-0BC748D1F56F}"/>
    <dgm:cxn modelId="{79E15B1A-CA52-421B-A602-53890354315C}" type="presOf" srcId="{D1DF3C5C-82AC-40BA-A31A-0BC748D1F56F}" destId="{92BAF063-D0FA-4C28-8903-16D74D4B7101}" srcOrd="0" destOrd="0" presId="urn:microsoft.com/office/officeart/2008/layout/HexagonCluster"/>
    <dgm:cxn modelId="{A903DD28-A709-43F6-93A0-804E4361D659}" type="presOf" srcId="{183E0E16-D194-4C7E-B6A2-D4D157C6763E}" destId="{964789CD-6F8A-465D-BB68-D506C40927DF}" srcOrd="0" destOrd="0" presId="urn:microsoft.com/office/officeart/2008/layout/HexagonCluster"/>
    <dgm:cxn modelId="{BE0C4829-9739-41B5-92D2-777CF9D0F479}" type="presOf" srcId="{5A4ED6E7-C3E9-4F18-A614-B188618DB83A}" destId="{587B538B-DA97-4BDC-A3CE-8B22E0BA8573}" srcOrd="0" destOrd="0" presId="urn:microsoft.com/office/officeart/2008/layout/HexagonCluster"/>
    <dgm:cxn modelId="{C58D1D2D-56D3-4FB1-AD29-D4D89F7A0081}" type="presOf" srcId="{12E5977B-38E3-4987-B85C-3257D813098B}" destId="{786B3C2A-DC76-4C9F-B984-4B01EA60D7AD}" srcOrd="0" destOrd="0" presId="urn:microsoft.com/office/officeart/2008/layout/HexagonCluster"/>
    <dgm:cxn modelId="{CE91D343-AB8F-4D87-9BD0-12AA77F84FEA}" type="presOf" srcId="{A7E1DDCE-D7C3-45B7-BA5A-18BDA1A639DA}" destId="{31AFFBBC-A3CE-4026-A9B4-76B7C1BBBA33}" srcOrd="0" destOrd="0" presId="urn:microsoft.com/office/officeart/2008/layout/HexagonCluster"/>
    <dgm:cxn modelId="{A7848D66-C02F-4EE9-9658-7BC1C31A4DF0}" type="presOf" srcId="{A4774792-2994-4151-A3FD-9D758AEAEF48}" destId="{DB828828-9DCD-47A2-982D-796B18E91B49}" srcOrd="0" destOrd="0" presId="urn:microsoft.com/office/officeart/2008/layout/HexagonCluster"/>
    <dgm:cxn modelId="{FC0DCF66-5D8E-42C6-9EB4-8EE5D64C3D8F}" srcId="{432AA7E6-88AC-4997-A34F-C521A21C39CB}" destId="{183E0E16-D194-4C7E-B6A2-D4D157C6763E}" srcOrd="3" destOrd="0" parTransId="{05B10009-A7C8-40C3-83EE-1950518242AB}" sibTransId="{DC9D4FD7-BDDB-40E7-9598-6658936B1144}"/>
    <dgm:cxn modelId="{0B99BF71-1342-468D-A1C7-A20ECBE1E4DA}" type="presOf" srcId="{A29D2F9A-2B9C-4276-BC76-52CD45AB87DE}" destId="{722599A0-E548-41E3-B84C-CA6F9105BC98}" srcOrd="0" destOrd="0" presId="urn:microsoft.com/office/officeart/2008/layout/HexagonCluster"/>
    <dgm:cxn modelId="{C51C4A88-6E2B-4F73-8C47-7FAC6CE08521}" type="presOf" srcId="{AB0AAC6F-E653-4017-A14C-BCBCC7BEFDB9}" destId="{FAF1FA34-B94D-402A-9449-BC53FD428733}" srcOrd="0" destOrd="0" presId="urn:microsoft.com/office/officeart/2008/layout/HexagonCluster"/>
    <dgm:cxn modelId="{3B1AF49F-951B-4E41-AFF6-FC9D4B9F09A7}" srcId="{432AA7E6-88AC-4997-A34F-C521A21C39CB}" destId="{A29D2F9A-2B9C-4276-BC76-52CD45AB87DE}" srcOrd="1" destOrd="0" parTransId="{9068B467-FB2A-4FBC-8CF1-7968C220E26A}" sibTransId="{AB0AAC6F-E653-4017-A14C-BCBCC7BEFDB9}"/>
    <dgm:cxn modelId="{E29004A6-FC3A-449E-A269-97FA043A31C4}" srcId="{432AA7E6-88AC-4997-A34F-C521A21C39CB}" destId="{A7E1DDCE-D7C3-45B7-BA5A-18BDA1A639DA}" srcOrd="0" destOrd="0" parTransId="{DD58EAD5-3041-4E51-A745-7539C5773B78}" sibTransId="{A4774792-2994-4151-A3FD-9D758AEAEF48}"/>
    <dgm:cxn modelId="{C13416B7-84D5-4E27-8C20-87B6EE76805D}" srcId="{432AA7E6-88AC-4997-A34F-C521A21C39CB}" destId="{10BCD356-5BF4-4C3F-A190-82FB518803EB}" srcOrd="5" destOrd="0" parTransId="{1104B016-86A8-4904-B130-BF1E7C3A45A7}" sibTransId="{12E5977B-38E3-4987-B85C-3257D813098B}"/>
    <dgm:cxn modelId="{A5D131C0-9859-444F-9C91-BCD330BDDF08}" type="presOf" srcId="{10BCD356-5BF4-4C3F-A190-82FB518803EB}" destId="{28536B85-A5E4-478F-B1F9-FD8037F3D0C5}" srcOrd="0" destOrd="0" presId="urn:microsoft.com/office/officeart/2008/layout/HexagonCluster"/>
    <dgm:cxn modelId="{DB42AFE5-9449-4165-B6FB-F0D05828893E}" type="presOf" srcId="{1F976F19-95B5-4885-83EE-431B9712C4C3}" destId="{806B3405-38FF-4BF5-B625-AB3EE4882D61}" srcOrd="0" destOrd="0" presId="urn:microsoft.com/office/officeart/2008/layout/HexagonCluster"/>
    <dgm:cxn modelId="{2AB6C6FA-51B0-42E5-82D9-022BD5110DD4}" type="presOf" srcId="{CBCE4942-4940-4C31-B44C-C6FF97A7EFDE}" destId="{9F41E09B-2F6D-4A96-88FA-F9E81E3DBCE9}" srcOrd="0" destOrd="0" presId="urn:microsoft.com/office/officeart/2008/layout/HexagonCluster"/>
    <dgm:cxn modelId="{38C9707A-2AAF-4F4B-8524-035019606975}" type="presParOf" srcId="{8A2548B1-6A98-4C99-948B-711D4A9A7CB9}" destId="{9F058E1B-6142-48B6-8618-9A5A959C1827}" srcOrd="0" destOrd="0" presId="urn:microsoft.com/office/officeart/2008/layout/HexagonCluster"/>
    <dgm:cxn modelId="{A49A6795-E8BE-4769-B08A-B046F3FB3C64}" type="presParOf" srcId="{9F058E1B-6142-48B6-8618-9A5A959C1827}" destId="{31AFFBBC-A3CE-4026-A9B4-76B7C1BBBA33}" srcOrd="0" destOrd="0" presId="urn:microsoft.com/office/officeart/2008/layout/HexagonCluster"/>
    <dgm:cxn modelId="{9A5658E7-83B3-47D3-B6D6-0F90D5734EAF}" type="presParOf" srcId="{8A2548B1-6A98-4C99-948B-711D4A9A7CB9}" destId="{6F42C3A9-1887-4CDE-B8FA-5EE76F402068}" srcOrd="1" destOrd="0" presId="urn:microsoft.com/office/officeart/2008/layout/HexagonCluster"/>
    <dgm:cxn modelId="{A6669C2A-DF49-4664-873C-8D5C6A076F5F}" type="presParOf" srcId="{6F42C3A9-1887-4CDE-B8FA-5EE76F402068}" destId="{066BE404-F296-4882-A18C-FC6A5C6292EF}" srcOrd="0" destOrd="0" presId="urn:microsoft.com/office/officeart/2008/layout/HexagonCluster"/>
    <dgm:cxn modelId="{A49BE4F0-0D14-44C7-8F15-EC4445396FB1}" type="presParOf" srcId="{8A2548B1-6A98-4C99-948B-711D4A9A7CB9}" destId="{F106CB67-E667-4F17-929E-4FB0F1857B56}" srcOrd="2" destOrd="0" presId="urn:microsoft.com/office/officeart/2008/layout/HexagonCluster"/>
    <dgm:cxn modelId="{CE66823F-BD18-4DE8-B0B9-DAF786D1FB5C}" type="presParOf" srcId="{F106CB67-E667-4F17-929E-4FB0F1857B56}" destId="{DB828828-9DCD-47A2-982D-796B18E91B49}" srcOrd="0" destOrd="0" presId="urn:microsoft.com/office/officeart/2008/layout/HexagonCluster"/>
    <dgm:cxn modelId="{A09AC22A-E1AE-4957-8BA1-22476CFCB9B6}" type="presParOf" srcId="{8A2548B1-6A98-4C99-948B-711D4A9A7CB9}" destId="{AA240AAD-4CB1-4679-AB12-5B92307E7390}" srcOrd="3" destOrd="0" presId="urn:microsoft.com/office/officeart/2008/layout/HexagonCluster"/>
    <dgm:cxn modelId="{DF6F3A54-D860-4CE6-AD86-1C298B6DE3CA}" type="presParOf" srcId="{AA240AAD-4CB1-4679-AB12-5B92307E7390}" destId="{CABEE0EB-FA9B-4D96-8187-3E789E391FF5}" srcOrd="0" destOrd="0" presId="urn:microsoft.com/office/officeart/2008/layout/HexagonCluster"/>
    <dgm:cxn modelId="{DA0D6442-6E93-4B42-A616-15A5ADD83D0A}" type="presParOf" srcId="{8A2548B1-6A98-4C99-948B-711D4A9A7CB9}" destId="{8B6FF642-8E30-4643-822A-D235674794C5}" srcOrd="4" destOrd="0" presId="urn:microsoft.com/office/officeart/2008/layout/HexagonCluster"/>
    <dgm:cxn modelId="{5C1E3521-D98C-4CE6-8236-5AD234CECE98}" type="presParOf" srcId="{8B6FF642-8E30-4643-822A-D235674794C5}" destId="{722599A0-E548-41E3-B84C-CA6F9105BC98}" srcOrd="0" destOrd="0" presId="urn:microsoft.com/office/officeart/2008/layout/HexagonCluster"/>
    <dgm:cxn modelId="{8779A561-51FA-41D9-B41C-0F6A5EF8D06A}" type="presParOf" srcId="{8A2548B1-6A98-4C99-948B-711D4A9A7CB9}" destId="{1A263E51-084F-4397-82DE-44644DEFE780}" srcOrd="5" destOrd="0" presId="urn:microsoft.com/office/officeart/2008/layout/HexagonCluster"/>
    <dgm:cxn modelId="{26F957FA-F61B-43D9-B44D-7F6DD61F5AE3}" type="presParOf" srcId="{1A263E51-084F-4397-82DE-44644DEFE780}" destId="{424B1D8C-998C-47BE-B73E-424526AAC89B}" srcOrd="0" destOrd="0" presId="urn:microsoft.com/office/officeart/2008/layout/HexagonCluster"/>
    <dgm:cxn modelId="{E61C5A7C-9184-4E4E-997E-9ED9B4952AC9}" type="presParOf" srcId="{8A2548B1-6A98-4C99-948B-711D4A9A7CB9}" destId="{BE3878F5-6E5C-441D-9767-CB8989E4BD9A}" srcOrd="6" destOrd="0" presId="urn:microsoft.com/office/officeart/2008/layout/HexagonCluster"/>
    <dgm:cxn modelId="{04A2961A-4AC4-485D-974C-6C11BD73E328}" type="presParOf" srcId="{BE3878F5-6E5C-441D-9767-CB8989E4BD9A}" destId="{FAF1FA34-B94D-402A-9449-BC53FD428733}" srcOrd="0" destOrd="0" presId="urn:microsoft.com/office/officeart/2008/layout/HexagonCluster"/>
    <dgm:cxn modelId="{3AFE4968-1647-4241-AF45-F54258B284C3}" type="presParOf" srcId="{8A2548B1-6A98-4C99-948B-711D4A9A7CB9}" destId="{59346CFB-CCA8-4807-BC4C-B3888F0AA261}" srcOrd="7" destOrd="0" presId="urn:microsoft.com/office/officeart/2008/layout/HexagonCluster"/>
    <dgm:cxn modelId="{167DB3ED-746C-4D60-BF04-770747F1036A}" type="presParOf" srcId="{59346CFB-CCA8-4807-BC4C-B3888F0AA261}" destId="{A69765B0-0392-44E9-A34A-09D4383EC5B0}" srcOrd="0" destOrd="0" presId="urn:microsoft.com/office/officeart/2008/layout/HexagonCluster"/>
    <dgm:cxn modelId="{A6DE96A3-F809-49A5-950D-94435EF2172F}" type="presParOf" srcId="{8A2548B1-6A98-4C99-948B-711D4A9A7CB9}" destId="{7DA7785E-285F-4430-83DE-705D449A3F75}" srcOrd="8" destOrd="0" presId="urn:microsoft.com/office/officeart/2008/layout/HexagonCluster"/>
    <dgm:cxn modelId="{8A089A1C-C336-45F0-81F8-06F0BA2042BF}" type="presParOf" srcId="{7DA7785E-285F-4430-83DE-705D449A3F75}" destId="{9F41E09B-2F6D-4A96-88FA-F9E81E3DBCE9}" srcOrd="0" destOrd="0" presId="urn:microsoft.com/office/officeart/2008/layout/HexagonCluster"/>
    <dgm:cxn modelId="{EC6FA7B6-74C6-44DB-9759-7554964CD5D5}" type="presParOf" srcId="{8A2548B1-6A98-4C99-948B-711D4A9A7CB9}" destId="{B60597B6-751B-49B6-9601-EF6C72D56AC1}" srcOrd="9" destOrd="0" presId="urn:microsoft.com/office/officeart/2008/layout/HexagonCluster"/>
    <dgm:cxn modelId="{30475BED-B18A-4660-A135-F966942C41A2}" type="presParOf" srcId="{B60597B6-751B-49B6-9601-EF6C72D56AC1}" destId="{CA3DD728-17C2-4B91-8A8A-BAEC6D8038C5}" srcOrd="0" destOrd="0" presId="urn:microsoft.com/office/officeart/2008/layout/HexagonCluster"/>
    <dgm:cxn modelId="{FCC41AE1-795A-4DC4-B807-AB7980835265}" type="presParOf" srcId="{8A2548B1-6A98-4C99-948B-711D4A9A7CB9}" destId="{75FEBC14-DB4F-4B52-B70F-3067542F3DF8}" srcOrd="10" destOrd="0" presId="urn:microsoft.com/office/officeart/2008/layout/HexagonCluster"/>
    <dgm:cxn modelId="{5CFDBED1-2C77-474A-AEA7-C30BCCF09EA9}" type="presParOf" srcId="{75FEBC14-DB4F-4B52-B70F-3067542F3DF8}" destId="{806B3405-38FF-4BF5-B625-AB3EE4882D61}" srcOrd="0" destOrd="0" presId="urn:microsoft.com/office/officeart/2008/layout/HexagonCluster"/>
    <dgm:cxn modelId="{326A58D7-4FE3-4A89-85F6-E8D26015492E}" type="presParOf" srcId="{8A2548B1-6A98-4C99-948B-711D4A9A7CB9}" destId="{4333A28D-D46B-4436-90B7-7A47E057B2A9}" srcOrd="11" destOrd="0" presId="urn:microsoft.com/office/officeart/2008/layout/HexagonCluster"/>
    <dgm:cxn modelId="{45B32C4B-2389-4924-91AD-D19BA0FEC10B}" type="presParOf" srcId="{4333A28D-D46B-4436-90B7-7A47E057B2A9}" destId="{3A04E3CD-7379-4509-8462-D1BE0C093DE2}" srcOrd="0" destOrd="0" presId="urn:microsoft.com/office/officeart/2008/layout/HexagonCluster"/>
    <dgm:cxn modelId="{03945A4D-2D51-47FA-BEEC-31118585735F}" type="presParOf" srcId="{8A2548B1-6A98-4C99-948B-711D4A9A7CB9}" destId="{14ABF609-C4A6-4C6B-900A-AE5D27786542}" srcOrd="12" destOrd="0" presId="urn:microsoft.com/office/officeart/2008/layout/HexagonCluster"/>
    <dgm:cxn modelId="{F6104905-5DE8-4EB2-8CA2-730DECDF9AB8}" type="presParOf" srcId="{14ABF609-C4A6-4C6B-900A-AE5D27786542}" destId="{964789CD-6F8A-465D-BB68-D506C40927DF}" srcOrd="0" destOrd="0" presId="urn:microsoft.com/office/officeart/2008/layout/HexagonCluster"/>
    <dgm:cxn modelId="{6A006B5B-6EF0-4B15-B859-44C10E2EE655}" type="presParOf" srcId="{8A2548B1-6A98-4C99-948B-711D4A9A7CB9}" destId="{72A15533-C819-4A31-86CF-850CF19EBF2E}" srcOrd="13" destOrd="0" presId="urn:microsoft.com/office/officeart/2008/layout/HexagonCluster"/>
    <dgm:cxn modelId="{1D697297-0BB3-400D-818E-3606A3C92591}" type="presParOf" srcId="{72A15533-C819-4A31-86CF-850CF19EBF2E}" destId="{A38ECAFB-97B3-42CB-8719-9CDA8891918F}" srcOrd="0" destOrd="0" presId="urn:microsoft.com/office/officeart/2008/layout/HexagonCluster"/>
    <dgm:cxn modelId="{09F5FAD5-814F-496A-8148-9F1129A36E74}" type="presParOf" srcId="{8A2548B1-6A98-4C99-948B-711D4A9A7CB9}" destId="{722953BA-21E2-44AD-AD7C-29D339B88A0C}" srcOrd="14" destOrd="0" presId="urn:microsoft.com/office/officeart/2008/layout/HexagonCluster"/>
    <dgm:cxn modelId="{1EA30119-65D3-4686-8F21-F610C9B9B0AF}" type="presParOf" srcId="{722953BA-21E2-44AD-AD7C-29D339B88A0C}" destId="{065167AE-FB20-4613-8402-4904696005EC}" srcOrd="0" destOrd="0" presId="urn:microsoft.com/office/officeart/2008/layout/HexagonCluster"/>
    <dgm:cxn modelId="{1CDEE9E2-186F-44B9-8AFD-4E112068D3A3}" type="presParOf" srcId="{8A2548B1-6A98-4C99-948B-711D4A9A7CB9}" destId="{39A47EBF-2952-48E8-94EB-ADB4A8685AE6}" srcOrd="15" destOrd="0" presId="urn:microsoft.com/office/officeart/2008/layout/HexagonCluster"/>
    <dgm:cxn modelId="{15A45E29-2A40-4C9F-A6BF-BA1C9F13D256}" type="presParOf" srcId="{39A47EBF-2952-48E8-94EB-ADB4A8685AE6}" destId="{4E6BE157-B27D-416A-AF5B-D4C3D2C2EC5A}" srcOrd="0" destOrd="0" presId="urn:microsoft.com/office/officeart/2008/layout/HexagonCluster"/>
    <dgm:cxn modelId="{A7A1C1F9-97E8-4D85-AFE2-0CFCA15DBF5E}" type="presParOf" srcId="{8A2548B1-6A98-4C99-948B-711D4A9A7CB9}" destId="{81209966-4864-46AE-826C-CA706356DF4B}" srcOrd="16" destOrd="0" presId="urn:microsoft.com/office/officeart/2008/layout/HexagonCluster"/>
    <dgm:cxn modelId="{79B4193A-9D0F-45B9-BE71-AF3FFFC2E80D}" type="presParOf" srcId="{81209966-4864-46AE-826C-CA706356DF4B}" destId="{587B538B-DA97-4BDC-A3CE-8B22E0BA8573}" srcOrd="0" destOrd="0" presId="urn:microsoft.com/office/officeart/2008/layout/HexagonCluster"/>
    <dgm:cxn modelId="{94340A0F-DCBB-4DB1-B5E6-A8A6AC6E3A7E}" type="presParOf" srcId="{8A2548B1-6A98-4C99-948B-711D4A9A7CB9}" destId="{48D553FC-A130-45C7-98A0-B87E2B0B0AD2}" srcOrd="17" destOrd="0" presId="urn:microsoft.com/office/officeart/2008/layout/HexagonCluster"/>
    <dgm:cxn modelId="{CF5B623D-3D14-4ACE-950F-20F8F1FC524D}" type="presParOf" srcId="{48D553FC-A130-45C7-98A0-B87E2B0B0AD2}" destId="{4F94D941-2BA8-4227-B91C-CCE1B46D1138}" srcOrd="0" destOrd="0" presId="urn:microsoft.com/office/officeart/2008/layout/HexagonCluster"/>
    <dgm:cxn modelId="{FC083505-94C9-4AF8-804A-17FDC7205190}" type="presParOf" srcId="{8A2548B1-6A98-4C99-948B-711D4A9A7CB9}" destId="{D3203E00-0DF7-4544-BE20-AFAA80A97B87}" srcOrd="18" destOrd="0" presId="urn:microsoft.com/office/officeart/2008/layout/HexagonCluster"/>
    <dgm:cxn modelId="{CADD1099-1389-4686-BB7C-163F0E5328A7}" type="presParOf" srcId="{D3203E00-0DF7-4544-BE20-AFAA80A97B87}" destId="{92BAF063-D0FA-4C28-8903-16D74D4B7101}" srcOrd="0" destOrd="0" presId="urn:microsoft.com/office/officeart/2008/layout/HexagonCluster"/>
    <dgm:cxn modelId="{ADFCC1D5-9B1D-422A-BB21-D2264AE6C47E}" type="presParOf" srcId="{8A2548B1-6A98-4C99-948B-711D4A9A7CB9}" destId="{5EB055D7-372A-4B33-B055-A62E85D5A718}" srcOrd="19" destOrd="0" presId="urn:microsoft.com/office/officeart/2008/layout/HexagonCluster"/>
    <dgm:cxn modelId="{02DB1986-31AB-4477-B884-2EDFDABC8169}" type="presParOf" srcId="{5EB055D7-372A-4B33-B055-A62E85D5A718}" destId="{CD5A90C6-2778-4D71-8918-30366C22F0A3}" srcOrd="0" destOrd="0" presId="urn:microsoft.com/office/officeart/2008/layout/HexagonCluster"/>
    <dgm:cxn modelId="{BD58AA78-D0E6-473F-BAF3-79BEAF275F85}" type="presParOf" srcId="{8A2548B1-6A98-4C99-948B-711D4A9A7CB9}" destId="{A88D5EC5-BF45-4C77-803F-2D4BE01E4816}" srcOrd="20" destOrd="0" presId="urn:microsoft.com/office/officeart/2008/layout/HexagonCluster"/>
    <dgm:cxn modelId="{1C720567-50C9-48B1-9FC6-88E570BAB38B}" type="presParOf" srcId="{A88D5EC5-BF45-4C77-803F-2D4BE01E4816}" destId="{28536B85-A5E4-478F-B1F9-FD8037F3D0C5}" srcOrd="0" destOrd="0" presId="urn:microsoft.com/office/officeart/2008/layout/HexagonCluster"/>
    <dgm:cxn modelId="{ABADE6E1-C2E1-47CD-AD11-E282ECC026A8}" type="presParOf" srcId="{8A2548B1-6A98-4C99-948B-711D4A9A7CB9}" destId="{5EEC77BE-8B4D-443C-8457-C9551CF0A52B}" srcOrd="21" destOrd="0" presId="urn:microsoft.com/office/officeart/2008/layout/HexagonCluster"/>
    <dgm:cxn modelId="{EE4A752E-292D-4761-B87E-BDE7AF8FBBC5}" type="presParOf" srcId="{5EEC77BE-8B4D-443C-8457-C9551CF0A52B}" destId="{D82C39C6-7423-4F0D-84E0-13432168702E}" srcOrd="0" destOrd="0" presId="urn:microsoft.com/office/officeart/2008/layout/HexagonCluster"/>
    <dgm:cxn modelId="{A549D365-FA6A-4E35-BDB0-A3ED35F969D0}" type="presParOf" srcId="{8A2548B1-6A98-4C99-948B-711D4A9A7CB9}" destId="{968AEE39-E840-41AA-8FF3-D0DC5DF8FE19}" srcOrd="22" destOrd="0" presId="urn:microsoft.com/office/officeart/2008/layout/HexagonCluster"/>
    <dgm:cxn modelId="{A8463BD6-6129-4D2D-A9FC-18BFC5DEEC68}" type="presParOf" srcId="{968AEE39-E840-41AA-8FF3-D0DC5DF8FE19}" destId="{786B3C2A-DC76-4C9F-B984-4B01EA60D7AD}" srcOrd="0" destOrd="0" presId="urn:microsoft.com/office/officeart/2008/layout/HexagonCluster"/>
    <dgm:cxn modelId="{D04E30F6-A3A7-40F2-BA79-ED633AA6E9DE}" type="presParOf" srcId="{8A2548B1-6A98-4C99-948B-711D4A9A7CB9}" destId="{941CDA4F-640C-4A5E-A754-4E7A098BE87C}" srcOrd="23" destOrd="0" presId="urn:microsoft.com/office/officeart/2008/layout/HexagonCluster"/>
    <dgm:cxn modelId="{E9221EEB-3F66-457F-B6EC-D9AEBAA5D360}" type="presParOf" srcId="{941CDA4F-640C-4A5E-A754-4E7A098BE87C}" destId="{76A7A50B-93E9-4A02-9A39-80FC1780289B}"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AF4100-80BF-4579-B555-671F2BC62D6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D3F71E3F-054D-4080-9284-3C4414E68C1C}">
      <dgm:prSet phldrT="[Text]"/>
      <dgm:spPr/>
      <dgm:t>
        <a:bodyPr/>
        <a:lstStyle/>
        <a:p>
          <a:r>
            <a:rPr lang="en-GB" dirty="0"/>
            <a:t>Experience Based</a:t>
          </a:r>
        </a:p>
      </dgm:t>
    </dgm:pt>
    <dgm:pt modelId="{F1C2791B-4C1D-4C04-B50A-26244AFC61C1}" type="parTrans" cxnId="{C28578BA-36C7-4F3A-A9D4-4FD8E5829E3E}">
      <dgm:prSet/>
      <dgm:spPr/>
      <dgm:t>
        <a:bodyPr/>
        <a:lstStyle/>
        <a:p>
          <a:endParaRPr lang="en-GB"/>
        </a:p>
      </dgm:t>
    </dgm:pt>
    <dgm:pt modelId="{4840F8A8-6C89-44B8-84D1-B738C8A6DD27}" type="sibTrans" cxnId="{C28578BA-36C7-4F3A-A9D4-4FD8E5829E3E}">
      <dgm:prSet/>
      <dgm:spPr/>
      <dgm:t>
        <a:bodyPr/>
        <a:lstStyle/>
        <a:p>
          <a:endParaRPr lang="en-GB"/>
        </a:p>
      </dgm:t>
    </dgm:pt>
    <dgm:pt modelId="{A1E7D007-1193-4F9B-8A21-FAF3CC6124DA}">
      <dgm:prSet phldrT="[Text]"/>
      <dgm:spPr/>
      <dgm:t>
        <a:bodyPr/>
        <a:lstStyle/>
        <a:p>
          <a:r>
            <a:rPr lang="en-GB" dirty="0"/>
            <a:t>Exposure Based</a:t>
          </a:r>
        </a:p>
      </dgm:t>
    </dgm:pt>
    <dgm:pt modelId="{F0C2FEF1-1474-444D-80E8-BC11A226EE03}" type="parTrans" cxnId="{0FD3121D-A3D0-44CD-9F28-77DD275409AB}">
      <dgm:prSet/>
      <dgm:spPr/>
      <dgm:t>
        <a:bodyPr/>
        <a:lstStyle/>
        <a:p>
          <a:endParaRPr lang="en-GB"/>
        </a:p>
      </dgm:t>
    </dgm:pt>
    <dgm:pt modelId="{D953AA2E-AE67-4215-9703-9C284F286E2B}" type="sibTrans" cxnId="{0FD3121D-A3D0-44CD-9F28-77DD275409AB}">
      <dgm:prSet/>
      <dgm:spPr/>
      <dgm:t>
        <a:bodyPr/>
        <a:lstStyle/>
        <a:p>
          <a:endParaRPr lang="en-GB"/>
        </a:p>
      </dgm:t>
    </dgm:pt>
    <dgm:pt modelId="{B161FF74-EC1C-40AC-BB1B-C1546EF95F0B}">
      <dgm:prSet phldrT="[Text]"/>
      <dgm:spPr/>
      <dgm:t>
        <a:bodyPr/>
        <a:lstStyle/>
        <a:p>
          <a:r>
            <a:rPr lang="en-GB" dirty="0"/>
            <a:t>Scenario Modelling</a:t>
          </a:r>
        </a:p>
      </dgm:t>
    </dgm:pt>
    <dgm:pt modelId="{10FFDF43-AE13-4D01-BB5D-C407217EF6FF}" type="parTrans" cxnId="{558BDC53-CABF-4876-9C01-E68BE49F8AE6}">
      <dgm:prSet/>
      <dgm:spPr/>
      <dgm:t>
        <a:bodyPr/>
        <a:lstStyle/>
        <a:p>
          <a:endParaRPr lang="en-GB"/>
        </a:p>
      </dgm:t>
    </dgm:pt>
    <dgm:pt modelId="{623992CC-174B-4731-98A1-36534476C07B}" type="sibTrans" cxnId="{558BDC53-CABF-4876-9C01-E68BE49F8AE6}">
      <dgm:prSet/>
      <dgm:spPr/>
      <dgm:t>
        <a:bodyPr/>
        <a:lstStyle/>
        <a:p>
          <a:endParaRPr lang="en-GB"/>
        </a:p>
      </dgm:t>
    </dgm:pt>
    <dgm:pt modelId="{7AC84E73-FC99-4C74-8665-011E729AF32A}">
      <dgm:prSet phldrT="[Text]"/>
      <dgm:spPr/>
      <dgm:t>
        <a:bodyPr/>
        <a:lstStyle/>
        <a:p>
          <a:r>
            <a:rPr lang="en-GB" dirty="0">
              <a:latin typeface="Calibri" panose="020F0502020204030204" pitchFamily="34" charset="0"/>
              <a:ea typeface="Times New Roman" panose="02020603050405020304" pitchFamily="18" charset="0"/>
              <a:cs typeface="Calibri" panose="020F0502020204030204" pitchFamily="34" charset="0"/>
            </a:rPr>
            <a:t>Third Party Model Vendors</a:t>
          </a:r>
          <a:endParaRPr lang="en-GB" dirty="0"/>
        </a:p>
      </dgm:t>
    </dgm:pt>
    <dgm:pt modelId="{6DAD85E8-331A-41D2-A561-34E81EAD2061}" type="parTrans" cxnId="{C5383AB4-DA66-4803-A9CC-582576BE7979}">
      <dgm:prSet/>
      <dgm:spPr/>
      <dgm:t>
        <a:bodyPr/>
        <a:lstStyle/>
        <a:p>
          <a:endParaRPr lang="en-GB"/>
        </a:p>
      </dgm:t>
    </dgm:pt>
    <dgm:pt modelId="{A7C7F31B-1CEA-4743-B077-BF60B8C81112}" type="sibTrans" cxnId="{C5383AB4-DA66-4803-A9CC-582576BE7979}">
      <dgm:prSet/>
      <dgm:spPr/>
      <dgm:t>
        <a:bodyPr/>
        <a:lstStyle/>
        <a:p>
          <a:endParaRPr lang="en-GB"/>
        </a:p>
      </dgm:t>
    </dgm:pt>
    <dgm:pt modelId="{D1F5EE1E-5958-4371-9C4B-E3850B678437}" type="pres">
      <dgm:prSet presAssocID="{DCAF4100-80BF-4579-B555-671F2BC62D66}" presName="matrix" presStyleCnt="0">
        <dgm:presLayoutVars>
          <dgm:chMax val="1"/>
          <dgm:dir/>
          <dgm:resizeHandles val="exact"/>
        </dgm:presLayoutVars>
      </dgm:prSet>
      <dgm:spPr/>
    </dgm:pt>
    <dgm:pt modelId="{2D4AB0FB-EA87-45FD-9FA6-647B49FF1A7E}" type="pres">
      <dgm:prSet presAssocID="{DCAF4100-80BF-4579-B555-671F2BC62D66}" presName="diamond" presStyleLbl="bgShp" presStyleIdx="0" presStyleCnt="1" custLinFactNeighborX="181" custLinFactNeighborY="-598"/>
      <dgm:spPr>
        <a:solidFill>
          <a:schemeClr val="bg1">
            <a:lumMod val="95000"/>
          </a:schemeClr>
        </a:solidFill>
      </dgm:spPr>
    </dgm:pt>
    <dgm:pt modelId="{0ACF4505-222B-4B4C-955E-E18E1A5B3A5D}" type="pres">
      <dgm:prSet presAssocID="{DCAF4100-80BF-4579-B555-671F2BC62D66}" presName="quad1" presStyleLbl="node1" presStyleIdx="0" presStyleCnt="4" custLinFactNeighborX="1527" custLinFactNeighborY="2312">
        <dgm:presLayoutVars>
          <dgm:chMax val="0"/>
          <dgm:chPref val="0"/>
          <dgm:bulletEnabled val="1"/>
        </dgm:presLayoutVars>
      </dgm:prSet>
      <dgm:spPr/>
    </dgm:pt>
    <dgm:pt modelId="{47A41002-50F2-4AAC-A22A-5DF4CC38A871}" type="pres">
      <dgm:prSet presAssocID="{DCAF4100-80BF-4579-B555-671F2BC62D66}" presName="quad2" presStyleLbl="node1" presStyleIdx="1" presStyleCnt="4">
        <dgm:presLayoutVars>
          <dgm:chMax val="0"/>
          <dgm:chPref val="0"/>
          <dgm:bulletEnabled val="1"/>
        </dgm:presLayoutVars>
      </dgm:prSet>
      <dgm:spPr/>
    </dgm:pt>
    <dgm:pt modelId="{F9856BCE-4FAE-4EDD-8B07-138398CD3E12}" type="pres">
      <dgm:prSet presAssocID="{DCAF4100-80BF-4579-B555-671F2BC62D66}" presName="quad3" presStyleLbl="node1" presStyleIdx="2" presStyleCnt="4">
        <dgm:presLayoutVars>
          <dgm:chMax val="0"/>
          <dgm:chPref val="0"/>
          <dgm:bulletEnabled val="1"/>
        </dgm:presLayoutVars>
      </dgm:prSet>
      <dgm:spPr/>
    </dgm:pt>
    <dgm:pt modelId="{2F7D91B9-921D-4DFF-975E-2C4264653CC7}" type="pres">
      <dgm:prSet presAssocID="{DCAF4100-80BF-4579-B555-671F2BC62D66}" presName="quad4" presStyleLbl="node1" presStyleIdx="3" presStyleCnt="4">
        <dgm:presLayoutVars>
          <dgm:chMax val="0"/>
          <dgm:chPref val="0"/>
          <dgm:bulletEnabled val="1"/>
        </dgm:presLayoutVars>
      </dgm:prSet>
      <dgm:spPr/>
    </dgm:pt>
  </dgm:ptLst>
  <dgm:cxnLst>
    <dgm:cxn modelId="{6501D20E-3BCD-46C1-98E4-243C231691A3}" type="presOf" srcId="{D3F71E3F-054D-4080-9284-3C4414E68C1C}" destId="{0ACF4505-222B-4B4C-955E-E18E1A5B3A5D}" srcOrd="0" destOrd="0" presId="urn:microsoft.com/office/officeart/2005/8/layout/matrix3"/>
    <dgm:cxn modelId="{0FD3121D-A3D0-44CD-9F28-77DD275409AB}" srcId="{DCAF4100-80BF-4579-B555-671F2BC62D66}" destId="{A1E7D007-1193-4F9B-8A21-FAF3CC6124DA}" srcOrd="1" destOrd="0" parTransId="{F0C2FEF1-1474-444D-80E8-BC11A226EE03}" sibTransId="{D953AA2E-AE67-4215-9703-9C284F286E2B}"/>
    <dgm:cxn modelId="{1B148448-E512-4D62-89CE-EA4CDE86CA13}" type="presOf" srcId="{A1E7D007-1193-4F9B-8A21-FAF3CC6124DA}" destId="{47A41002-50F2-4AAC-A22A-5DF4CC38A871}" srcOrd="0" destOrd="0" presId="urn:microsoft.com/office/officeart/2005/8/layout/matrix3"/>
    <dgm:cxn modelId="{558BDC53-CABF-4876-9C01-E68BE49F8AE6}" srcId="{DCAF4100-80BF-4579-B555-671F2BC62D66}" destId="{B161FF74-EC1C-40AC-BB1B-C1546EF95F0B}" srcOrd="2" destOrd="0" parTransId="{10FFDF43-AE13-4D01-BB5D-C407217EF6FF}" sibTransId="{623992CC-174B-4731-98A1-36534476C07B}"/>
    <dgm:cxn modelId="{50A3967D-7674-4CD9-B9C1-AE3FBD6C2FAC}" type="presOf" srcId="{DCAF4100-80BF-4579-B555-671F2BC62D66}" destId="{D1F5EE1E-5958-4371-9C4B-E3850B678437}" srcOrd="0" destOrd="0" presId="urn:microsoft.com/office/officeart/2005/8/layout/matrix3"/>
    <dgm:cxn modelId="{C417928D-432D-4BD1-83DB-7CD97A7829B6}" type="presOf" srcId="{B161FF74-EC1C-40AC-BB1B-C1546EF95F0B}" destId="{F9856BCE-4FAE-4EDD-8B07-138398CD3E12}" srcOrd="0" destOrd="0" presId="urn:microsoft.com/office/officeart/2005/8/layout/matrix3"/>
    <dgm:cxn modelId="{C5383AB4-DA66-4803-A9CC-582576BE7979}" srcId="{DCAF4100-80BF-4579-B555-671F2BC62D66}" destId="{7AC84E73-FC99-4C74-8665-011E729AF32A}" srcOrd="3" destOrd="0" parTransId="{6DAD85E8-331A-41D2-A561-34E81EAD2061}" sibTransId="{A7C7F31B-1CEA-4743-B077-BF60B8C81112}"/>
    <dgm:cxn modelId="{C28578BA-36C7-4F3A-A9D4-4FD8E5829E3E}" srcId="{DCAF4100-80BF-4579-B555-671F2BC62D66}" destId="{D3F71E3F-054D-4080-9284-3C4414E68C1C}" srcOrd="0" destOrd="0" parTransId="{F1C2791B-4C1D-4C04-B50A-26244AFC61C1}" sibTransId="{4840F8A8-6C89-44B8-84D1-B738C8A6DD27}"/>
    <dgm:cxn modelId="{37414DBB-11A0-4EC6-8CBD-5913224802C6}" type="presOf" srcId="{7AC84E73-FC99-4C74-8665-011E729AF32A}" destId="{2F7D91B9-921D-4DFF-975E-2C4264653CC7}" srcOrd="0" destOrd="0" presId="urn:microsoft.com/office/officeart/2005/8/layout/matrix3"/>
    <dgm:cxn modelId="{57F93667-09FC-44FF-8D36-9C204734C7C9}" type="presParOf" srcId="{D1F5EE1E-5958-4371-9C4B-E3850B678437}" destId="{2D4AB0FB-EA87-45FD-9FA6-647B49FF1A7E}" srcOrd="0" destOrd="0" presId="urn:microsoft.com/office/officeart/2005/8/layout/matrix3"/>
    <dgm:cxn modelId="{D2760571-A195-4555-BC3C-862AE3C9DCFD}" type="presParOf" srcId="{D1F5EE1E-5958-4371-9C4B-E3850B678437}" destId="{0ACF4505-222B-4B4C-955E-E18E1A5B3A5D}" srcOrd="1" destOrd="0" presId="urn:microsoft.com/office/officeart/2005/8/layout/matrix3"/>
    <dgm:cxn modelId="{A8E09F5B-516A-4CB2-93B7-1E4065007FDB}" type="presParOf" srcId="{D1F5EE1E-5958-4371-9C4B-E3850B678437}" destId="{47A41002-50F2-4AAC-A22A-5DF4CC38A871}" srcOrd="2" destOrd="0" presId="urn:microsoft.com/office/officeart/2005/8/layout/matrix3"/>
    <dgm:cxn modelId="{C7F8E715-E9C5-4C76-9F91-FED2D6D348B8}" type="presParOf" srcId="{D1F5EE1E-5958-4371-9C4B-E3850B678437}" destId="{F9856BCE-4FAE-4EDD-8B07-138398CD3E12}" srcOrd="3" destOrd="0" presId="urn:microsoft.com/office/officeart/2005/8/layout/matrix3"/>
    <dgm:cxn modelId="{3EB7F812-9A7C-4D18-8FF1-CAB6E6DA04DA}" type="presParOf" srcId="{D1F5EE1E-5958-4371-9C4B-E3850B678437}" destId="{2F7D91B9-921D-4DFF-975E-2C4264653CC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A78B0-2A99-49E5-90D8-6E90CB9976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5D91CAB-F8B0-4A03-BA30-097D53D84997}">
      <dgm:prSet phldrT="[Text]" custT="1"/>
      <dgm:spPr>
        <a:solidFill>
          <a:schemeClr val="tx2"/>
        </a:solidFill>
      </dgm:spPr>
      <dgm:t>
        <a:bodyPr/>
        <a:lstStyle/>
        <a:p>
          <a:r>
            <a:rPr lang="en-GB" sz="1200" dirty="0"/>
            <a:t>Impacts of Capital Allocation</a:t>
          </a:r>
        </a:p>
      </dgm:t>
    </dgm:pt>
    <dgm:pt modelId="{210A3067-FF18-4D25-954C-DB6F152A3F8B}" type="parTrans" cxnId="{A1F9CA51-183F-456B-B920-2F3588DC3E7D}">
      <dgm:prSet/>
      <dgm:spPr/>
      <dgm:t>
        <a:bodyPr/>
        <a:lstStyle/>
        <a:p>
          <a:endParaRPr lang="en-GB"/>
        </a:p>
      </dgm:t>
    </dgm:pt>
    <dgm:pt modelId="{D7CD1CE8-E87B-4381-9A2E-A5559C6D807B}" type="sibTrans" cxnId="{A1F9CA51-183F-456B-B920-2F3588DC3E7D}">
      <dgm:prSet/>
      <dgm:spPr/>
      <dgm:t>
        <a:bodyPr/>
        <a:lstStyle/>
        <a:p>
          <a:endParaRPr lang="en-GB"/>
        </a:p>
      </dgm:t>
    </dgm:pt>
    <dgm:pt modelId="{719E69A2-1EE2-454B-9E4C-1AA1FC17B729}" type="asst">
      <dgm:prSet phldrT="[Text]" custT="1"/>
      <dgm:spPr/>
      <dgm:t>
        <a:bodyPr/>
        <a:lstStyle/>
        <a:p>
          <a:r>
            <a:rPr lang="en-GB" sz="1200" dirty="0"/>
            <a:t>Conversations about tail exposures – not just the mean!</a:t>
          </a:r>
        </a:p>
      </dgm:t>
    </dgm:pt>
    <dgm:pt modelId="{B5289535-7683-4528-BB2F-2AB8FCE9D30E}" type="parTrans" cxnId="{2A1C1D1F-7B01-484D-9EAC-CE58B742B4FD}">
      <dgm:prSet/>
      <dgm:spPr/>
      <dgm:t>
        <a:bodyPr/>
        <a:lstStyle/>
        <a:p>
          <a:endParaRPr lang="en-GB"/>
        </a:p>
      </dgm:t>
    </dgm:pt>
    <dgm:pt modelId="{EB93B199-E223-4640-A99B-CAAA4A300523}" type="sibTrans" cxnId="{2A1C1D1F-7B01-484D-9EAC-CE58B742B4FD}">
      <dgm:prSet/>
      <dgm:spPr/>
      <dgm:t>
        <a:bodyPr/>
        <a:lstStyle/>
        <a:p>
          <a:endParaRPr lang="en-GB"/>
        </a:p>
      </dgm:t>
    </dgm:pt>
    <dgm:pt modelId="{E30E4B0C-8EC3-4B5F-A395-3A683AEE80E5}">
      <dgm:prSet phldrT="[Text]" custT="1"/>
      <dgm:spPr/>
      <dgm:t>
        <a:bodyPr/>
        <a:lstStyle/>
        <a:p>
          <a:r>
            <a:rPr lang="en-GB" sz="1200" dirty="0"/>
            <a:t>Trade-off for RI premium spend vs risk retention.</a:t>
          </a:r>
        </a:p>
      </dgm:t>
    </dgm:pt>
    <dgm:pt modelId="{620FAF06-445E-450A-8D71-3D6CD3722403}" type="parTrans" cxnId="{C7438C16-71B5-4BE0-B059-1793148E3DCF}">
      <dgm:prSet/>
      <dgm:spPr/>
      <dgm:t>
        <a:bodyPr/>
        <a:lstStyle/>
        <a:p>
          <a:endParaRPr lang="en-GB"/>
        </a:p>
      </dgm:t>
    </dgm:pt>
    <dgm:pt modelId="{94CAF5E3-5BD3-4BB4-87E7-68A6F5673CB1}" type="sibTrans" cxnId="{C7438C16-71B5-4BE0-B059-1793148E3DCF}">
      <dgm:prSet/>
      <dgm:spPr/>
      <dgm:t>
        <a:bodyPr/>
        <a:lstStyle/>
        <a:p>
          <a:endParaRPr lang="en-GB"/>
        </a:p>
      </dgm:t>
    </dgm:pt>
    <dgm:pt modelId="{7498E777-3021-4DC5-B1AB-71ACEA51A017}">
      <dgm:prSet phldrT="[Text]" custT="1"/>
      <dgm:spPr>
        <a:solidFill>
          <a:schemeClr val="tx2"/>
        </a:solidFill>
      </dgm:spPr>
      <dgm:t>
        <a:bodyPr/>
        <a:lstStyle/>
        <a:p>
          <a:r>
            <a:rPr lang="en-GB" sz="1200" dirty="0"/>
            <a:t>Practical Considerations</a:t>
          </a:r>
        </a:p>
      </dgm:t>
    </dgm:pt>
    <dgm:pt modelId="{DE82528D-B9A3-4579-8FC4-31B566FAF264}" type="parTrans" cxnId="{CEFFCD6F-0946-4E28-8E0E-E9D7D5DFF0EA}">
      <dgm:prSet/>
      <dgm:spPr/>
      <dgm:t>
        <a:bodyPr/>
        <a:lstStyle/>
        <a:p>
          <a:endParaRPr lang="en-GB"/>
        </a:p>
      </dgm:t>
    </dgm:pt>
    <dgm:pt modelId="{C7CEEA00-BBFC-417E-A44E-EFA3D1B6AB50}" type="sibTrans" cxnId="{CEFFCD6F-0946-4E28-8E0E-E9D7D5DFF0EA}">
      <dgm:prSet/>
      <dgm:spPr/>
      <dgm:t>
        <a:bodyPr/>
        <a:lstStyle/>
        <a:p>
          <a:endParaRPr lang="en-GB"/>
        </a:p>
      </dgm:t>
    </dgm:pt>
    <dgm:pt modelId="{C943E5CB-7A30-4223-87DC-8D3811FDA0A2}">
      <dgm:prSet phldrT="[Text]" custT="1"/>
      <dgm:spPr/>
      <dgm:t>
        <a:bodyPr/>
        <a:lstStyle/>
        <a:p>
          <a:r>
            <a:rPr lang="en-GB" sz="1200" dirty="0"/>
            <a:t>Mitigators</a:t>
          </a:r>
        </a:p>
      </dgm:t>
    </dgm:pt>
    <dgm:pt modelId="{3265647C-F16F-4B4E-9ED0-D5D52EFB3B15}" type="parTrans" cxnId="{93D1EE1E-E5B7-467B-B631-281F80E07CA7}">
      <dgm:prSet/>
      <dgm:spPr/>
      <dgm:t>
        <a:bodyPr/>
        <a:lstStyle/>
        <a:p>
          <a:endParaRPr lang="en-GB"/>
        </a:p>
      </dgm:t>
    </dgm:pt>
    <dgm:pt modelId="{F74389DB-90F1-4B61-993F-17DF597D4B33}" type="sibTrans" cxnId="{93D1EE1E-E5B7-467B-B631-281F80E07CA7}">
      <dgm:prSet/>
      <dgm:spPr/>
      <dgm:t>
        <a:bodyPr/>
        <a:lstStyle/>
        <a:p>
          <a:endParaRPr lang="en-GB"/>
        </a:p>
      </dgm:t>
    </dgm:pt>
    <dgm:pt modelId="{B3A1282C-055C-4C6A-8FD9-D159852AC97E}">
      <dgm:prSet phldrT="[Text]" custT="1"/>
      <dgm:spPr/>
      <dgm:t>
        <a:bodyPr/>
        <a:lstStyle/>
        <a:p>
          <a:r>
            <a:rPr lang="en-GB" sz="1200" dirty="0"/>
            <a:t>Cyber RI Coverage</a:t>
          </a:r>
        </a:p>
      </dgm:t>
    </dgm:pt>
    <dgm:pt modelId="{C3953072-B9E2-48DC-AC17-31E293263BDB}" type="parTrans" cxnId="{E0CB377A-546E-407C-802B-DA0664E835B6}">
      <dgm:prSet/>
      <dgm:spPr/>
      <dgm:t>
        <a:bodyPr/>
        <a:lstStyle/>
        <a:p>
          <a:endParaRPr lang="en-GB"/>
        </a:p>
      </dgm:t>
    </dgm:pt>
    <dgm:pt modelId="{8A905FA2-02C8-47CD-926A-2D6FF1B32CE6}" type="sibTrans" cxnId="{E0CB377A-546E-407C-802B-DA0664E835B6}">
      <dgm:prSet/>
      <dgm:spPr/>
      <dgm:t>
        <a:bodyPr/>
        <a:lstStyle/>
        <a:p>
          <a:endParaRPr lang="en-GB"/>
        </a:p>
      </dgm:t>
    </dgm:pt>
    <dgm:pt modelId="{AB168635-8813-47B2-B42D-211D385E8E3A}">
      <dgm:prSet phldrT="[Text]" custT="1"/>
      <dgm:spPr/>
      <dgm:t>
        <a:bodyPr/>
        <a:lstStyle/>
        <a:p>
          <a:r>
            <a:rPr lang="en-GB" sz="1200" dirty="0"/>
            <a:t>Mitigating Processes</a:t>
          </a:r>
        </a:p>
      </dgm:t>
    </dgm:pt>
    <dgm:pt modelId="{5F196B9D-1774-430C-ABEA-3C9B933EEB19}" type="parTrans" cxnId="{9D2F7ABB-36CD-4376-B586-52FEB650BF8C}">
      <dgm:prSet/>
      <dgm:spPr/>
      <dgm:t>
        <a:bodyPr/>
        <a:lstStyle/>
        <a:p>
          <a:endParaRPr lang="en-GB"/>
        </a:p>
      </dgm:t>
    </dgm:pt>
    <dgm:pt modelId="{E4230DF3-4169-4015-BCD3-02C92E1FA927}" type="sibTrans" cxnId="{9D2F7ABB-36CD-4376-B586-52FEB650BF8C}">
      <dgm:prSet/>
      <dgm:spPr/>
      <dgm:t>
        <a:bodyPr/>
        <a:lstStyle/>
        <a:p>
          <a:endParaRPr lang="en-GB"/>
        </a:p>
      </dgm:t>
    </dgm:pt>
    <dgm:pt modelId="{5A0E0252-364F-4A41-992F-4EB8699065A5}">
      <dgm:prSet phldrT="[Text]" custT="1"/>
      <dgm:spPr/>
      <dgm:t>
        <a:bodyPr/>
        <a:lstStyle/>
        <a:p>
          <a:r>
            <a:rPr lang="en-GB" sz="1200" dirty="0"/>
            <a:t>Allocate to all types of Cyber Risk</a:t>
          </a:r>
        </a:p>
      </dgm:t>
    </dgm:pt>
    <dgm:pt modelId="{FADF93C6-EDB5-4AF5-85A5-19B82ECC4605}" type="parTrans" cxnId="{A2DB4F35-BDF3-42D1-BF55-6A19EE6E6CF6}">
      <dgm:prSet/>
      <dgm:spPr/>
      <dgm:t>
        <a:bodyPr/>
        <a:lstStyle/>
        <a:p>
          <a:endParaRPr lang="en-GB"/>
        </a:p>
      </dgm:t>
    </dgm:pt>
    <dgm:pt modelId="{1BBB75B1-C91F-4AD7-9891-840715182146}" type="sibTrans" cxnId="{A2DB4F35-BDF3-42D1-BF55-6A19EE6E6CF6}">
      <dgm:prSet/>
      <dgm:spPr/>
      <dgm:t>
        <a:bodyPr/>
        <a:lstStyle/>
        <a:p>
          <a:endParaRPr lang="en-GB"/>
        </a:p>
      </dgm:t>
    </dgm:pt>
    <dgm:pt modelId="{B6CCAAD9-06D1-47BC-9E3C-A18FF38DB58A}">
      <dgm:prSet phldrT="[Text]" custT="1"/>
      <dgm:spPr/>
      <dgm:t>
        <a:bodyPr/>
        <a:lstStyle/>
        <a:p>
          <a:r>
            <a:rPr lang="en-GB" sz="1200" dirty="0"/>
            <a:t>Affirmative</a:t>
          </a:r>
        </a:p>
      </dgm:t>
    </dgm:pt>
    <dgm:pt modelId="{3F655FA1-3EF0-4BB6-8389-2554537B89F2}" type="parTrans" cxnId="{3C773DD2-6DDF-42D9-9631-5DC882B321F4}">
      <dgm:prSet/>
      <dgm:spPr/>
      <dgm:t>
        <a:bodyPr/>
        <a:lstStyle/>
        <a:p>
          <a:endParaRPr lang="en-GB"/>
        </a:p>
      </dgm:t>
    </dgm:pt>
    <dgm:pt modelId="{4B8D56F6-4237-4677-829A-9B6FF6255E99}" type="sibTrans" cxnId="{3C773DD2-6DDF-42D9-9631-5DC882B321F4}">
      <dgm:prSet/>
      <dgm:spPr/>
      <dgm:t>
        <a:bodyPr/>
        <a:lstStyle/>
        <a:p>
          <a:endParaRPr lang="en-GB"/>
        </a:p>
      </dgm:t>
    </dgm:pt>
    <dgm:pt modelId="{D0CBA7F5-70C4-4F38-B4BA-B711C7A08D2B}">
      <dgm:prSet phldrT="[Text]" custT="1"/>
      <dgm:spPr/>
      <dgm:t>
        <a:bodyPr/>
        <a:lstStyle/>
        <a:p>
          <a:r>
            <a:rPr lang="en-GB" sz="1200" dirty="0"/>
            <a:t>Non-Affirmative</a:t>
          </a:r>
        </a:p>
      </dgm:t>
    </dgm:pt>
    <dgm:pt modelId="{828E56C6-C7D0-46AE-917A-F9231B98AC52}" type="parTrans" cxnId="{1A2635F9-E1D4-4ECF-9264-A11565F5B8AA}">
      <dgm:prSet/>
      <dgm:spPr/>
      <dgm:t>
        <a:bodyPr/>
        <a:lstStyle/>
        <a:p>
          <a:endParaRPr lang="en-GB"/>
        </a:p>
      </dgm:t>
    </dgm:pt>
    <dgm:pt modelId="{512DD0BF-ABA3-423B-B88B-9FB4BB6FF001}" type="sibTrans" cxnId="{1A2635F9-E1D4-4ECF-9264-A11565F5B8AA}">
      <dgm:prSet/>
      <dgm:spPr/>
      <dgm:t>
        <a:bodyPr/>
        <a:lstStyle/>
        <a:p>
          <a:endParaRPr lang="en-GB"/>
        </a:p>
      </dgm:t>
    </dgm:pt>
    <dgm:pt modelId="{EDC1AED3-7E65-4F23-BE40-0E453E17489B}">
      <dgm:prSet phldrT="[Text]" custT="1"/>
      <dgm:spPr/>
      <dgm:t>
        <a:bodyPr/>
        <a:lstStyle/>
        <a:p>
          <a:r>
            <a:rPr lang="en-GB" sz="1200" dirty="0"/>
            <a:t>Operational</a:t>
          </a:r>
        </a:p>
      </dgm:t>
    </dgm:pt>
    <dgm:pt modelId="{A71BEB5E-8367-4C98-8F17-4C6A01C1D563}" type="parTrans" cxnId="{5DBE656A-FBA1-464C-8598-56B26199A5B9}">
      <dgm:prSet/>
      <dgm:spPr/>
      <dgm:t>
        <a:bodyPr/>
        <a:lstStyle/>
        <a:p>
          <a:endParaRPr lang="en-GB"/>
        </a:p>
      </dgm:t>
    </dgm:pt>
    <dgm:pt modelId="{CC8DADBE-4A94-4D74-8351-036A53F13B7E}" type="sibTrans" cxnId="{5DBE656A-FBA1-464C-8598-56B26199A5B9}">
      <dgm:prSet/>
      <dgm:spPr/>
      <dgm:t>
        <a:bodyPr/>
        <a:lstStyle/>
        <a:p>
          <a:endParaRPr lang="en-GB"/>
        </a:p>
      </dgm:t>
    </dgm:pt>
    <dgm:pt modelId="{DC1DED5A-F4FC-495B-A205-FB168C9DF845}">
      <dgm:prSet phldrT="[Text]" custT="1"/>
      <dgm:spPr/>
      <dgm:t>
        <a:bodyPr/>
        <a:lstStyle/>
        <a:p>
          <a:r>
            <a:rPr lang="en-GB" sz="1200" dirty="0"/>
            <a:t>Staff Compensation</a:t>
          </a:r>
        </a:p>
      </dgm:t>
    </dgm:pt>
    <dgm:pt modelId="{ABF57944-CD42-43BC-9297-109D80DF72DA}" type="parTrans" cxnId="{DE0EA13D-ABAC-433F-AF43-9F8573B4B44A}">
      <dgm:prSet/>
      <dgm:spPr/>
      <dgm:t>
        <a:bodyPr/>
        <a:lstStyle/>
        <a:p>
          <a:endParaRPr lang="en-GB"/>
        </a:p>
      </dgm:t>
    </dgm:pt>
    <dgm:pt modelId="{2B89B1B9-A289-4AA1-A2C5-443D3D078A99}" type="sibTrans" cxnId="{DE0EA13D-ABAC-433F-AF43-9F8573B4B44A}">
      <dgm:prSet/>
      <dgm:spPr/>
      <dgm:t>
        <a:bodyPr/>
        <a:lstStyle/>
        <a:p>
          <a:endParaRPr lang="en-GB"/>
        </a:p>
      </dgm:t>
    </dgm:pt>
    <dgm:pt modelId="{E119C827-DDB6-4404-89CD-B425D4F9D717}" type="pres">
      <dgm:prSet presAssocID="{FD4A78B0-2A99-49E5-90D8-6E90CB997628}" presName="hierChild1" presStyleCnt="0">
        <dgm:presLayoutVars>
          <dgm:orgChart val="1"/>
          <dgm:chPref val="1"/>
          <dgm:dir/>
          <dgm:animOne val="branch"/>
          <dgm:animLvl val="lvl"/>
          <dgm:resizeHandles/>
        </dgm:presLayoutVars>
      </dgm:prSet>
      <dgm:spPr/>
    </dgm:pt>
    <dgm:pt modelId="{CB5A1C17-5530-4265-AA94-D566CB551A89}" type="pres">
      <dgm:prSet presAssocID="{45D91CAB-F8B0-4A03-BA30-097D53D84997}" presName="hierRoot1" presStyleCnt="0">
        <dgm:presLayoutVars>
          <dgm:hierBranch val="init"/>
        </dgm:presLayoutVars>
      </dgm:prSet>
      <dgm:spPr/>
    </dgm:pt>
    <dgm:pt modelId="{ABB9A86D-78D8-4F72-9CA4-44EB4241D1AB}" type="pres">
      <dgm:prSet presAssocID="{45D91CAB-F8B0-4A03-BA30-097D53D84997}" presName="rootComposite1" presStyleCnt="0"/>
      <dgm:spPr/>
    </dgm:pt>
    <dgm:pt modelId="{7C32BA7F-CA29-4F57-B71B-9C07A6D0D6B5}" type="pres">
      <dgm:prSet presAssocID="{45D91CAB-F8B0-4A03-BA30-097D53D84997}" presName="rootText1" presStyleLbl="node0" presStyleIdx="0" presStyleCnt="2" custLinFactNeighborX="5482">
        <dgm:presLayoutVars>
          <dgm:chPref val="3"/>
        </dgm:presLayoutVars>
      </dgm:prSet>
      <dgm:spPr/>
    </dgm:pt>
    <dgm:pt modelId="{FBA2DFAC-446A-4844-B1A2-BA11F44540E5}" type="pres">
      <dgm:prSet presAssocID="{45D91CAB-F8B0-4A03-BA30-097D53D84997}" presName="rootConnector1" presStyleLbl="node1" presStyleIdx="0" presStyleCnt="0"/>
      <dgm:spPr/>
    </dgm:pt>
    <dgm:pt modelId="{96965BF5-12E0-4140-A728-C25DD1B0EF09}" type="pres">
      <dgm:prSet presAssocID="{45D91CAB-F8B0-4A03-BA30-097D53D84997}" presName="hierChild2" presStyleCnt="0"/>
      <dgm:spPr/>
    </dgm:pt>
    <dgm:pt modelId="{F460393D-0436-4F3C-98A7-5F0D4B8C5A23}" type="pres">
      <dgm:prSet presAssocID="{620FAF06-445E-450A-8D71-3D6CD3722403}" presName="Name37" presStyleLbl="parChTrans1D2" presStyleIdx="0" presStyleCnt="5"/>
      <dgm:spPr/>
    </dgm:pt>
    <dgm:pt modelId="{E8F002B4-0355-44F0-97BB-9666C1469920}" type="pres">
      <dgm:prSet presAssocID="{E30E4B0C-8EC3-4B5F-A395-3A683AEE80E5}" presName="hierRoot2" presStyleCnt="0">
        <dgm:presLayoutVars>
          <dgm:hierBranch val="init"/>
        </dgm:presLayoutVars>
      </dgm:prSet>
      <dgm:spPr/>
    </dgm:pt>
    <dgm:pt modelId="{2C539E15-B0C8-4FAF-A462-1F10BA59F305}" type="pres">
      <dgm:prSet presAssocID="{E30E4B0C-8EC3-4B5F-A395-3A683AEE80E5}" presName="rootComposite" presStyleCnt="0"/>
      <dgm:spPr/>
    </dgm:pt>
    <dgm:pt modelId="{8393CA70-5F23-4CCB-8336-AD24B3048F23}" type="pres">
      <dgm:prSet presAssocID="{E30E4B0C-8EC3-4B5F-A395-3A683AEE80E5}" presName="rootText" presStyleLbl="node2" presStyleIdx="0" presStyleCnt="4" custLinFactNeighborX="-2295" custLinFactNeighborY="8626">
        <dgm:presLayoutVars>
          <dgm:chPref val="3"/>
        </dgm:presLayoutVars>
      </dgm:prSet>
      <dgm:spPr/>
    </dgm:pt>
    <dgm:pt modelId="{0DE76051-5022-4173-BD37-E65A466B7E68}" type="pres">
      <dgm:prSet presAssocID="{E30E4B0C-8EC3-4B5F-A395-3A683AEE80E5}" presName="rootConnector" presStyleLbl="node2" presStyleIdx="0" presStyleCnt="4"/>
      <dgm:spPr/>
    </dgm:pt>
    <dgm:pt modelId="{4285D5D7-383B-44AC-9236-1A4FEB75CF8D}" type="pres">
      <dgm:prSet presAssocID="{E30E4B0C-8EC3-4B5F-A395-3A683AEE80E5}" presName="hierChild4" presStyleCnt="0"/>
      <dgm:spPr/>
    </dgm:pt>
    <dgm:pt modelId="{CD2F02FC-CE51-42A8-AE2E-515C2BF747E2}" type="pres">
      <dgm:prSet presAssocID="{E30E4B0C-8EC3-4B5F-A395-3A683AEE80E5}" presName="hierChild5" presStyleCnt="0"/>
      <dgm:spPr/>
    </dgm:pt>
    <dgm:pt modelId="{61D1FC8E-A703-4563-9DE1-14D53335D7EA}" type="pres">
      <dgm:prSet presAssocID="{ABF57944-CD42-43BC-9297-109D80DF72DA}" presName="Name37" presStyleLbl="parChTrans1D2" presStyleIdx="1" presStyleCnt="5"/>
      <dgm:spPr/>
    </dgm:pt>
    <dgm:pt modelId="{2AA1DFA9-5A63-49F8-82F4-9E9456D0D9B6}" type="pres">
      <dgm:prSet presAssocID="{DC1DED5A-F4FC-495B-A205-FB168C9DF845}" presName="hierRoot2" presStyleCnt="0">
        <dgm:presLayoutVars>
          <dgm:hierBranch val="init"/>
        </dgm:presLayoutVars>
      </dgm:prSet>
      <dgm:spPr/>
    </dgm:pt>
    <dgm:pt modelId="{AB6EC274-4AC6-496D-A9C0-22ED59660746}" type="pres">
      <dgm:prSet presAssocID="{DC1DED5A-F4FC-495B-A205-FB168C9DF845}" presName="rootComposite" presStyleCnt="0"/>
      <dgm:spPr/>
    </dgm:pt>
    <dgm:pt modelId="{A121611A-E6B6-4BDB-87C0-7257C0085CDE}" type="pres">
      <dgm:prSet presAssocID="{DC1DED5A-F4FC-495B-A205-FB168C9DF845}" presName="rootText" presStyleLbl="node2" presStyleIdx="1" presStyleCnt="4" custLinFactY="91252" custLinFactNeighborX="-55153" custLinFactNeighborY="100000">
        <dgm:presLayoutVars>
          <dgm:chPref val="3"/>
        </dgm:presLayoutVars>
      </dgm:prSet>
      <dgm:spPr/>
    </dgm:pt>
    <dgm:pt modelId="{0AD9BDEF-B4DD-4DD4-96B1-BDA90ABDC4C8}" type="pres">
      <dgm:prSet presAssocID="{DC1DED5A-F4FC-495B-A205-FB168C9DF845}" presName="rootConnector" presStyleLbl="node2" presStyleIdx="1" presStyleCnt="4"/>
      <dgm:spPr/>
    </dgm:pt>
    <dgm:pt modelId="{15CE3952-5AFC-45BA-8A60-2400CECA25D2}" type="pres">
      <dgm:prSet presAssocID="{DC1DED5A-F4FC-495B-A205-FB168C9DF845}" presName="hierChild4" presStyleCnt="0"/>
      <dgm:spPr/>
    </dgm:pt>
    <dgm:pt modelId="{2EC49399-E42A-4CBC-A6C8-361B574C56BE}" type="pres">
      <dgm:prSet presAssocID="{DC1DED5A-F4FC-495B-A205-FB168C9DF845}" presName="hierChild5" presStyleCnt="0"/>
      <dgm:spPr/>
    </dgm:pt>
    <dgm:pt modelId="{4BA7BCFB-48F8-4730-BDFE-FCEF2B65911B}" type="pres">
      <dgm:prSet presAssocID="{45D91CAB-F8B0-4A03-BA30-097D53D84997}" presName="hierChild3" presStyleCnt="0"/>
      <dgm:spPr/>
    </dgm:pt>
    <dgm:pt modelId="{2CCB53B1-28A5-44B5-968B-A1A0BCDC3A3F}" type="pres">
      <dgm:prSet presAssocID="{B5289535-7683-4528-BB2F-2AB8FCE9D30E}" presName="Name111" presStyleLbl="parChTrans1D2" presStyleIdx="2" presStyleCnt="5"/>
      <dgm:spPr/>
    </dgm:pt>
    <dgm:pt modelId="{F5D31835-9F9E-42CE-A277-D796207A4B54}" type="pres">
      <dgm:prSet presAssocID="{719E69A2-1EE2-454B-9E4C-1AA1FC17B729}" presName="hierRoot3" presStyleCnt="0">
        <dgm:presLayoutVars>
          <dgm:hierBranch val="init"/>
        </dgm:presLayoutVars>
      </dgm:prSet>
      <dgm:spPr/>
    </dgm:pt>
    <dgm:pt modelId="{D23A5E08-BE56-415D-BC66-1680F87B1B45}" type="pres">
      <dgm:prSet presAssocID="{719E69A2-1EE2-454B-9E4C-1AA1FC17B729}" presName="rootComposite3" presStyleCnt="0"/>
      <dgm:spPr/>
    </dgm:pt>
    <dgm:pt modelId="{D62C327B-4780-42F3-B743-7BA5A69253AE}" type="pres">
      <dgm:prSet presAssocID="{719E69A2-1EE2-454B-9E4C-1AA1FC17B729}" presName="rootText3" presStyleLbl="asst1" presStyleIdx="0" presStyleCnt="1" custLinFactNeighborX="-4708" custLinFactNeighborY="-2970">
        <dgm:presLayoutVars>
          <dgm:chPref val="3"/>
        </dgm:presLayoutVars>
      </dgm:prSet>
      <dgm:spPr/>
    </dgm:pt>
    <dgm:pt modelId="{06FACA77-DC85-4DED-B1F5-FD2F345681A8}" type="pres">
      <dgm:prSet presAssocID="{719E69A2-1EE2-454B-9E4C-1AA1FC17B729}" presName="rootConnector3" presStyleLbl="asst1" presStyleIdx="0" presStyleCnt="1"/>
      <dgm:spPr/>
    </dgm:pt>
    <dgm:pt modelId="{CC56D567-9199-4027-BA17-6B7A45248392}" type="pres">
      <dgm:prSet presAssocID="{719E69A2-1EE2-454B-9E4C-1AA1FC17B729}" presName="hierChild6" presStyleCnt="0"/>
      <dgm:spPr/>
    </dgm:pt>
    <dgm:pt modelId="{F4B0C365-680B-45BA-A77A-13FD41DA58C8}" type="pres">
      <dgm:prSet presAssocID="{719E69A2-1EE2-454B-9E4C-1AA1FC17B729}" presName="hierChild7" presStyleCnt="0"/>
      <dgm:spPr/>
    </dgm:pt>
    <dgm:pt modelId="{D0F96CCC-2969-477A-9F4D-EB974C68D71D}" type="pres">
      <dgm:prSet presAssocID="{7498E777-3021-4DC5-B1AB-71ACEA51A017}" presName="hierRoot1" presStyleCnt="0">
        <dgm:presLayoutVars>
          <dgm:hierBranch val="init"/>
        </dgm:presLayoutVars>
      </dgm:prSet>
      <dgm:spPr/>
    </dgm:pt>
    <dgm:pt modelId="{2095FE7A-5356-4330-8035-00C95CEF8909}" type="pres">
      <dgm:prSet presAssocID="{7498E777-3021-4DC5-B1AB-71ACEA51A017}" presName="rootComposite1" presStyleCnt="0"/>
      <dgm:spPr/>
    </dgm:pt>
    <dgm:pt modelId="{7728EF1F-3E16-467C-923E-AABA3800CDDA}" type="pres">
      <dgm:prSet presAssocID="{7498E777-3021-4DC5-B1AB-71ACEA51A017}" presName="rootText1" presStyleLbl="node0" presStyleIdx="1" presStyleCnt="2">
        <dgm:presLayoutVars>
          <dgm:chPref val="3"/>
        </dgm:presLayoutVars>
      </dgm:prSet>
      <dgm:spPr/>
    </dgm:pt>
    <dgm:pt modelId="{C91AC3C5-735D-4F45-9F64-BEEFD417ED01}" type="pres">
      <dgm:prSet presAssocID="{7498E777-3021-4DC5-B1AB-71ACEA51A017}" presName="rootConnector1" presStyleLbl="node1" presStyleIdx="0" presStyleCnt="0"/>
      <dgm:spPr/>
    </dgm:pt>
    <dgm:pt modelId="{C5BBBCDB-53B1-4662-B4A8-C38586A5303D}" type="pres">
      <dgm:prSet presAssocID="{7498E777-3021-4DC5-B1AB-71ACEA51A017}" presName="hierChild2" presStyleCnt="0"/>
      <dgm:spPr/>
    </dgm:pt>
    <dgm:pt modelId="{F0DBE958-8C13-49E5-92CA-C8A291FAE457}" type="pres">
      <dgm:prSet presAssocID="{3265647C-F16F-4B4E-9ED0-D5D52EFB3B15}" presName="Name37" presStyleLbl="parChTrans1D2" presStyleIdx="3" presStyleCnt="5"/>
      <dgm:spPr/>
    </dgm:pt>
    <dgm:pt modelId="{C8043F0B-85C9-4F62-8AFA-7406FEBE4B3A}" type="pres">
      <dgm:prSet presAssocID="{C943E5CB-7A30-4223-87DC-8D3811FDA0A2}" presName="hierRoot2" presStyleCnt="0">
        <dgm:presLayoutVars>
          <dgm:hierBranch val="init"/>
        </dgm:presLayoutVars>
      </dgm:prSet>
      <dgm:spPr/>
    </dgm:pt>
    <dgm:pt modelId="{D6C5B946-4141-436D-ADEF-7C0A2BB23B5C}" type="pres">
      <dgm:prSet presAssocID="{C943E5CB-7A30-4223-87DC-8D3811FDA0A2}" presName="rootComposite" presStyleCnt="0"/>
      <dgm:spPr/>
    </dgm:pt>
    <dgm:pt modelId="{6801664A-472D-4E15-B86A-712DC25B2197}" type="pres">
      <dgm:prSet presAssocID="{C943E5CB-7A30-4223-87DC-8D3811FDA0A2}" presName="rootText" presStyleLbl="node2" presStyleIdx="2" presStyleCnt="4" custLinFactNeighborX="-2456" custLinFactNeighborY="-5959">
        <dgm:presLayoutVars>
          <dgm:chPref val="3"/>
        </dgm:presLayoutVars>
      </dgm:prSet>
      <dgm:spPr/>
    </dgm:pt>
    <dgm:pt modelId="{0A9B24C2-75F7-4609-9713-6F279F78BC5E}" type="pres">
      <dgm:prSet presAssocID="{C943E5CB-7A30-4223-87DC-8D3811FDA0A2}" presName="rootConnector" presStyleLbl="node2" presStyleIdx="2" presStyleCnt="4"/>
      <dgm:spPr/>
    </dgm:pt>
    <dgm:pt modelId="{9C453061-1E56-4DE2-AC90-C6AF4A27B07D}" type="pres">
      <dgm:prSet presAssocID="{C943E5CB-7A30-4223-87DC-8D3811FDA0A2}" presName="hierChild4" presStyleCnt="0"/>
      <dgm:spPr/>
    </dgm:pt>
    <dgm:pt modelId="{42A885F5-6A2A-452B-8EF5-DB9DF7FBC264}" type="pres">
      <dgm:prSet presAssocID="{C3953072-B9E2-48DC-AC17-31E293263BDB}" presName="Name37" presStyleLbl="parChTrans1D3" presStyleIdx="0" presStyleCnt="5"/>
      <dgm:spPr/>
    </dgm:pt>
    <dgm:pt modelId="{EDC55F3C-1AAC-4A09-A5AA-4CA26B89728C}" type="pres">
      <dgm:prSet presAssocID="{B3A1282C-055C-4C6A-8FD9-D159852AC97E}" presName="hierRoot2" presStyleCnt="0">
        <dgm:presLayoutVars>
          <dgm:hierBranch val="init"/>
        </dgm:presLayoutVars>
      </dgm:prSet>
      <dgm:spPr/>
    </dgm:pt>
    <dgm:pt modelId="{4CBBEE2C-42DA-4D4B-81AE-8402251E8FFA}" type="pres">
      <dgm:prSet presAssocID="{B3A1282C-055C-4C6A-8FD9-D159852AC97E}" presName="rootComposite" presStyleCnt="0"/>
      <dgm:spPr/>
    </dgm:pt>
    <dgm:pt modelId="{568F909B-D94B-4CC5-80E5-75E35E41B1CA}" type="pres">
      <dgm:prSet presAssocID="{B3A1282C-055C-4C6A-8FD9-D159852AC97E}" presName="rootText" presStyleLbl="node3" presStyleIdx="0" presStyleCnt="5" custLinFactNeighborX="7919" custLinFactNeighborY="-4205">
        <dgm:presLayoutVars>
          <dgm:chPref val="3"/>
        </dgm:presLayoutVars>
      </dgm:prSet>
      <dgm:spPr/>
    </dgm:pt>
    <dgm:pt modelId="{AD211039-E0B8-458C-900A-C76DAE6E3AE1}" type="pres">
      <dgm:prSet presAssocID="{B3A1282C-055C-4C6A-8FD9-D159852AC97E}" presName="rootConnector" presStyleLbl="node3" presStyleIdx="0" presStyleCnt="5"/>
      <dgm:spPr/>
    </dgm:pt>
    <dgm:pt modelId="{BD88B301-361B-4083-AE5A-3F25CC6728F3}" type="pres">
      <dgm:prSet presAssocID="{B3A1282C-055C-4C6A-8FD9-D159852AC97E}" presName="hierChild4" presStyleCnt="0"/>
      <dgm:spPr/>
    </dgm:pt>
    <dgm:pt modelId="{E117653E-5BE1-4329-8C7E-1FA74D1D5816}" type="pres">
      <dgm:prSet presAssocID="{B3A1282C-055C-4C6A-8FD9-D159852AC97E}" presName="hierChild5" presStyleCnt="0"/>
      <dgm:spPr/>
    </dgm:pt>
    <dgm:pt modelId="{5DA78772-003F-4611-A9AC-1BB1037AAE69}" type="pres">
      <dgm:prSet presAssocID="{5F196B9D-1774-430C-ABEA-3C9B933EEB19}" presName="Name37" presStyleLbl="parChTrans1D3" presStyleIdx="1" presStyleCnt="5"/>
      <dgm:spPr/>
    </dgm:pt>
    <dgm:pt modelId="{AD268573-4F07-4132-BFAC-843519F6D3B4}" type="pres">
      <dgm:prSet presAssocID="{AB168635-8813-47B2-B42D-211D385E8E3A}" presName="hierRoot2" presStyleCnt="0">
        <dgm:presLayoutVars>
          <dgm:hierBranch val="init"/>
        </dgm:presLayoutVars>
      </dgm:prSet>
      <dgm:spPr/>
    </dgm:pt>
    <dgm:pt modelId="{E1A1A2BE-6C23-4749-85D4-69CA1482AF90}" type="pres">
      <dgm:prSet presAssocID="{AB168635-8813-47B2-B42D-211D385E8E3A}" presName="rootComposite" presStyleCnt="0"/>
      <dgm:spPr/>
    </dgm:pt>
    <dgm:pt modelId="{E9C69C38-A0A3-4504-A1C9-AA391D43ED38}" type="pres">
      <dgm:prSet presAssocID="{AB168635-8813-47B2-B42D-211D385E8E3A}" presName="rootText" presStyleLbl="node3" presStyleIdx="1" presStyleCnt="5" custLinFactNeighborX="7919" custLinFactNeighborY="2545">
        <dgm:presLayoutVars>
          <dgm:chPref val="3"/>
        </dgm:presLayoutVars>
      </dgm:prSet>
      <dgm:spPr/>
    </dgm:pt>
    <dgm:pt modelId="{4A9556FD-278B-4BF9-87C0-B1503C457B1F}" type="pres">
      <dgm:prSet presAssocID="{AB168635-8813-47B2-B42D-211D385E8E3A}" presName="rootConnector" presStyleLbl="node3" presStyleIdx="1" presStyleCnt="5"/>
      <dgm:spPr/>
    </dgm:pt>
    <dgm:pt modelId="{864A7537-21DF-4D18-953D-E0BEF1186E23}" type="pres">
      <dgm:prSet presAssocID="{AB168635-8813-47B2-B42D-211D385E8E3A}" presName="hierChild4" presStyleCnt="0"/>
      <dgm:spPr/>
    </dgm:pt>
    <dgm:pt modelId="{68CB3490-DF64-4E17-80EC-20103DE84E14}" type="pres">
      <dgm:prSet presAssocID="{AB168635-8813-47B2-B42D-211D385E8E3A}" presName="hierChild5" presStyleCnt="0"/>
      <dgm:spPr/>
    </dgm:pt>
    <dgm:pt modelId="{BB99E783-34F0-436A-90EC-6C3D4D5AC4E0}" type="pres">
      <dgm:prSet presAssocID="{C943E5CB-7A30-4223-87DC-8D3811FDA0A2}" presName="hierChild5" presStyleCnt="0"/>
      <dgm:spPr/>
    </dgm:pt>
    <dgm:pt modelId="{65CAEAE2-E1B5-441C-9423-43002D0413A5}" type="pres">
      <dgm:prSet presAssocID="{FADF93C6-EDB5-4AF5-85A5-19B82ECC4605}" presName="Name37" presStyleLbl="parChTrans1D2" presStyleIdx="4" presStyleCnt="5"/>
      <dgm:spPr/>
    </dgm:pt>
    <dgm:pt modelId="{8F847A9F-4268-4EC3-93A2-88E6CBED4EDF}" type="pres">
      <dgm:prSet presAssocID="{5A0E0252-364F-4A41-992F-4EB8699065A5}" presName="hierRoot2" presStyleCnt="0">
        <dgm:presLayoutVars>
          <dgm:hierBranch val="init"/>
        </dgm:presLayoutVars>
      </dgm:prSet>
      <dgm:spPr/>
    </dgm:pt>
    <dgm:pt modelId="{9F5889FA-E1CD-4A3F-B5B0-269F22B09461}" type="pres">
      <dgm:prSet presAssocID="{5A0E0252-364F-4A41-992F-4EB8699065A5}" presName="rootComposite" presStyleCnt="0"/>
      <dgm:spPr/>
    </dgm:pt>
    <dgm:pt modelId="{11E332D0-9F64-40C0-AF77-271598ED7B8A}" type="pres">
      <dgm:prSet presAssocID="{5A0E0252-364F-4A41-992F-4EB8699065A5}" presName="rootText" presStyleLbl="node2" presStyleIdx="3" presStyleCnt="4" custLinFactNeighborX="43546" custLinFactNeighborY="-5959">
        <dgm:presLayoutVars>
          <dgm:chPref val="3"/>
        </dgm:presLayoutVars>
      </dgm:prSet>
      <dgm:spPr/>
    </dgm:pt>
    <dgm:pt modelId="{E8748B22-A073-4051-A058-EA2B8D7D839A}" type="pres">
      <dgm:prSet presAssocID="{5A0E0252-364F-4A41-992F-4EB8699065A5}" presName="rootConnector" presStyleLbl="node2" presStyleIdx="3" presStyleCnt="4"/>
      <dgm:spPr/>
    </dgm:pt>
    <dgm:pt modelId="{75795AAC-364B-49B5-88D8-9F3D02291A61}" type="pres">
      <dgm:prSet presAssocID="{5A0E0252-364F-4A41-992F-4EB8699065A5}" presName="hierChild4" presStyleCnt="0"/>
      <dgm:spPr/>
    </dgm:pt>
    <dgm:pt modelId="{DE60E537-71F8-40F8-BEC2-51FDEFF46A4D}" type="pres">
      <dgm:prSet presAssocID="{3F655FA1-3EF0-4BB6-8389-2554537B89F2}" presName="Name37" presStyleLbl="parChTrans1D3" presStyleIdx="2" presStyleCnt="5"/>
      <dgm:spPr/>
    </dgm:pt>
    <dgm:pt modelId="{4C203986-A54A-4AE4-A78D-F9C178CF4F84}" type="pres">
      <dgm:prSet presAssocID="{B6CCAAD9-06D1-47BC-9E3C-A18FF38DB58A}" presName="hierRoot2" presStyleCnt="0">
        <dgm:presLayoutVars>
          <dgm:hierBranch val="init"/>
        </dgm:presLayoutVars>
      </dgm:prSet>
      <dgm:spPr/>
    </dgm:pt>
    <dgm:pt modelId="{8E5B751D-CA23-41BE-9552-A3CCA2BCA64A}" type="pres">
      <dgm:prSet presAssocID="{B6CCAAD9-06D1-47BC-9E3C-A18FF38DB58A}" presName="rootComposite" presStyleCnt="0"/>
      <dgm:spPr/>
    </dgm:pt>
    <dgm:pt modelId="{09E45A50-78F0-45D8-81D3-46C2465AC8F2}" type="pres">
      <dgm:prSet presAssocID="{B6CCAAD9-06D1-47BC-9E3C-A18FF38DB58A}" presName="rootText" presStyleLbl="node3" presStyleIdx="2" presStyleCnt="5" custLinFactNeighborX="47796" custLinFactNeighborY="-21207">
        <dgm:presLayoutVars>
          <dgm:chPref val="3"/>
        </dgm:presLayoutVars>
      </dgm:prSet>
      <dgm:spPr/>
    </dgm:pt>
    <dgm:pt modelId="{AFECD322-AD22-4E5C-9E56-1FEA38DAF3A9}" type="pres">
      <dgm:prSet presAssocID="{B6CCAAD9-06D1-47BC-9E3C-A18FF38DB58A}" presName="rootConnector" presStyleLbl="node3" presStyleIdx="2" presStyleCnt="5"/>
      <dgm:spPr/>
    </dgm:pt>
    <dgm:pt modelId="{D9CAFF58-162A-42C5-B8B4-45530931A048}" type="pres">
      <dgm:prSet presAssocID="{B6CCAAD9-06D1-47BC-9E3C-A18FF38DB58A}" presName="hierChild4" presStyleCnt="0"/>
      <dgm:spPr/>
    </dgm:pt>
    <dgm:pt modelId="{FA4017B4-6619-4B77-8E72-0889DAAFEBB1}" type="pres">
      <dgm:prSet presAssocID="{B6CCAAD9-06D1-47BC-9E3C-A18FF38DB58A}" presName="hierChild5" presStyleCnt="0"/>
      <dgm:spPr/>
    </dgm:pt>
    <dgm:pt modelId="{E6CEDAA9-AEB7-4477-83ED-65D460B52DBB}" type="pres">
      <dgm:prSet presAssocID="{828E56C6-C7D0-46AE-917A-F9231B98AC52}" presName="Name37" presStyleLbl="parChTrans1D3" presStyleIdx="3" presStyleCnt="5"/>
      <dgm:spPr/>
    </dgm:pt>
    <dgm:pt modelId="{863245FF-BB41-4F66-8DE4-10ED709CEA3E}" type="pres">
      <dgm:prSet presAssocID="{D0CBA7F5-70C4-4F38-B4BA-B711C7A08D2B}" presName="hierRoot2" presStyleCnt="0">
        <dgm:presLayoutVars>
          <dgm:hierBranch val="init"/>
        </dgm:presLayoutVars>
      </dgm:prSet>
      <dgm:spPr/>
    </dgm:pt>
    <dgm:pt modelId="{C41BC315-0390-401E-95ED-FA3D8116567C}" type="pres">
      <dgm:prSet presAssocID="{D0CBA7F5-70C4-4F38-B4BA-B711C7A08D2B}" presName="rootComposite" presStyleCnt="0"/>
      <dgm:spPr/>
    </dgm:pt>
    <dgm:pt modelId="{B7DC953B-33EF-4F68-A499-BB3D167BF917}" type="pres">
      <dgm:prSet presAssocID="{D0CBA7F5-70C4-4F38-B4BA-B711C7A08D2B}" presName="rootText" presStyleLbl="node3" presStyleIdx="3" presStyleCnt="5" custLinFactNeighborX="47796" custLinFactNeighborY="-26705">
        <dgm:presLayoutVars>
          <dgm:chPref val="3"/>
        </dgm:presLayoutVars>
      </dgm:prSet>
      <dgm:spPr/>
    </dgm:pt>
    <dgm:pt modelId="{2B7623E3-21EA-49C1-802E-F9004AE6404A}" type="pres">
      <dgm:prSet presAssocID="{D0CBA7F5-70C4-4F38-B4BA-B711C7A08D2B}" presName="rootConnector" presStyleLbl="node3" presStyleIdx="3" presStyleCnt="5"/>
      <dgm:spPr/>
    </dgm:pt>
    <dgm:pt modelId="{8FC9968F-E4BB-40FD-B276-8F321E443A68}" type="pres">
      <dgm:prSet presAssocID="{D0CBA7F5-70C4-4F38-B4BA-B711C7A08D2B}" presName="hierChild4" presStyleCnt="0"/>
      <dgm:spPr/>
    </dgm:pt>
    <dgm:pt modelId="{D2AA7E34-63D3-4E96-8276-488A18AB2024}" type="pres">
      <dgm:prSet presAssocID="{D0CBA7F5-70C4-4F38-B4BA-B711C7A08D2B}" presName="hierChild5" presStyleCnt="0"/>
      <dgm:spPr/>
    </dgm:pt>
    <dgm:pt modelId="{20446B09-33E9-4642-BD0B-B187B144244A}" type="pres">
      <dgm:prSet presAssocID="{A71BEB5E-8367-4C98-8F17-4C6A01C1D563}" presName="Name37" presStyleLbl="parChTrans1D3" presStyleIdx="4" presStyleCnt="5"/>
      <dgm:spPr/>
    </dgm:pt>
    <dgm:pt modelId="{62F60B3A-1B21-40FE-BE78-04E515149FDA}" type="pres">
      <dgm:prSet presAssocID="{EDC1AED3-7E65-4F23-BE40-0E453E17489B}" presName="hierRoot2" presStyleCnt="0">
        <dgm:presLayoutVars>
          <dgm:hierBranch val="init"/>
        </dgm:presLayoutVars>
      </dgm:prSet>
      <dgm:spPr/>
    </dgm:pt>
    <dgm:pt modelId="{76EFD05E-D65B-4498-A684-F515E3A3B9E8}" type="pres">
      <dgm:prSet presAssocID="{EDC1AED3-7E65-4F23-BE40-0E453E17489B}" presName="rootComposite" presStyleCnt="0"/>
      <dgm:spPr/>
    </dgm:pt>
    <dgm:pt modelId="{BD32B2B5-76A0-421B-BC45-78FAD099CFDE}" type="pres">
      <dgm:prSet presAssocID="{EDC1AED3-7E65-4F23-BE40-0E453E17489B}" presName="rootText" presStyleLbl="node3" presStyleIdx="4" presStyleCnt="5" custLinFactNeighborX="47796" custLinFactNeighborY="-32203">
        <dgm:presLayoutVars>
          <dgm:chPref val="3"/>
        </dgm:presLayoutVars>
      </dgm:prSet>
      <dgm:spPr/>
    </dgm:pt>
    <dgm:pt modelId="{5640D084-97F3-4AA2-97C9-4BAAAFB2E305}" type="pres">
      <dgm:prSet presAssocID="{EDC1AED3-7E65-4F23-BE40-0E453E17489B}" presName="rootConnector" presStyleLbl="node3" presStyleIdx="4" presStyleCnt="5"/>
      <dgm:spPr/>
    </dgm:pt>
    <dgm:pt modelId="{4510CB96-6D51-408A-97AD-0C269D5C37E2}" type="pres">
      <dgm:prSet presAssocID="{EDC1AED3-7E65-4F23-BE40-0E453E17489B}" presName="hierChild4" presStyleCnt="0"/>
      <dgm:spPr/>
    </dgm:pt>
    <dgm:pt modelId="{3D8931DD-6A47-4114-B079-226FC0140FCC}" type="pres">
      <dgm:prSet presAssocID="{EDC1AED3-7E65-4F23-BE40-0E453E17489B}" presName="hierChild5" presStyleCnt="0"/>
      <dgm:spPr/>
    </dgm:pt>
    <dgm:pt modelId="{9AED9CB5-3786-4A4F-A8C4-AD11068CE863}" type="pres">
      <dgm:prSet presAssocID="{5A0E0252-364F-4A41-992F-4EB8699065A5}" presName="hierChild5" presStyleCnt="0"/>
      <dgm:spPr/>
    </dgm:pt>
    <dgm:pt modelId="{D453B2CD-2A76-4752-918A-17EE3F0A1D1B}" type="pres">
      <dgm:prSet presAssocID="{7498E777-3021-4DC5-B1AB-71ACEA51A017}" presName="hierChild3" presStyleCnt="0"/>
      <dgm:spPr/>
    </dgm:pt>
  </dgm:ptLst>
  <dgm:cxnLst>
    <dgm:cxn modelId="{BA438608-C475-425F-BE7E-BE4B61B86EB1}" type="presOf" srcId="{D0CBA7F5-70C4-4F38-B4BA-B711C7A08D2B}" destId="{2B7623E3-21EA-49C1-802E-F9004AE6404A}" srcOrd="1" destOrd="0" presId="urn:microsoft.com/office/officeart/2005/8/layout/orgChart1"/>
    <dgm:cxn modelId="{D654E110-151A-4E9F-8F9D-0A27A32016D5}" type="presOf" srcId="{B3A1282C-055C-4C6A-8FD9-D159852AC97E}" destId="{AD211039-E0B8-458C-900A-C76DAE6E3AE1}" srcOrd="1" destOrd="0" presId="urn:microsoft.com/office/officeart/2005/8/layout/orgChart1"/>
    <dgm:cxn modelId="{C7438C16-71B5-4BE0-B059-1793148E3DCF}" srcId="{45D91CAB-F8B0-4A03-BA30-097D53D84997}" destId="{E30E4B0C-8EC3-4B5F-A395-3A683AEE80E5}" srcOrd="1" destOrd="0" parTransId="{620FAF06-445E-450A-8D71-3D6CD3722403}" sibTransId="{94CAF5E3-5BD3-4BB4-87E7-68A6F5673CB1}"/>
    <dgm:cxn modelId="{ADBC0E17-6F2B-47E2-B5A1-29092C858EAE}" type="presOf" srcId="{C943E5CB-7A30-4223-87DC-8D3811FDA0A2}" destId="{0A9B24C2-75F7-4609-9713-6F279F78BC5E}" srcOrd="1" destOrd="0" presId="urn:microsoft.com/office/officeart/2005/8/layout/orgChart1"/>
    <dgm:cxn modelId="{7EB47419-804E-4683-9C1E-0A04C3F970F0}" type="presOf" srcId="{E30E4B0C-8EC3-4B5F-A395-3A683AEE80E5}" destId="{8393CA70-5F23-4CCB-8336-AD24B3048F23}" srcOrd="0" destOrd="0" presId="urn:microsoft.com/office/officeart/2005/8/layout/orgChart1"/>
    <dgm:cxn modelId="{0B85321A-09DC-4F3D-8D52-3F90E11A07A6}" type="presOf" srcId="{AB168635-8813-47B2-B42D-211D385E8E3A}" destId="{4A9556FD-278B-4BF9-87C0-B1503C457B1F}" srcOrd="1" destOrd="0" presId="urn:microsoft.com/office/officeart/2005/8/layout/orgChart1"/>
    <dgm:cxn modelId="{E980B61E-ADB8-4B07-8939-2F4CE0C626F1}" type="presOf" srcId="{A71BEB5E-8367-4C98-8F17-4C6A01C1D563}" destId="{20446B09-33E9-4642-BD0B-B187B144244A}" srcOrd="0" destOrd="0" presId="urn:microsoft.com/office/officeart/2005/8/layout/orgChart1"/>
    <dgm:cxn modelId="{93D1EE1E-E5B7-467B-B631-281F80E07CA7}" srcId="{7498E777-3021-4DC5-B1AB-71ACEA51A017}" destId="{C943E5CB-7A30-4223-87DC-8D3811FDA0A2}" srcOrd="0" destOrd="0" parTransId="{3265647C-F16F-4B4E-9ED0-D5D52EFB3B15}" sibTransId="{F74389DB-90F1-4B61-993F-17DF597D4B33}"/>
    <dgm:cxn modelId="{5F9CF81E-CE66-4F66-A628-39CCD8CF0019}" type="presOf" srcId="{3F655FA1-3EF0-4BB6-8389-2554537B89F2}" destId="{DE60E537-71F8-40F8-BEC2-51FDEFF46A4D}" srcOrd="0" destOrd="0" presId="urn:microsoft.com/office/officeart/2005/8/layout/orgChart1"/>
    <dgm:cxn modelId="{2A1C1D1F-7B01-484D-9EAC-CE58B742B4FD}" srcId="{45D91CAB-F8B0-4A03-BA30-097D53D84997}" destId="{719E69A2-1EE2-454B-9E4C-1AA1FC17B729}" srcOrd="0" destOrd="0" parTransId="{B5289535-7683-4528-BB2F-2AB8FCE9D30E}" sibTransId="{EB93B199-E223-4640-A99B-CAAA4A300523}"/>
    <dgm:cxn modelId="{01387A21-8A75-4D62-BA9A-501FB9A209AB}" type="presOf" srcId="{C3953072-B9E2-48DC-AC17-31E293263BDB}" destId="{42A885F5-6A2A-452B-8EF5-DB9DF7FBC264}" srcOrd="0" destOrd="0" presId="urn:microsoft.com/office/officeart/2005/8/layout/orgChart1"/>
    <dgm:cxn modelId="{A5145428-A865-4108-94AB-9E9A59BE81D8}" type="presOf" srcId="{DC1DED5A-F4FC-495B-A205-FB168C9DF845}" destId="{A121611A-E6B6-4BDB-87C0-7257C0085CDE}" srcOrd="0" destOrd="0" presId="urn:microsoft.com/office/officeart/2005/8/layout/orgChart1"/>
    <dgm:cxn modelId="{C1A19C2A-D599-4AF8-B4EC-976436A8F2E6}" type="presOf" srcId="{45D91CAB-F8B0-4A03-BA30-097D53D84997}" destId="{7C32BA7F-CA29-4F57-B71B-9C07A6D0D6B5}" srcOrd="0" destOrd="0" presId="urn:microsoft.com/office/officeart/2005/8/layout/orgChart1"/>
    <dgm:cxn modelId="{F88B8730-3285-459D-9E55-2804D657009A}" type="presOf" srcId="{719E69A2-1EE2-454B-9E4C-1AA1FC17B729}" destId="{06FACA77-DC85-4DED-B1F5-FD2F345681A8}" srcOrd="1" destOrd="0" presId="urn:microsoft.com/office/officeart/2005/8/layout/orgChart1"/>
    <dgm:cxn modelId="{700A9134-752F-422D-9F2A-1300C7422704}" type="presOf" srcId="{B5289535-7683-4528-BB2F-2AB8FCE9D30E}" destId="{2CCB53B1-28A5-44B5-968B-A1A0BCDC3A3F}" srcOrd="0" destOrd="0" presId="urn:microsoft.com/office/officeart/2005/8/layout/orgChart1"/>
    <dgm:cxn modelId="{A2DB4F35-BDF3-42D1-BF55-6A19EE6E6CF6}" srcId="{7498E777-3021-4DC5-B1AB-71ACEA51A017}" destId="{5A0E0252-364F-4A41-992F-4EB8699065A5}" srcOrd="1" destOrd="0" parTransId="{FADF93C6-EDB5-4AF5-85A5-19B82ECC4605}" sibTransId="{1BBB75B1-C91F-4AD7-9891-840715182146}"/>
    <dgm:cxn modelId="{DE0EA13D-ABAC-433F-AF43-9F8573B4B44A}" srcId="{45D91CAB-F8B0-4A03-BA30-097D53D84997}" destId="{DC1DED5A-F4FC-495B-A205-FB168C9DF845}" srcOrd="2" destOrd="0" parTransId="{ABF57944-CD42-43BC-9297-109D80DF72DA}" sibTransId="{2B89B1B9-A289-4AA1-A2C5-443D3D078A99}"/>
    <dgm:cxn modelId="{CC6ED03D-3CD1-487D-9504-324C0313EBA0}" type="presOf" srcId="{EDC1AED3-7E65-4F23-BE40-0E453E17489B}" destId="{BD32B2B5-76A0-421B-BC45-78FAD099CFDE}" srcOrd="0" destOrd="0" presId="urn:microsoft.com/office/officeart/2005/8/layout/orgChart1"/>
    <dgm:cxn modelId="{D9AFBA41-8BF0-45DE-B4EC-98D4371214CD}" type="presOf" srcId="{45D91CAB-F8B0-4A03-BA30-097D53D84997}" destId="{FBA2DFAC-446A-4844-B1A2-BA11F44540E5}" srcOrd="1" destOrd="0" presId="urn:microsoft.com/office/officeart/2005/8/layout/orgChart1"/>
    <dgm:cxn modelId="{5DBE656A-FBA1-464C-8598-56B26199A5B9}" srcId="{5A0E0252-364F-4A41-992F-4EB8699065A5}" destId="{EDC1AED3-7E65-4F23-BE40-0E453E17489B}" srcOrd="2" destOrd="0" parTransId="{A71BEB5E-8367-4C98-8F17-4C6A01C1D563}" sibTransId="{CC8DADBE-4A94-4D74-8351-036A53F13B7E}"/>
    <dgm:cxn modelId="{96F24C4B-34E3-4C55-8FFF-8E0546F3651D}" type="presOf" srcId="{5F196B9D-1774-430C-ABEA-3C9B933EEB19}" destId="{5DA78772-003F-4611-A9AC-1BB1037AAE69}" srcOrd="0" destOrd="0" presId="urn:microsoft.com/office/officeart/2005/8/layout/orgChart1"/>
    <dgm:cxn modelId="{E85F4C4D-FC19-46A7-ADF3-74E95A328E8D}" type="presOf" srcId="{FD4A78B0-2A99-49E5-90D8-6E90CB997628}" destId="{E119C827-DDB6-4404-89CD-B425D4F9D717}" srcOrd="0" destOrd="0" presId="urn:microsoft.com/office/officeart/2005/8/layout/orgChart1"/>
    <dgm:cxn modelId="{CEFFCD6F-0946-4E28-8E0E-E9D7D5DFF0EA}" srcId="{FD4A78B0-2A99-49E5-90D8-6E90CB997628}" destId="{7498E777-3021-4DC5-B1AB-71ACEA51A017}" srcOrd="1" destOrd="0" parTransId="{DE82528D-B9A3-4579-8FC4-31B566FAF264}" sibTransId="{C7CEEA00-BBFC-417E-A44E-EFA3D1B6AB50}"/>
    <dgm:cxn modelId="{A1F9CA51-183F-456B-B920-2F3588DC3E7D}" srcId="{FD4A78B0-2A99-49E5-90D8-6E90CB997628}" destId="{45D91CAB-F8B0-4A03-BA30-097D53D84997}" srcOrd="0" destOrd="0" parTransId="{210A3067-FF18-4D25-954C-DB6F152A3F8B}" sibTransId="{D7CD1CE8-E87B-4381-9A2E-A5559C6D807B}"/>
    <dgm:cxn modelId="{5E321453-E580-4BF5-9734-EF4624FD2724}" type="presOf" srcId="{FADF93C6-EDB5-4AF5-85A5-19B82ECC4605}" destId="{65CAEAE2-E1B5-441C-9423-43002D0413A5}" srcOrd="0" destOrd="0" presId="urn:microsoft.com/office/officeart/2005/8/layout/orgChart1"/>
    <dgm:cxn modelId="{D9CA7554-BF26-4C62-8CEB-A445E00BC69E}" type="presOf" srcId="{3265647C-F16F-4B4E-9ED0-D5D52EFB3B15}" destId="{F0DBE958-8C13-49E5-92CA-C8A291FAE457}" srcOrd="0" destOrd="0" presId="urn:microsoft.com/office/officeart/2005/8/layout/orgChart1"/>
    <dgm:cxn modelId="{E0CB377A-546E-407C-802B-DA0664E835B6}" srcId="{C943E5CB-7A30-4223-87DC-8D3811FDA0A2}" destId="{B3A1282C-055C-4C6A-8FD9-D159852AC97E}" srcOrd="0" destOrd="0" parTransId="{C3953072-B9E2-48DC-AC17-31E293263BDB}" sibTransId="{8A905FA2-02C8-47CD-926A-2D6FF1B32CE6}"/>
    <dgm:cxn modelId="{2A70A390-EC52-4CBC-A467-2F06B4D2871D}" type="presOf" srcId="{719E69A2-1EE2-454B-9E4C-1AA1FC17B729}" destId="{D62C327B-4780-42F3-B743-7BA5A69253AE}" srcOrd="0" destOrd="0" presId="urn:microsoft.com/office/officeart/2005/8/layout/orgChart1"/>
    <dgm:cxn modelId="{68B7ED91-52D5-4736-9E22-D9FBFC004E0D}" type="presOf" srcId="{AB168635-8813-47B2-B42D-211D385E8E3A}" destId="{E9C69C38-A0A3-4504-A1C9-AA391D43ED38}" srcOrd="0" destOrd="0" presId="urn:microsoft.com/office/officeart/2005/8/layout/orgChart1"/>
    <dgm:cxn modelId="{16C11192-24F9-4CFF-9FAF-329B90620461}" type="presOf" srcId="{828E56C6-C7D0-46AE-917A-F9231B98AC52}" destId="{E6CEDAA9-AEB7-4477-83ED-65D460B52DBB}" srcOrd="0" destOrd="0" presId="urn:microsoft.com/office/officeart/2005/8/layout/orgChart1"/>
    <dgm:cxn modelId="{1DE82792-9A87-436E-9EC8-41AAB6BFFDE5}" type="presOf" srcId="{D0CBA7F5-70C4-4F38-B4BA-B711C7A08D2B}" destId="{B7DC953B-33EF-4F68-A499-BB3D167BF917}" srcOrd="0" destOrd="0" presId="urn:microsoft.com/office/officeart/2005/8/layout/orgChart1"/>
    <dgm:cxn modelId="{BADE2F97-DD32-4E26-8920-91E62626B466}" type="presOf" srcId="{ABF57944-CD42-43BC-9297-109D80DF72DA}" destId="{61D1FC8E-A703-4563-9DE1-14D53335D7EA}" srcOrd="0" destOrd="0" presId="urn:microsoft.com/office/officeart/2005/8/layout/orgChart1"/>
    <dgm:cxn modelId="{A42131A8-1193-41DB-9458-8C29B9F02EEA}" type="presOf" srcId="{DC1DED5A-F4FC-495B-A205-FB168C9DF845}" destId="{0AD9BDEF-B4DD-4DD4-96B1-BDA90ABDC4C8}" srcOrd="1" destOrd="0" presId="urn:microsoft.com/office/officeart/2005/8/layout/orgChart1"/>
    <dgm:cxn modelId="{2DB0F8AC-AD71-42C4-BA24-60982A13CC39}" type="presOf" srcId="{7498E777-3021-4DC5-B1AB-71ACEA51A017}" destId="{C91AC3C5-735D-4F45-9F64-BEEFD417ED01}" srcOrd="1" destOrd="0" presId="urn:microsoft.com/office/officeart/2005/8/layout/orgChart1"/>
    <dgm:cxn modelId="{E3813DB1-B639-484D-BA71-8CA077FFAD81}" type="presOf" srcId="{620FAF06-445E-450A-8D71-3D6CD3722403}" destId="{F460393D-0436-4F3C-98A7-5F0D4B8C5A23}" srcOrd="0" destOrd="0" presId="urn:microsoft.com/office/officeart/2005/8/layout/orgChart1"/>
    <dgm:cxn modelId="{15C327BB-21BE-4EB6-A227-74AE61D6189A}" type="presOf" srcId="{B3A1282C-055C-4C6A-8FD9-D159852AC97E}" destId="{568F909B-D94B-4CC5-80E5-75E35E41B1CA}" srcOrd="0" destOrd="0" presId="urn:microsoft.com/office/officeart/2005/8/layout/orgChart1"/>
    <dgm:cxn modelId="{9D2F7ABB-36CD-4376-B586-52FEB650BF8C}" srcId="{C943E5CB-7A30-4223-87DC-8D3811FDA0A2}" destId="{AB168635-8813-47B2-B42D-211D385E8E3A}" srcOrd="1" destOrd="0" parTransId="{5F196B9D-1774-430C-ABEA-3C9B933EEB19}" sibTransId="{E4230DF3-4169-4015-BCD3-02C92E1FA927}"/>
    <dgm:cxn modelId="{DC76A5BD-9F0B-43E0-85E3-B54665D9E27E}" type="presOf" srcId="{C943E5CB-7A30-4223-87DC-8D3811FDA0A2}" destId="{6801664A-472D-4E15-B86A-712DC25B2197}" srcOrd="0" destOrd="0" presId="urn:microsoft.com/office/officeart/2005/8/layout/orgChart1"/>
    <dgm:cxn modelId="{3C773DD2-6DDF-42D9-9631-5DC882B321F4}" srcId="{5A0E0252-364F-4A41-992F-4EB8699065A5}" destId="{B6CCAAD9-06D1-47BC-9E3C-A18FF38DB58A}" srcOrd="0" destOrd="0" parTransId="{3F655FA1-3EF0-4BB6-8389-2554537B89F2}" sibTransId="{4B8D56F6-4237-4677-829A-9B6FF6255E99}"/>
    <dgm:cxn modelId="{A5B842D3-8FE0-42F6-95A7-F80795F81F87}" type="presOf" srcId="{E30E4B0C-8EC3-4B5F-A395-3A683AEE80E5}" destId="{0DE76051-5022-4173-BD37-E65A466B7E68}" srcOrd="1" destOrd="0" presId="urn:microsoft.com/office/officeart/2005/8/layout/orgChart1"/>
    <dgm:cxn modelId="{241D91D7-073E-479C-B8A1-BF0252DD34F4}" type="presOf" srcId="{EDC1AED3-7E65-4F23-BE40-0E453E17489B}" destId="{5640D084-97F3-4AA2-97C9-4BAAAFB2E305}" srcOrd="1" destOrd="0" presId="urn:microsoft.com/office/officeart/2005/8/layout/orgChart1"/>
    <dgm:cxn modelId="{E8801AE6-6E48-4715-B7A0-1A1491518437}" type="presOf" srcId="{B6CCAAD9-06D1-47BC-9E3C-A18FF38DB58A}" destId="{09E45A50-78F0-45D8-81D3-46C2465AC8F2}" srcOrd="0" destOrd="0" presId="urn:microsoft.com/office/officeart/2005/8/layout/orgChart1"/>
    <dgm:cxn modelId="{E38EDCE6-8F27-40AA-AB15-9654B8BB4D71}" type="presOf" srcId="{5A0E0252-364F-4A41-992F-4EB8699065A5}" destId="{11E332D0-9F64-40C0-AF77-271598ED7B8A}" srcOrd="0" destOrd="0" presId="urn:microsoft.com/office/officeart/2005/8/layout/orgChart1"/>
    <dgm:cxn modelId="{D12BD4E9-7254-4088-9DB0-FC51FD6D9073}" type="presOf" srcId="{5A0E0252-364F-4A41-992F-4EB8699065A5}" destId="{E8748B22-A073-4051-A058-EA2B8D7D839A}" srcOrd="1" destOrd="0" presId="urn:microsoft.com/office/officeart/2005/8/layout/orgChart1"/>
    <dgm:cxn modelId="{1A2635F9-E1D4-4ECF-9264-A11565F5B8AA}" srcId="{5A0E0252-364F-4A41-992F-4EB8699065A5}" destId="{D0CBA7F5-70C4-4F38-B4BA-B711C7A08D2B}" srcOrd="1" destOrd="0" parTransId="{828E56C6-C7D0-46AE-917A-F9231B98AC52}" sibTransId="{512DD0BF-ABA3-423B-B88B-9FB4BB6FF001}"/>
    <dgm:cxn modelId="{9042B5FB-3826-4B9F-8513-2116BDC508DD}" type="presOf" srcId="{7498E777-3021-4DC5-B1AB-71ACEA51A017}" destId="{7728EF1F-3E16-467C-923E-AABA3800CDDA}" srcOrd="0" destOrd="0" presId="urn:microsoft.com/office/officeart/2005/8/layout/orgChart1"/>
    <dgm:cxn modelId="{B92268FF-E49C-40FD-9353-7C4C7F148FFB}" type="presOf" srcId="{B6CCAAD9-06D1-47BC-9E3C-A18FF38DB58A}" destId="{AFECD322-AD22-4E5C-9E56-1FEA38DAF3A9}" srcOrd="1" destOrd="0" presId="urn:microsoft.com/office/officeart/2005/8/layout/orgChart1"/>
    <dgm:cxn modelId="{2106A5A6-E3E6-4B22-AE8D-2E801B20159D}" type="presParOf" srcId="{E119C827-DDB6-4404-89CD-B425D4F9D717}" destId="{CB5A1C17-5530-4265-AA94-D566CB551A89}" srcOrd="0" destOrd="0" presId="urn:microsoft.com/office/officeart/2005/8/layout/orgChart1"/>
    <dgm:cxn modelId="{32FC5C15-F491-4316-9636-855479154BEE}" type="presParOf" srcId="{CB5A1C17-5530-4265-AA94-D566CB551A89}" destId="{ABB9A86D-78D8-4F72-9CA4-44EB4241D1AB}" srcOrd="0" destOrd="0" presId="urn:microsoft.com/office/officeart/2005/8/layout/orgChart1"/>
    <dgm:cxn modelId="{D7FA05AC-0E1B-47E6-AB32-C96A4957DA7C}" type="presParOf" srcId="{ABB9A86D-78D8-4F72-9CA4-44EB4241D1AB}" destId="{7C32BA7F-CA29-4F57-B71B-9C07A6D0D6B5}" srcOrd="0" destOrd="0" presId="urn:microsoft.com/office/officeart/2005/8/layout/orgChart1"/>
    <dgm:cxn modelId="{DC0AD043-6E2F-4BE7-B0A2-C0172C0F4C7D}" type="presParOf" srcId="{ABB9A86D-78D8-4F72-9CA4-44EB4241D1AB}" destId="{FBA2DFAC-446A-4844-B1A2-BA11F44540E5}" srcOrd="1" destOrd="0" presId="urn:microsoft.com/office/officeart/2005/8/layout/orgChart1"/>
    <dgm:cxn modelId="{5D8F3D61-AEBC-4A30-AAA7-1D0ADE112191}" type="presParOf" srcId="{CB5A1C17-5530-4265-AA94-D566CB551A89}" destId="{96965BF5-12E0-4140-A728-C25DD1B0EF09}" srcOrd="1" destOrd="0" presId="urn:microsoft.com/office/officeart/2005/8/layout/orgChart1"/>
    <dgm:cxn modelId="{0EC4096B-7BD6-4C81-B4EB-16C78E1B240D}" type="presParOf" srcId="{96965BF5-12E0-4140-A728-C25DD1B0EF09}" destId="{F460393D-0436-4F3C-98A7-5F0D4B8C5A23}" srcOrd="0" destOrd="0" presId="urn:microsoft.com/office/officeart/2005/8/layout/orgChart1"/>
    <dgm:cxn modelId="{C99A7A69-CC56-4764-B84E-CA3FC1CA48D5}" type="presParOf" srcId="{96965BF5-12E0-4140-A728-C25DD1B0EF09}" destId="{E8F002B4-0355-44F0-97BB-9666C1469920}" srcOrd="1" destOrd="0" presId="urn:microsoft.com/office/officeart/2005/8/layout/orgChart1"/>
    <dgm:cxn modelId="{633B55B9-BFE2-4AFA-9789-DB2E281EC485}" type="presParOf" srcId="{E8F002B4-0355-44F0-97BB-9666C1469920}" destId="{2C539E15-B0C8-4FAF-A462-1F10BA59F305}" srcOrd="0" destOrd="0" presId="urn:microsoft.com/office/officeart/2005/8/layout/orgChart1"/>
    <dgm:cxn modelId="{3925943D-E43E-4D5E-B852-C3119A852347}" type="presParOf" srcId="{2C539E15-B0C8-4FAF-A462-1F10BA59F305}" destId="{8393CA70-5F23-4CCB-8336-AD24B3048F23}" srcOrd="0" destOrd="0" presId="urn:microsoft.com/office/officeart/2005/8/layout/orgChart1"/>
    <dgm:cxn modelId="{F8CE1A2B-98CC-4F67-B571-121068799015}" type="presParOf" srcId="{2C539E15-B0C8-4FAF-A462-1F10BA59F305}" destId="{0DE76051-5022-4173-BD37-E65A466B7E68}" srcOrd="1" destOrd="0" presId="urn:microsoft.com/office/officeart/2005/8/layout/orgChart1"/>
    <dgm:cxn modelId="{3D05E2A1-6973-4F4E-947D-8BC0CDDFE665}" type="presParOf" srcId="{E8F002B4-0355-44F0-97BB-9666C1469920}" destId="{4285D5D7-383B-44AC-9236-1A4FEB75CF8D}" srcOrd="1" destOrd="0" presId="urn:microsoft.com/office/officeart/2005/8/layout/orgChart1"/>
    <dgm:cxn modelId="{E8605398-A282-450D-8573-6D0B47EDEC88}" type="presParOf" srcId="{E8F002B4-0355-44F0-97BB-9666C1469920}" destId="{CD2F02FC-CE51-42A8-AE2E-515C2BF747E2}" srcOrd="2" destOrd="0" presId="urn:microsoft.com/office/officeart/2005/8/layout/orgChart1"/>
    <dgm:cxn modelId="{02BD8DCF-37B2-4521-B4C6-DAA2B69B85DD}" type="presParOf" srcId="{96965BF5-12E0-4140-A728-C25DD1B0EF09}" destId="{61D1FC8E-A703-4563-9DE1-14D53335D7EA}" srcOrd="2" destOrd="0" presId="urn:microsoft.com/office/officeart/2005/8/layout/orgChart1"/>
    <dgm:cxn modelId="{0FB09C06-790E-4D5F-9304-4399460A1EDF}" type="presParOf" srcId="{96965BF5-12E0-4140-A728-C25DD1B0EF09}" destId="{2AA1DFA9-5A63-49F8-82F4-9E9456D0D9B6}" srcOrd="3" destOrd="0" presId="urn:microsoft.com/office/officeart/2005/8/layout/orgChart1"/>
    <dgm:cxn modelId="{27BDA0CE-112B-4A50-945B-5F33CDF48BA2}" type="presParOf" srcId="{2AA1DFA9-5A63-49F8-82F4-9E9456D0D9B6}" destId="{AB6EC274-4AC6-496D-A9C0-22ED59660746}" srcOrd="0" destOrd="0" presId="urn:microsoft.com/office/officeart/2005/8/layout/orgChart1"/>
    <dgm:cxn modelId="{7FB7CCDA-B5CB-40D7-AAE9-2B6D0FDDEFF7}" type="presParOf" srcId="{AB6EC274-4AC6-496D-A9C0-22ED59660746}" destId="{A121611A-E6B6-4BDB-87C0-7257C0085CDE}" srcOrd="0" destOrd="0" presId="urn:microsoft.com/office/officeart/2005/8/layout/orgChart1"/>
    <dgm:cxn modelId="{AF6D00B3-7B5D-4A47-892E-F45CB1AA93ED}" type="presParOf" srcId="{AB6EC274-4AC6-496D-A9C0-22ED59660746}" destId="{0AD9BDEF-B4DD-4DD4-96B1-BDA90ABDC4C8}" srcOrd="1" destOrd="0" presId="urn:microsoft.com/office/officeart/2005/8/layout/orgChart1"/>
    <dgm:cxn modelId="{CB696ED7-F263-4A4C-8505-9627C4AF2CBC}" type="presParOf" srcId="{2AA1DFA9-5A63-49F8-82F4-9E9456D0D9B6}" destId="{15CE3952-5AFC-45BA-8A60-2400CECA25D2}" srcOrd="1" destOrd="0" presId="urn:microsoft.com/office/officeart/2005/8/layout/orgChart1"/>
    <dgm:cxn modelId="{8DA35DCD-DDA9-46DE-87A8-6A696323FECA}" type="presParOf" srcId="{2AA1DFA9-5A63-49F8-82F4-9E9456D0D9B6}" destId="{2EC49399-E42A-4CBC-A6C8-361B574C56BE}" srcOrd="2" destOrd="0" presId="urn:microsoft.com/office/officeart/2005/8/layout/orgChart1"/>
    <dgm:cxn modelId="{0F0B38BD-7E24-4A49-997B-891A896DC117}" type="presParOf" srcId="{CB5A1C17-5530-4265-AA94-D566CB551A89}" destId="{4BA7BCFB-48F8-4730-BDFE-FCEF2B65911B}" srcOrd="2" destOrd="0" presId="urn:microsoft.com/office/officeart/2005/8/layout/orgChart1"/>
    <dgm:cxn modelId="{5AE4269D-E1E1-4C9C-AE0E-B01A76D9202F}" type="presParOf" srcId="{4BA7BCFB-48F8-4730-BDFE-FCEF2B65911B}" destId="{2CCB53B1-28A5-44B5-968B-A1A0BCDC3A3F}" srcOrd="0" destOrd="0" presId="urn:microsoft.com/office/officeart/2005/8/layout/orgChart1"/>
    <dgm:cxn modelId="{F8D0328C-CA90-4EDC-A4AA-48B157356067}" type="presParOf" srcId="{4BA7BCFB-48F8-4730-BDFE-FCEF2B65911B}" destId="{F5D31835-9F9E-42CE-A277-D796207A4B54}" srcOrd="1" destOrd="0" presId="urn:microsoft.com/office/officeart/2005/8/layout/orgChart1"/>
    <dgm:cxn modelId="{8BD2ED4E-A8EF-4AEF-8023-B5FEAFEFDFF8}" type="presParOf" srcId="{F5D31835-9F9E-42CE-A277-D796207A4B54}" destId="{D23A5E08-BE56-415D-BC66-1680F87B1B45}" srcOrd="0" destOrd="0" presId="urn:microsoft.com/office/officeart/2005/8/layout/orgChart1"/>
    <dgm:cxn modelId="{826457F7-B229-4B7D-AC73-B961D07FE331}" type="presParOf" srcId="{D23A5E08-BE56-415D-BC66-1680F87B1B45}" destId="{D62C327B-4780-42F3-B743-7BA5A69253AE}" srcOrd="0" destOrd="0" presId="urn:microsoft.com/office/officeart/2005/8/layout/orgChart1"/>
    <dgm:cxn modelId="{D60CE827-5196-4E67-A282-E05EB9D22FDB}" type="presParOf" srcId="{D23A5E08-BE56-415D-BC66-1680F87B1B45}" destId="{06FACA77-DC85-4DED-B1F5-FD2F345681A8}" srcOrd="1" destOrd="0" presId="urn:microsoft.com/office/officeart/2005/8/layout/orgChart1"/>
    <dgm:cxn modelId="{117869FA-8170-4BBA-AD43-3921FCC395FC}" type="presParOf" srcId="{F5D31835-9F9E-42CE-A277-D796207A4B54}" destId="{CC56D567-9199-4027-BA17-6B7A45248392}" srcOrd="1" destOrd="0" presId="urn:microsoft.com/office/officeart/2005/8/layout/orgChart1"/>
    <dgm:cxn modelId="{0844814D-B629-4FD3-B098-6A68570DC63C}" type="presParOf" srcId="{F5D31835-9F9E-42CE-A277-D796207A4B54}" destId="{F4B0C365-680B-45BA-A77A-13FD41DA58C8}" srcOrd="2" destOrd="0" presId="urn:microsoft.com/office/officeart/2005/8/layout/orgChart1"/>
    <dgm:cxn modelId="{B4435313-43FF-4FEB-A91E-6EC4E26C84A6}" type="presParOf" srcId="{E119C827-DDB6-4404-89CD-B425D4F9D717}" destId="{D0F96CCC-2969-477A-9F4D-EB974C68D71D}" srcOrd="1" destOrd="0" presId="urn:microsoft.com/office/officeart/2005/8/layout/orgChart1"/>
    <dgm:cxn modelId="{8D06ADE8-77EF-42AD-89FD-DB28D806E59D}" type="presParOf" srcId="{D0F96CCC-2969-477A-9F4D-EB974C68D71D}" destId="{2095FE7A-5356-4330-8035-00C95CEF8909}" srcOrd="0" destOrd="0" presId="urn:microsoft.com/office/officeart/2005/8/layout/orgChart1"/>
    <dgm:cxn modelId="{1B15CC08-B278-4DC7-8B39-497F539C980F}" type="presParOf" srcId="{2095FE7A-5356-4330-8035-00C95CEF8909}" destId="{7728EF1F-3E16-467C-923E-AABA3800CDDA}" srcOrd="0" destOrd="0" presId="urn:microsoft.com/office/officeart/2005/8/layout/orgChart1"/>
    <dgm:cxn modelId="{86F9DDED-AC89-4B7E-BEC3-D8FBCEDFAD3E}" type="presParOf" srcId="{2095FE7A-5356-4330-8035-00C95CEF8909}" destId="{C91AC3C5-735D-4F45-9F64-BEEFD417ED01}" srcOrd="1" destOrd="0" presId="urn:microsoft.com/office/officeart/2005/8/layout/orgChart1"/>
    <dgm:cxn modelId="{97D40262-69B7-4375-8A5E-A4D3CA351270}" type="presParOf" srcId="{D0F96CCC-2969-477A-9F4D-EB974C68D71D}" destId="{C5BBBCDB-53B1-4662-B4A8-C38586A5303D}" srcOrd="1" destOrd="0" presId="urn:microsoft.com/office/officeart/2005/8/layout/orgChart1"/>
    <dgm:cxn modelId="{581AC4E8-4C36-4249-98B0-1C9CE4706F87}" type="presParOf" srcId="{C5BBBCDB-53B1-4662-B4A8-C38586A5303D}" destId="{F0DBE958-8C13-49E5-92CA-C8A291FAE457}" srcOrd="0" destOrd="0" presId="urn:microsoft.com/office/officeart/2005/8/layout/orgChart1"/>
    <dgm:cxn modelId="{3FF20C67-964A-4846-B412-33FF24BBDBF6}" type="presParOf" srcId="{C5BBBCDB-53B1-4662-B4A8-C38586A5303D}" destId="{C8043F0B-85C9-4F62-8AFA-7406FEBE4B3A}" srcOrd="1" destOrd="0" presId="urn:microsoft.com/office/officeart/2005/8/layout/orgChart1"/>
    <dgm:cxn modelId="{5E812619-5E0A-4F72-969D-7EF94C08B373}" type="presParOf" srcId="{C8043F0B-85C9-4F62-8AFA-7406FEBE4B3A}" destId="{D6C5B946-4141-436D-ADEF-7C0A2BB23B5C}" srcOrd="0" destOrd="0" presId="urn:microsoft.com/office/officeart/2005/8/layout/orgChart1"/>
    <dgm:cxn modelId="{F1ADC851-93DA-46C0-B94E-76F626AEEFB3}" type="presParOf" srcId="{D6C5B946-4141-436D-ADEF-7C0A2BB23B5C}" destId="{6801664A-472D-4E15-B86A-712DC25B2197}" srcOrd="0" destOrd="0" presId="urn:microsoft.com/office/officeart/2005/8/layout/orgChart1"/>
    <dgm:cxn modelId="{9769C1F8-F796-49AC-A96A-62EF7FAA8C39}" type="presParOf" srcId="{D6C5B946-4141-436D-ADEF-7C0A2BB23B5C}" destId="{0A9B24C2-75F7-4609-9713-6F279F78BC5E}" srcOrd="1" destOrd="0" presId="urn:microsoft.com/office/officeart/2005/8/layout/orgChart1"/>
    <dgm:cxn modelId="{BEB17708-2259-47F0-A59D-96105CFA31F6}" type="presParOf" srcId="{C8043F0B-85C9-4F62-8AFA-7406FEBE4B3A}" destId="{9C453061-1E56-4DE2-AC90-C6AF4A27B07D}" srcOrd="1" destOrd="0" presId="urn:microsoft.com/office/officeart/2005/8/layout/orgChart1"/>
    <dgm:cxn modelId="{F1165DEF-3ECD-44D6-8238-2234880EFD61}" type="presParOf" srcId="{9C453061-1E56-4DE2-AC90-C6AF4A27B07D}" destId="{42A885F5-6A2A-452B-8EF5-DB9DF7FBC264}" srcOrd="0" destOrd="0" presId="urn:microsoft.com/office/officeart/2005/8/layout/orgChart1"/>
    <dgm:cxn modelId="{B863448D-1A47-43F0-8CAF-7BE307D24FB9}" type="presParOf" srcId="{9C453061-1E56-4DE2-AC90-C6AF4A27B07D}" destId="{EDC55F3C-1AAC-4A09-A5AA-4CA26B89728C}" srcOrd="1" destOrd="0" presId="urn:microsoft.com/office/officeart/2005/8/layout/orgChart1"/>
    <dgm:cxn modelId="{16705931-5B7D-4940-8E9B-9A27BC72BB0E}" type="presParOf" srcId="{EDC55F3C-1AAC-4A09-A5AA-4CA26B89728C}" destId="{4CBBEE2C-42DA-4D4B-81AE-8402251E8FFA}" srcOrd="0" destOrd="0" presId="urn:microsoft.com/office/officeart/2005/8/layout/orgChart1"/>
    <dgm:cxn modelId="{44653263-F1FA-49EA-B6F3-0C65BFAE7EEA}" type="presParOf" srcId="{4CBBEE2C-42DA-4D4B-81AE-8402251E8FFA}" destId="{568F909B-D94B-4CC5-80E5-75E35E41B1CA}" srcOrd="0" destOrd="0" presId="urn:microsoft.com/office/officeart/2005/8/layout/orgChart1"/>
    <dgm:cxn modelId="{7F824316-90C6-47ED-8573-526ACEC2BDD5}" type="presParOf" srcId="{4CBBEE2C-42DA-4D4B-81AE-8402251E8FFA}" destId="{AD211039-E0B8-458C-900A-C76DAE6E3AE1}" srcOrd="1" destOrd="0" presId="urn:microsoft.com/office/officeart/2005/8/layout/orgChart1"/>
    <dgm:cxn modelId="{D3749EEF-1DAE-4F7F-89E2-A766A2FF5F07}" type="presParOf" srcId="{EDC55F3C-1AAC-4A09-A5AA-4CA26B89728C}" destId="{BD88B301-361B-4083-AE5A-3F25CC6728F3}" srcOrd="1" destOrd="0" presId="urn:microsoft.com/office/officeart/2005/8/layout/orgChart1"/>
    <dgm:cxn modelId="{36367691-BBEC-4915-B9AC-D02568EC7524}" type="presParOf" srcId="{EDC55F3C-1AAC-4A09-A5AA-4CA26B89728C}" destId="{E117653E-5BE1-4329-8C7E-1FA74D1D5816}" srcOrd="2" destOrd="0" presId="urn:microsoft.com/office/officeart/2005/8/layout/orgChart1"/>
    <dgm:cxn modelId="{5117141E-42A5-483D-90D5-F8D022A7C8ED}" type="presParOf" srcId="{9C453061-1E56-4DE2-AC90-C6AF4A27B07D}" destId="{5DA78772-003F-4611-A9AC-1BB1037AAE69}" srcOrd="2" destOrd="0" presId="urn:microsoft.com/office/officeart/2005/8/layout/orgChart1"/>
    <dgm:cxn modelId="{C5D438AE-0C9E-4E8E-A880-5A95726647FC}" type="presParOf" srcId="{9C453061-1E56-4DE2-AC90-C6AF4A27B07D}" destId="{AD268573-4F07-4132-BFAC-843519F6D3B4}" srcOrd="3" destOrd="0" presId="urn:microsoft.com/office/officeart/2005/8/layout/orgChart1"/>
    <dgm:cxn modelId="{972C1DB5-C340-4F7F-ACF6-C3CF0907D9A0}" type="presParOf" srcId="{AD268573-4F07-4132-BFAC-843519F6D3B4}" destId="{E1A1A2BE-6C23-4749-85D4-69CA1482AF90}" srcOrd="0" destOrd="0" presId="urn:microsoft.com/office/officeart/2005/8/layout/orgChart1"/>
    <dgm:cxn modelId="{3589393B-3062-4E2D-B331-0E85C3EC2C45}" type="presParOf" srcId="{E1A1A2BE-6C23-4749-85D4-69CA1482AF90}" destId="{E9C69C38-A0A3-4504-A1C9-AA391D43ED38}" srcOrd="0" destOrd="0" presId="urn:microsoft.com/office/officeart/2005/8/layout/orgChart1"/>
    <dgm:cxn modelId="{6C9E70DF-3D32-4DFD-A49D-A35118DDE0B1}" type="presParOf" srcId="{E1A1A2BE-6C23-4749-85D4-69CA1482AF90}" destId="{4A9556FD-278B-4BF9-87C0-B1503C457B1F}" srcOrd="1" destOrd="0" presId="urn:microsoft.com/office/officeart/2005/8/layout/orgChart1"/>
    <dgm:cxn modelId="{A4CDE87D-912C-460A-A6AA-F91610D75D0E}" type="presParOf" srcId="{AD268573-4F07-4132-BFAC-843519F6D3B4}" destId="{864A7537-21DF-4D18-953D-E0BEF1186E23}" srcOrd="1" destOrd="0" presId="urn:microsoft.com/office/officeart/2005/8/layout/orgChart1"/>
    <dgm:cxn modelId="{BC153112-7470-4B16-AE6A-0658ACDE0F58}" type="presParOf" srcId="{AD268573-4F07-4132-BFAC-843519F6D3B4}" destId="{68CB3490-DF64-4E17-80EC-20103DE84E14}" srcOrd="2" destOrd="0" presId="urn:microsoft.com/office/officeart/2005/8/layout/orgChart1"/>
    <dgm:cxn modelId="{FD7C4E64-AF12-4DA4-B073-9FFC440A9D32}" type="presParOf" srcId="{C8043F0B-85C9-4F62-8AFA-7406FEBE4B3A}" destId="{BB99E783-34F0-436A-90EC-6C3D4D5AC4E0}" srcOrd="2" destOrd="0" presId="urn:microsoft.com/office/officeart/2005/8/layout/orgChart1"/>
    <dgm:cxn modelId="{E69ABE43-EDD1-44FD-A028-14AC5CE3448C}" type="presParOf" srcId="{C5BBBCDB-53B1-4662-B4A8-C38586A5303D}" destId="{65CAEAE2-E1B5-441C-9423-43002D0413A5}" srcOrd="2" destOrd="0" presId="urn:microsoft.com/office/officeart/2005/8/layout/orgChart1"/>
    <dgm:cxn modelId="{873D2195-5F79-4647-B300-633C90C6FF5C}" type="presParOf" srcId="{C5BBBCDB-53B1-4662-B4A8-C38586A5303D}" destId="{8F847A9F-4268-4EC3-93A2-88E6CBED4EDF}" srcOrd="3" destOrd="0" presId="urn:microsoft.com/office/officeart/2005/8/layout/orgChart1"/>
    <dgm:cxn modelId="{21167916-EF1E-4374-9333-DC3652DAC1AC}" type="presParOf" srcId="{8F847A9F-4268-4EC3-93A2-88E6CBED4EDF}" destId="{9F5889FA-E1CD-4A3F-B5B0-269F22B09461}" srcOrd="0" destOrd="0" presId="urn:microsoft.com/office/officeart/2005/8/layout/orgChart1"/>
    <dgm:cxn modelId="{FFD5C812-84ED-40EA-80C0-225693541262}" type="presParOf" srcId="{9F5889FA-E1CD-4A3F-B5B0-269F22B09461}" destId="{11E332D0-9F64-40C0-AF77-271598ED7B8A}" srcOrd="0" destOrd="0" presId="urn:microsoft.com/office/officeart/2005/8/layout/orgChart1"/>
    <dgm:cxn modelId="{5CDF9111-6854-4EA0-A70F-723476212830}" type="presParOf" srcId="{9F5889FA-E1CD-4A3F-B5B0-269F22B09461}" destId="{E8748B22-A073-4051-A058-EA2B8D7D839A}" srcOrd="1" destOrd="0" presId="urn:microsoft.com/office/officeart/2005/8/layout/orgChart1"/>
    <dgm:cxn modelId="{D4B1070F-8EC4-404B-8735-0FA10E748F55}" type="presParOf" srcId="{8F847A9F-4268-4EC3-93A2-88E6CBED4EDF}" destId="{75795AAC-364B-49B5-88D8-9F3D02291A61}" srcOrd="1" destOrd="0" presId="urn:microsoft.com/office/officeart/2005/8/layout/orgChart1"/>
    <dgm:cxn modelId="{CE96139C-DF76-4A03-87F0-1CF1D591E698}" type="presParOf" srcId="{75795AAC-364B-49B5-88D8-9F3D02291A61}" destId="{DE60E537-71F8-40F8-BEC2-51FDEFF46A4D}" srcOrd="0" destOrd="0" presId="urn:microsoft.com/office/officeart/2005/8/layout/orgChart1"/>
    <dgm:cxn modelId="{8F4A82B6-3847-438B-8DEF-268B3EBB1ADF}" type="presParOf" srcId="{75795AAC-364B-49B5-88D8-9F3D02291A61}" destId="{4C203986-A54A-4AE4-A78D-F9C178CF4F84}" srcOrd="1" destOrd="0" presId="urn:microsoft.com/office/officeart/2005/8/layout/orgChart1"/>
    <dgm:cxn modelId="{781A3032-E002-476A-95AB-818D65C45BB0}" type="presParOf" srcId="{4C203986-A54A-4AE4-A78D-F9C178CF4F84}" destId="{8E5B751D-CA23-41BE-9552-A3CCA2BCA64A}" srcOrd="0" destOrd="0" presId="urn:microsoft.com/office/officeart/2005/8/layout/orgChart1"/>
    <dgm:cxn modelId="{B655F60B-7BEB-41EE-B4C1-990588FFA328}" type="presParOf" srcId="{8E5B751D-CA23-41BE-9552-A3CCA2BCA64A}" destId="{09E45A50-78F0-45D8-81D3-46C2465AC8F2}" srcOrd="0" destOrd="0" presId="urn:microsoft.com/office/officeart/2005/8/layout/orgChart1"/>
    <dgm:cxn modelId="{424905E7-0644-4A67-9C85-01E6482A0C3B}" type="presParOf" srcId="{8E5B751D-CA23-41BE-9552-A3CCA2BCA64A}" destId="{AFECD322-AD22-4E5C-9E56-1FEA38DAF3A9}" srcOrd="1" destOrd="0" presId="urn:microsoft.com/office/officeart/2005/8/layout/orgChart1"/>
    <dgm:cxn modelId="{83CE5301-3795-4429-A687-B5008CCDC039}" type="presParOf" srcId="{4C203986-A54A-4AE4-A78D-F9C178CF4F84}" destId="{D9CAFF58-162A-42C5-B8B4-45530931A048}" srcOrd="1" destOrd="0" presId="urn:microsoft.com/office/officeart/2005/8/layout/orgChart1"/>
    <dgm:cxn modelId="{DF3FF264-67FD-4870-8064-523900567C0F}" type="presParOf" srcId="{4C203986-A54A-4AE4-A78D-F9C178CF4F84}" destId="{FA4017B4-6619-4B77-8E72-0889DAAFEBB1}" srcOrd="2" destOrd="0" presId="urn:microsoft.com/office/officeart/2005/8/layout/orgChart1"/>
    <dgm:cxn modelId="{59407804-FA44-4C84-AA32-DD55CD4A61B5}" type="presParOf" srcId="{75795AAC-364B-49B5-88D8-9F3D02291A61}" destId="{E6CEDAA9-AEB7-4477-83ED-65D460B52DBB}" srcOrd="2" destOrd="0" presId="urn:microsoft.com/office/officeart/2005/8/layout/orgChart1"/>
    <dgm:cxn modelId="{23ABDE39-0D87-43F6-8F73-4AB77088E27A}" type="presParOf" srcId="{75795AAC-364B-49B5-88D8-9F3D02291A61}" destId="{863245FF-BB41-4F66-8DE4-10ED709CEA3E}" srcOrd="3" destOrd="0" presId="urn:microsoft.com/office/officeart/2005/8/layout/orgChart1"/>
    <dgm:cxn modelId="{8881748E-DA1F-44AD-B1E3-288148D70A76}" type="presParOf" srcId="{863245FF-BB41-4F66-8DE4-10ED709CEA3E}" destId="{C41BC315-0390-401E-95ED-FA3D8116567C}" srcOrd="0" destOrd="0" presId="urn:microsoft.com/office/officeart/2005/8/layout/orgChart1"/>
    <dgm:cxn modelId="{DCC1273D-9767-464A-93F2-28A660F61235}" type="presParOf" srcId="{C41BC315-0390-401E-95ED-FA3D8116567C}" destId="{B7DC953B-33EF-4F68-A499-BB3D167BF917}" srcOrd="0" destOrd="0" presId="urn:microsoft.com/office/officeart/2005/8/layout/orgChart1"/>
    <dgm:cxn modelId="{ABF865F1-1C92-4EDB-939C-925BB063B883}" type="presParOf" srcId="{C41BC315-0390-401E-95ED-FA3D8116567C}" destId="{2B7623E3-21EA-49C1-802E-F9004AE6404A}" srcOrd="1" destOrd="0" presId="urn:microsoft.com/office/officeart/2005/8/layout/orgChart1"/>
    <dgm:cxn modelId="{BA7198E7-9D6E-4128-B9ED-C4B40E3E27E7}" type="presParOf" srcId="{863245FF-BB41-4F66-8DE4-10ED709CEA3E}" destId="{8FC9968F-E4BB-40FD-B276-8F321E443A68}" srcOrd="1" destOrd="0" presId="urn:microsoft.com/office/officeart/2005/8/layout/orgChart1"/>
    <dgm:cxn modelId="{66514218-7EAB-4C1D-8906-FF8B5D714B4B}" type="presParOf" srcId="{863245FF-BB41-4F66-8DE4-10ED709CEA3E}" destId="{D2AA7E34-63D3-4E96-8276-488A18AB2024}" srcOrd="2" destOrd="0" presId="urn:microsoft.com/office/officeart/2005/8/layout/orgChart1"/>
    <dgm:cxn modelId="{EE124803-37BD-4B60-9F09-69E09FECD280}" type="presParOf" srcId="{75795AAC-364B-49B5-88D8-9F3D02291A61}" destId="{20446B09-33E9-4642-BD0B-B187B144244A}" srcOrd="4" destOrd="0" presId="urn:microsoft.com/office/officeart/2005/8/layout/orgChart1"/>
    <dgm:cxn modelId="{754C2A31-5E21-4925-85DB-BF6BABA590C5}" type="presParOf" srcId="{75795AAC-364B-49B5-88D8-9F3D02291A61}" destId="{62F60B3A-1B21-40FE-BE78-04E515149FDA}" srcOrd="5" destOrd="0" presId="urn:microsoft.com/office/officeart/2005/8/layout/orgChart1"/>
    <dgm:cxn modelId="{F6B91094-D61C-405C-8DB9-6E137B6577D6}" type="presParOf" srcId="{62F60B3A-1B21-40FE-BE78-04E515149FDA}" destId="{76EFD05E-D65B-4498-A684-F515E3A3B9E8}" srcOrd="0" destOrd="0" presId="urn:microsoft.com/office/officeart/2005/8/layout/orgChart1"/>
    <dgm:cxn modelId="{317CD625-3410-428D-8559-665516E61F42}" type="presParOf" srcId="{76EFD05E-D65B-4498-A684-F515E3A3B9E8}" destId="{BD32B2B5-76A0-421B-BC45-78FAD099CFDE}" srcOrd="0" destOrd="0" presId="urn:microsoft.com/office/officeart/2005/8/layout/orgChart1"/>
    <dgm:cxn modelId="{1E9D5667-F95D-48BA-9A31-77F05CE4011A}" type="presParOf" srcId="{76EFD05E-D65B-4498-A684-F515E3A3B9E8}" destId="{5640D084-97F3-4AA2-97C9-4BAAAFB2E305}" srcOrd="1" destOrd="0" presId="urn:microsoft.com/office/officeart/2005/8/layout/orgChart1"/>
    <dgm:cxn modelId="{3F0C638D-E182-47C2-93C9-4CE03A9DE4D6}" type="presParOf" srcId="{62F60B3A-1B21-40FE-BE78-04E515149FDA}" destId="{4510CB96-6D51-408A-97AD-0C269D5C37E2}" srcOrd="1" destOrd="0" presId="urn:microsoft.com/office/officeart/2005/8/layout/orgChart1"/>
    <dgm:cxn modelId="{FEDBAA6B-2FB8-4305-940F-569FD5D01EFD}" type="presParOf" srcId="{62F60B3A-1B21-40FE-BE78-04E515149FDA}" destId="{3D8931DD-6A47-4114-B079-226FC0140FCC}" srcOrd="2" destOrd="0" presId="urn:microsoft.com/office/officeart/2005/8/layout/orgChart1"/>
    <dgm:cxn modelId="{60B933FF-216D-4F0A-891E-910A54627B3A}" type="presParOf" srcId="{8F847A9F-4268-4EC3-93A2-88E6CBED4EDF}" destId="{9AED9CB5-3786-4A4F-A8C4-AD11068CE863}" srcOrd="2" destOrd="0" presId="urn:microsoft.com/office/officeart/2005/8/layout/orgChart1"/>
    <dgm:cxn modelId="{CB35186F-226B-4F83-B7A1-EDC1CC67EA12}" type="presParOf" srcId="{D0F96CCC-2969-477A-9F4D-EB974C68D71D}" destId="{D453B2CD-2A76-4752-918A-17EE3F0A1D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23E9FF-E820-4382-A36F-A84E60B16CC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GB"/>
        </a:p>
      </dgm:t>
    </dgm:pt>
    <dgm:pt modelId="{34E256E0-C839-427D-8F27-CDBC48B9686C}">
      <dgm:prSet phldrT="[Text]"/>
      <dgm:spPr/>
      <dgm:t>
        <a:bodyPr/>
        <a:lstStyle/>
        <a:p>
          <a:r>
            <a:rPr lang="en-GB" b="1" dirty="0"/>
            <a:t>Benchmarking </a:t>
          </a:r>
        </a:p>
      </dgm:t>
    </dgm:pt>
    <dgm:pt modelId="{C7678147-BB7D-4A15-B33C-70F4EBFDE4FD}" type="parTrans" cxnId="{FD8D3020-5BEA-4DD2-BD88-D3A205D90016}">
      <dgm:prSet/>
      <dgm:spPr/>
      <dgm:t>
        <a:bodyPr/>
        <a:lstStyle/>
        <a:p>
          <a:endParaRPr lang="en-GB"/>
        </a:p>
      </dgm:t>
    </dgm:pt>
    <dgm:pt modelId="{B0A684F5-860C-4F46-BFBE-24F7319A4767}" type="sibTrans" cxnId="{FD8D3020-5BEA-4DD2-BD88-D3A205D90016}">
      <dgm:prSet/>
      <dgm:spPr/>
      <dgm:t>
        <a:bodyPr/>
        <a:lstStyle/>
        <a:p>
          <a:endParaRPr lang="en-GB"/>
        </a:p>
      </dgm:t>
    </dgm:pt>
    <dgm:pt modelId="{DC7D756C-182E-4321-B5F1-D3CB085459AB}">
      <dgm:prSet phldrT="[Text]"/>
      <dgm:spPr/>
      <dgm:t>
        <a:bodyPr/>
        <a:lstStyle/>
        <a:p>
          <a:r>
            <a:rPr lang="en-GB" b="1" dirty="0"/>
            <a:t>Materiality assessment/Risk Ranking</a:t>
          </a:r>
        </a:p>
      </dgm:t>
    </dgm:pt>
    <dgm:pt modelId="{69265F59-3A52-4984-94B8-E1BE95C2BA59}" type="parTrans" cxnId="{3E02C987-1D24-46DB-87AE-C48590681357}">
      <dgm:prSet/>
      <dgm:spPr/>
      <dgm:t>
        <a:bodyPr/>
        <a:lstStyle/>
        <a:p>
          <a:endParaRPr lang="en-GB"/>
        </a:p>
      </dgm:t>
    </dgm:pt>
    <dgm:pt modelId="{0C1ED52A-F825-49E1-813B-6571BA4F5ED3}" type="sibTrans" cxnId="{3E02C987-1D24-46DB-87AE-C48590681357}">
      <dgm:prSet/>
      <dgm:spPr/>
      <dgm:t>
        <a:bodyPr/>
        <a:lstStyle/>
        <a:p>
          <a:endParaRPr lang="en-GB"/>
        </a:p>
      </dgm:t>
    </dgm:pt>
    <dgm:pt modelId="{22C7BAF9-D34D-4CCE-A39B-6D754C0DA132}">
      <dgm:prSet phldrT="[Text]"/>
      <dgm:spPr/>
      <dgm:t>
        <a:bodyPr/>
        <a:lstStyle/>
        <a:p>
          <a:r>
            <a:rPr lang="en-GB" b="1" dirty="0"/>
            <a:t>Peer Review</a:t>
          </a:r>
        </a:p>
      </dgm:t>
    </dgm:pt>
    <dgm:pt modelId="{EFA37349-5044-46EB-B880-2F8959AA4F07}" type="parTrans" cxnId="{616C5933-2035-4219-8D34-B8B9389635B8}">
      <dgm:prSet/>
      <dgm:spPr/>
      <dgm:t>
        <a:bodyPr/>
        <a:lstStyle/>
        <a:p>
          <a:endParaRPr lang="en-GB"/>
        </a:p>
      </dgm:t>
    </dgm:pt>
    <dgm:pt modelId="{04D5FE13-889B-49D6-A69E-CA97938EA7A5}" type="sibTrans" cxnId="{616C5933-2035-4219-8D34-B8B9389635B8}">
      <dgm:prSet/>
      <dgm:spPr/>
      <dgm:t>
        <a:bodyPr/>
        <a:lstStyle/>
        <a:p>
          <a:endParaRPr lang="en-GB"/>
        </a:p>
      </dgm:t>
    </dgm:pt>
    <dgm:pt modelId="{BFE4A93A-94A0-4649-BE08-3CC380DD3B6E}">
      <dgm:prSet phldrT="[Text]"/>
      <dgm:spPr/>
      <dgm:t>
        <a:bodyPr/>
        <a:lstStyle/>
        <a:p>
          <a:r>
            <a:rPr lang="en-GB" b="1" dirty="0"/>
            <a:t>Methodology &amp; Assumptions Review</a:t>
          </a:r>
        </a:p>
      </dgm:t>
    </dgm:pt>
    <dgm:pt modelId="{BBAF913B-BCF2-4E8D-A6AE-9D24A9E7FD81}" type="parTrans" cxnId="{31E8DFF2-97F6-4EA4-96A6-344F574EA6FC}">
      <dgm:prSet/>
      <dgm:spPr/>
      <dgm:t>
        <a:bodyPr/>
        <a:lstStyle/>
        <a:p>
          <a:endParaRPr lang="en-GB"/>
        </a:p>
      </dgm:t>
    </dgm:pt>
    <dgm:pt modelId="{B5978B5D-08E9-495D-8502-592183C60167}" type="sibTrans" cxnId="{31E8DFF2-97F6-4EA4-96A6-344F574EA6FC}">
      <dgm:prSet/>
      <dgm:spPr/>
      <dgm:t>
        <a:bodyPr/>
        <a:lstStyle/>
        <a:p>
          <a:endParaRPr lang="en-GB"/>
        </a:p>
      </dgm:t>
    </dgm:pt>
    <dgm:pt modelId="{624E0BA7-FEC1-4584-BFFF-3C50DECE9B5D}">
      <dgm:prSet phldrT="[Text]"/>
      <dgm:spPr/>
      <dgm:t>
        <a:bodyPr/>
        <a:lstStyle/>
        <a:p>
          <a:r>
            <a:rPr lang="en-GB" b="1" dirty="0"/>
            <a:t>Stress and Scenario Testing</a:t>
          </a:r>
        </a:p>
      </dgm:t>
    </dgm:pt>
    <dgm:pt modelId="{C16372C9-7234-4101-B927-A4459FD57935}" type="parTrans" cxnId="{2A400B1A-12DD-4BE6-B115-AA358995D5CB}">
      <dgm:prSet/>
      <dgm:spPr/>
      <dgm:t>
        <a:bodyPr/>
        <a:lstStyle/>
        <a:p>
          <a:endParaRPr lang="en-GB"/>
        </a:p>
      </dgm:t>
    </dgm:pt>
    <dgm:pt modelId="{D72E6D87-5FD1-494E-87D3-0EB475A590F6}" type="sibTrans" cxnId="{2A400B1A-12DD-4BE6-B115-AA358995D5CB}">
      <dgm:prSet/>
      <dgm:spPr/>
      <dgm:t>
        <a:bodyPr/>
        <a:lstStyle/>
        <a:p>
          <a:endParaRPr lang="en-GB"/>
        </a:p>
      </dgm:t>
    </dgm:pt>
    <dgm:pt modelId="{830D98D5-B5E5-4278-8DF5-60E9F2465E4F}">
      <dgm:prSet phldrT="[Text]"/>
      <dgm:spPr/>
      <dgm:t>
        <a:bodyPr/>
        <a:lstStyle/>
        <a:p>
          <a:r>
            <a:rPr lang="en-GB" b="1" dirty="0"/>
            <a:t>Sensitivity Testing</a:t>
          </a:r>
        </a:p>
      </dgm:t>
    </dgm:pt>
    <dgm:pt modelId="{9AC648FC-04B0-4949-AC81-56CF2AD46154}" type="parTrans" cxnId="{1567CCB2-2B14-4CBF-A257-C8587BC1151E}">
      <dgm:prSet/>
      <dgm:spPr/>
      <dgm:t>
        <a:bodyPr/>
        <a:lstStyle/>
        <a:p>
          <a:endParaRPr lang="en-GB"/>
        </a:p>
      </dgm:t>
    </dgm:pt>
    <dgm:pt modelId="{AABCC87C-7D07-458A-A30C-E67C0E545AA5}" type="sibTrans" cxnId="{1567CCB2-2B14-4CBF-A257-C8587BC1151E}">
      <dgm:prSet/>
      <dgm:spPr/>
      <dgm:t>
        <a:bodyPr/>
        <a:lstStyle/>
        <a:p>
          <a:endParaRPr lang="en-GB"/>
        </a:p>
      </dgm:t>
    </dgm:pt>
    <dgm:pt modelId="{CC946445-1B2E-4D0D-9235-B3802F31AEB9}">
      <dgm:prSet phldrT="[Text]"/>
      <dgm:spPr/>
      <dgm:t>
        <a:bodyPr/>
        <a:lstStyle/>
        <a:p>
          <a:r>
            <a:rPr lang="en-GB" b="1" dirty="0"/>
            <a:t>Reverse Stress Testing</a:t>
          </a:r>
        </a:p>
      </dgm:t>
    </dgm:pt>
    <dgm:pt modelId="{478856F3-F95C-4C0E-A872-D3DECCB71AA5}" type="parTrans" cxnId="{1B379556-4A9D-4C34-A729-26E8FD4D27B4}">
      <dgm:prSet/>
      <dgm:spPr/>
      <dgm:t>
        <a:bodyPr/>
        <a:lstStyle/>
        <a:p>
          <a:endParaRPr lang="en-GB"/>
        </a:p>
      </dgm:t>
    </dgm:pt>
    <dgm:pt modelId="{FC5B42D3-7A83-44F7-B058-EE47AC6CE350}" type="sibTrans" cxnId="{1B379556-4A9D-4C34-A729-26E8FD4D27B4}">
      <dgm:prSet/>
      <dgm:spPr/>
      <dgm:t>
        <a:bodyPr/>
        <a:lstStyle/>
        <a:p>
          <a:endParaRPr lang="en-GB"/>
        </a:p>
      </dgm:t>
    </dgm:pt>
    <dgm:pt modelId="{33A1F24C-82FF-4584-A5E6-FBAABD696A02}">
      <dgm:prSet phldrT="[Text]"/>
      <dgm:spPr/>
      <dgm:t>
        <a:bodyPr/>
        <a:lstStyle/>
        <a:p>
          <a:r>
            <a:rPr lang="en-GB" b="1" dirty="0"/>
            <a:t>Goodness of fit</a:t>
          </a:r>
        </a:p>
      </dgm:t>
    </dgm:pt>
    <dgm:pt modelId="{2A9E5973-EA74-4D2E-A91F-BB5E5097C66B}" type="parTrans" cxnId="{2C5CA9C0-0506-4BD4-A3DD-170C470E4C63}">
      <dgm:prSet/>
      <dgm:spPr/>
      <dgm:t>
        <a:bodyPr/>
        <a:lstStyle/>
        <a:p>
          <a:endParaRPr lang="en-GB"/>
        </a:p>
      </dgm:t>
    </dgm:pt>
    <dgm:pt modelId="{72BB84B0-FAD0-4E46-9A09-6E721BF33940}" type="sibTrans" cxnId="{2C5CA9C0-0506-4BD4-A3DD-170C470E4C63}">
      <dgm:prSet/>
      <dgm:spPr/>
      <dgm:t>
        <a:bodyPr/>
        <a:lstStyle/>
        <a:p>
          <a:endParaRPr lang="en-GB"/>
        </a:p>
      </dgm:t>
    </dgm:pt>
    <dgm:pt modelId="{DF93C30A-E04F-47B5-897C-35A68F01C41A}">
      <dgm:prSet phldrT="[Text]"/>
      <dgm:spPr/>
      <dgm:t>
        <a:bodyPr/>
        <a:lstStyle/>
        <a:p>
          <a:r>
            <a:rPr lang="en-GB" b="1"/>
            <a:t>Backtesting</a:t>
          </a:r>
          <a:endParaRPr lang="en-GB" b="1" dirty="0"/>
        </a:p>
      </dgm:t>
    </dgm:pt>
    <dgm:pt modelId="{B4A5F9EB-D764-46CF-A158-B70B736B185A}" type="parTrans" cxnId="{9E79F22F-FC72-4C8F-BAC8-5BD7DEB14E8E}">
      <dgm:prSet/>
      <dgm:spPr/>
      <dgm:t>
        <a:bodyPr/>
        <a:lstStyle/>
        <a:p>
          <a:endParaRPr lang="en-GB"/>
        </a:p>
      </dgm:t>
    </dgm:pt>
    <dgm:pt modelId="{58EC30AC-98BC-4648-888B-799E7E2292A1}" type="sibTrans" cxnId="{9E79F22F-FC72-4C8F-BAC8-5BD7DEB14E8E}">
      <dgm:prSet/>
      <dgm:spPr/>
      <dgm:t>
        <a:bodyPr/>
        <a:lstStyle/>
        <a:p>
          <a:endParaRPr lang="en-GB"/>
        </a:p>
      </dgm:t>
    </dgm:pt>
    <dgm:pt modelId="{2D02BF15-6F60-433F-AD80-FF81522DCF7D}">
      <dgm:prSet phldrT="[Text]"/>
      <dgm:spPr/>
      <dgm:t>
        <a:bodyPr/>
        <a:lstStyle/>
        <a:p>
          <a:r>
            <a:rPr lang="en-GB" b="1"/>
            <a:t>Stability &amp; Convergence Testing</a:t>
          </a:r>
          <a:endParaRPr lang="en-GB" b="1" dirty="0"/>
        </a:p>
      </dgm:t>
    </dgm:pt>
    <dgm:pt modelId="{EA339583-3926-471B-AF4E-557B732A8C78}" type="parTrans" cxnId="{802C39C5-4489-470D-BDB4-0DFC2127FC9C}">
      <dgm:prSet/>
      <dgm:spPr/>
      <dgm:t>
        <a:bodyPr/>
        <a:lstStyle/>
        <a:p>
          <a:endParaRPr lang="en-GB"/>
        </a:p>
      </dgm:t>
    </dgm:pt>
    <dgm:pt modelId="{AF15F95B-2360-4D75-98FE-0E54CE85A252}" type="sibTrans" cxnId="{802C39C5-4489-470D-BDB4-0DFC2127FC9C}">
      <dgm:prSet/>
      <dgm:spPr/>
      <dgm:t>
        <a:bodyPr/>
        <a:lstStyle/>
        <a:p>
          <a:endParaRPr lang="en-GB"/>
        </a:p>
      </dgm:t>
    </dgm:pt>
    <dgm:pt modelId="{3771FE94-B8DF-4BE9-8597-160703F35201}" type="pres">
      <dgm:prSet presAssocID="{8323E9FF-E820-4382-A36F-A84E60B16CCB}" presName="compositeShape" presStyleCnt="0">
        <dgm:presLayoutVars>
          <dgm:dir/>
          <dgm:resizeHandles/>
        </dgm:presLayoutVars>
      </dgm:prSet>
      <dgm:spPr/>
    </dgm:pt>
    <dgm:pt modelId="{0005FE0C-26C4-4213-A264-658304444026}" type="pres">
      <dgm:prSet presAssocID="{8323E9FF-E820-4382-A36F-A84E60B16CCB}" presName="pyramid" presStyleLbl="node1" presStyleIdx="0" presStyleCnt="1"/>
      <dgm:spPr/>
    </dgm:pt>
    <dgm:pt modelId="{5D7DF33D-0AF4-4B0E-B708-144CC2856D00}" type="pres">
      <dgm:prSet presAssocID="{8323E9FF-E820-4382-A36F-A84E60B16CCB}" presName="theList" presStyleCnt="0"/>
      <dgm:spPr/>
    </dgm:pt>
    <dgm:pt modelId="{6394A72A-CD43-479C-A8D6-81D97ED26F93}" type="pres">
      <dgm:prSet presAssocID="{BFE4A93A-94A0-4649-BE08-3CC380DD3B6E}" presName="aNode" presStyleLbl="fgAcc1" presStyleIdx="0" presStyleCnt="10">
        <dgm:presLayoutVars>
          <dgm:bulletEnabled val="1"/>
        </dgm:presLayoutVars>
      </dgm:prSet>
      <dgm:spPr/>
    </dgm:pt>
    <dgm:pt modelId="{77A7BE00-8C2C-456D-B555-D546ED533F9D}" type="pres">
      <dgm:prSet presAssocID="{BFE4A93A-94A0-4649-BE08-3CC380DD3B6E}" presName="aSpace" presStyleCnt="0"/>
      <dgm:spPr/>
    </dgm:pt>
    <dgm:pt modelId="{E4F94908-550B-4C93-9186-F499F8481F14}" type="pres">
      <dgm:prSet presAssocID="{CC946445-1B2E-4D0D-9235-B3802F31AEB9}" presName="aNode" presStyleLbl="fgAcc1" presStyleIdx="1" presStyleCnt="10">
        <dgm:presLayoutVars>
          <dgm:bulletEnabled val="1"/>
        </dgm:presLayoutVars>
      </dgm:prSet>
      <dgm:spPr/>
    </dgm:pt>
    <dgm:pt modelId="{4A1AEC9E-36A9-4CE3-9C30-FC3F312FCF10}" type="pres">
      <dgm:prSet presAssocID="{CC946445-1B2E-4D0D-9235-B3802F31AEB9}" presName="aSpace" presStyleCnt="0"/>
      <dgm:spPr/>
    </dgm:pt>
    <dgm:pt modelId="{3A67278A-F351-4D81-87CF-7415AF32360C}" type="pres">
      <dgm:prSet presAssocID="{624E0BA7-FEC1-4584-BFFF-3C50DECE9B5D}" presName="aNode" presStyleLbl="fgAcc1" presStyleIdx="2" presStyleCnt="10">
        <dgm:presLayoutVars>
          <dgm:bulletEnabled val="1"/>
        </dgm:presLayoutVars>
      </dgm:prSet>
      <dgm:spPr/>
    </dgm:pt>
    <dgm:pt modelId="{7A4EB915-ED4B-477C-88ED-7B6AB67D62C1}" type="pres">
      <dgm:prSet presAssocID="{624E0BA7-FEC1-4584-BFFF-3C50DECE9B5D}" presName="aSpace" presStyleCnt="0"/>
      <dgm:spPr/>
    </dgm:pt>
    <dgm:pt modelId="{2B2000A8-5A9D-43B0-8FF9-8834553E8D1F}" type="pres">
      <dgm:prSet presAssocID="{830D98D5-B5E5-4278-8DF5-60E9F2465E4F}" presName="aNode" presStyleLbl="fgAcc1" presStyleIdx="3" presStyleCnt="10">
        <dgm:presLayoutVars>
          <dgm:bulletEnabled val="1"/>
        </dgm:presLayoutVars>
      </dgm:prSet>
      <dgm:spPr/>
    </dgm:pt>
    <dgm:pt modelId="{D9D61CFE-E856-42FA-98BE-0E176761C8D3}" type="pres">
      <dgm:prSet presAssocID="{830D98D5-B5E5-4278-8DF5-60E9F2465E4F}" presName="aSpace" presStyleCnt="0"/>
      <dgm:spPr/>
    </dgm:pt>
    <dgm:pt modelId="{3782CBB7-7490-43DD-85D5-B4F1F12E016A}" type="pres">
      <dgm:prSet presAssocID="{34E256E0-C839-427D-8F27-CDBC48B9686C}" presName="aNode" presStyleLbl="fgAcc1" presStyleIdx="4" presStyleCnt="10">
        <dgm:presLayoutVars>
          <dgm:bulletEnabled val="1"/>
        </dgm:presLayoutVars>
      </dgm:prSet>
      <dgm:spPr/>
    </dgm:pt>
    <dgm:pt modelId="{B725F300-CFC9-4580-8064-9E611AB80CC2}" type="pres">
      <dgm:prSet presAssocID="{34E256E0-C839-427D-8F27-CDBC48B9686C}" presName="aSpace" presStyleCnt="0"/>
      <dgm:spPr/>
    </dgm:pt>
    <dgm:pt modelId="{7B3786E3-E289-4B1F-B75A-7956B8B7EA68}" type="pres">
      <dgm:prSet presAssocID="{2D02BF15-6F60-433F-AD80-FF81522DCF7D}" presName="aNode" presStyleLbl="fgAcc1" presStyleIdx="5" presStyleCnt="10">
        <dgm:presLayoutVars>
          <dgm:bulletEnabled val="1"/>
        </dgm:presLayoutVars>
      </dgm:prSet>
      <dgm:spPr/>
    </dgm:pt>
    <dgm:pt modelId="{CA6FE445-A2F7-43B7-9D66-3469F6E3214E}" type="pres">
      <dgm:prSet presAssocID="{2D02BF15-6F60-433F-AD80-FF81522DCF7D}" presName="aSpace" presStyleCnt="0"/>
      <dgm:spPr/>
    </dgm:pt>
    <dgm:pt modelId="{C417285E-F0B8-4A02-85CA-A0DC117AA0EC}" type="pres">
      <dgm:prSet presAssocID="{22C7BAF9-D34D-4CCE-A39B-6D754C0DA132}" presName="aNode" presStyleLbl="fgAcc1" presStyleIdx="6" presStyleCnt="10">
        <dgm:presLayoutVars>
          <dgm:bulletEnabled val="1"/>
        </dgm:presLayoutVars>
      </dgm:prSet>
      <dgm:spPr/>
    </dgm:pt>
    <dgm:pt modelId="{7FB39E95-D094-43D8-BA09-816987EA767B}" type="pres">
      <dgm:prSet presAssocID="{22C7BAF9-D34D-4CCE-A39B-6D754C0DA132}" presName="aSpace" presStyleCnt="0"/>
      <dgm:spPr/>
    </dgm:pt>
    <dgm:pt modelId="{FEBD84D7-80E8-4DF8-9F92-560BB58B5EC4}" type="pres">
      <dgm:prSet presAssocID="{33A1F24C-82FF-4584-A5E6-FBAABD696A02}" presName="aNode" presStyleLbl="fgAcc1" presStyleIdx="7" presStyleCnt="10">
        <dgm:presLayoutVars>
          <dgm:bulletEnabled val="1"/>
        </dgm:presLayoutVars>
      </dgm:prSet>
      <dgm:spPr/>
    </dgm:pt>
    <dgm:pt modelId="{20A0B0AE-7524-47CF-9753-0F9D037F5050}" type="pres">
      <dgm:prSet presAssocID="{33A1F24C-82FF-4584-A5E6-FBAABD696A02}" presName="aSpace" presStyleCnt="0"/>
      <dgm:spPr/>
    </dgm:pt>
    <dgm:pt modelId="{FAADE885-5CB7-4369-B99E-8EF1AE83BE38}" type="pres">
      <dgm:prSet presAssocID="{DF93C30A-E04F-47B5-897C-35A68F01C41A}" presName="aNode" presStyleLbl="fgAcc1" presStyleIdx="8" presStyleCnt="10">
        <dgm:presLayoutVars>
          <dgm:bulletEnabled val="1"/>
        </dgm:presLayoutVars>
      </dgm:prSet>
      <dgm:spPr/>
    </dgm:pt>
    <dgm:pt modelId="{C3486415-A781-4359-995E-E0E2F4D4A050}" type="pres">
      <dgm:prSet presAssocID="{DF93C30A-E04F-47B5-897C-35A68F01C41A}" presName="aSpace" presStyleCnt="0"/>
      <dgm:spPr/>
    </dgm:pt>
    <dgm:pt modelId="{053BF11E-4C60-440B-9776-A3AF98321676}" type="pres">
      <dgm:prSet presAssocID="{DC7D756C-182E-4321-B5F1-D3CB085459AB}" presName="aNode" presStyleLbl="fgAcc1" presStyleIdx="9" presStyleCnt="10">
        <dgm:presLayoutVars>
          <dgm:bulletEnabled val="1"/>
        </dgm:presLayoutVars>
      </dgm:prSet>
      <dgm:spPr/>
    </dgm:pt>
    <dgm:pt modelId="{DE5BC78C-B8F6-4EF6-995B-9E239238051E}" type="pres">
      <dgm:prSet presAssocID="{DC7D756C-182E-4321-B5F1-D3CB085459AB}" presName="aSpace" presStyleCnt="0"/>
      <dgm:spPr/>
    </dgm:pt>
  </dgm:ptLst>
  <dgm:cxnLst>
    <dgm:cxn modelId="{2A400B1A-12DD-4BE6-B115-AA358995D5CB}" srcId="{8323E9FF-E820-4382-A36F-A84E60B16CCB}" destId="{624E0BA7-FEC1-4584-BFFF-3C50DECE9B5D}" srcOrd="2" destOrd="0" parTransId="{C16372C9-7234-4101-B927-A4459FD57935}" sibTransId="{D72E6D87-5FD1-494E-87D3-0EB475A590F6}"/>
    <dgm:cxn modelId="{FD8D3020-5BEA-4DD2-BD88-D3A205D90016}" srcId="{8323E9FF-E820-4382-A36F-A84E60B16CCB}" destId="{34E256E0-C839-427D-8F27-CDBC48B9686C}" srcOrd="4" destOrd="0" parTransId="{C7678147-BB7D-4A15-B33C-70F4EBFDE4FD}" sibTransId="{B0A684F5-860C-4F46-BFBE-24F7319A4767}"/>
    <dgm:cxn modelId="{2C75A92C-1FDE-47EA-8699-C3483B6DFDD3}" type="presOf" srcId="{624E0BA7-FEC1-4584-BFFF-3C50DECE9B5D}" destId="{3A67278A-F351-4D81-87CF-7415AF32360C}" srcOrd="0" destOrd="0" presId="urn:microsoft.com/office/officeart/2005/8/layout/pyramid2"/>
    <dgm:cxn modelId="{9E79F22F-FC72-4C8F-BAC8-5BD7DEB14E8E}" srcId="{8323E9FF-E820-4382-A36F-A84E60B16CCB}" destId="{DF93C30A-E04F-47B5-897C-35A68F01C41A}" srcOrd="8" destOrd="0" parTransId="{B4A5F9EB-D764-46CF-A158-B70B736B185A}" sibTransId="{58EC30AC-98BC-4648-888B-799E7E2292A1}"/>
    <dgm:cxn modelId="{616C5933-2035-4219-8D34-B8B9389635B8}" srcId="{8323E9FF-E820-4382-A36F-A84E60B16CCB}" destId="{22C7BAF9-D34D-4CCE-A39B-6D754C0DA132}" srcOrd="6" destOrd="0" parTransId="{EFA37349-5044-46EB-B880-2F8959AA4F07}" sibTransId="{04D5FE13-889B-49D6-A69E-CA97938EA7A5}"/>
    <dgm:cxn modelId="{77721435-6945-4CCD-B394-C5979B944D16}" type="presOf" srcId="{830D98D5-B5E5-4278-8DF5-60E9F2465E4F}" destId="{2B2000A8-5A9D-43B0-8FF9-8834553E8D1F}" srcOrd="0" destOrd="0" presId="urn:microsoft.com/office/officeart/2005/8/layout/pyramid2"/>
    <dgm:cxn modelId="{ACC0C537-1512-4BAA-9AFF-FE3C02D14ABB}" type="presOf" srcId="{DF93C30A-E04F-47B5-897C-35A68F01C41A}" destId="{FAADE885-5CB7-4369-B99E-8EF1AE83BE38}" srcOrd="0" destOrd="0" presId="urn:microsoft.com/office/officeart/2005/8/layout/pyramid2"/>
    <dgm:cxn modelId="{C8035B4D-E85F-4590-B20F-6DB226731336}" type="presOf" srcId="{8323E9FF-E820-4382-A36F-A84E60B16CCB}" destId="{3771FE94-B8DF-4BE9-8597-160703F35201}" srcOrd="0" destOrd="0" presId="urn:microsoft.com/office/officeart/2005/8/layout/pyramid2"/>
    <dgm:cxn modelId="{805B0450-6EDE-4E54-9FBC-D221ECCAC465}" type="presOf" srcId="{DC7D756C-182E-4321-B5F1-D3CB085459AB}" destId="{053BF11E-4C60-440B-9776-A3AF98321676}" srcOrd="0" destOrd="0" presId="urn:microsoft.com/office/officeart/2005/8/layout/pyramid2"/>
    <dgm:cxn modelId="{1B379556-4A9D-4C34-A729-26E8FD4D27B4}" srcId="{8323E9FF-E820-4382-A36F-A84E60B16CCB}" destId="{CC946445-1B2E-4D0D-9235-B3802F31AEB9}" srcOrd="1" destOrd="0" parTransId="{478856F3-F95C-4C0E-A872-D3DECCB71AA5}" sibTransId="{FC5B42D3-7A83-44F7-B058-EE47AC6CE350}"/>
    <dgm:cxn modelId="{3E02C987-1D24-46DB-87AE-C48590681357}" srcId="{8323E9FF-E820-4382-A36F-A84E60B16CCB}" destId="{DC7D756C-182E-4321-B5F1-D3CB085459AB}" srcOrd="9" destOrd="0" parTransId="{69265F59-3A52-4984-94B8-E1BE95C2BA59}" sibTransId="{0C1ED52A-F825-49E1-813B-6571BA4F5ED3}"/>
    <dgm:cxn modelId="{1567CCB2-2B14-4CBF-A257-C8587BC1151E}" srcId="{8323E9FF-E820-4382-A36F-A84E60B16CCB}" destId="{830D98D5-B5E5-4278-8DF5-60E9F2465E4F}" srcOrd="3" destOrd="0" parTransId="{9AC648FC-04B0-4949-AC81-56CF2AD46154}" sibTransId="{AABCC87C-7D07-458A-A30C-E67C0E545AA5}"/>
    <dgm:cxn modelId="{2C5CA9C0-0506-4BD4-A3DD-170C470E4C63}" srcId="{8323E9FF-E820-4382-A36F-A84E60B16CCB}" destId="{33A1F24C-82FF-4584-A5E6-FBAABD696A02}" srcOrd="7" destOrd="0" parTransId="{2A9E5973-EA74-4D2E-A91F-BB5E5097C66B}" sibTransId="{72BB84B0-FAD0-4E46-9A09-6E721BF33940}"/>
    <dgm:cxn modelId="{802C39C5-4489-470D-BDB4-0DFC2127FC9C}" srcId="{8323E9FF-E820-4382-A36F-A84E60B16CCB}" destId="{2D02BF15-6F60-433F-AD80-FF81522DCF7D}" srcOrd="5" destOrd="0" parTransId="{EA339583-3926-471B-AF4E-557B732A8C78}" sibTransId="{AF15F95B-2360-4D75-98FE-0E54CE85A252}"/>
    <dgm:cxn modelId="{EA57EECA-46F6-4E8E-965B-57525543E2E4}" type="presOf" srcId="{22C7BAF9-D34D-4CCE-A39B-6D754C0DA132}" destId="{C417285E-F0B8-4A02-85CA-A0DC117AA0EC}" srcOrd="0" destOrd="0" presId="urn:microsoft.com/office/officeart/2005/8/layout/pyramid2"/>
    <dgm:cxn modelId="{1B7B95DD-B78E-44CE-8DAD-EC9F0BF95753}" type="presOf" srcId="{34E256E0-C839-427D-8F27-CDBC48B9686C}" destId="{3782CBB7-7490-43DD-85D5-B4F1F12E016A}" srcOrd="0" destOrd="0" presId="urn:microsoft.com/office/officeart/2005/8/layout/pyramid2"/>
    <dgm:cxn modelId="{2B6FEADE-593C-4EC0-AAC1-63D60BE98A32}" type="presOf" srcId="{33A1F24C-82FF-4584-A5E6-FBAABD696A02}" destId="{FEBD84D7-80E8-4DF8-9F92-560BB58B5EC4}" srcOrd="0" destOrd="0" presId="urn:microsoft.com/office/officeart/2005/8/layout/pyramid2"/>
    <dgm:cxn modelId="{AB7360E1-B8D7-4A90-92A3-DB2EB723108F}" type="presOf" srcId="{BFE4A93A-94A0-4649-BE08-3CC380DD3B6E}" destId="{6394A72A-CD43-479C-A8D6-81D97ED26F93}" srcOrd="0" destOrd="0" presId="urn:microsoft.com/office/officeart/2005/8/layout/pyramid2"/>
    <dgm:cxn modelId="{2ACC29E6-7544-41EA-9ABA-AAD7A2D3A28D}" type="presOf" srcId="{CC946445-1B2E-4D0D-9235-B3802F31AEB9}" destId="{E4F94908-550B-4C93-9186-F499F8481F14}" srcOrd="0" destOrd="0" presId="urn:microsoft.com/office/officeart/2005/8/layout/pyramid2"/>
    <dgm:cxn modelId="{33ACBCEE-74E4-4D40-8409-E68A03E71C4E}" type="presOf" srcId="{2D02BF15-6F60-433F-AD80-FF81522DCF7D}" destId="{7B3786E3-E289-4B1F-B75A-7956B8B7EA68}" srcOrd="0" destOrd="0" presId="urn:microsoft.com/office/officeart/2005/8/layout/pyramid2"/>
    <dgm:cxn modelId="{31E8DFF2-97F6-4EA4-96A6-344F574EA6FC}" srcId="{8323E9FF-E820-4382-A36F-A84E60B16CCB}" destId="{BFE4A93A-94A0-4649-BE08-3CC380DD3B6E}" srcOrd="0" destOrd="0" parTransId="{BBAF913B-BCF2-4E8D-A6AE-9D24A9E7FD81}" sibTransId="{B5978B5D-08E9-495D-8502-592183C60167}"/>
    <dgm:cxn modelId="{32FEC97F-2787-4D29-B1A5-03A07FC56A20}" type="presParOf" srcId="{3771FE94-B8DF-4BE9-8597-160703F35201}" destId="{0005FE0C-26C4-4213-A264-658304444026}" srcOrd="0" destOrd="0" presId="urn:microsoft.com/office/officeart/2005/8/layout/pyramid2"/>
    <dgm:cxn modelId="{725C5219-A887-46F5-9F21-7DFBD8B2715A}" type="presParOf" srcId="{3771FE94-B8DF-4BE9-8597-160703F35201}" destId="{5D7DF33D-0AF4-4B0E-B708-144CC2856D00}" srcOrd="1" destOrd="0" presId="urn:microsoft.com/office/officeart/2005/8/layout/pyramid2"/>
    <dgm:cxn modelId="{BA1CD7CB-14D8-48C6-AAD1-76391C36E806}" type="presParOf" srcId="{5D7DF33D-0AF4-4B0E-B708-144CC2856D00}" destId="{6394A72A-CD43-479C-A8D6-81D97ED26F93}" srcOrd="0" destOrd="0" presId="urn:microsoft.com/office/officeart/2005/8/layout/pyramid2"/>
    <dgm:cxn modelId="{743606B9-D9C4-4C36-83A6-E3950B04789A}" type="presParOf" srcId="{5D7DF33D-0AF4-4B0E-B708-144CC2856D00}" destId="{77A7BE00-8C2C-456D-B555-D546ED533F9D}" srcOrd="1" destOrd="0" presId="urn:microsoft.com/office/officeart/2005/8/layout/pyramid2"/>
    <dgm:cxn modelId="{0D4F8B7D-16FB-4CFE-A5BC-6011A93EBBA9}" type="presParOf" srcId="{5D7DF33D-0AF4-4B0E-B708-144CC2856D00}" destId="{E4F94908-550B-4C93-9186-F499F8481F14}" srcOrd="2" destOrd="0" presId="urn:microsoft.com/office/officeart/2005/8/layout/pyramid2"/>
    <dgm:cxn modelId="{FF4ABD86-3A1B-4A14-BD65-1B98C07F0230}" type="presParOf" srcId="{5D7DF33D-0AF4-4B0E-B708-144CC2856D00}" destId="{4A1AEC9E-36A9-4CE3-9C30-FC3F312FCF10}" srcOrd="3" destOrd="0" presId="urn:microsoft.com/office/officeart/2005/8/layout/pyramid2"/>
    <dgm:cxn modelId="{98DAB28E-EBCC-416D-A1E7-6559F79D07ED}" type="presParOf" srcId="{5D7DF33D-0AF4-4B0E-B708-144CC2856D00}" destId="{3A67278A-F351-4D81-87CF-7415AF32360C}" srcOrd="4" destOrd="0" presId="urn:microsoft.com/office/officeart/2005/8/layout/pyramid2"/>
    <dgm:cxn modelId="{7E24CBF3-7007-42D8-95AB-29AC63EC01CC}" type="presParOf" srcId="{5D7DF33D-0AF4-4B0E-B708-144CC2856D00}" destId="{7A4EB915-ED4B-477C-88ED-7B6AB67D62C1}" srcOrd="5" destOrd="0" presId="urn:microsoft.com/office/officeart/2005/8/layout/pyramid2"/>
    <dgm:cxn modelId="{B0C96EAA-194D-4214-B953-11B9ED726B02}" type="presParOf" srcId="{5D7DF33D-0AF4-4B0E-B708-144CC2856D00}" destId="{2B2000A8-5A9D-43B0-8FF9-8834553E8D1F}" srcOrd="6" destOrd="0" presId="urn:microsoft.com/office/officeart/2005/8/layout/pyramid2"/>
    <dgm:cxn modelId="{2E1E1612-CF5B-430B-8C33-84DA1BBBFB40}" type="presParOf" srcId="{5D7DF33D-0AF4-4B0E-B708-144CC2856D00}" destId="{D9D61CFE-E856-42FA-98BE-0E176761C8D3}" srcOrd="7" destOrd="0" presId="urn:microsoft.com/office/officeart/2005/8/layout/pyramid2"/>
    <dgm:cxn modelId="{A303D74C-4AE5-479A-9CE3-773CA8AE6058}" type="presParOf" srcId="{5D7DF33D-0AF4-4B0E-B708-144CC2856D00}" destId="{3782CBB7-7490-43DD-85D5-B4F1F12E016A}" srcOrd="8" destOrd="0" presId="urn:microsoft.com/office/officeart/2005/8/layout/pyramid2"/>
    <dgm:cxn modelId="{6BFD8726-BB91-4207-B3CA-519BE0D5DC45}" type="presParOf" srcId="{5D7DF33D-0AF4-4B0E-B708-144CC2856D00}" destId="{B725F300-CFC9-4580-8064-9E611AB80CC2}" srcOrd="9" destOrd="0" presId="urn:microsoft.com/office/officeart/2005/8/layout/pyramid2"/>
    <dgm:cxn modelId="{AEDA23AC-100B-49D5-8181-8AB008078E7F}" type="presParOf" srcId="{5D7DF33D-0AF4-4B0E-B708-144CC2856D00}" destId="{7B3786E3-E289-4B1F-B75A-7956B8B7EA68}" srcOrd="10" destOrd="0" presId="urn:microsoft.com/office/officeart/2005/8/layout/pyramid2"/>
    <dgm:cxn modelId="{23E98A4F-CE96-41D0-B14D-AA049C99D9A3}" type="presParOf" srcId="{5D7DF33D-0AF4-4B0E-B708-144CC2856D00}" destId="{CA6FE445-A2F7-43B7-9D66-3469F6E3214E}" srcOrd="11" destOrd="0" presId="urn:microsoft.com/office/officeart/2005/8/layout/pyramid2"/>
    <dgm:cxn modelId="{106E16EA-B0E0-470B-A647-A63B0B6BB610}" type="presParOf" srcId="{5D7DF33D-0AF4-4B0E-B708-144CC2856D00}" destId="{C417285E-F0B8-4A02-85CA-A0DC117AA0EC}" srcOrd="12" destOrd="0" presId="urn:microsoft.com/office/officeart/2005/8/layout/pyramid2"/>
    <dgm:cxn modelId="{1553A7D9-B9D2-4107-BD24-8CECC711B5CB}" type="presParOf" srcId="{5D7DF33D-0AF4-4B0E-B708-144CC2856D00}" destId="{7FB39E95-D094-43D8-BA09-816987EA767B}" srcOrd="13" destOrd="0" presId="urn:microsoft.com/office/officeart/2005/8/layout/pyramid2"/>
    <dgm:cxn modelId="{7AAE2757-F388-4EA6-A5DC-1DDDE1C9F7F5}" type="presParOf" srcId="{5D7DF33D-0AF4-4B0E-B708-144CC2856D00}" destId="{FEBD84D7-80E8-4DF8-9F92-560BB58B5EC4}" srcOrd="14" destOrd="0" presId="urn:microsoft.com/office/officeart/2005/8/layout/pyramid2"/>
    <dgm:cxn modelId="{67536B59-0577-4FB1-824A-FC4CF385FD6D}" type="presParOf" srcId="{5D7DF33D-0AF4-4B0E-B708-144CC2856D00}" destId="{20A0B0AE-7524-47CF-9753-0F9D037F5050}" srcOrd="15" destOrd="0" presId="urn:microsoft.com/office/officeart/2005/8/layout/pyramid2"/>
    <dgm:cxn modelId="{E8B3E28A-E8EA-43E7-A909-76B7D9F26FDB}" type="presParOf" srcId="{5D7DF33D-0AF4-4B0E-B708-144CC2856D00}" destId="{FAADE885-5CB7-4369-B99E-8EF1AE83BE38}" srcOrd="16" destOrd="0" presId="urn:microsoft.com/office/officeart/2005/8/layout/pyramid2"/>
    <dgm:cxn modelId="{112A3AEC-4076-4350-AEE2-93FF6B8AB015}" type="presParOf" srcId="{5D7DF33D-0AF4-4B0E-B708-144CC2856D00}" destId="{C3486415-A781-4359-995E-E0E2F4D4A050}" srcOrd="17" destOrd="0" presId="urn:microsoft.com/office/officeart/2005/8/layout/pyramid2"/>
    <dgm:cxn modelId="{2E8A1D3F-4FA3-492B-B288-9B470FA0F4D2}" type="presParOf" srcId="{5D7DF33D-0AF4-4B0E-B708-144CC2856D00}" destId="{053BF11E-4C60-440B-9776-A3AF98321676}" srcOrd="18" destOrd="0" presId="urn:microsoft.com/office/officeart/2005/8/layout/pyramid2"/>
    <dgm:cxn modelId="{20E32B8A-7ADE-4BDE-AAAA-8A991822F864}" type="presParOf" srcId="{5D7DF33D-0AF4-4B0E-B708-144CC2856D00}" destId="{DE5BC78C-B8F6-4EF6-995B-9E239238051E}"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41CBA5-C3D4-4179-8338-EF54C307BBE6}"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GB"/>
        </a:p>
      </dgm:t>
    </dgm:pt>
    <dgm:pt modelId="{CC9D2FA6-9B0C-4E85-B4B5-A2BCBD7F5468}">
      <dgm:prSet phldrT="[Text]"/>
      <dgm:spPr/>
      <dgm:t>
        <a:bodyPr/>
        <a:lstStyle/>
        <a:p>
          <a:r>
            <a:rPr lang="en-GB" dirty="0"/>
            <a:t>Cat Models</a:t>
          </a:r>
        </a:p>
      </dgm:t>
    </dgm:pt>
    <dgm:pt modelId="{9943510E-9B06-4816-93AC-11B9F58F2903}" type="parTrans" cxnId="{B58BCFB4-C70A-499B-8794-64130C7CEE37}">
      <dgm:prSet/>
      <dgm:spPr/>
      <dgm:t>
        <a:bodyPr/>
        <a:lstStyle/>
        <a:p>
          <a:endParaRPr lang="en-GB"/>
        </a:p>
      </dgm:t>
    </dgm:pt>
    <dgm:pt modelId="{CE99B8FB-F742-4271-B29D-5AAED14DB950}" type="sibTrans" cxnId="{B58BCFB4-C70A-499B-8794-64130C7CEE37}">
      <dgm:prSet/>
      <dgm:spPr/>
      <dgm:t>
        <a:bodyPr/>
        <a:lstStyle/>
        <a:p>
          <a:endParaRPr lang="en-GB"/>
        </a:p>
      </dgm:t>
    </dgm:pt>
    <dgm:pt modelId="{AFA9A7A4-4595-4C1F-9A48-C1660B27CF89}">
      <dgm:prSet phldrT="[Text]" custT="1"/>
      <dgm:spPr/>
      <dgm:t>
        <a:bodyPr/>
        <a:lstStyle/>
        <a:p>
          <a:r>
            <a:rPr lang="en-GB" sz="1000" b="1" dirty="0">
              <a:solidFill>
                <a:srgbClr val="2F5079"/>
              </a:solidFill>
            </a:rPr>
            <a:t>Expert Judgement</a:t>
          </a:r>
        </a:p>
      </dgm:t>
    </dgm:pt>
    <dgm:pt modelId="{11BEB22C-04DF-4702-A032-1220BDC59F35}" type="parTrans" cxnId="{F2AFD3F6-A217-468D-B03A-5FBEBDCACEED}">
      <dgm:prSet/>
      <dgm:spPr/>
      <dgm:t>
        <a:bodyPr/>
        <a:lstStyle/>
        <a:p>
          <a:endParaRPr lang="en-GB"/>
        </a:p>
      </dgm:t>
    </dgm:pt>
    <dgm:pt modelId="{DA80EDCD-90A3-4781-980F-1FC07E7AB551}" type="sibTrans" cxnId="{F2AFD3F6-A217-468D-B03A-5FBEBDCACEED}">
      <dgm:prSet/>
      <dgm:spPr/>
      <dgm:t>
        <a:bodyPr/>
        <a:lstStyle/>
        <a:p>
          <a:endParaRPr lang="en-GB"/>
        </a:p>
      </dgm:t>
    </dgm:pt>
    <dgm:pt modelId="{74957A55-8E39-4133-91C1-16FA1BA025BC}">
      <dgm:prSet phldrT="[Text]" custT="1"/>
      <dgm:spPr/>
      <dgm:t>
        <a:bodyPr/>
        <a:lstStyle/>
        <a:p>
          <a:r>
            <a:rPr lang="en-GB" sz="1000" b="1" dirty="0">
              <a:solidFill>
                <a:srgbClr val="2F5079"/>
              </a:solidFill>
            </a:rPr>
            <a:t>Deterministic/Footprint Scenarios</a:t>
          </a:r>
        </a:p>
      </dgm:t>
    </dgm:pt>
    <dgm:pt modelId="{C6B8BC5C-EC2D-451A-8C45-F25E83BE7DCB}" type="parTrans" cxnId="{366B69E0-D44E-4D43-8152-7D5E215B0B78}">
      <dgm:prSet/>
      <dgm:spPr/>
      <dgm:t>
        <a:bodyPr/>
        <a:lstStyle/>
        <a:p>
          <a:endParaRPr lang="en-GB"/>
        </a:p>
      </dgm:t>
    </dgm:pt>
    <dgm:pt modelId="{87120115-311B-4A45-8E02-24C1992421D1}" type="sibTrans" cxnId="{366B69E0-D44E-4D43-8152-7D5E215B0B78}">
      <dgm:prSet/>
      <dgm:spPr/>
      <dgm:t>
        <a:bodyPr/>
        <a:lstStyle/>
        <a:p>
          <a:endParaRPr lang="en-GB"/>
        </a:p>
      </dgm:t>
    </dgm:pt>
    <dgm:pt modelId="{57BCE93F-E5AE-4EA7-BF2C-F51725EF48CA}">
      <dgm:prSet phldrT="[Text]" custT="1"/>
      <dgm:spPr/>
      <dgm:t>
        <a:bodyPr/>
        <a:lstStyle/>
        <a:p>
          <a:r>
            <a:rPr lang="en-GB" sz="1000" b="1" dirty="0">
              <a:solidFill>
                <a:srgbClr val="2F5079"/>
              </a:solidFill>
            </a:rPr>
            <a:t>Loss curves e.g. OEP/AEP/Stochastic output</a:t>
          </a:r>
        </a:p>
      </dgm:t>
    </dgm:pt>
    <dgm:pt modelId="{00A5C774-791F-4616-A18D-67601C0627C2}" type="parTrans" cxnId="{BDC9EAF0-1571-413C-A5B2-764651EFA0F8}">
      <dgm:prSet/>
      <dgm:spPr/>
      <dgm:t>
        <a:bodyPr/>
        <a:lstStyle/>
        <a:p>
          <a:endParaRPr lang="en-GB"/>
        </a:p>
      </dgm:t>
    </dgm:pt>
    <dgm:pt modelId="{5E73479E-0DA2-48C7-9D20-3827D4C4B341}" type="sibTrans" cxnId="{BDC9EAF0-1571-413C-A5B2-764651EFA0F8}">
      <dgm:prSet/>
      <dgm:spPr/>
      <dgm:t>
        <a:bodyPr/>
        <a:lstStyle/>
        <a:p>
          <a:endParaRPr lang="en-GB"/>
        </a:p>
      </dgm:t>
    </dgm:pt>
    <dgm:pt modelId="{4554A076-D23F-4E5E-8267-ECE745C7C2C5}">
      <dgm:prSet phldrT="[Text]" custT="1"/>
      <dgm:spPr/>
      <dgm:t>
        <a:bodyPr/>
        <a:lstStyle/>
        <a:p>
          <a:r>
            <a:rPr lang="en-GB" sz="1000" b="1" dirty="0">
              <a:solidFill>
                <a:srgbClr val="2F5079"/>
              </a:solidFill>
            </a:rPr>
            <a:t>Hybrid </a:t>
          </a:r>
        </a:p>
      </dgm:t>
    </dgm:pt>
    <dgm:pt modelId="{CF9406FC-4132-4CFC-A0DD-3D6E6D49A108}" type="sibTrans" cxnId="{8912555C-BFAF-4F6A-8064-41FA76D85601}">
      <dgm:prSet/>
      <dgm:spPr/>
      <dgm:t>
        <a:bodyPr/>
        <a:lstStyle/>
        <a:p>
          <a:endParaRPr lang="en-GB"/>
        </a:p>
      </dgm:t>
    </dgm:pt>
    <dgm:pt modelId="{F47BEC1D-F94D-4F8F-9D95-1864640D8918}" type="parTrans" cxnId="{8912555C-BFAF-4F6A-8064-41FA76D85601}">
      <dgm:prSet/>
      <dgm:spPr/>
      <dgm:t>
        <a:bodyPr/>
        <a:lstStyle/>
        <a:p>
          <a:endParaRPr lang="en-GB"/>
        </a:p>
      </dgm:t>
    </dgm:pt>
    <dgm:pt modelId="{CCF2DAE7-BDB4-46FB-8FCE-149EBB55F65A}" type="pres">
      <dgm:prSet presAssocID="{5D41CBA5-C3D4-4179-8338-EF54C307BBE6}" presName="Name0" presStyleCnt="0">
        <dgm:presLayoutVars>
          <dgm:chMax val="1"/>
          <dgm:chPref val="1"/>
          <dgm:dir/>
          <dgm:resizeHandles/>
        </dgm:presLayoutVars>
      </dgm:prSet>
      <dgm:spPr/>
    </dgm:pt>
    <dgm:pt modelId="{A2445538-DCF3-4265-91D0-91E4EF6B5F57}" type="pres">
      <dgm:prSet presAssocID="{CC9D2FA6-9B0C-4E85-B4B5-A2BCBD7F5468}" presName="Parent" presStyleLbl="node1" presStyleIdx="0" presStyleCnt="2">
        <dgm:presLayoutVars>
          <dgm:chMax val="4"/>
          <dgm:chPref val="3"/>
        </dgm:presLayoutVars>
      </dgm:prSet>
      <dgm:spPr/>
    </dgm:pt>
    <dgm:pt modelId="{92000E52-00DA-4136-B67B-F9FF45C52218}" type="pres">
      <dgm:prSet presAssocID="{AFA9A7A4-4595-4C1F-9A48-C1660B27CF89}" presName="Accent" presStyleLbl="node1" presStyleIdx="1" presStyleCnt="2" custScaleY="135420"/>
      <dgm:spPr/>
    </dgm:pt>
    <dgm:pt modelId="{8C491EEB-853A-4688-A8C9-F1EDF2E96812}" type="pres">
      <dgm:prSet presAssocID="{AFA9A7A4-4595-4C1F-9A48-C1660B27CF89}" presName="Image1" presStyleLbl="fgImgPlace1" presStyleIdx="0" presStyleCnt="4"/>
      <dgm:spPr>
        <a:blipFill>
          <a:blip xmlns:r="http://schemas.openxmlformats.org/officeDocument/2006/relationships" r:embed="rId1"/>
          <a:srcRect/>
          <a:stretch>
            <a:fillRect l="-27000" r="-27000"/>
          </a:stretch>
        </a:blipFill>
      </dgm:spPr>
    </dgm:pt>
    <dgm:pt modelId="{FF7BAB97-2843-456B-9EDB-1D047D00F3B5}" type="pres">
      <dgm:prSet presAssocID="{AFA9A7A4-4595-4C1F-9A48-C1660B27CF89}" presName="Child1" presStyleLbl="revTx" presStyleIdx="0" presStyleCnt="4">
        <dgm:presLayoutVars>
          <dgm:chMax val="0"/>
          <dgm:chPref val="0"/>
          <dgm:bulletEnabled val="1"/>
        </dgm:presLayoutVars>
      </dgm:prSet>
      <dgm:spPr/>
    </dgm:pt>
    <dgm:pt modelId="{6EC079A2-62F2-4504-B384-5C764A032BA6}" type="pres">
      <dgm:prSet presAssocID="{74957A55-8E39-4133-91C1-16FA1BA025BC}" presName="Image2" presStyleCnt="0"/>
      <dgm:spPr/>
    </dgm:pt>
    <dgm:pt modelId="{22493F6D-F575-44E1-8FC6-F72BDC31375E}" type="pres">
      <dgm:prSet presAssocID="{74957A55-8E39-4133-91C1-16FA1BA025BC}"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5ADA8010-308D-4E9E-A2E3-06D9857D4726}" type="pres">
      <dgm:prSet presAssocID="{74957A55-8E39-4133-91C1-16FA1BA025BC}" presName="Child2" presStyleLbl="revTx" presStyleIdx="1" presStyleCnt="4">
        <dgm:presLayoutVars>
          <dgm:chMax val="0"/>
          <dgm:chPref val="0"/>
          <dgm:bulletEnabled val="1"/>
        </dgm:presLayoutVars>
      </dgm:prSet>
      <dgm:spPr/>
    </dgm:pt>
    <dgm:pt modelId="{C79F005A-6CFB-4187-B554-D12367C1299C}" type="pres">
      <dgm:prSet presAssocID="{57BCE93F-E5AE-4EA7-BF2C-F51725EF48CA}" presName="Image3" presStyleCnt="0"/>
      <dgm:spPr/>
    </dgm:pt>
    <dgm:pt modelId="{F02F4FE6-EF7B-4F8D-8429-ED794F65BA48}" type="pres">
      <dgm:prSet presAssocID="{57BCE93F-E5AE-4EA7-BF2C-F51725EF48CA}"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7000" r="-47000"/>
          </a:stretch>
        </a:blipFill>
      </dgm:spPr>
    </dgm:pt>
    <dgm:pt modelId="{A704A4DD-B73A-461A-9E85-0AB1794BE2F5}" type="pres">
      <dgm:prSet presAssocID="{57BCE93F-E5AE-4EA7-BF2C-F51725EF48CA}" presName="Child3" presStyleLbl="revTx" presStyleIdx="2" presStyleCnt="4">
        <dgm:presLayoutVars>
          <dgm:chMax val="0"/>
          <dgm:chPref val="0"/>
          <dgm:bulletEnabled val="1"/>
        </dgm:presLayoutVars>
      </dgm:prSet>
      <dgm:spPr/>
    </dgm:pt>
    <dgm:pt modelId="{8C208B2F-F796-4606-97FB-B14F54F3BAA2}" type="pres">
      <dgm:prSet presAssocID="{4554A076-D23F-4E5E-8267-ECE745C7C2C5}" presName="Image4" presStyleCnt="0"/>
      <dgm:spPr/>
    </dgm:pt>
    <dgm:pt modelId="{91E52A80-E8CF-48F8-AF68-8A6989AF3DE6}" type="pres">
      <dgm:prSet presAssocID="{4554A076-D23F-4E5E-8267-ECE745C7C2C5}"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0" r="-30000"/>
          </a:stretch>
        </a:blipFill>
      </dgm:spPr>
    </dgm:pt>
    <dgm:pt modelId="{6ADF6AD9-ACF8-429D-9920-A8112ACB1EF9}" type="pres">
      <dgm:prSet presAssocID="{4554A076-D23F-4E5E-8267-ECE745C7C2C5}" presName="Child4" presStyleLbl="revTx" presStyleIdx="3" presStyleCnt="4">
        <dgm:presLayoutVars>
          <dgm:chMax val="0"/>
          <dgm:chPref val="0"/>
          <dgm:bulletEnabled val="1"/>
        </dgm:presLayoutVars>
      </dgm:prSet>
      <dgm:spPr/>
    </dgm:pt>
  </dgm:ptLst>
  <dgm:cxnLst>
    <dgm:cxn modelId="{8912555C-BFAF-4F6A-8064-41FA76D85601}" srcId="{CC9D2FA6-9B0C-4E85-B4B5-A2BCBD7F5468}" destId="{4554A076-D23F-4E5E-8267-ECE745C7C2C5}" srcOrd="3" destOrd="0" parTransId="{F47BEC1D-F94D-4F8F-9D95-1864640D8918}" sibTransId="{CF9406FC-4132-4CFC-A0DD-3D6E6D49A108}"/>
    <dgm:cxn modelId="{9DA45D49-B322-4D48-A799-5D47C3956091}" type="presOf" srcId="{AFA9A7A4-4595-4C1F-9A48-C1660B27CF89}" destId="{FF7BAB97-2843-456B-9EDB-1D047D00F3B5}" srcOrd="0" destOrd="0" presId="urn:microsoft.com/office/officeart/2011/layout/RadialPictureList"/>
    <dgm:cxn modelId="{CD3F9749-2D0F-44F8-9B6A-8C33F3972ED0}" type="presOf" srcId="{4554A076-D23F-4E5E-8267-ECE745C7C2C5}" destId="{6ADF6AD9-ACF8-429D-9920-A8112ACB1EF9}" srcOrd="0" destOrd="0" presId="urn:microsoft.com/office/officeart/2011/layout/RadialPictureList"/>
    <dgm:cxn modelId="{4722A349-0D8B-414E-BD27-92578268B967}" type="presOf" srcId="{74957A55-8E39-4133-91C1-16FA1BA025BC}" destId="{5ADA8010-308D-4E9E-A2E3-06D9857D4726}" srcOrd="0" destOrd="0" presId="urn:microsoft.com/office/officeart/2011/layout/RadialPictureList"/>
    <dgm:cxn modelId="{27902859-B69E-4B01-87E5-0F24B3D76EB9}" type="presOf" srcId="{5D41CBA5-C3D4-4179-8338-EF54C307BBE6}" destId="{CCF2DAE7-BDB4-46FB-8FCE-149EBB55F65A}" srcOrd="0" destOrd="0" presId="urn:microsoft.com/office/officeart/2011/layout/RadialPictureList"/>
    <dgm:cxn modelId="{54350F9A-88DF-4FA4-9D11-CE9749D83CDB}" type="presOf" srcId="{57BCE93F-E5AE-4EA7-BF2C-F51725EF48CA}" destId="{A704A4DD-B73A-461A-9E85-0AB1794BE2F5}" srcOrd="0" destOrd="0" presId="urn:microsoft.com/office/officeart/2011/layout/RadialPictureList"/>
    <dgm:cxn modelId="{B58BCFB4-C70A-499B-8794-64130C7CEE37}" srcId="{5D41CBA5-C3D4-4179-8338-EF54C307BBE6}" destId="{CC9D2FA6-9B0C-4E85-B4B5-A2BCBD7F5468}" srcOrd="0" destOrd="0" parTransId="{9943510E-9B06-4816-93AC-11B9F58F2903}" sibTransId="{CE99B8FB-F742-4271-B29D-5AAED14DB950}"/>
    <dgm:cxn modelId="{366B69E0-D44E-4D43-8152-7D5E215B0B78}" srcId="{CC9D2FA6-9B0C-4E85-B4B5-A2BCBD7F5468}" destId="{74957A55-8E39-4133-91C1-16FA1BA025BC}" srcOrd="1" destOrd="0" parTransId="{C6B8BC5C-EC2D-451A-8C45-F25E83BE7DCB}" sibTransId="{87120115-311B-4A45-8E02-24C1992421D1}"/>
    <dgm:cxn modelId="{BDC9EAF0-1571-413C-A5B2-764651EFA0F8}" srcId="{CC9D2FA6-9B0C-4E85-B4B5-A2BCBD7F5468}" destId="{57BCE93F-E5AE-4EA7-BF2C-F51725EF48CA}" srcOrd="2" destOrd="0" parTransId="{00A5C774-791F-4616-A18D-67601C0627C2}" sibTransId="{5E73479E-0DA2-48C7-9D20-3827D4C4B341}"/>
    <dgm:cxn modelId="{49469DF3-411C-42D5-88DA-086FB12A42AD}" type="presOf" srcId="{CC9D2FA6-9B0C-4E85-B4B5-A2BCBD7F5468}" destId="{A2445538-DCF3-4265-91D0-91E4EF6B5F57}" srcOrd="0" destOrd="0" presId="urn:microsoft.com/office/officeart/2011/layout/RadialPictureList"/>
    <dgm:cxn modelId="{F2AFD3F6-A217-468D-B03A-5FBEBDCACEED}" srcId="{CC9D2FA6-9B0C-4E85-B4B5-A2BCBD7F5468}" destId="{AFA9A7A4-4595-4C1F-9A48-C1660B27CF89}" srcOrd="0" destOrd="0" parTransId="{11BEB22C-04DF-4702-A032-1220BDC59F35}" sibTransId="{DA80EDCD-90A3-4781-980F-1FC07E7AB551}"/>
    <dgm:cxn modelId="{6C3D5103-1EFF-46C3-AF79-335CD2472651}" type="presParOf" srcId="{CCF2DAE7-BDB4-46FB-8FCE-149EBB55F65A}" destId="{A2445538-DCF3-4265-91D0-91E4EF6B5F57}" srcOrd="0" destOrd="0" presId="urn:microsoft.com/office/officeart/2011/layout/RadialPictureList"/>
    <dgm:cxn modelId="{440EA381-7CBF-4543-A11D-F23A457291F4}" type="presParOf" srcId="{CCF2DAE7-BDB4-46FB-8FCE-149EBB55F65A}" destId="{92000E52-00DA-4136-B67B-F9FF45C52218}" srcOrd="1" destOrd="0" presId="urn:microsoft.com/office/officeart/2011/layout/RadialPictureList"/>
    <dgm:cxn modelId="{2FF3AD42-B6A4-48EB-84E7-481A167B50A9}" type="presParOf" srcId="{CCF2DAE7-BDB4-46FB-8FCE-149EBB55F65A}" destId="{8C491EEB-853A-4688-A8C9-F1EDF2E96812}" srcOrd="2" destOrd="0" presId="urn:microsoft.com/office/officeart/2011/layout/RadialPictureList"/>
    <dgm:cxn modelId="{41E39172-EAE7-4DB4-8CFF-FE0048EABAC9}" type="presParOf" srcId="{CCF2DAE7-BDB4-46FB-8FCE-149EBB55F65A}" destId="{FF7BAB97-2843-456B-9EDB-1D047D00F3B5}" srcOrd="3" destOrd="0" presId="urn:microsoft.com/office/officeart/2011/layout/RadialPictureList"/>
    <dgm:cxn modelId="{B62E9E53-9D73-491A-B494-DE2BB9F9517A}" type="presParOf" srcId="{CCF2DAE7-BDB4-46FB-8FCE-149EBB55F65A}" destId="{6EC079A2-62F2-4504-B384-5C764A032BA6}" srcOrd="4" destOrd="0" presId="urn:microsoft.com/office/officeart/2011/layout/RadialPictureList"/>
    <dgm:cxn modelId="{C048A81A-96ED-4345-86BA-F84AF9074067}" type="presParOf" srcId="{6EC079A2-62F2-4504-B384-5C764A032BA6}" destId="{22493F6D-F575-44E1-8FC6-F72BDC31375E}" srcOrd="0" destOrd="0" presId="urn:microsoft.com/office/officeart/2011/layout/RadialPictureList"/>
    <dgm:cxn modelId="{1968155D-5DA2-4C19-9A8F-BE566F605532}" type="presParOf" srcId="{CCF2DAE7-BDB4-46FB-8FCE-149EBB55F65A}" destId="{5ADA8010-308D-4E9E-A2E3-06D9857D4726}" srcOrd="5" destOrd="0" presId="urn:microsoft.com/office/officeart/2011/layout/RadialPictureList"/>
    <dgm:cxn modelId="{F4FECAE4-D24C-4D04-ABA9-21AAE0057AC0}" type="presParOf" srcId="{CCF2DAE7-BDB4-46FB-8FCE-149EBB55F65A}" destId="{C79F005A-6CFB-4187-B554-D12367C1299C}" srcOrd="6" destOrd="0" presId="urn:microsoft.com/office/officeart/2011/layout/RadialPictureList"/>
    <dgm:cxn modelId="{4E2A3917-21F4-49BB-9FB0-50436734E53E}" type="presParOf" srcId="{C79F005A-6CFB-4187-B554-D12367C1299C}" destId="{F02F4FE6-EF7B-4F8D-8429-ED794F65BA48}" srcOrd="0" destOrd="0" presId="urn:microsoft.com/office/officeart/2011/layout/RadialPictureList"/>
    <dgm:cxn modelId="{F9ABB4A3-DEC7-4BB8-80E0-02E938CD711E}" type="presParOf" srcId="{CCF2DAE7-BDB4-46FB-8FCE-149EBB55F65A}" destId="{A704A4DD-B73A-461A-9E85-0AB1794BE2F5}" srcOrd="7" destOrd="0" presId="urn:microsoft.com/office/officeart/2011/layout/RadialPictureList"/>
    <dgm:cxn modelId="{A695540B-72F2-4911-BA11-FB952674BBAC}" type="presParOf" srcId="{CCF2DAE7-BDB4-46FB-8FCE-149EBB55F65A}" destId="{8C208B2F-F796-4606-97FB-B14F54F3BAA2}" srcOrd="8" destOrd="0" presId="urn:microsoft.com/office/officeart/2011/layout/RadialPictureList"/>
    <dgm:cxn modelId="{AA0A29B3-4112-4BC8-B9FD-EBF8E9356244}" type="presParOf" srcId="{8C208B2F-F796-4606-97FB-B14F54F3BAA2}" destId="{91E52A80-E8CF-48F8-AF68-8A6989AF3DE6}" srcOrd="0" destOrd="0" presId="urn:microsoft.com/office/officeart/2011/layout/RadialPictureList"/>
    <dgm:cxn modelId="{3875A0D4-2165-4F96-943F-A03B9D6CA2A8}" type="presParOf" srcId="{CCF2DAE7-BDB4-46FB-8FCE-149EBB55F65A}" destId="{6ADF6AD9-ACF8-429D-9920-A8112ACB1EF9}"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59763E-D222-4F5B-BB14-C3CDF7EA81A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66B80DA5-D5DE-4244-989F-267E7894E011}">
      <dgm:prSet phldrT="[Text]"/>
      <dgm:spPr/>
      <dgm:t>
        <a:bodyPr/>
        <a:lstStyle/>
        <a:p>
          <a:r>
            <a:rPr lang="en-GB"/>
            <a:t>4. Business impact</a:t>
          </a:r>
        </a:p>
      </dgm:t>
    </dgm:pt>
    <dgm:pt modelId="{CF0CFDC7-9EB1-4F7E-9F7E-EB6DEECE415F}" type="parTrans" cxnId="{69CA174A-A9F0-48A0-90D2-22FDAEBB5B64}">
      <dgm:prSet/>
      <dgm:spPr/>
      <dgm:t>
        <a:bodyPr/>
        <a:lstStyle/>
        <a:p>
          <a:endParaRPr lang="en-GB"/>
        </a:p>
      </dgm:t>
    </dgm:pt>
    <dgm:pt modelId="{6C912B71-57E2-4C5F-8D56-D3223E0DD920}" type="sibTrans" cxnId="{69CA174A-A9F0-48A0-90D2-22FDAEBB5B64}">
      <dgm:prSet/>
      <dgm:spPr/>
      <dgm:t>
        <a:bodyPr/>
        <a:lstStyle/>
        <a:p>
          <a:endParaRPr lang="en-GB"/>
        </a:p>
      </dgm:t>
    </dgm:pt>
    <dgm:pt modelId="{1F61B853-3615-4DCC-9A5C-007883C26398}">
      <dgm:prSet phldrT="[Text]"/>
      <dgm:spPr/>
      <dgm:t>
        <a:bodyPr/>
        <a:lstStyle/>
        <a:p>
          <a:r>
            <a:rPr lang="en-GB"/>
            <a:t>Exposure monitoring</a:t>
          </a:r>
        </a:p>
      </dgm:t>
    </dgm:pt>
    <dgm:pt modelId="{EE5FE8F4-7FF6-4C17-A9B7-78DFEECEB155}" type="parTrans" cxnId="{44290901-B3B5-4052-A30F-0E1DEBAF5A2A}">
      <dgm:prSet/>
      <dgm:spPr/>
      <dgm:t>
        <a:bodyPr/>
        <a:lstStyle/>
        <a:p>
          <a:endParaRPr lang="en-GB"/>
        </a:p>
      </dgm:t>
    </dgm:pt>
    <dgm:pt modelId="{CC7D5E06-6E3C-4533-B341-37B0D2C9C9FE}" type="sibTrans" cxnId="{44290901-B3B5-4052-A30F-0E1DEBAF5A2A}">
      <dgm:prSet/>
      <dgm:spPr/>
      <dgm:t>
        <a:bodyPr/>
        <a:lstStyle/>
        <a:p>
          <a:endParaRPr lang="en-GB"/>
        </a:p>
      </dgm:t>
    </dgm:pt>
    <dgm:pt modelId="{D92D4DE0-D7F7-4610-BBE3-905F6A4483EF}">
      <dgm:prSet phldrT="[Text]"/>
      <dgm:spPr/>
      <dgm:t>
        <a:bodyPr/>
        <a:lstStyle/>
        <a:p>
          <a:r>
            <a:rPr lang="en-GB"/>
            <a:t>1. Identify Cyber Risks across the business</a:t>
          </a:r>
        </a:p>
      </dgm:t>
    </dgm:pt>
    <dgm:pt modelId="{C4B796F2-5D12-4381-B91A-83F0D71E6ECB}" type="parTrans" cxnId="{202523B4-1C9D-486C-95C3-CB04056B557E}">
      <dgm:prSet/>
      <dgm:spPr/>
      <dgm:t>
        <a:bodyPr/>
        <a:lstStyle/>
        <a:p>
          <a:endParaRPr lang="en-GB"/>
        </a:p>
      </dgm:t>
    </dgm:pt>
    <dgm:pt modelId="{248CE666-6642-4B7B-A03A-9DB5206E2295}" type="sibTrans" cxnId="{202523B4-1C9D-486C-95C3-CB04056B557E}">
      <dgm:prSet/>
      <dgm:spPr/>
      <dgm:t>
        <a:bodyPr/>
        <a:lstStyle/>
        <a:p>
          <a:endParaRPr lang="en-GB"/>
        </a:p>
      </dgm:t>
    </dgm:pt>
    <dgm:pt modelId="{DACEB210-0F98-4419-953A-71D8C0D56793}">
      <dgm:prSet phldrT="[Text]"/>
      <dgm:spPr/>
      <dgm:t>
        <a:bodyPr/>
        <a:lstStyle/>
        <a:p>
          <a:r>
            <a:rPr lang="en-GB"/>
            <a:t>Insurance Risk</a:t>
          </a:r>
        </a:p>
      </dgm:t>
    </dgm:pt>
    <dgm:pt modelId="{AAE3FB62-9695-4420-B0D7-67ED09EE13AC}" type="parTrans" cxnId="{B9B0D0C1-D71C-4B2A-B403-CAE944AAFD07}">
      <dgm:prSet/>
      <dgm:spPr/>
      <dgm:t>
        <a:bodyPr/>
        <a:lstStyle/>
        <a:p>
          <a:endParaRPr lang="en-GB"/>
        </a:p>
      </dgm:t>
    </dgm:pt>
    <dgm:pt modelId="{A9DC82AC-726B-4745-9350-06205154EE66}" type="sibTrans" cxnId="{B9B0D0C1-D71C-4B2A-B403-CAE944AAFD07}">
      <dgm:prSet/>
      <dgm:spPr/>
      <dgm:t>
        <a:bodyPr/>
        <a:lstStyle/>
        <a:p>
          <a:endParaRPr lang="en-GB"/>
        </a:p>
      </dgm:t>
    </dgm:pt>
    <dgm:pt modelId="{64092C89-AD75-4D78-8B5A-5C8FED135CF1}">
      <dgm:prSet phldrT="[Text]"/>
      <dgm:spPr/>
      <dgm:t>
        <a:bodyPr/>
        <a:lstStyle/>
        <a:p>
          <a:r>
            <a:rPr lang="en-GB"/>
            <a:t>2. Evaluation &amp; Qunatification  of Cyber Risks </a:t>
          </a:r>
        </a:p>
      </dgm:t>
    </dgm:pt>
    <dgm:pt modelId="{9490A005-F0D6-4406-A072-2175E1CC4CC3}" type="parTrans" cxnId="{95A8247C-09B8-4A3B-B88D-00F017570ADA}">
      <dgm:prSet/>
      <dgm:spPr/>
      <dgm:t>
        <a:bodyPr/>
        <a:lstStyle/>
        <a:p>
          <a:endParaRPr lang="en-GB"/>
        </a:p>
      </dgm:t>
    </dgm:pt>
    <dgm:pt modelId="{C981A558-C1F1-4A13-87C2-BA9B2A94CB8C}" type="sibTrans" cxnId="{95A8247C-09B8-4A3B-B88D-00F017570ADA}">
      <dgm:prSet/>
      <dgm:spPr/>
      <dgm:t>
        <a:bodyPr/>
        <a:lstStyle/>
        <a:p>
          <a:endParaRPr lang="en-GB"/>
        </a:p>
      </dgm:t>
    </dgm:pt>
    <dgm:pt modelId="{C99B4398-4AE4-4BB5-BCE1-D9E503B7F247}">
      <dgm:prSet phldrT="[Text]"/>
      <dgm:spPr/>
      <dgm:t>
        <a:bodyPr/>
        <a:lstStyle/>
        <a:p>
          <a:r>
            <a:rPr lang="en-GB"/>
            <a:t>ORSA</a:t>
          </a:r>
        </a:p>
      </dgm:t>
    </dgm:pt>
    <dgm:pt modelId="{BF4D6546-6F51-4FD9-902D-E521378E915B}" type="parTrans" cxnId="{B8B38DA7-28BE-43A0-AF9E-560129ACC63A}">
      <dgm:prSet/>
      <dgm:spPr/>
      <dgm:t>
        <a:bodyPr/>
        <a:lstStyle/>
        <a:p>
          <a:endParaRPr lang="en-GB"/>
        </a:p>
      </dgm:t>
    </dgm:pt>
    <dgm:pt modelId="{587EC8B7-97AA-40B6-8ACB-48E1A2A75A25}" type="sibTrans" cxnId="{B8B38DA7-28BE-43A0-AF9E-560129ACC63A}">
      <dgm:prSet/>
      <dgm:spPr/>
      <dgm:t>
        <a:bodyPr/>
        <a:lstStyle/>
        <a:p>
          <a:endParaRPr lang="en-GB"/>
        </a:p>
      </dgm:t>
    </dgm:pt>
    <dgm:pt modelId="{6D7169FC-C69B-4F96-B5D0-DD20616A41EF}">
      <dgm:prSet phldrT="[Text]"/>
      <dgm:spPr/>
      <dgm:t>
        <a:bodyPr/>
        <a:lstStyle/>
        <a:p>
          <a:r>
            <a:rPr lang="en-GB"/>
            <a:t>3. Managing Cyber Risk</a:t>
          </a:r>
        </a:p>
      </dgm:t>
    </dgm:pt>
    <dgm:pt modelId="{0EA16EA0-C675-4A6D-914E-10F2F27AF220}" type="parTrans" cxnId="{2697CC64-FCE4-41D0-88CA-2741012A30C3}">
      <dgm:prSet/>
      <dgm:spPr/>
      <dgm:t>
        <a:bodyPr/>
        <a:lstStyle/>
        <a:p>
          <a:endParaRPr lang="en-GB"/>
        </a:p>
      </dgm:t>
    </dgm:pt>
    <dgm:pt modelId="{9B3115A2-F6F2-48F3-BEEF-216BA09122AC}" type="sibTrans" cxnId="{2697CC64-FCE4-41D0-88CA-2741012A30C3}">
      <dgm:prSet/>
      <dgm:spPr/>
      <dgm:t>
        <a:bodyPr/>
        <a:lstStyle/>
        <a:p>
          <a:endParaRPr lang="en-GB"/>
        </a:p>
      </dgm:t>
    </dgm:pt>
    <dgm:pt modelId="{516B61F2-A83B-48A4-8279-3816DF3E09D6}">
      <dgm:prSet phldrT="[Text]" custT="1"/>
      <dgm:spPr/>
      <dgm:t>
        <a:bodyPr/>
        <a:lstStyle/>
        <a:p>
          <a:r>
            <a:rPr lang="en-GB" sz="800"/>
            <a:t>Risk Appetite</a:t>
          </a:r>
        </a:p>
      </dgm:t>
    </dgm:pt>
    <dgm:pt modelId="{8CF97B78-8665-43A5-9864-B8FA15FB23F5}" type="parTrans" cxnId="{807C4C3B-476A-4CB6-8ED4-E8CC22ABCC15}">
      <dgm:prSet/>
      <dgm:spPr/>
      <dgm:t>
        <a:bodyPr/>
        <a:lstStyle/>
        <a:p>
          <a:endParaRPr lang="en-GB"/>
        </a:p>
      </dgm:t>
    </dgm:pt>
    <dgm:pt modelId="{F83E3547-6BDA-4FA9-9B91-42AB473AF644}" type="sibTrans" cxnId="{807C4C3B-476A-4CB6-8ED4-E8CC22ABCC15}">
      <dgm:prSet/>
      <dgm:spPr/>
      <dgm:t>
        <a:bodyPr/>
        <a:lstStyle/>
        <a:p>
          <a:endParaRPr lang="en-GB"/>
        </a:p>
      </dgm:t>
    </dgm:pt>
    <dgm:pt modelId="{7AA8BBD8-59F6-4B89-B735-C48A19664122}">
      <dgm:prSet phldrT="[Text]"/>
      <dgm:spPr/>
      <dgm:t>
        <a:bodyPr/>
        <a:lstStyle/>
        <a:p>
          <a:r>
            <a:rPr lang="en-GB"/>
            <a:t>Operational Risk</a:t>
          </a:r>
        </a:p>
      </dgm:t>
    </dgm:pt>
    <dgm:pt modelId="{954DE311-B937-4C97-A837-9E12DD08156C}" type="parTrans" cxnId="{0D1439D8-20DA-452D-ABEC-52D34F5DB5DC}">
      <dgm:prSet/>
      <dgm:spPr/>
      <dgm:t>
        <a:bodyPr/>
        <a:lstStyle/>
        <a:p>
          <a:endParaRPr lang="en-GB"/>
        </a:p>
      </dgm:t>
    </dgm:pt>
    <dgm:pt modelId="{115840E4-FD2B-404D-9B8D-23D3E0689BEF}" type="sibTrans" cxnId="{0D1439D8-20DA-452D-ABEC-52D34F5DB5DC}">
      <dgm:prSet/>
      <dgm:spPr/>
      <dgm:t>
        <a:bodyPr/>
        <a:lstStyle/>
        <a:p>
          <a:endParaRPr lang="en-GB"/>
        </a:p>
      </dgm:t>
    </dgm:pt>
    <dgm:pt modelId="{66D5F196-0B8D-4059-9138-26FDA26FFFE3}">
      <dgm:prSet phldrT="[Text]"/>
      <dgm:spPr/>
      <dgm:t>
        <a:bodyPr/>
        <a:lstStyle/>
        <a:p>
          <a:r>
            <a:rPr lang="en-GB"/>
            <a:t>Strategic Risk</a:t>
          </a:r>
        </a:p>
      </dgm:t>
    </dgm:pt>
    <dgm:pt modelId="{FE0EF573-8D8E-4885-B4A8-B70BA961BC50}" type="parTrans" cxnId="{3BED3684-958E-4267-A0B6-AD475C415418}">
      <dgm:prSet/>
      <dgm:spPr/>
      <dgm:t>
        <a:bodyPr/>
        <a:lstStyle/>
        <a:p>
          <a:endParaRPr lang="en-GB"/>
        </a:p>
      </dgm:t>
    </dgm:pt>
    <dgm:pt modelId="{EF0D42BA-BBCA-459A-B905-1A7F7A10B03F}" type="sibTrans" cxnId="{3BED3684-958E-4267-A0B6-AD475C415418}">
      <dgm:prSet/>
      <dgm:spPr/>
      <dgm:t>
        <a:bodyPr/>
        <a:lstStyle/>
        <a:p>
          <a:endParaRPr lang="en-GB"/>
        </a:p>
      </dgm:t>
    </dgm:pt>
    <dgm:pt modelId="{5BC40417-89D2-4F9C-9853-B50DDC56B496}">
      <dgm:prSet phldrT="[Text]"/>
      <dgm:spPr/>
      <dgm:t>
        <a:bodyPr/>
        <a:lstStyle/>
        <a:p>
          <a:endParaRPr lang="en-GB"/>
        </a:p>
      </dgm:t>
    </dgm:pt>
    <dgm:pt modelId="{71C4A662-17FD-432D-A414-5F9791CD2E6B}" type="parTrans" cxnId="{0E87C3F6-8EFC-4C37-9429-6E2D4C9D3BCC}">
      <dgm:prSet/>
      <dgm:spPr/>
      <dgm:t>
        <a:bodyPr/>
        <a:lstStyle/>
        <a:p>
          <a:endParaRPr lang="en-GB"/>
        </a:p>
      </dgm:t>
    </dgm:pt>
    <dgm:pt modelId="{EC5493F3-59A1-4C52-A213-2CB6E44F85BB}" type="sibTrans" cxnId="{0E87C3F6-8EFC-4C37-9429-6E2D4C9D3BCC}">
      <dgm:prSet/>
      <dgm:spPr/>
      <dgm:t>
        <a:bodyPr/>
        <a:lstStyle/>
        <a:p>
          <a:endParaRPr lang="en-GB"/>
        </a:p>
      </dgm:t>
    </dgm:pt>
    <dgm:pt modelId="{B982B031-C4B0-4AD0-8139-6B2E7DE0149F}">
      <dgm:prSet phldrT="[Text]"/>
      <dgm:spPr/>
      <dgm:t>
        <a:bodyPr/>
        <a:lstStyle/>
        <a:p>
          <a:r>
            <a:rPr lang="en-GB"/>
            <a:t>Stress &amp; Scenario testing</a:t>
          </a:r>
        </a:p>
      </dgm:t>
    </dgm:pt>
    <dgm:pt modelId="{1302F09C-9B21-4A4F-8AFA-D528FF578072}" type="parTrans" cxnId="{36129996-FE15-42A8-9AAB-0E9EB4130C50}">
      <dgm:prSet/>
      <dgm:spPr/>
      <dgm:t>
        <a:bodyPr/>
        <a:lstStyle/>
        <a:p>
          <a:endParaRPr lang="en-GB"/>
        </a:p>
      </dgm:t>
    </dgm:pt>
    <dgm:pt modelId="{1B8EED74-625D-4570-B046-12D499E4C32E}" type="sibTrans" cxnId="{36129996-FE15-42A8-9AAB-0E9EB4130C50}">
      <dgm:prSet/>
      <dgm:spPr/>
      <dgm:t>
        <a:bodyPr/>
        <a:lstStyle/>
        <a:p>
          <a:endParaRPr lang="en-GB"/>
        </a:p>
      </dgm:t>
    </dgm:pt>
    <dgm:pt modelId="{65E969B0-D6D0-4B1A-ABA4-8DC3C7EC49BA}">
      <dgm:prSet phldrT="[Text]"/>
      <dgm:spPr/>
      <dgm:t>
        <a:bodyPr/>
        <a:lstStyle/>
        <a:p>
          <a:r>
            <a:rPr lang="en-GB"/>
            <a:t>Pricing/modelling</a:t>
          </a:r>
        </a:p>
      </dgm:t>
    </dgm:pt>
    <dgm:pt modelId="{806AB49F-848D-4C83-B205-2ABB342403D7}" type="parTrans" cxnId="{E2A9C094-3345-4FCD-ADFB-B6B54C5946B6}">
      <dgm:prSet/>
      <dgm:spPr/>
      <dgm:t>
        <a:bodyPr/>
        <a:lstStyle/>
        <a:p>
          <a:endParaRPr lang="en-GB"/>
        </a:p>
      </dgm:t>
    </dgm:pt>
    <dgm:pt modelId="{CBDB8AA6-66F3-4EB7-8E39-613004266E90}" type="sibTrans" cxnId="{E2A9C094-3345-4FCD-ADFB-B6B54C5946B6}">
      <dgm:prSet/>
      <dgm:spPr/>
      <dgm:t>
        <a:bodyPr/>
        <a:lstStyle/>
        <a:p>
          <a:endParaRPr lang="en-GB"/>
        </a:p>
      </dgm:t>
    </dgm:pt>
    <dgm:pt modelId="{7E6E30FB-4D01-4F34-BB06-377555A74A68}">
      <dgm:prSet phldrT="[Text]"/>
      <dgm:spPr/>
      <dgm:t>
        <a:bodyPr/>
        <a:lstStyle/>
        <a:p>
          <a:endParaRPr lang="en-GB" sz="600"/>
        </a:p>
      </dgm:t>
    </dgm:pt>
    <dgm:pt modelId="{26E8103A-7877-45D1-82E9-B0D6F2CBB456}" type="parTrans" cxnId="{A19E6669-3F3B-49B7-9166-C532EC171D42}">
      <dgm:prSet/>
      <dgm:spPr/>
      <dgm:t>
        <a:bodyPr/>
        <a:lstStyle/>
        <a:p>
          <a:endParaRPr lang="en-GB"/>
        </a:p>
      </dgm:t>
    </dgm:pt>
    <dgm:pt modelId="{9C05AED5-666E-4464-B559-7FDB7974EBCA}" type="sibTrans" cxnId="{A19E6669-3F3B-49B7-9166-C532EC171D42}">
      <dgm:prSet/>
      <dgm:spPr/>
      <dgm:t>
        <a:bodyPr/>
        <a:lstStyle/>
        <a:p>
          <a:endParaRPr lang="en-GB"/>
        </a:p>
      </dgm:t>
    </dgm:pt>
    <dgm:pt modelId="{5673B3AF-9821-49EA-85CA-C560FCE38F88}">
      <dgm:prSet phldrT="[Text]" custT="1"/>
      <dgm:spPr/>
      <dgm:t>
        <a:bodyPr/>
        <a:lstStyle/>
        <a:p>
          <a:r>
            <a:rPr lang="en-GB" sz="800"/>
            <a:t>Risk tolerances</a:t>
          </a:r>
        </a:p>
      </dgm:t>
    </dgm:pt>
    <dgm:pt modelId="{8ECA059D-7D7A-4759-A249-240673DB6684}" type="parTrans" cxnId="{5E788D30-213A-40F9-AB17-477EC433622C}">
      <dgm:prSet/>
      <dgm:spPr/>
      <dgm:t>
        <a:bodyPr/>
        <a:lstStyle/>
        <a:p>
          <a:endParaRPr lang="en-GB"/>
        </a:p>
      </dgm:t>
    </dgm:pt>
    <dgm:pt modelId="{C3A115E3-E48A-4688-8EE6-376F06E1B444}" type="sibTrans" cxnId="{5E788D30-213A-40F9-AB17-477EC433622C}">
      <dgm:prSet/>
      <dgm:spPr/>
      <dgm:t>
        <a:bodyPr/>
        <a:lstStyle/>
        <a:p>
          <a:endParaRPr lang="en-GB"/>
        </a:p>
      </dgm:t>
    </dgm:pt>
    <dgm:pt modelId="{2017BF47-F7E9-413A-8ACB-16ACDAB4D7AB}">
      <dgm:prSet phldrT="[Text]" custT="1"/>
      <dgm:spPr/>
      <dgm:t>
        <a:bodyPr/>
        <a:lstStyle/>
        <a:p>
          <a:r>
            <a:rPr lang="en-GB" sz="800"/>
            <a:t>Reinsurance</a:t>
          </a:r>
        </a:p>
      </dgm:t>
    </dgm:pt>
    <dgm:pt modelId="{1DB7FC30-B8B6-4461-B043-BFB391276DF0}" type="parTrans" cxnId="{3F69E9A5-9C16-436B-8915-5F7B79660EA1}">
      <dgm:prSet/>
      <dgm:spPr/>
      <dgm:t>
        <a:bodyPr/>
        <a:lstStyle/>
        <a:p>
          <a:endParaRPr lang="en-GB"/>
        </a:p>
      </dgm:t>
    </dgm:pt>
    <dgm:pt modelId="{B22C7105-BB3A-465E-8EF9-8B0051961618}" type="sibTrans" cxnId="{3F69E9A5-9C16-436B-8915-5F7B79660EA1}">
      <dgm:prSet/>
      <dgm:spPr/>
      <dgm:t>
        <a:bodyPr/>
        <a:lstStyle/>
        <a:p>
          <a:endParaRPr lang="en-GB"/>
        </a:p>
      </dgm:t>
    </dgm:pt>
    <dgm:pt modelId="{7DA0A786-F0FA-4D8B-8E1E-183D145D7FBD}">
      <dgm:prSet phldrT="[Text]"/>
      <dgm:spPr/>
      <dgm:t>
        <a:bodyPr/>
        <a:lstStyle/>
        <a:p>
          <a:endParaRPr lang="en-GB" sz="600"/>
        </a:p>
      </dgm:t>
    </dgm:pt>
    <dgm:pt modelId="{785C874B-DBC4-4327-9B54-E9707EA6BC63}" type="parTrans" cxnId="{04A92E4E-FC97-42D4-A952-516A73BA55DA}">
      <dgm:prSet/>
      <dgm:spPr/>
      <dgm:t>
        <a:bodyPr/>
        <a:lstStyle/>
        <a:p>
          <a:endParaRPr lang="en-GB"/>
        </a:p>
      </dgm:t>
    </dgm:pt>
    <dgm:pt modelId="{382F9882-8DDF-4F5F-8323-4CFE0DA392C6}" type="sibTrans" cxnId="{04A92E4E-FC97-42D4-A952-516A73BA55DA}">
      <dgm:prSet/>
      <dgm:spPr/>
      <dgm:t>
        <a:bodyPr/>
        <a:lstStyle/>
        <a:p>
          <a:endParaRPr lang="en-GB"/>
        </a:p>
      </dgm:t>
    </dgm:pt>
    <dgm:pt modelId="{50420F7D-6770-4C83-B471-A2D684416590}">
      <dgm:prSet phldrT="[Text]"/>
      <dgm:spPr/>
      <dgm:t>
        <a:bodyPr/>
        <a:lstStyle/>
        <a:p>
          <a:r>
            <a:rPr lang="en-GB"/>
            <a:t>Business planning</a:t>
          </a:r>
        </a:p>
      </dgm:t>
    </dgm:pt>
    <dgm:pt modelId="{C2E2DA42-5074-4331-9C11-E2E02AB455D4}" type="parTrans" cxnId="{EFD27D4C-EEB4-455D-AF3C-97355E64DD2D}">
      <dgm:prSet/>
      <dgm:spPr/>
      <dgm:t>
        <a:bodyPr/>
        <a:lstStyle/>
        <a:p>
          <a:endParaRPr lang="en-GB"/>
        </a:p>
      </dgm:t>
    </dgm:pt>
    <dgm:pt modelId="{DAF36C74-A38E-4168-83CB-417B93D6BDB3}" type="sibTrans" cxnId="{EFD27D4C-EEB4-455D-AF3C-97355E64DD2D}">
      <dgm:prSet/>
      <dgm:spPr/>
      <dgm:t>
        <a:bodyPr/>
        <a:lstStyle/>
        <a:p>
          <a:endParaRPr lang="en-GB"/>
        </a:p>
      </dgm:t>
    </dgm:pt>
    <dgm:pt modelId="{F5C94F73-D4AB-47BF-A8A1-A4E72719E922}">
      <dgm:prSet phldrT="[Text]"/>
      <dgm:spPr/>
      <dgm:t>
        <a:bodyPr/>
        <a:lstStyle/>
        <a:p>
          <a:r>
            <a:rPr lang="en-GB"/>
            <a:t>Profit and Loss attribution</a:t>
          </a:r>
        </a:p>
      </dgm:t>
    </dgm:pt>
    <dgm:pt modelId="{D75360C9-5DD1-4151-893C-80A940C22A93}" type="parTrans" cxnId="{4DCFD943-90B1-410A-838E-82278C0546F9}">
      <dgm:prSet/>
      <dgm:spPr/>
      <dgm:t>
        <a:bodyPr/>
        <a:lstStyle/>
        <a:p>
          <a:endParaRPr lang="en-GB"/>
        </a:p>
      </dgm:t>
    </dgm:pt>
    <dgm:pt modelId="{EDE7285C-6E76-41E2-870B-76A00640C1A4}" type="sibTrans" cxnId="{4DCFD943-90B1-410A-838E-82278C0546F9}">
      <dgm:prSet/>
      <dgm:spPr/>
      <dgm:t>
        <a:bodyPr/>
        <a:lstStyle/>
        <a:p>
          <a:endParaRPr lang="en-GB"/>
        </a:p>
      </dgm:t>
    </dgm:pt>
    <dgm:pt modelId="{D4DCF19E-3189-426C-B736-9BC465CDF6D1}">
      <dgm:prSet phldrT="[Text]"/>
      <dgm:spPr/>
      <dgm:t>
        <a:bodyPr/>
        <a:lstStyle/>
        <a:p>
          <a:r>
            <a:rPr lang="en-GB"/>
            <a:t>Capital intensity</a:t>
          </a:r>
        </a:p>
      </dgm:t>
    </dgm:pt>
    <dgm:pt modelId="{7E7600F9-C122-42EC-AB97-07F3B3934D2D}" type="parTrans" cxnId="{2BE129E5-DE70-45DB-9BD3-5310ED2E053F}">
      <dgm:prSet/>
      <dgm:spPr/>
      <dgm:t>
        <a:bodyPr/>
        <a:lstStyle/>
        <a:p>
          <a:endParaRPr lang="en-GB"/>
        </a:p>
      </dgm:t>
    </dgm:pt>
    <dgm:pt modelId="{A164D2CE-E01E-4A16-AC67-0BE5C4F8F1F1}" type="sibTrans" cxnId="{2BE129E5-DE70-45DB-9BD3-5310ED2E053F}">
      <dgm:prSet/>
      <dgm:spPr/>
      <dgm:t>
        <a:bodyPr/>
        <a:lstStyle/>
        <a:p>
          <a:endParaRPr lang="en-GB"/>
        </a:p>
      </dgm:t>
    </dgm:pt>
    <dgm:pt modelId="{1D831453-499E-427E-A360-1BABA83D431E}">
      <dgm:prSet phldrT="[Text]" custT="1"/>
      <dgm:spPr/>
      <dgm:t>
        <a:bodyPr/>
        <a:lstStyle/>
        <a:p>
          <a:r>
            <a:rPr lang="en-GB" sz="800"/>
            <a:t>Risk Limits</a:t>
          </a:r>
        </a:p>
      </dgm:t>
    </dgm:pt>
    <dgm:pt modelId="{C73FE4CB-F0EA-4BA3-B412-E46F2E2A7964}" type="parTrans" cxnId="{2C7BEDB8-AE6D-4E5F-9805-AF241A1FCED9}">
      <dgm:prSet/>
      <dgm:spPr/>
      <dgm:t>
        <a:bodyPr/>
        <a:lstStyle/>
        <a:p>
          <a:endParaRPr lang="en-GB"/>
        </a:p>
      </dgm:t>
    </dgm:pt>
    <dgm:pt modelId="{FC941B59-6BAE-4258-86FF-6C88E2BD40F4}" type="sibTrans" cxnId="{2C7BEDB8-AE6D-4E5F-9805-AF241A1FCED9}">
      <dgm:prSet/>
      <dgm:spPr/>
      <dgm:t>
        <a:bodyPr/>
        <a:lstStyle/>
        <a:p>
          <a:endParaRPr lang="en-GB"/>
        </a:p>
      </dgm:t>
    </dgm:pt>
    <dgm:pt modelId="{117F568F-9A6B-4CA1-B215-E8D69983703B}" type="pres">
      <dgm:prSet presAssocID="{E659763E-D222-4F5B-BB14-C3CDF7EA81A9}" presName="cycleMatrixDiagram" presStyleCnt="0">
        <dgm:presLayoutVars>
          <dgm:chMax val="1"/>
          <dgm:dir/>
          <dgm:animLvl val="lvl"/>
          <dgm:resizeHandles val="exact"/>
        </dgm:presLayoutVars>
      </dgm:prSet>
      <dgm:spPr/>
    </dgm:pt>
    <dgm:pt modelId="{7EB23BFD-F162-4DFF-ACDF-9A484073430E}" type="pres">
      <dgm:prSet presAssocID="{E659763E-D222-4F5B-BB14-C3CDF7EA81A9}" presName="children" presStyleCnt="0"/>
      <dgm:spPr/>
    </dgm:pt>
    <dgm:pt modelId="{C39C9D28-910E-48BB-B55C-094E3123A05A}" type="pres">
      <dgm:prSet presAssocID="{E659763E-D222-4F5B-BB14-C3CDF7EA81A9}" presName="child1group" presStyleCnt="0"/>
      <dgm:spPr/>
    </dgm:pt>
    <dgm:pt modelId="{380FC2FF-21B3-4DD7-8B84-289FDAABB124}" type="pres">
      <dgm:prSet presAssocID="{E659763E-D222-4F5B-BB14-C3CDF7EA81A9}" presName="child1" presStyleLbl="bgAcc1" presStyleIdx="0" presStyleCnt="4"/>
      <dgm:spPr/>
    </dgm:pt>
    <dgm:pt modelId="{122DAC52-5169-42C2-9667-2D3AF7E87B0B}" type="pres">
      <dgm:prSet presAssocID="{E659763E-D222-4F5B-BB14-C3CDF7EA81A9}" presName="child1Text" presStyleLbl="bgAcc1" presStyleIdx="0" presStyleCnt="4">
        <dgm:presLayoutVars>
          <dgm:bulletEnabled val="1"/>
        </dgm:presLayoutVars>
      </dgm:prSet>
      <dgm:spPr/>
    </dgm:pt>
    <dgm:pt modelId="{E3431185-1D6C-4241-9DCF-9E6DB15CD317}" type="pres">
      <dgm:prSet presAssocID="{E659763E-D222-4F5B-BB14-C3CDF7EA81A9}" presName="child2group" presStyleCnt="0"/>
      <dgm:spPr/>
    </dgm:pt>
    <dgm:pt modelId="{E3433989-041E-4685-B078-B038545D96E0}" type="pres">
      <dgm:prSet presAssocID="{E659763E-D222-4F5B-BB14-C3CDF7EA81A9}" presName="child2" presStyleLbl="bgAcc1" presStyleIdx="1" presStyleCnt="4"/>
      <dgm:spPr/>
    </dgm:pt>
    <dgm:pt modelId="{7C6A45D0-72E7-414A-B6FC-FFFE5CD8133E}" type="pres">
      <dgm:prSet presAssocID="{E659763E-D222-4F5B-BB14-C3CDF7EA81A9}" presName="child2Text" presStyleLbl="bgAcc1" presStyleIdx="1" presStyleCnt="4">
        <dgm:presLayoutVars>
          <dgm:bulletEnabled val="1"/>
        </dgm:presLayoutVars>
      </dgm:prSet>
      <dgm:spPr/>
    </dgm:pt>
    <dgm:pt modelId="{81B6283E-0AC0-44EF-A226-60BF878CA109}" type="pres">
      <dgm:prSet presAssocID="{E659763E-D222-4F5B-BB14-C3CDF7EA81A9}" presName="child3group" presStyleCnt="0"/>
      <dgm:spPr/>
    </dgm:pt>
    <dgm:pt modelId="{C6DFA164-442B-444B-BDBF-0ADCD49675A0}" type="pres">
      <dgm:prSet presAssocID="{E659763E-D222-4F5B-BB14-C3CDF7EA81A9}" presName="child3" presStyleLbl="bgAcc1" presStyleIdx="2" presStyleCnt="4"/>
      <dgm:spPr/>
    </dgm:pt>
    <dgm:pt modelId="{2E7E3C39-881E-4DB0-B7CA-C3267AD908DB}" type="pres">
      <dgm:prSet presAssocID="{E659763E-D222-4F5B-BB14-C3CDF7EA81A9}" presName="child3Text" presStyleLbl="bgAcc1" presStyleIdx="2" presStyleCnt="4">
        <dgm:presLayoutVars>
          <dgm:bulletEnabled val="1"/>
        </dgm:presLayoutVars>
      </dgm:prSet>
      <dgm:spPr/>
    </dgm:pt>
    <dgm:pt modelId="{B3F2D666-C492-4F63-840D-533744A380D9}" type="pres">
      <dgm:prSet presAssocID="{E659763E-D222-4F5B-BB14-C3CDF7EA81A9}" presName="child4group" presStyleCnt="0"/>
      <dgm:spPr/>
    </dgm:pt>
    <dgm:pt modelId="{3EC1BD1E-3BFB-4B01-ABB1-18D56567F4DA}" type="pres">
      <dgm:prSet presAssocID="{E659763E-D222-4F5B-BB14-C3CDF7EA81A9}" presName="child4" presStyleLbl="bgAcc1" presStyleIdx="3" presStyleCnt="4"/>
      <dgm:spPr/>
    </dgm:pt>
    <dgm:pt modelId="{F4466AC3-1305-4069-A5CA-160DF744B9B0}" type="pres">
      <dgm:prSet presAssocID="{E659763E-D222-4F5B-BB14-C3CDF7EA81A9}" presName="child4Text" presStyleLbl="bgAcc1" presStyleIdx="3" presStyleCnt="4">
        <dgm:presLayoutVars>
          <dgm:bulletEnabled val="1"/>
        </dgm:presLayoutVars>
      </dgm:prSet>
      <dgm:spPr/>
    </dgm:pt>
    <dgm:pt modelId="{A835EF47-703F-4CB4-A0E7-279D5F3B1A87}" type="pres">
      <dgm:prSet presAssocID="{E659763E-D222-4F5B-BB14-C3CDF7EA81A9}" presName="childPlaceholder" presStyleCnt="0"/>
      <dgm:spPr/>
    </dgm:pt>
    <dgm:pt modelId="{BEF37D9B-D164-420A-A901-8C4E80B45483}" type="pres">
      <dgm:prSet presAssocID="{E659763E-D222-4F5B-BB14-C3CDF7EA81A9}" presName="circle" presStyleCnt="0"/>
      <dgm:spPr/>
    </dgm:pt>
    <dgm:pt modelId="{E655AB2F-2192-43FD-B9B0-F2E71FDDEA69}" type="pres">
      <dgm:prSet presAssocID="{E659763E-D222-4F5B-BB14-C3CDF7EA81A9}" presName="quadrant1" presStyleLbl="node1" presStyleIdx="0" presStyleCnt="4">
        <dgm:presLayoutVars>
          <dgm:chMax val="1"/>
          <dgm:bulletEnabled val="1"/>
        </dgm:presLayoutVars>
      </dgm:prSet>
      <dgm:spPr/>
    </dgm:pt>
    <dgm:pt modelId="{AC939634-0E6B-479C-93EF-CD9D5E7D4443}" type="pres">
      <dgm:prSet presAssocID="{E659763E-D222-4F5B-BB14-C3CDF7EA81A9}" presName="quadrant2" presStyleLbl="node1" presStyleIdx="1" presStyleCnt="4">
        <dgm:presLayoutVars>
          <dgm:chMax val="1"/>
          <dgm:bulletEnabled val="1"/>
        </dgm:presLayoutVars>
      </dgm:prSet>
      <dgm:spPr/>
    </dgm:pt>
    <dgm:pt modelId="{A489A557-734A-45D8-9773-6906A4489C4C}" type="pres">
      <dgm:prSet presAssocID="{E659763E-D222-4F5B-BB14-C3CDF7EA81A9}" presName="quadrant3" presStyleLbl="node1" presStyleIdx="2" presStyleCnt="4">
        <dgm:presLayoutVars>
          <dgm:chMax val="1"/>
          <dgm:bulletEnabled val="1"/>
        </dgm:presLayoutVars>
      </dgm:prSet>
      <dgm:spPr/>
    </dgm:pt>
    <dgm:pt modelId="{BEC18D40-E310-4E20-9740-8824F2B75474}" type="pres">
      <dgm:prSet presAssocID="{E659763E-D222-4F5B-BB14-C3CDF7EA81A9}" presName="quadrant4" presStyleLbl="node1" presStyleIdx="3" presStyleCnt="4">
        <dgm:presLayoutVars>
          <dgm:chMax val="1"/>
          <dgm:bulletEnabled val="1"/>
        </dgm:presLayoutVars>
      </dgm:prSet>
      <dgm:spPr/>
    </dgm:pt>
    <dgm:pt modelId="{3F33D8D6-669B-4A98-96D3-78E9789996D2}" type="pres">
      <dgm:prSet presAssocID="{E659763E-D222-4F5B-BB14-C3CDF7EA81A9}" presName="quadrantPlaceholder" presStyleCnt="0"/>
      <dgm:spPr/>
    </dgm:pt>
    <dgm:pt modelId="{2C4FD295-99B6-4862-86CD-8B112719A7DF}" type="pres">
      <dgm:prSet presAssocID="{E659763E-D222-4F5B-BB14-C3CDF7EA81A9}" presName="center1" presStyleLbl="fgShp" presStyleIdx="0" presStyleCnt="2"/>
      <dgm:spPr/>
    </dgm:pt>
    <dgm:pt modelId="{9E73EF15-4E7C-427D-BE52-BA3D64019A4E}" type="pres">
      <dgm:prSet presAssocID="{E659763E-D222-4F5B-BB14-C3CDF7EA81A9}" presName="center2" presStyleLbl="fgShp" presStyleIdx="1" presStyleCnt="2"/>
      <dgm:spPr/>
    </dgm:pt>
  </dgm:ptLst>
  <dgm:cxnLst>
    <dgm:cxn modelId="{BC0DFB00-D5F5-4E84-BB84-8C14C6316C61}" type="presOf" srcId="{1F61B853-3615-4DCC-9A5C-007883C26398}" destId="{380FC2FF-21B3-4DD7-8B84-289FDAABB124}" srcOrd="0" destOrd="0" presId="urn:microsoft.com/office/officeart/2005/8/layout/cycle4"/>
    <dgm:cxn modelId="{44290901-B3B5-4052-A30F-0E1DEBAF5A2A}" srcId="{66B80DA5-D5DE-4244-989F-267E7894E011}" destId="{1F61B853-3615-4DCC-9A5C-007883C26398}" srcOrd="0" destOrd="0" parTransId="{EE5FE8F4-7FF6-4C17-A9B7-78DFEECEB155}" sibTransId="{CC7D5E06-6E3C-4533-B341-37B0D2C9C9FE}"/>
    <dgm:cxn modelId="{F2708501-33A3-4B71-98DC-283A1EF2D960}" type="presOf" srcId="{516B61F2-A83B-48A4-8279-3816DF3E09D6}" destId="{F4466AC3-1305-4069-A5CA-160DF744B9B0}" srcOrd="1" destOrd="0" presId="urn:microsoft.com/office/officeart/2005/8/layout/cycle4"/>
    <dgm:cxn modelId="{EEC7C102-E036-4DA1-93A9-FFE62BBFC558}" type="presOf" srcId="{5673B3AF-9821-49EA-85CA-C560FCE38F88}" destId="{3EC1BD1E-3BFB-4B01-ABB1-18D56567F4DA}" srcOrd="0" destOrd="1" presId="urn:microsoft.com/office/officeart/2005/8/layout/cycle4"/>
    <dgm:cxn modelId="{948E1A0D-ED80-4B33-A9BA-AC8A6918F173}" type="presOf" srcId="{1D831453-499E-427E-A360-1BABA83D431E}" destId="{F4466AC3-1305-4069-A5CA-160DF744B9B0}" srcOrd="1" destOrd="2" presId="urn:microsoft.com/office/officeart/2005/8/layout/cycle4"/>
    <dgm:cxn modelId="{DE72FF0E-E875-4B23-95A7-57B282922448}" type="presOf" srcId="{DACEB210-0F98-4419-953A-71D8C0D56793}" destId="{7C6A45D0-72E7-414A-B6FC-FFFE5CD8133E}" srcOrd="1" destOrd="0" presId="urn:microsoft.com/office/officeart/2005/8/layout/cycle4"/>
    <dgm:cxn modelId="{5EDD660F-B7E5-406A-9F46-3B97F81A18F5}" type="presOf" srcId="{E659763E-D222-4F5B-BB14-C3CDF7EA81A9}" destId="{117F568F-9A6B-4CA1-B215-E8D69983703B}" srcOrd="0" destOrd="0" presId="urn:microsoft.com/office/officeart/2005/8/layout/cycle4"/>
    <dgm:cxn modelId="{723EAC16-E31A-42EB-99F2-810B2AD7E5F2}" type="presOf" srcId="{7DA0A786-F0FA-4D8B-8E1E-183D145D7FBD}" destId="{3EC1BD1E-3BFB-4B01-ABB1-18D56567F4DA}" srcOrd="0" destOrd="4" presId="urn:microsoft.com/office/officeart/2005/8/layout/cycle4"/>
    <dgm:cxn modelId="{C6254F17-CAAC-4A55-9735-E4BF9A3786E8}" type="presOf" srcId="{B982B031-C4B0-4AD0-8139-6B2E7DE0149F}" destId="{C6DFA164-442B-444B-BDBF-0ADCD49675A0}" srcOrd="0" destOrd="1" presId="urn:microsoft.com/office/officeart/2005/8/layout/cycle4"/>
    <dgm:cxn modelId="{2FCD8320-44D3-4790-A0D8-62AFFE5EC763}" type="presOf" srcId="{5673B3AF-9821-49EA-85CA-C560FCE38F88}" destId="{F4466AC3-1305-4069-A5CA-160DF744B9B0}" srcOrd="1" destOrd="1" presId="urn:microsoft.com/office/officeart/2005/8/layout/cycle4"/>
    <dgm:cxn modelId="{252AD724-9A36-441A-AED9-67254915D2C5}" type="presOf" srcId="{2017BF47-F7E9-413A-8ACB-16ACDAB4D7AB}" destId="{3EC1BD1E-3BFB-4B01-ABB1-18D56567F4DA}" srcOrd="0" destOrd="3" presId="urn:microsoft.com/office/officeart/2005/8/layout/cycle4"/>
    <dgm:cxn modelId="{7429F425-CD22-4BD3-B12E-93D06D2F3771}" type="presOf" srcId="{C99B4398-4AE4-4BB5-BCE1-D9E503B7F247}" destId="{2E7E3C39-881E-4DB0-B7CA-C3267AD908DB}" srcOrd="1" destOrd="0" presId="urn:microsoft.com/office/officeart/2005/8/layout/cycle4"/>
    <dgm:cxn modelId="{C0D5782B-F8DC-4674-B2C7-69780FB3F34A}" type="presOf" srcId="{50420F7D-6770-4C83-B471-A2D684416590}" destId="{122DAC52-5169-42C2-9667-2D3AF7E87B0B}" srcOrd="1" destOrd="1" presId="urn:microsoft.com/office/officeart/2005/8/layout/cycle4"/>
    <dgm:cxn modelId="{5E788D30-213A-40F9-AB17-477EC433622C}" srcId="{6D7169FC-C69B-4F96-B5D0-DD20616A41EF}" destId="{5673B3AF-9821-49EA-85CA-C560FCE38F88}" srcOrd="1" destOrd="0" parTransId="{8ECA059D-7D7A-4759-A249-240673DB6684}" sibTransId="{C3A115E3-E48A-4688-8EE6-376F06E1B444}"/>
    <dgm:cxn modelId="{A5F55931-0B1E-4E49-9835-00A2DD5DEE60}" type="presOf" srcId="{D4DCF19E-3189-426C-B736-9BC465CDF6D1}" destId="{380FC2FF-21B3-4DD7-8B84-289FDAABB124}" srcOrd="0" destOrd="3" presId="urn:microsoft.com/office/officeart/2005/8/layout/cycle4"/>
    <dgm:cxn modelId="{574D8734-215E-40FA-9E41-4E73CCB84BDC}" type="presOf" srcId="{C99B4398-4AE4-4BB5-BCE1-D9E503B7F247}" destId="{C6DFA164-442B-444B-BDBF-0ADCD49675A0}" srcOrd="0" destOrd="0" presId="urn:microsoft.com/office/officeart/2005/8/layout/cycle4"/>
    <dgm:cxn modelId="{807C4C3B-476A-4CB6-8ED4-E8CC22ABCC15}" srcId="{6D7169FC-C69B-4F96-B5D0-DD20616A41EF}" destId="{516B61F2-A83B-48A4-8279-3816DF3E09D6}" srcOrd="0" destOrd="0" parTransId="{8CF97B78-8665-43A5-9864-B8FA15FB23F5}" sibTransId="{F83E3547-6BDA-4FA9-9B91-42AB473AF644}"/>
    <dgm:cxn modelId="{435DBB3B-1AAA-48B9-A225-6412B616AA1C}" type="presOf" srcId="{F5C94F73-D4AB-47BF-A8A1-A4E72719E922}" destId="{122DAC52-5169-42C2-9667-2D3AF7E87B0B}" srcOrd="1" destOrd="2" presId="urn:microsoft.com/office/officeart/2005/8/layout/cycle4"/>
    <dgm:cxn modelId="{5FD71F40-7421-46DE-B4D7-10C05079B514}" type="presOf" srcId="{D4DCF19E-3189-426C-B736-9BC465CDF6D1}" destId="{122DAC52-5169-42C2-9667-2D3AF7E87B0B}" srcOrd="1" destOrd="3" presId="urn:microsoft.com/office/officeart/2005/8/layout/cycle4"/>
    <dgm:cxn modelId="{DD907942-262D-4BB7-BCC0-6508E3024440}" type="presOf" srcId="{50420F7D-6770-4C83-B471-A2D684416590}" destId="{380FC2FF-21B3-4DD7-8B84-289FDAABB124}" srcOrd="0" destOrd="1" presId="urn:microsoft.com/office/officeart/2005/8/layout/cycle4"/>
    <dgm:cxn modelId="{4DCFD943-90B1-410A-838E-82278C0546F9}" srcId="{66B80DA5-D5DE-4244-989F-267E7894E011}" destId="{F5C94F73-D4AB-47BF-A8A1-A4E72719E922}" srcOrd="2" destOrd="0" parTransId="{D75360C9-5DD1-4151-893C-80A940C22A93}" sibTransId="{EDE7285C-6E76-41E2-870B-76A00640C1A4}"/>
    <dgm:cxn modelId="{2697CC64-FCE4-41D0-88CA-2741012A30C3}" srcId="{E659763E-D222-4F5B-BB14-C3CDF7EA81A9}" destId="{6D7169FC-C69B-4F96-B5D0-DD20616A41EF}" srcOrd="3" destOrd="0" parTransId="{0EA16EA0-C675-4A6D-914E-10F2F27AF220}" sibTransId="{9B3115A2-F6F2-48F3-BEEF-216BA09122AC}"/>
    <dgm:cxn modelId="{A19E6669-3F3B-49B7-9166-C532EC171D42}" srcId="{6D7169FC-C69B-4F96-B5D0-DD20616A41EF}" destId="{7E6E30FB-4D01-4F34-BB06-377555A74A68}" srcOrd="5" destOrd="0" parTransId="{26E8103A-7877-45D1-82E9-B0D6F2CBB456}" sibTransId="{9C05AED5-666E-4464-B559-7FDB7974EBCA}"/>
    <dgm:cxn modelId="{69CA174A-A9F0-48A0-90D2-22FDAEBB5B64}" srcId="{E659763E-D222-4F5B-BB14-C3CDF7EA81A9}" destId="{66B80DA5-D5DE-4244-989F-267E7894E011}" srcOrd="0" destOrd="0" parTransId="{CF0CFDC7-9EB1-4F7E-9F7E-EB6DEECE415F}" sibTransId="{6C912B71-57E2-4C5F-8D56-D3223E0DD920}"/>
    <dgm:cxn modelId="{EECEA74B-1730-4B12-A574-7B0599E37D88}" type="presOf" srcId="{B982B031-C4B0-4AD0-8139-6B2E7DE0149F}" destId="{2E7E3C39-881E-4DB0-B7CA-C3267AD908DB}" srcOrd="1" destOrd="1" presId="urn:microsoft.com/office/officeart/2005/8/layout/cycle4"/>
    <dgm:cxn modelId="{EFD27D4C-EEB4-455D-AF3C-97355E64DD2D}" srcId="{66B80DA5-D5DE-4244-989F-267E7894E011}" destId="{50420F7D-6770-4C83-B471-A2D684416590}" srcOrd="1" destOrd="0" parTransId="{C2E2DA42-5074-4331-9C11-E2E02AB455D4}" sibTransId="{DAF36C74-A38E-4168-83CB-417B93D6BDB3}"/>
    <dgm:cxn modelId="{671DF76C-B8E1-4E12-BD11-1435B777AAF5}" type="presOf" srcId="{2017BF47-F7E9-413A-8ACB-16ACDAB4D7AB}" destId="{F4466AC3-1305-4069-A5CA-160DF744B9B0}" srcOrd="1" destOrd="3" presId="urn:microsoft.com/office/officeart/2005/8/layout/cycle4"/>
    <dgm:cxn modelId="{04A92E4E-FC97-42D4-A952-516A73BA55DA}" srcId="{6D7169FC-C69B-4F96-B5D0-DD20616A41EF}" destId="{7DA0A786-F0FA-4D8B-8E1E-183D145D7FBD}" srcOrd="4" destOrd="0" parTransId="{785C874B-DBC4-4327-9B54-E9707EA6BC63}" sibTransId="{382F9882-8DDF-4F5F-8323-4CFE0DA392C6}"/>
    <dgm:cxn modelId="{6566264F-9EBA-4A01-B289-DF05B9AA4ACB}" type="presOf" srcId="{1F61B853-3615-4DCC-9A5C-007883C26398}" destId="{122DAC52-5169-42C2-9667-2D3AF7E87B0B}" srcOrd="1" destOrd="0" presId="urn:microsoft.com/office/officeart/2005/8/layout/cycle4"/>
    <dgm:cxn modelId="{38E5F16F-6F0B-4E68-B277-DDF59A52F310}" type="presOf" srcId="{D92D4DE0-D7F7-4610-BBE3-905F6A4483EF}" destId="{AC939634-0E6B-479C-93EF-CD9D5E7D4443}" srcOrd="0" destOrd="0" presId="urn:microsoft.com/office/officeart/2005/8/layout/cycle4"/>
    <dgm:cxn modelId="{3D4D6D70-9768-4015-B1DA-BE47BC2F7541}" type="presOf" srcId="{516B61F2-A83B-48A4-8279-3816DF3E09D6}" destId="{3EC1BD1E-3BFB-4B01-ABB1-18D56567F4DA}" srcOrd="0" destOrd="0" presId="urn:microsoft.com/office/officeart/2005/8/layout/cycle4"/>
    <dgm:cxn modelId="{5AC3FD71-52DA-4622-8CBB-13469F2207EE}" type="presOf" srcId="{7AA8BBD8-59F6-4B89-B735-C48A19664122}" destId="{7C6A45D0-72E7-414A-B6FC-FFFE5CD8133E}" srcOrd="1" destOrd="1" presId="urn:microsoft.com/office/officeart/2005/8/layout/cycle4"/>
    <dgm:cxn modelId="{4365E454-1B3B-47FB-8716-10EBBA379527}" type="presOf" srcId="{7AA8BBD8-59F6-4B89-B735-C48A19664122}" destId="{E3433989-041E-4685-B078-B038545D96E0}" srcOrd="0" destOrd="1" presId="urn:microsoft.com/office/officeart/2005/8/layout/cycle4"/>
    <dgm:cxn modelId="{95A8247C-09B8-4A3B-B88D-00F017570ADA}" srcId="{E659763E-D222-4F5B-BB14-C3CDF7EA81A9}" destId="{64092C89-AD75-4D78-8B5A-5C8FED135CF1}" srcOrd="2" destOrd="0" parTransId="{9490A005-F0D6-4406-A072-2175E1CC4CC3}" sibTransId="{C981A558-C1F1-4A13-87C2-BA9B2A94CB8C}"/>
    <dgm:cxn modelId="{3BED3684-958E-4267-A0B6-AD475C415418}" srcId="{D92D4DE0-D7F7-4610-BBE3-905F6A4483EF}" destId="{66D5F196-0B8D-4059-9138-26FDA26FFFE3}" srcOrd="2" destOrd="0" parTransId="{FE0EF573-8D8E-4885-B4A8-B70BA961BC50}" sibTransId="{EF0D42BA-BBCA-459A-B905-1A7F7A10B03F}"/>
    <dgm:cxn modelId="{E7D34193-6AF6-4DEB-AD0E-8E3B9C7A88B7}" type="presOf" srcId="{66B80DA5-D5DE-4244-989F-267E7894E011}" destId="{E655AB2F-2192-43FD-B9B0-F2E71FDDEA69}" srcOrd="0" destOrd="0" presId="urn:microsoft.com/office/officeart/2005/8/layout/cycle4"/>
    <dgm:cxn modelId="{F52BB493-3375-4B63-873B-173D6872B05A}" type="presOf" srcId="{65E969B0-D6D0-4B1A-ABA4-8DC3C7EC49BA}" destId="{2E7E3C39-881E-4DB0-B7CA-C3267AD908DB}" srcOrd="1" destOrd="2" presId="urn:microsoft.com/office/officeart/2005/8/layout/cycle4"/>
    <dgm:cxn modelId="{E2A9C094-3345-4FCD-ADFB-B6B54C5946B6}" srcId="{64092C89-AD75-4D78-8B5A-5C8FED135CF1}" destId="{65E969B0-D6D0-4B1A-ABA4-8DC3C7EC49BA}" srcOrd="2" destOrd="0" parTransId="{806AB49F-848D-4C83-B205-2ABB342403D7}" sibTransId="{CBDB8AA6-66F3-4EB7-8E39-613004266E90}"/>
    <dgm:cxn modelId="{36129996-FE15-42A8-9AAB-0E9EB4130C50}" srcId="{64092C89-AD75-4D78-8B5A-5C8FED135CF1}" destId="{B982B031-C4B0-4AD0-8139-6B2E7DE0149F}" srcOrd="1" destOrd="0" parTransId="{1302F09C-9B21-4A4F-8AFA-D528FF578072}" sibTransId="{1B8EED74-625D-4570-B046-12D499E4C32E}"/>
    <dgm:cxn modelId="{A553529E-87D7-4982-8A06-78E446A872A3}" type="presOf" srcId="{66D5F196-0B8D-4059-9138-26FDA26FFFE3}" destId="{E3433989-041E-4685-B078-B038545D96E0}" srcOrd="0" destOrd="2" presId="urn:microsoft.com/office/officeart/2005/8/layout/cycle4"/>
    <dgm:cxn modelId="{3F69E9A5-9C16-436B-8915-5F7B79660EA1}" srcId="{6D7169FC-C69B-4F96-B5D0-DD20616A41EF}" destId="{2017BF47-F7E9-413A-8ACB-16ACDAB4D7AB}" srcOrd="3" destOrd="0" parTransId="{1DB7FC30-B8B6-4461-B043-BFB391276DF0}" sibTransId="{B22C7105-BB3A-465E-8EF9-8B0051961618}"/>
    <dgm:cxn modelId="{B8B38DA7-28BE-43A0-AF9E-560129ACC63A}" srcId="{64092C89-AD75-4D78-8B5A-5C8FED135CF1}" destId="{C99B4398-4AE4-4BB5-BCE1-D9E503B7F247}" srcOrd="0" destOrd="0" parTransId="{BF4D6546-6F51-4FD9-902D-E521378E915B}" sibTransId="{587EC8B7-97AA-40B6-8ACB-48E1A2A75A25}"/>
    <dgm:cxn modelId="{6F1745A9-97A8-4428-9F6F-B4D92C9C8E63}" type="presOf" srcId="{6D7169FC-C69B-4F96-B5D0-DD20616A41EF}" destId="{BEC18D40-E310-4E20-9740-8824F2B75474}" srcOrd="0" destOrd="0" presId="urn:microsoft.com/office/officeart/2005/8/layout/cycle4"/>
    <dgm:cxn modelId="{ED367EAC-158E-4491-8AAB-16CDAE93ECD2}" type="presOf" srcId="{7DA0A786-F0FA-4D8B-8E1E-183D145D7FBD}" destId="{F4466AC3-1305-4069-A5CA-160DF744B9B0}" srcOrd="1" destOrd="4" presId="urn:microsoft.com/office/officeart/2005/8/layout/cycle4"/>
    <dgm:cxn modelId="{7A2748B3-5673-4232-8185-A1C4964B56A2}" type="presOf" srcId="{F5C94F73-D4AB-47BF-A8A1-A4E72719E922}" destId="{380FC2FF-21B3-4DD7-8B84-289FDAABB124}" srcOrd="0" destOrd="2" presId="urn:microsoft.com/office/officeart/2005/8/layout/cycle4"/>
    <dgm:cxn modelId="{202523B4-1C9D-486C-95C3-CB04056B557E}" srcId="{E659763E-D222-4F5B-BB14-C3CDF7EA81A9}" destId="{D92D4DE0-D7F7-4610-BBE3-905F6A4483EF}" srcOrd="1" destOrd="0" parTransId="{C4B796F2-5D12-4381-B91A-83F0D71E6ECB}" sibTransId="{248CE666-6642-4B7B-A03A-9DB5206E2295}"/>
    <dgm:cxn modelId="{2C7BEDB8-AE6D-4E5F-9805-AF241A1FCED9}" srcId="{6D7169FC-C69B-4F96-B5D0-DD20616A41EF}" destId="{1D831453-499E-427E-A360-1BABA83D431E}" srcOrd="2" destOrd="0" parTransId="{C73FE4CB-F0EA-4BA3-B412-E46F2E2A7964}" sibTransId="{FC941B59-6BAE-4258-86FF-6C88E2BD40F4}"/>
    <dgm:cxn modelId="{F1B8F4BA-A066-40C8-96BA-EEBBC002591C}" type="presOf" srcId="{7E6E30FB-4D01-4F34-BB06-377555A74A68}" destId="{3EC1BD1E-3BFB-4B01-ABB1-18D56567F4DA}" srcOrd="0" destOrd="5" presId="urn:microsoft.com/office/officeart/2005/8/layout/cycle4"/>
    <dgm:cxn modelId="{CF8EBABB-8105-4580-9122-7F0E4DFBAD36}" type="presOf" srcId="{65E969B0-D6D0-4B1A-ABA4-8DC3C7EC49BA}" destId="{C6DFA164-442B-444B-BDBF-0ADCD49675A0}" srcOrd="0" destOrd="2" presId="urn:microsoft.com/office/officeart/2005/8/layout/cycle4"/>
    <dgm:cxn modelId="{B2DBEEBB-B469-49C4-8D17-047BCD38B3C8}" type="presOf" srcId="{64092C89-AD75-4D78-8B5A-5C8FED135CF1}" destId="{A489A557-734A-45D8-9773-6906A4489C4C}" srcOrd="0" destOrd="0" presId="urn:microsoft.com/office/officeart/2005/8/layout/cycle4"/>
    <dgm:cxn modelId="{B9B0D0C1-D71C-4B2A-B403-CAE944AAFD07}" srcId="{D92D4DE0-D7F7-4610-BBE3-905F6A4483EF}" destId="{DACEB210-0F98-4419-953A-71D8C0D56793}" srcOrd="0" destOrd="0" parTransId="{AAE3FB62-9695-4420-B0D7-67ED09EE13AC}" sibTransId="{A9DC82AC-726B-4745-9350-06205154EE66}"/>
    <dgm:cxn modelId="{E95A2AC2-C733-48DF-AEA5-38B964E096DD}" type="presOf" srcId="{DACEB210-0F98-4419-953A-71D8C0D56793}" destId="{E3433989-041E-4685-B078-B038545D96E0}" srcOrd="0" destOrd="0" presId="urn:microsoft.com/office/officeart/2005/8/layout/cycle4"/>
    <dgm:cxn modelId="{BB6EC7C7-4D5F-40A7-8326-2E777F0B5BCF}" type="presOf" srcId="{7E6E30FB-4D01-4F34-BB06-377555A74A68}" destId="{F4466AC3-1305-4069-A5CA-160DF744B9B0}" srcOrd="1" destOrd="5" presId="urn:microsoft.com/office/officeart/2005/8/layout/cycle4"/>
    <dgm:cxn modelId="{0D1439D8-20DA-452D-ABEC-52D34F5DB5DC}" srcId="{D92D4DE0-D7F7-4610-BBE3-905F6A4483EF}" destId="{7AA8BBD8-59F6-4B89-B735-C48A19664122}" srcOrd="1" destOrd="0" parTransId="{954DE311-B937-4C97-A837-9E12DD08156C}" sibTransId="{115840E4-FD2B-404D-9B8D-23D3E0689BEF}"/>
    <dgm:cxn modelId="{357C02E2-9727-4A69-9925-6A8C0585350E}" type="presOf" srcId="{5BC40417-89D2-4F9C-9853-B50DDC56B496}" destId="{E3433989-041E-4685-B078-B038545D96E0}" srcOrd="0" destOrd="3" presId="urn:microsoft.com/office/officeart/2005/8/layout/cycle4"/>
    <dgm:cxn modelId="{2BE129E5-DE70-45DB-9BD3-5310ED2E053F}" srcId="{66B80DA5-D5DE-4244-989F-267E7894E011}" destId="{D4DCF19E-3189-426C-B736-9BC465CDF6D1}" srcOrd="3" destOrd="0" parTransId="{7E7600F9-C122-42EC-AB97-07F3B3934D2D}" sibTransId="{A164D2CE-E01E-4A16-AC67-0BE5C4F8F1F1}"/>
    <dgm:cxn modelId="{860BC5EB-1A48-4FF7-9C25-36AC47EA41AC}" type="presOf" srcId="{66D5F196-0B8D-4059-9138-26FDA26FFFE3}" destId="{7C6A45D0-72E7-414A-B6FC-FFFE5CD8133E}" srcOrd="1" destOrd="2" presId="urn:microsoft.com/office/officeart/2005/8/layout/cycle4"/>
    <dgm:cxn modelId="{0E87C3F6-8EFC-4C37-9429-6E2D4C9D3BCC}" srcId="{D92D4DE0-D7F7-4610-BBE3-905F6A4483EF}" destId="{5BC40417-89D2-4F9C-9853-B50DDC56B496}" srcOrd="3" destOrd="0" parTransId="{71C4A662-17FD-432D-A414-5F9791CD2E6B}" sibTransId="{EC5493F3-59A1-4C52-A213-2CB6E44F85BB}"/>
    <dgm:cxn modelId="{AA4B93F9-105C-46FF-B30B-68B94153CDEF}" type="presOf" srcId="{1D831453-499E-427E-A360-1BABA83D431E}" destId="{3EC1BD1E-3BFB-4B01-ABB1-18D56567F4DA}" srcOrd="0" destOrd="2" presId="urn:microsoft.com/office/officeart/2005/8/layout/cycle4"/>
    <dgm:cxn modelId="{97785EFE-6EF2-4633-8099-CF29D2E13394}" type="presOf" srcId="{5BC40417-89D2-4F9C-9853-B50DDC56B496}" destId="{7C6A45D0-72E7-414A-B6FC-FFFE5CD8133E}" srcOrd="1" destOrd="3" presId="urn:microsoft.com/office/officeart/2005/8/layout/cycle4"/>
    <dgm:cxn modelId="{423A9E88-C245-451A-9CA3-6B101F4FE8CE}" type="presParOf" srcId="{117F568F-9A6B-4CA1-B215-E8D69983703B}" destId="{7EB23BFD-F162-4DFF-ACDF-9A484073430E}" srcOrd="0" destOrd="0" presId="urn:microsoft.com/office/officeart/2005/8/layout/cycle4"/>
    <dgm:cxn modelId="{C610210F-72FA-4449-8EF9-66B3FB44CF9F}" type="presParOf" srcId="{7EB23BFD-F162-4DFF-ACDF-9A484073430E}" destId="{C39C9D28-910E-48BB-B55C-094E3123A05A}" srcOrd="0" destOrd="0" presId="urn:microsoft.com/office/officeart/2005/8/layout/cycle4"/>
    <dgm:cxn modelId="{B84A1E96-EF7B-4FF9-964B-2356A052B41C}" type="presParOf" srcId="{C39C9D28-910E-48BB-B55C-094E3123A05A}" destId="{380FC2FF-21B3-4DD7-8B84-289FDAABB124}" srcOrd="0" destOrd="0" presId="urn:microsoft.com/office/officeart/2005/8/layout/cycle4"/>
    <dgm:cxn modelId="{DB9A9EAD-1EF9-413D-B150-3BD57ED657B5}" type="presParOf" srcId="{C39C9D28-910E-48BB-B55C-094E3123A05A}" destId="{122DAC52-5169-42C2-9667-2D3AF7E87B0B}" srcOrd="1" destOrd="0" presId="urn:microsoft.com/office/officeart/2005/8/layout/cycle4"/>
    <dgm:cxn modelId="{A8E806F0-8E2E-4CC9-8E24-58EB0D88E553}" type="presParOf" srcId="{7EB23BFD-F162-4DFF-ACDF-9A484073430E}" destId="{E3431185-1D6C-4241-9DCF-9E6DB15CD317}" srcOrd="1" destOrd="0" presId="urn:microsoft.com/office/officeart/2005/8/layout/cycle4"/>
    <dgm:cxn modelId="{1E4B2BFD-B453-47AE-A8AA-64FA88E947CE}" type="presParOf" srcId="{E3431185-1D6C-4241-9DCF-9E6DB15CD317}" destId="{E3433989-041E-4685-B078-B038545D96E0}" srcOrd="0" destOrd="0" presId="urn:microsoft.com/office/officeart/2005/8/layout/cycle4"/>
    <dgm:cxn modelId="{0A62C9DE-CB8B-4999-8F34-EA569CE87129}" type="presParOf" srcId="{E3431185-1D6C-4241-9DCF-9E6DB15CD317}" destId="{7C6A45D0-72E7-414A-B6FC-FFFE5CD8133E}" srcOrd="1" destOrd="0" presId="urn:microsoft.com/office/officeart/2005/8/layout/cycle4"/>
    <dgm:cxn modelId="{EEB56656-2BF2-4273-BC4A-519D8FFA938F}" type="presParOf" srcId="{7EB23BFD-F162-4DFF-ACDF-9A484073430E}" destId="{81B6283E-0AC0-44EF-A226-60BF878CA109}" srcOrd="2" destOrd="0" presId="urn:microsoft.com/office/officeart/2005/8/layout/cycle4"/>
    <dgm:cxn modelId="{B9D9A86C-D52A-4BAB-BFA9-47CF99177242}" type="presParOf" srcId="{81B6283E-0AC0-44EF-A226-60BF878CA109}" destId="{C6DFA164-442B-444B-BDBF-0ADCD49675A0}" srcOrd="0" destOrd="0" presId="urn:microsoft.com/office/officeart/2005/8/layout/cycle4"/>
    <dgm:cxn modelId="{0709D66F-A75A-4106-A97D-C4F2DCB84BE6}" type="presParOf" srcId="{81B6283E-0AC0-44EF-A226-60BF878CA109}" destId="{2E7E3C39-881E-4DB0-B7CA-C3267AD908DB}" srcOrd="1" destOrd="0" presId="urn:microsoft.com/office/officeart/2005/8/layout/cycle4"/>
    <dgm:cxn modelId="{46FB542C-A744-4DEE-8E7D-F562F0C06B0C}" type="presParOf" srcId="{7EB23BFD-F162-4DFF-ACDF-9A484073430E}" destId="{B3F2D666-C492-4F63-840D-533744A380D9}" srcOrd="3" destOrd="0" presId="urn:microsoft.com/office/officeart/2005/8/layout/cycle4"/>
    <dgm:cxn modelId="{AE90E6CC-6AAB-49E1-AE30-66257744252B}" type="presParOf" srcId="{B3F2D666-C492-4F63-840D-533744A380D9}" destId="{3EC1BD1E-3BFB-4B01-ABB1-18D56567F4DA}" srcOrd="0" destOrd="0" presId="urn:microsoft.com/office/officeart/2005/8/layout/cycle4"/>
    <dgm:cxn modelId="{0D9222FF-75EE-4D4D-A95D-4D49269FB241}" type="presParOf" srcId="{B3F2D666-C492-4F63-840D-533744A380D9}" destId="{F4466AC3-1305-4069-A5CA-160DF744B9B0}" srcOrd="1" destOrd="0" presId="urn:microsoft.com/office/officeart/2005/8/layout/cycle4"/>
    <dgm:cxn modelId="{6A540EFA-4C24-44D2-8AC6-6CAB55DE30BC}" type="presParOf" srcId="{7EB23BFD-F162-4DFF-ACDF-9A484073430E}" destId="{A835EF47-703F-4CB4-A0E7-279D5F3B1A87}" srcOrd="4" destOrd="0" presId="urn:microsoft.com/office/officeart/2005/8/layout/cycle4"/>
    <dgm:cxn modelId="{D255033C-14D7-4902-963E-FB77CE4878D3}" type="presParOf" srcId="{117F568F-9A6B-4CA1-B215-E8D69983703B}" destId="{BEF37D9B-D164-420A-A901-8C4E80B45483}" srcOrd="1" destOrd="0" presId="urn:microsoft.com/office/officeart/2005/8/layout/cycle4"/>
    <dgm:cxn modelId="{9DA73E08-E4A3-4D41-9940-AD66E3987097}" type="presParOf" srcId="{BEF37D9B-D164-420A-A901-8C4E80B45483}" destId="{E655AB2F-2192-43FD-B9B0-F2E71FDDEA69}" srcOrd="0" destOrd="0" presId="urn:microsoft.com/office/officeart/2005/8/layout/cycle4"/>
    <dgm:cxn modelId="{A150DB00-94E7-4F06-BEBB-757B2F4BD2A2}" type="presParOf" srcId="{BEF37D9B-D164-420A-A901-8C4E80B45483}" destId="{AC939634-0E6B-479C-93EF-CD9D5E7D4443}" srcOrd="1" destOrd="0" presId="urn:microsoft.com/office/officeart/2005/8/layout/cycle4"/>
    <dgm:cxn modelId="{19C6A7D3-9E18-4782-A233-B0FE1AB9955C}" type="presParOf" srcId="{BEF37D9B-D164-420A-A901-8C4E80B45483}" destId="{A489A557-734A-45D8-9773-6906A4489C4C}" srcOrd="2" destOrd="0" presId="urn:microsoft.com/office/officeart/2005/8/layout/cycle4"/>
    <dgm:cxn modelId="{9188A4E0-9144-47CC-92B8-F1007FD6A594}" type="presParOf" srcId="{BEF37D9B-D164-420A-A901-8C4E80B45483}" destId="{BEC18D40-E310-4E20-9740-8824F2B75474}" srcOrd="3" destOrd="0" presId="urn:microsoft.com/office/officeart/2005/8/layout/cycle4"/>
    <dgm:cxn modelId="{3A14D0B7-8FDA-4B82-BC45-CC6740C385AB}" type="presParOf" srcId="{BEF37D9B-D164-420A-A901-8C4E80B45483}" destId="{3F33D8D6-669B-4A98-96D3-78E9789996D2}" srcOrd="4" destOrd="0" presId="urn:microsoft.com/office/officeart/2005/8/layout/cycle4"/>
    <dgm:cxn modelId="{BE6526CD-54AF-4250-936C-70F5AD0B4E11}" type="presParOf" srcId="{117F568F-9A6B-4CA1-B215-E8D69983703B}" destId="{2C4FD295-99B6-4862-86CD-8B112719A7DF}" srcOrd="2" destOrd="0" presId="urn:microsoft.com/office/officeart/2005/8/layout/cycle4"/>
    <dgm:cxn modelId="{11FDA705-C45B-4B50-9EF8-0EBCA9CDAB6D}" type="presParOf" srcId="{117F568F-9A6B-4CA1-B215-E8D69983703B}" destId="{9E73EF15-4E7C-427D-BE52-BA3D64019A4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FCE3A-43F9-4951-B9C1-94A969CB8F51}">
      <dsp:nvSpPr>
        <dsp:cNvPr id="0" name=""/>
        <dsp:cNvSpPr/>
      </dsp:nvSpPr>
      <dsp:spPr>
        <a:xfrm>
          <a:off x="898706" y="2642"/>
          <a:ext cx="2152945" cy="148337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94406-719A-4002-9F33-C2FFFB980C17}">
      <dsp:nvSpPr>
        <dsp:cNvPr id="0" name=""/>
        <dsp:cNvSpPr/>
      </dsp:nvSpPr>
      <dsp:spPr>
        <a:xfrm>
          <a:off x="898706" y="1486022"/>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Threat Actors</a:t>
          </a:r>
        </a:p>
      </dsp:txBody>
      <dsp:txXfrm>
        <a:off x="898706" y="1486022"/>
        <a:ext cx="2152945" cy="798742"/>
      </dsp:txXfrm>
    </dsp:sp>
    <dsp:sp modelId="{AE842B95-AD1D-4E1D-89ED-BBE3AA925C9E}">
      <dsp:nvSpPr>
        <dsp:cNvPr id="0" name=""/>
        <dsp:cNvSpPr/>
      </dsp:nvSpPr>
      <dsp:spPr>
        <a:xfrm>
          <a:off x="3267037" y="2642"/>
          <a:ext cx="2152945" cy="1483379"/>
        </a:xfrm>
        <a:prstGeom prst="roundRect">
          <a:avLst/>
        </a:prstGeom>
        <a:blipFill>
          <a:blip xmlns:r="http://schemas.openxmlformats.org/officeDocument/2006/relationships" r:embed="rId2"/>
          <a:srcRect/>
          <a:stretch>
            <a:fillRect t="-34000" b="-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7428D-6BC2-4635-890E-613047485235}">
      <dsp:nvSpPr>
        <dsp:cNvPr id="0" name=""/>
        <dsp:cNvSpPr/>
      </dsp:nvSpPr>
      <dsp:spPr>
        <a:xfrm>
          <a:off x="3267037" y="1486022"/>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Treat Vectors</a:t>
          </a:r>
        </a:p>
      </dsp:txBody>
      <dsp:txXfrm>
        <a:off x="3267037" y="1486022"/>
        <a:ext cx="2152945" cy="798742"/>
      </dsp:txXfrm>
    </dsp:sp>
    <dsp:sp modelId="{391D911A-9624-4CDE-8C80-CFF9328D6BC1}">
      <dsp:nvSpPr>
        <dsp:cNvPr id="0" name=""/>
        <dsp:cNvSpPr/>
      </dsp:nvSpPr>
      <dsp:spPr>
        <a:xfrm>
          <a:off x="5635367" y="2642"/>
          <a:ext cx="2152945" cy="1483379"/>
        </a:xfrm>
        <a:prstGeom prst="roundRect">
          <a:avLst/>
        </a:prstGeom>
        <a:blipFill>
          <a:blip xmlns:r="http://schemas.openxmlformats.org/officeDocument/2006/relationships" r:embed="rId3"/>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E68A8-033B-4136-98AC-0EE82D6F3C86}">
      <dsp:nvSpPr>
        <dsp:cNvPr id="0" name=""/>
        <dsp:cNvSpPr/>
      </dsp:nvSpPr>
      <dsp:spPr>
        <a:xfrm>
          <a:off x="5635367" y="1486022"/>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War</a:t>
          </a:r>
        </a:p>
      </dsp:txBody>
      <dsp:txXfrm>
        <a:off x="5635367" y="1486022"/>
        <a:ext cx="2152945" cy="798742"/>
      </dsp:txXfrm>
    </dsp:sp>
    <dsp:sp modelId="{FE1BC6E4-F2D2-4FF2-846A-48B28E56547B}">
      <dsp:nvSpPr>
        <dsp:cNvPr id="0" name=""/>
        <dsp:cNvSpPr/>
      </dsp:nvSpPr>
      <dsp:spPr>
        <a:xfrm>
          <a:off x="8003697" y="2642"/>
          <a:ext cx="2152945" cy="1483379"/>
        </a:xfrm>
        <a:prstGeom prst="roundRect">
          <a:avLst/>
        </a:prstGeom>
        <a:blipFill>
          <a:blip xmlns:r="http://schemas.openxmlformats.org/officeDocument/2006/relationships" r:embed="rId4"/>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643FA-69B9-47FE-BE49-B92CAF92C366}">
      <dsp:nvSpPr>
        <dsp:cNvPr id="0" name=""/>
        <dsp:cNvSpPr/>
      </dsp:nvSpPr>
      <dsp:spPr>
        <a:xfrm>
          <a:off x="8003697" y="1486022"/>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Wordings</a:t>
          </a:r>
        </a:p>
      </dsp:txBody>
      <dsp:txXfrm>
        <a:off x="8003697" y="1486022"/>
        <a:ext cx="2152945" cy="798742"/>
      </dsp:txXfrm>
    </dsp:sp>
    <dsp:sp modelId="{5B1E7D79-65EE-4499-BF0D-2BD25C4BA11A}">
      <dsp:nvSpPr>
        <dsp:cNvPr id="0" name=""/>
        <dsp:cNvSpPr/>
      </dsp:nvSpPr>
      <dsp:spPr>
        <a:xfrm>
          <a:off x="2082872" y="2500059"/>
          <a:ext cx="2152945" cy="1483379"/>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91F18-EA29-48FE-ABED-A4599093292A}">
      <dsp:nvSpPr>
        <dsp:cNvPr id="0" name=""/>
        <dsp:cNvSpPr/>
      </dsp:nvSpPr>
      <dsp:spPr>
        <a:xfrm>
          <a:off x="2082872" y="3983438"/>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Terrorism</a:t>
          </a:r>
        </a:p>
      </dsp:txBody>
      <dsp:txXfrm>
        <a:off x="2082872" y="3983438"/>
        <a:ext cx="2152945" cy="798742"/>
      </dsp:txXfrm>
    </dsp:sp>
    <dsp:sp modelId="{616F021C-B39E-45C8-B91C-F9E1CE4A952D}">
      <dsp:nvSpPr>
        <dsp:cNvPr id="0" name=""/>
        <dsp:cNvSpPr/>
      </dsp:nvSpPr>
      <dsp:spPr>
        <a:xfrm>
          <a:off x="4451202" y="2500059"/>
          <a:ext cx="2152945" cy="1483379"/>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68B53-B542-447E-93F0-87A62C268AC1}">
      <dsp:nvSpPr>
        <dsp:cNvPr id="0" name=""/>
        <dsp:cNvSpPr/>
      </dsp:nvSpPr>
      <dsp:spPr>
        <a:xfrm>
          <a:off x="4451202" y="3983438"/>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Technology</a:t>
          </a:r>
        </a:p>
      </dsp:txBody>
      <dsp:txXfrm>
        <a:off x="4451202" y="3983438"/>
        <a:ext cx="2152945" cy="798742"/>
      </dsp:txXfrm>
    </dsp:sp>
    <dsp:sp modelId="{99736D90-2181-4F1C-82DA-F7BEF231AE63}">
      <dsp:nvSpPr>
        <dsp:cNvPr id="0" name=""/>
        <dsp:cNvSpPr/>
      </dsp:nvSpPr>
      <dsp:spPr>
        <a:xfrm>
          <a:off x="6819532" y="2500059"/>
          <a:ext cx="2152945" cy="1483379"/>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7D5DD-63F3-430B-AC46-A18022611B26}">
      <dsp:nvSpPr>
        <dsp:cNvPr id="0" name=""/>
        <dsp:cNvSpPr/>
      </dsp:nvSpPr>
      <dsp:spPr>
        <a:xfrm>
          <a:off x="6819532" y="3983438"/>
          <a:ext cx="2152945" cy="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GB" sz="2300" kern="1200" dirty="0"/>
            <a:t>Capacity</a:t>
          </a:r>
        </a:p>
      </dsp:txBody>
      <dsp:txXfrm>
        <a:off x="6819532" y="3983438"/>
        <a:ext cx="2152945" cy="798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FBBC-A3CE-4026-A9B4-76B7C1BBBA33}">
      <dsp:nvSpPr>
        <dsp:cNvPr id="0" name=""/>
        <dsp:cNvSpPr/>
      </dsp:nvSpPr>
      <dsp:spPr>
        <a:xfrm>
          <a:off x="1086881" y="2400616"/>
          <a:ext cx="1263005" cy="1084524"/>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kern="1200" dirty="0"/>
            <a:t>66% of companies hit by a ransomware in 2021 (4% got all their data back)</a:t>
          </a:r>
        </a:p>
      </dsp:txBody>
      <dsp:txXfrm>
        <a:off x="1282508" y="2568598"/>
        <a:ext cx="871751" cy="748560"/>
      </dsp:txXfrm>
    </dsp:sp>
    <dsp:sp modelId="{066BE404-F296-4882-A18C-FC6A5C6292EF}">
      <dsp:nvSpPr>
        <dsp:cNvPr id="0" name=""/>
        <dsp:cNvSpPr/>
      </dsp:nvSpPr>
      <dsp:spPr>
        <a:xfrm>
          <a:off x="1117016" y="2885614"/>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28828-9DCD-47A2-982D-796B18E91B49}">
      <dsp:nvSpPr>
        <dsp:cNvPr id="0" name=""/>
        <dsp:cNvSpPr/>
      </dsp:nvSpPr>
      <dsp:spPr>
        <a:xfrm>
          <a:off x="0" y="1801090"/>
          <a:ext cx="1263005" cy="108452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EE0EB-FA9B-4D96-8187-3E789E391FF5}">
      <dsp:nvSpPr>
        <dsp:cNvPr id="0" name=""/>
        <dsp:cNvSpPr/>
      </dsp:nvSpPr>
      <dsp:spPr>
        <a:xfrm>
          <a:off x="865219" y="2741756"/>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599A0-E548-41E3-B84C-CA6F9105BC98}">
      <dsp:nvSpPr>
        <dsp:cNvPr id="0" name=""/>
        <dsp:cNvSpPr/>
      </dsp:nvSpPr>
      <dsp:spPr>
        <a:xfrm>
          <a:off x="2173763" y="1797948"/>
          <a:ext cx="1263005" cy="108452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90% Ransomware attacks impacted ability to operate</a:t>
          </a:r>
        </a:p>
      </dsp:txBody>
      <dsp:txXfrm>
        <a:off x="2369390" y="1965930"/>
        <a:ext cx="871751" cy="748560"/>
      </dsp:txXfrm>
    </dsp:sp>
    <dsp:sp modelId="{424B1D8C-998C-47BE-B73E-424526AAC89B}">
      <dsp:nvSpPr>
        <dsp:cNvPr id="0" name=""/>
        <dsp:cNvSpPr/>
      </dsp:nvSpPr>
      <dsp:spPr>
        <a:xfrm>
          <a:off x="3043000" y="2735820"/>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1FA34-B94D-402A-9449-BC53FD428733}">
      <dsp:nvSpPr>
        <dsp:cNvPr id="0" name=""/>
        <dsp:cNvSpPr/>
      </dsp:nvSpPr>
      <dsp:spPr>
        <a:xfrm>
          <a:off x="3259974" y="2398521"/>
          <a:ext cx="1263005" cy="1084524"/>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765B0-0392-44E9-A34A-09D4383EC5B0}">
      <dsp:nvSpPr>
        <dsp:cNvPr id="0" name=""/>
        <dsp:cNvSpPr/>
      </dsp:nvSpPr>
      <dsp:spPr>
        <a:xfrm>
          <a:off x="3290780" y="2881075"/>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1E09B-2F6D-4A96-88FA-F9E81E3DBCE9}">
      <dsp:nvSpPr>
        <dsp:cNvPr id="0" name=""/>
        <dsp:cNvSpPr/>
      </dsp:nvSpPr>
      <dsp:spPr>
        <a:xfrm>
          <a:off x="1086881" y="1201913"/>
          <a:ext cx="1263005" cy="1084524"/>
        </a:xfrm>
        <a:prstGeom prst="hexagon">
          <a:avLst>
            <a:gd name="adj" fmla="val 25000"/>
            <a:gd name="vf" fmla="val 11547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86% attacks caused loss or revenue/business</a:t>
          </a:r>
        </a:p>
      </dsp:txBody>
      <dsp:txXfrm>
        <a:off x="1282508" y="1369895"/>
        <a:ext cx="871751" cy="748560"/>
      </dsp:txXfrm>
    </dsp:sp>
    <dsp:sp modelId="{CA3DD728-17C2-4B91-8A8A-BAEC6D8038C5}">
      <dsp:nvSpPr>
        <dsp:cNvPr id="0" name=""/>
        <dsp:cNvSpPr/>
      </dsp:nvSpPr>
      <dsp:spPr>
        <a:xfrm>
          <a:off x="1952100" y="1222515"/>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B3405-38FF-4BF5-B625-AB3EE4882D61}">
      <dsp:nvSpPr>
        <dsp:cNvPr id="0" name=""/>
        <dsp:cNvSpPr/>
      </dsp:nvSpPr>
      <dsp:spPr>
        <a:xfrm>
          <a:off x="2173763" y="598896"/>
          <a:ext cx="1263005" cy="1084524"/>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4E3CD-7379-4509-8462-D1BE0C093DE2}">
      <dsp:nvSpPr>
        <dsp:cNvPr id="0" name=""/>
        <dsp:cNvSpPr/>
      </dsp:nvSpPr>
      <dsp:spPr>
        <a:xfrm>
          <a:off x="2209255" y="1079355"/>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4789CD-6F8A-465D-BB68-D506C40927DF}">
      <dsp:nvSpPr>
        <dsp:cNvPr id="0" name=""/>
        <dsp:cNvSpPr/>
      </dsp:nvSpPr>
      <dsp:spPr>
        <a:xfrm>
          <a:off x="3259974" y="1199469"/>
          <a:ext cx="1263005" cy="1084524"/>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~$800k average ransom payment </a:t>
          </a:r>
        </a:p>
      </dsp:txBody>
      <dsp:txXfrm>
        <a:off x="3455601" y="1367451"/>
        <a:ext cx="871751" cy="748560"/>
      </dsp:txXfrm>
    </dsp:sp>
    <dsp:sp modelId="{A38ECAFB-97B3-42CB-8719-9CDA8891918F}">
      <dsp:nvSpPr>
        <dsp:cNvPr id="0" name=""/>
        <dsp:cNvSpPr/>
      </dsp:nvSpPr>
      <dsp:spPr>
        <a:xfrm>
          <a:off x="4352883" y="1679928"/>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167AE-FB20-4613-8402-4904696005EC}">
      <dsp:nvSpPr>
        <dsp:cNvPr id="0" name=""/>
        <dsp:cNvSpPr/>
      </dsp:nvSpPr>
      <dsp:spPr>
        <a:xfrm>
          <a:off x="4346856" y="1809121"/>
          <a:ext cx="1263005" cy="1084524"/>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BE157-B27D-416A-AF5B-D4C3D2C2EC5A}">
      <dsp:nvSpPr>
        <dsp:cNvPr id="0" name=""/>
        <dsp:cNvSpPr/>
      </dsp:nvSpPr>
      <dsp:spPr>
        <a:xfrm>
          <a:off x="4593296" y="1828675"/>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B538B-DA97-4BDC-A3CE-8B22E0BA8573}">
      <dsp:nvSpPr>
        <dsp:cNvPr id="0" name=""/>
        <dsp:cNvSpPr/>
      </dsp:nvSpPr>
      <dsp:spPr>
        <a:xfrm>
          <a:off x="4346856" y="610418"/>
          <a:ext cx="1263005" cy="1084524"/>
        </a:xfrm>
        <a:prstGeom prst="hexagon">
          <a:avLst>
            <a:gd name="adj" fmla="val 25000"/>
            <a:gd name="vf" fmla="val 11547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Manufacturing &amp; Utilities highest average ransom payments</a:t>
          </a:r>
        </a:p>
      </dsp:txBody>
      <dsp:txXfrm>
        <a:off x="4542483" y="778400"/>
        <a:ext cx="871751" cy="748560"/>
      </dsp:txXfrm>
    </dsp:sp>
    <dsp:sp modelId="{4F94D941-2BA8-4227-B91C-CCE1B46D1138}">
      <dsp:nvSpPr>
        <dsp:cNvPr id="0" name=""/>
        <dsp:cNvSpPr/>
      </dsp:nvSpPr>
      <dsp:spPr>
        <a:xfrm>
          <a:off x="5439765" y="1096464"/>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AF063-D0FA-4C28-8903-16D74D4B7101}">
      <dsp:nvSpPr>
        <dsp:cNvPr id="0" name=""/>
        <dsp:cNvSpPr/>
      </dsp:nvSpPr>
      <dsp:spPr>
        <a:xfrm>
          <a:off x="5433738" y="1215531"/>
          <a:ext cx="1263005" cy="1084524"/>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1000" r="-31000"/>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A90C6-2778-4D71-8918-30366C22F0A3}">
      <dsp:nvSpPr>
        <dsp:cNvPr id="0" name=""/>
        <dsp:cNvSpPr/>
      </dsp:nvSpPr>
      <dsp:spPr>
        <a:xfrm>
          <a:off x="5685535" y="1239624"/>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36B85-A5E4-478F-B1F9-FD8037F3D0C5}">
      <dsp:nvSpPr>
        <dsp:cNvPr id="0" name=""/>
        <dsp:cNvSpPr/>
      </dsp:nvSpPr>
      <dsp:spPr>
        <a:xfrm>
          <a:off x="5433738" y="2412488"/>
          <a:ext cx="1263005" cy="1084524"/>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89% of affected companies had insurance, but 94% found it hard to get cover</a:t>
          </a:r>
        </a:p>
      </dsp:txBody>
      <dsp:txXfrm>
        <a:off x="5629365" y="2580470"/>
        <a:ext cx="871751" cy="748560"/>
      </dsp:txXfrm>
    </dsp:sp>
    <dsp:sp modelId="{D82C39C6-7423-4F0D-84E0-13432168702E}">
      <dsp:nvSpPr>
        <dsp:cNvPr id="0" name=""/>
        <dsp:cNvSpPr/>
      </dsp:nvSpPr>
      <dsp:spPr>
        <a:xfrm>
          <a:off x="5684196" y="3362232"/>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B3C2A-DC76-4C9F-B984-4B01EA60D7AD}">
      <dsp:nvSpPr>
        <dsp:cNvPr id="0" name=""/>
        <dsp:cNvSpPr/>
      </dsp:nvSpPr>
      <dsp:spPr>
        <a:xfrm>
          <a:off x="4346856" y="3006078"/>
          <a:ext cx="1263005" cy="1084524"/>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7A50B-93E9-4A02-9A39-80FC1780289B}">
      <dsp:nvSpPr>
        <dsp:cNvPr id="0" name=""/>
        <dsp:cNvSpPr/>
      </dsp:nvSpPr>
      <dsp:spPr>
        <a:xfrm>
          <a:off x="5449810" y="3481998"/>
          <a:ext cx="147328" cy="12709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AB0FB-EA87-45FD-9FA6-647B49FF1A7E}">
      <dsp:nvSpPr>
        <dsp:cNvPr id="0" name=""/>
        <dsp:cNvSpPr/>
      </dsp:nvSpPr>
      <dsp:spPr>
        <a:xfrm>
          <a:off x="1008098" y="0"/>
          <a:ext cx="3717445" cy="3717445"/>
        </a:xfrm>
        <a:prstGeom prst="diamond">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ACF4505-222B-4B4C-955E-E18E1A5B3A5D}">
      <dsp:nvSpPr>
        <dsp:cNvPr id="0" name=""/>
        <dsp:cNvSpPr/>
      </dsp:nvSpPr>
      <dsp:spPr>
        <a:xfrm>
          <a:off x="1376665" y="386676"/>
          <a:ext cx="1449803" cy="1449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Experience Based</a:t>
          </a:r>
        </a:p>
      </dsp:txBody>
      <dsp:txXfrm>
        <a:off x="1447439" y="457450"/>
        <a:ext cx="1308255" cy="1308255"/>
      </dsp:txXfrm>
    </dsp:sp>
    <dsp:sp modelId="{47A41002-50F2-4AAC-A22A-5DF4CC38A871}">
      <dsp:nvSpPr>
        <dsp:cNvPr id="0" name=""/>
        <dsp:cNvSpPr/>
      </dsp:nvSpPr>
      <dsp:spPr>
        <a:xfrm>
          <a:off x="2915853" y="353157"/>
          <a:ext cx="1449803" cy="1449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Exposure Based</a:t>
          </a:r>
        </a:p>
      </dsp:txBody>
      <dsp:txXfrm>
        <a:off x="2986627" y="423931"/>
        <a:ext cx="1308255" cy="1308255"/>
      </dsp:txXfrm>
    </dsp:sp>
    <dsp:sp modelId="{F9856BCE-4FAE-4EDD-8B07-138398CD3E12}">
      <dsp:nvSpPr>
        <dsp:cNvPr id="0" name=""/>
        <dsp:cNvSpPr/>
      </dsp:nvSpPr>
      <dsp:spPr>
        <a:xfrm>
          <a:off x="1354526" y="1914484"/>
          <a:ext cx="1449803" cy="1449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Scenario Modelling</a:t>
          </a:r>
        </a:p>
      </dsp:txBody>
      <dsp:txXfrm>
        <a:off x="1425300" y="1985258"/>
        <a:ext cx="1308255" cy="1308255"/>
      </dsp:txXfrm>
    </dsp:sp>
    <dsp:sp modelId="{2F7D91B9-921D-4DFF-975E-2C4264653CC7}">
      <dsp:nvSpPr>
        <dsp:cNvPr id="0" name=""/>
        <dsp:cNvSpPr/>
      </dsp:nvSpPr>
      <dsp:spPr>
        <a:xfrm>
          <a:off x="2915853" y="1914484"/>
          <a:ext cx="1449803" cy="1449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ea typeface="Times New Roman" panose="02020603050405020304" pitchFamily="18" charset="0"/>
              <a:cs typeface="Calibri" panose="020F0502020204030204" pitchFamily="34" charset="0"/>
            </a:rPr>
            <a:t>Third Party Model Vendors</a:t>
          </a:r>
          <a:endParaRPr lang="en-GB" sz="1800" kern="1200" dirty="0"/>
        </a:p>
      </dsp:txBody>
      <dsp:txXfrm>
        <a:off x="2986627" y="1985258"/>
        <a:ext cx="1308255" cy="1308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6B09-33E9-4642-BD0B-B187B144244A}">
      <dsp:nvSpPr>
        <dsp:cNvPr id="0" name=""/>
        <dsp:cNvSpPr/>
      </dsp:nvSpPr>
      <dsp:spPr>
        <a:xfrm>
          <a:off x="6660023" y="1746905"/>
          <a:ext cx="284232" cy="2582130"/>
        </a:xfrm>
        <a:custGeom>
          <a:avLst/>
          <a:gdLst/>
          <a:ahLst/>
          <a:cxnLst/>
          <a:rect l="0" t="0" r="0" b="0"/>
          <a:pathLst>
            <a:path>
              <a:moveTo>
                <a:pt x="0" y="0"/>
              </a:moveTo>
              <a:lnTo>
                <a:pt x="0" y="2582130"/>
              </a:lnTo>
              <a:lnTo>
                <a:pt x="284232" y="2582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EDAA9-AEB7-4477-83ED-65D460B52DBB}">
      <dsp:nvSpPr>
        <dsp:cNvPr id="0" name=""/>
        <dsp:cNvSpPr/>
      </dsp:nvSpPr>
      <dsp:spPr>
        <a:xfrm>
          <a:off x="6660023" y="1746905"/>
          <a:ext cx="284232" cy="1574382"/>
        </a:xfrm>
        <a:custGeom>
          <a:avLst/>
          <a:gdLst/>
          <a:ahLst/>
          <a:cxnLst/>
          <a:rect l="0" t="0" r="0" b="0"/>
          <a:pathLst>
            <a:path>
              <a:moveTo>
                <a:pt x="0" y="0"/>
              </a:moveTo>
              <a:lnTo>
                <a:pt x="0" y="1574382"/>
              </a:lnTo>
              <a:lnTo>
                <a:pt x="284232" y="15743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60E537-71F8-40F8-BEC2-51FDEFF46A4D}">
      <dsp:nvSpPr>
        <dsp:cNvPr id="0" name=""/>
        <dsp:cNvSpPr/>
      </dsp:nvSpPr>
      <dsp:spPr>
        <a:xfrm>
          <a:off x="6660023" y="1746905"/>
          <a:ext cx="284232" cy="566634"/>
        </a:xfrm>
        <a:custGeom>
          <a:avLst/>
          <a:gdLst/>
          <a:ahLst/>
          <a:cxnLst/>
          <a:rect l="0" t="0" r="0" b="0"/>
          <a:pathLst>
            <a:path>
              <a:moveTo>
                <a:pt x="0" y="0"/>
              </a:moveTo>
              <a:lnTo>
                <a:pt x="0" y="566634"/>
              </a:lnTo>
              <a:lnTo>
                <a:pt x="284232" y="566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AEAE2-E1B5-441C-9423-43002D0413A5}">
      <dsp:nvSpPr>
        <dsp:cNvPr id="0" name=""/>
        <dsp:cNvSpPr/>
      </dsp:nvSpPr>
      <dsp:spPr>
        <a:xfrm>
          <a:off x="5714363" y="742561"/>
          <a:ext cx="1536272" cy="266078"/>
        </a:xfrm>
        <a:custGeom>
          <a:avLst/>
          <a:gdLst/>
          <a:ahLst/>
          <a:cxnLst/>
          <a:rect l="0" t="0" r="0" b="0"/>
          <a:pathLst>
            <a:path>
              <a:moveTo>
                <a:pt x="0" y="0"/>
              </a:moveTo>
              <a:lnTo>
                <a:pt x="0" y="111042"/>
              </a:lnTo>
              <a:lnTo>
                <a:pt x="1536272" y="111042"/>
              </a:lnTo>
              <a:lnTo>
                <a:pt x="1536272" y="2660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78772-003F-4611-A9AC-1BB1037AAE69}">
      <dsp:nvSpPr>
        <dsp:cNvPr id="0" name=""/>
        <dsp:cNvSpPr/>
      </dsp:nvSpPr>
      <dsp:spPr>
        <a:xfrm>
          <a:off x="4194184" y="1746905"/>
          <a:ext cx="374670" cy="1790324"/>
        </a:xfrm>
        <a:custGeom>
          <a:avLst/>
          <a:gdLst/>
          <a:ahLst/>
          <a:cxnLst/>
          <a:rect l="0" t="0" r="0" b="0"/>
          <a:pathLst>
            <a:path>
              <a:moveTo>
                <a:pt x="0" y="0"/>
              </a:moveTo>
              <a:lnTo>
                <a:pt x="0" y="1790324"/>
              </a:lnTo>
              <a:lnTo>
                <a:pt x="374670" y="1790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85F5-6A2A-452B-8EF5-DB9DF7FBC264}">
      <dsp:nvSpPr>
        <dsp:cNvPr id="0" name=""/>
        <dsp:cNvSpPr/>
      </dsp:nvSpPr>
      <dsp:spPr>
        <a:xfrm>
          <a:off x="4194184" y="1746905"/>
          <a:ext cx="374670" cy="692154"/>
        </a:xfrm>
        <a:custGeom>
          <a:avLst/>
          <a:gdLst/>
          <a:ahLst/>
          <a:cxnLst/>
          <a:rect l="0" t="0" r="0" b="0"/>
          <a:pathLst>
            <a:path>
              <a:moveTo>
                <a:pt x="0" y="0"/>
              </a:moveTo>
              <a:lnTo>
                <a:pt x="0" y="692154"/>
              </a:lnTo>
              <a:lnTo>
                <a:pt x="374670" y="6921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BE958-8C13-49E5-92CA-C8A291FAE457}">
      <dsp:nvSpPr>
        <dsp:cNvPr id="0" name=""/>
        <dsp:cNvSpPr/>
      </dsp:nvSpPr>
      <dsp:spPr>
        <a:xfrm>
          <a:off x="4784797" y="742561"/>
          <a:ext cx="929565" cy="266078"/>
        </a:xfrm>
        <a:custGeom>
          <a:avLst/>
          <a:gdLst/>
          <a:ahLst/>
          <a:cxnLst/>
          <a:rect l="0" t="0" r="0" b="0"/>
          <a:pathLst>
            <a:path>
              <a:moveTo>
                <a:pt x="929565" y="0"/>
              </a:moveTo>
              <a:lnTo>
                <a:pt x="929565" y="111042"/>
              </a:lnTo>
              <a:lnTo>
                <a:pt x="0" y="111042"/>
              </a:lnTo>
              <a:lnTo>
                <a:pt x="0" y="2660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B53B1-28A5-44B5-968B-A1A0BCDC3A3F}">
      <dsp:nvSpPr>
        <dsp:cNvPr id="0" name=""/>
        <dsp:cNvSpPr/>
      </dsp:nvSpPr>
      <dsp:spPr>
        <a:xfrm>
          <a:off x="2285737" y="742561"/>
          <a:ext cx="305494" cy="657278"/>
        </a:xfrm>
        <a:custGeom>
          <a:avLst/>
          <a:gdLst/>
          <a:ahLst/>
          <a:cxnLst/>
          <a:rect l="0" t="0" r="0" b="0"/>
          <a:pathLst>
            <a:path>
              <a:moveTo>
                <a:pt x="305494" y="0"/>
              </a:moveTo>
              <a:lnTo>
                <a:pt x="305494" y="657278"/>
              </a:lnTo>
              <a:lnTo>
                <a:pt x="0" y="657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1FC8E-A703-4563-9DE1-14D53335D7EA}">
      <dsp:nvSpPr>
        <dsp:cNvPr id="0" name=""/>
        <dsp:cNvSpPr/>
      </dsp:nvSpPr>
      <dsp:spPr>
        <a:xfrm>
          <a:off x="2543518" y="742561"/>
          <a:ext cx="91440" cy="2770358"/>
        </a:xfrm>
        <a:custGeom>
          <a:avLst/>
          <a:gdLst/>
          <a:ahLst/>
          <a:cxnLst/>
          <a:rect l="0" t="0" r="0" b="0"/>
          <a:pathLst>
            <a:path>
              <a:moveTo>
                <a:pt x="47713" y="0"/>
              </a:moveTo>
              <a:lnTo>
                <a:pt x="47713" y="2615322"/>
              </a:lnTo>
              <a:lnTo>
                <a:pt x="45720" y="2615322"/>
              </a:lnTo>
              <a:lnTo>
                <a:pt x="45720" y="2770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0393D-0436-4F3C-98A7-5F0D4B8C5A23}">
      <dsp:nvSpPr>
        <dsp:cNvPr id="0" name=""/>
        <dsp:cNvSpPr/>
      </dsp:nvSpPr>
      <dsp:spPr>
        <a:xfrm>
          <a:off x="1583100" y="742561"/>
          <a:ext cx="1008131" cy="1422092"/>
        </a:xfrm>
        <a:custGeom>
          <a:avLst/>
          <a:gdLst/>
          <a:ahLst/>
          <a:cxnLst/>
          <a:rect l="0" t="0" r="0" b="0"/>
          <a:pathLst>
            <a:path>
              <a:moveTo>
                <a:pt x="1008131" y="0"/>
              </a:moveTo>
              <a:lnTo>
                <a:pt x="1008131" y="1267056"/>
              </a:lnTo>
              <a:lnTo>
                <a:pt x="0" y="1267056"/>
              </a:lnTo>
              <a:lnTo>
                <a:pt x="0" y="1422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2BA7F-CA29-4F57-B71B-9C07A6D0D6B5}">
      <dsp:nvSpPr>
        <dsp:cNvPr id="0" name=""/>
        <dsp:cNvSpPr/>
      </dsp:nvSpPr>
      <dsp:spPr>
        <a:xfrm>
          <a:off x="1852965" y="4295"/>
          <a:ext cx="1476532" cy="73826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Impacts of Capital Allocation</a:t>
          </a:r>
        </a:p>
      </dsp:txBody>
      <dsp:txXfrm>
        <a:off x="1852965" y="4295"/>
        <a:ext cx="1476532" cy="738266"/>
      </dsp:txXfrm>
    </dsp:sp>
    <dsp:sp modelId="{8393CA70-5F23-4CCB-8336-AD24B3048F23}">
      <dsp:nvSpPr>
        <dsp:cNvPr id="0" name=""/>
        <dsp:cNvSpPr/>
      </dsp:nvSpPr>
      <dsp:spPr>
        <a:xfrm>
          <a:off x="844833" y="2164653"/>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Trade-off for RI premium spend vs risk retention.</a:t>
          </a:r>
        </a:p>
      </dsp:txBody>
      <dsp:txXfrm>
        <a:off x="844833" y="2164653"/>
        <a:ext cx="1476532" cy="738266"/>
      </dsp:txXfrm>
    </dsp:sp>
    <dsp:sp modelId="{A121611A-E6B6-4BDB-87C0-7257C0085CDE}">
      <dsp:nvSpPr>
        <dsp:cNvPr id="0" name=""/>
        <dsp:cNvSpPr/>
      </dsp:nvSpPr>
      <dsp:spPr>
        <a:xfrm>
          <a:off x="1850972" y="3512919"/>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Staff Compensation</a:t>
          </a:r>
        </a:p>
      </dsp:txBody>
      <dsp:txXfrm>
        <a:off x="1850972" y="3512919"/>
        <a:ext cx="1476532" cy="738266"/>
      </dsp:txXfrm>
    </dsp:sp>
    <dsp:sp modelId="{D62C327B-4780-42F3-B743-7BA5A69253AE}">
      <dsp:nvSpPr>
        <dsp:cNvPr id="0" name=""/>
        <dsp:cNvSpPr/>
      </dsp:nvSpPr>
      <dsp:spPr>
        <a:xfrm>
          <a:off x="809205" y="1030706"/>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Conversations about tail exposures – not just the mean!</a:t>
          </a:r>
        </a:p>
      </dsp:txBody>
      <dsp:txXfrm>
        <a:off x="809205" y="1030706"/>
        <a:ext cx="1476532" cy="738266"/>
      </dsp:txXfrm>
    </dsp:sp>
    <dsp:sp modelId="{7728EF1F-3E16-467C-923E-AABA3800CDDA}">
      <dsp:nvSpPr>
        <dsp:cNvPr id="0" name=""/>
        <dsp:cNvSpPr/>
      </dsp:nvSpPr>
      <dsp:spPr>
        <a:xfrm>
          <a:off x="4976097" y="4295"/>
          <a:ext cx="1476532" cy="73826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Practical Considerations</a:t>
          </a:r>
        </a:p>
      </dsp:txBody>
      <dsp:txXfrm>
        <a:off x="4976097" y="4295"/>
        <a:ext cx="1476532" cy="738266"/>
      </dsp:txXfrm>
    </dsp:sp>
    <dsp:sp modelId="{6801664A-472D-4E15-B86A-712DC25B2197}">
      <dsp:nvSpPr>
        <dsp:cNvPr id="0" name=""/>
        <dsp:cNvSpPr/>
      </dsp:nvSpPr>
      <dsp:spPr>
        <a:xfrm>
          <a:off x="4046531" y="1008639"/>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Mitigators</a:t>
          </a:r>
        </a:p>
      </dsp:txBody>
      <dsp:txXfrm>
        <a:off x="4046531" y="1008639"/>
        <a:ext cx="1476532" cy="738266"/>
      </dsp:txXfrm>
    </dsp:sp>
    <dsp:sp modelId="{568F909B-D94B-4CC5-80E5-75E35E41B1CA}">
      <dsp:nvSpPr>
        <dsp:cNvPr id="0" name=""/>
        <dsp:cNvSpPr/>
      </dsp:nvSpPr>
      <dsp:spPr>
        <a:xfrm>
          <a:off x="4568854" y="2069926"/>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Cyber RI Coverage</a:t>
          </a:r>
        </a:p>
      </dsp:txBody>
      <dsp:txXfrm>
        <a:off x="4568854" y="2069926"/>
        <a:ext cx="1476532" cy="738266"/>
      </dsp:txXfrm>
    </dsp:sp>
    <dsp:sp modelId="{E9C69C38-A0A3-4504-A1C9-AA391D43ED38}">
      <dsp:nvSpPr>
        <dsp:cNvPr id="0" name=""/>
        <dsp:cNvSpPr/>
      </dsp:nvSpPr>
      <dsp:spPr>
        <a:xfrm>
          <a:off x="4568854" y="3168097"/>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Mitigating Processes</a:t>
          </a:r>
        </a:p>
      </dsp:txBody>
      <dsp:txXfrm>
        <a:off x="4568854" y="3168097"/>
        <a:ext cx="1476532" cy="738266"/>
      </dsp:txXfrm>
    </dsp:sp>
    <dsp:sp modelId="{11E332D0-9F64-40C0-AF77-271598ED7B8A}">
      <dsp:nvSpPr>
        <dsp:cNvPr id="0" name=""/>
        <dsp:cNvSpPr/>
      </dsp:nvSpPr>
      <dsp:spPr>
        <a:xfrm>
          <a:off x="6512370" y="1008639"/>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Allocate to all types of Cyber Risk</a:t>
          </a:r>
        </a:p>
      </dsp:txBody>
      <dsp:txXfrm>
        <a:off x="6512370" y="1008639"/>
        <a:ext cx="1476532" cy="738266"/>
      </dsp:txXfrm>
    </dsp:sp>
    <dsp:sp modelId="{09E45A50-78F0-45D8-81D3-46C2465AC8F2}">
      <dsp:nvSpPr>
        <dsp:cNvPr id="0" name=""/>
        <dsp:cNvSpPr/>
      </dsp:nvSpPr>
      <dsp:spPr>
        <a:xfrm>
          <a:off x="6944255" y="1944406"/>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Affirmative</a:t>
          </a:r>
        </a:p>
      </dsp:txBody>
      <dsp:txXfrm>
        <a:off x="6944255" y="1944406"/>
        <a:ext cx="1476532" cy="738266"/>
      </dsp:txXfrm>
    </dsp:sp>
    <dsp:sp modelId="{B7DC953B-33EF-4F68-A499-BB3D167BF917}">
      <dsp:nvSpPr>
        <dsp:cNvPr id="0" name=""/>
        <dsp:cNvSpPr/>
      </dsp:nvSpPr>
      <dsp:spPr>
        <a:xfrm>
          <a:off x="6944255" y="2952154"/>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Non-Affirmative</a:t>
          </a:r>
        </a:p>
      </dsp:txBody>
      <dsp:txXfrm>
        <a:off x="6944255" y="2952154"/>
        <a:ext cx="1476532" cy="738266"/>
      </dsp:txXfrm>
    </dsp:sp>
    <dsp:sp modelId="{BD32B2B5-76A0-421B-BC45-78FAD099CFDE}">
      <dsp:nvSpPr>
        <dsp:cNvPr id="0" name=""/>
        <dsp:cNvSpPr/>
      </dsp:nvSpPr>
      <dsp:spPr>
        <a:xfrm>
          <a:off x="6944255" y="3959902"/>
          <a:ext cx="1476532" cy="738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Operational</a:t>
          </a:r>
        </a:p>
      </dsp:txBody>
      <dsp:txXfrm>
        <a:off x="6944255" y="3959902"/>
        <a:ext cx="1476532" cy="738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FE0C-26C4-4213-A264-658304444026}">
      <dsp:nvSpPr>
        <dsp:cNvPr id="0" name=""/>
        <dsp:cNvSpPr/>
      </dsp:nvSpPr>
      <dsp:spPr>
        <a:xfrm>
          <a:off x="727824" y="0"/>
          <a:ext cx="4954323" cy="495432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4A72A-CD43-479C-A8D6-81D97ED26F93}">
      <dsp:nvSpPr>
        <dsp:cNvPr id="0" name=""/>
        <dsp:cNvSpPr/>
      </dsp:nvSpPr>
      <dsp:spPr>
        <a:xfrm>
          <a:off x="3204986" y="495916"/>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Methodology &amp; Assumptions Review</a:t>
          </a:r>
        </a:p>
      </dsp:txBody>
      <dsp:txXfrm>
        <a:off x="3222180" y="513110"/>
        <a:ext cx="3185921" cy="317833"/>
      </dsp:txXfrm>
    </dsp:sp>
    <dsp:sp modelId="{E4F94908-550B-4C93-9186-F499F8481F14}">
      <dsp:nvSpPr>
        <dsp:cNvPr id="0" name=""/>
        <dsp:cNvSpPr/>
      </dsp:nvSpPr>
      <dsp:spPr>
        <a:xfrm>
          <a:off x="3204986" y="892165"/>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Reverse Stress Testing</a:t>
          </a:r>
        </a:p>
      </dsp:txBody>
      <dsp:txXfrm>
        <a:off x="3222180" y="909359"/>
        <a:ext cx="3185921" cy="317833"/>
      </dsp:txXfrm>
    </dsp:sp>
    <dsp:sp modelId="{3A67278A-F351-4D81-87CF-7415AF32360C}">
      <dsp:nvSpPr>
        <dsp:cNvPr id="0" name=""/>
        <dsp:cNvSpPr/>
      </dsp:nvSpPr>
      <dsp:spPr>
        <a:xfrm>
          <a:off x="3204986" y="1288414"/>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Stress and Scenario Testing</a:t>
          </a:r>
        </a:p>
      </dsp:txBody>
      <dsp:txXfrm>
        <a:off x="3222180" y="1305608"/>
        <a:ext cx="3185921" cy="317833"/>
      </dsp:txXfrm>
    </dsp:sp>
    <dsp:sp modelId="{2B2000A8-5A9D-43B0-8FF9-8834553E8D1F}">
      <dsp:nvSpPr>
        <dsp:cNvPr id="0" name=""/>
        <dsp:cNvSpPr/>
      </dsp:nvSpPr>
      <dsp:spPr>
        <a:xfrm>
          <a:off x="3204986" y="1684663"/>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Sensitivity Testing</a:t>
          </a:r>
        </a:p>
      </dsp:txBody>
      <dsp:txXfrm>
        <a:off x="3222180" y="1701857"/>
        <a:ext cx="3185921" cy="317833"/>
      </dsp:txXfrm>
    </dsp:sp>
    <dsp:sp modelId="{3782CBB7-7490-43DD-85D5-B4F1F12E016A}">
      <dsp:nvSpPr>
        <dsp:cNvPr id="0" name=""/>
        <dsp:cNvSpPr/>
      </dsp:nvSpPr>
      <dsp:spPr>
        <a:xfrm>
          <a:off x="3204986" y="2080912"/>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Benchmarking </a:t>
          </a:r>
        </a:p>
      </dsp:txBody>
      <dsp:txXfrm>
        <a:off x="3222180" y="2098106"/>
        <a:ext cx="3185921" cy="317833"/>
      </dsp:txXfrm>
    </dsp:sp>
    <dsp:sp modelId="{7B3786E3-E289-4B1F-B75A-7956B8B7EA68}">
      <dsp:nvSpPr>
        <dsp:cNvPr id="0" name=""/>
        <dsp:cNvSpPr/>
      </dsp:nvSpPr>
      <dsp:spPr>
        <a:xfrm>
          <a:off x="3204986" y="2477161"/>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Stability &amp; Convergence Testing</a:t>
          </a:r>
          <a:endParaRPr lang="en-GB" sz="1300" b="1" kern="1200" dirty="0"/>
        </a:p>
      </dsp:txBody>
      <dsp:txXfrm>
        <a:off x="3222180" y="2494355"/>
        <a:ext cx="3185921" cy="317833"/>
      </dsp:txXfrm>
    </dsp:sp>
    <dsp:sp modelId="{C417285E-F0B8-4A02-85CA-A0DC117AA0EC}">
      <dsp:nvSpPr>
        <dsp:cNvPr id="0" name=""/>
        <dsp:cNvSpPr/>
      </dsp:nvSpPr>
      <dsp:spPr>
        <a:xfrm>
          <a:off x="3204986" y="2873410"/>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Peer Review</a:t>
          </a:r>
        </a:p>
      </dsp:txBody>
      <dsp:txXfrm>
        <a:off x="3222180" y="2890604"/>
        <a:ext cx="3185921" cy="317833"/>
      </dsp:txXfrm>
    </dsp:sp>
    <dsp:sp modelId="{FEBD84D7-80E8-4DF8-9F92-560BB58B5EC4}">
      <dsp:nvSpPr>
        <dsp:cNvPr id="0" name=""/>
        <dsp:cNvSpPr/>
      </dsp:nvSpPr>
      <dsp:spPr>
        <a:xfrm>
          <a:off x="3204986" y="3269659"/>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Goodness of fit</a:t>
          </a:r>
        </a:p>
      </dsp:txBody>
      <dsp:txXfrm>
        <a:off x="3222180" y="3286853"/>
        <a:ext cx="3185921" cy="317833"/>
      </dsp:txXfrm>
    </dsp:sp>
    <dsp:sp modelId="{FAADE885-5CB7-4369-B99E-8EF1AE83BE38}">
      <dsp:nvSpPr>
        <dsp:cNvPr id="0" name=""/>
        <dsp:cNvSpPr/>
      </dsp:nvSpPr>
      <dsp:spPr>
        <a:xfrm>
          <a:off x="3204986" y="3665908"/>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Backtesting</a:t>
          </a:r>
          <a:endParaRPr lang="en-GB" sz="1300" b="1" kern="1200" dirty="0"/>
        </a:p>
      </dsp:txBody>
      <dsp:txXfrm>
        <a:off x="3222180" y="3683102"/>
        <a:ext cx="3185921" cy="317833"/>
      </dsp:txXfrm>
    </dsp:sp>
    <dsp:sp modelId="{053BF11E-4C60-440B-9776-A3AF98321676}">
      <dsp:nvSpPr>
        <dsp:cNvPr id="0" name=""/>
        <dsp:cNvSpPr/>
      </dsp:nvSpPr>
      <dsp:spPr>
        <a:xfrm>
          <a:off x="3204986" y="4062157"/>
          <a:ext cx="3220309" cy="3522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Materiality assessment/Risk Ranking</a:t>
          </a:r>
        </a:p>
      </dsp:txBody>
      <dsp:txXfrm>
        <a:off x="3222180" y="4079351"/>
        <a:ext cx="3185921" cy="317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5538-DCF3-4265-91D0-91E4EF6B5F57}">
      <dsp:nvSpPr>
        <dsp:cNvPr id="0" name=""/>
        <dsp:cNvSpPr/>
      </dsp:nvSpPr>
      <dsp:spPr>
        <a:xfrm>
          <a:off x="687081" y="1537266"/>
          <a:ext cx="1332686" cy="13325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Cat Models</a:t>
          </a:r>
        </a:p>
      </dsp:txBody>
      <dsp:txXfrm>
        <a:off x="882248" y="1732416"/>
        <a:ext cx="942352" cy="942267"/>
      </dsp:txXfrm>
    </dsp:sp>
    <dsp:sp modelId="{92000E52-00DA-4136-B67B-F9FF45C52218}">
      <dsp:nvSpPr>
        <dsp:cNvPr id="0" name=""/>
        <dsp:cNvSpPr/>
      </dsp:nvSpPr>
      <dsp:spPr>
        <a:xfrm>
          <a:off x="0" y="300360"/>
          <a:ext cx="2686111" cy="3791767"/>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91EEB-853A-4688-A8C9-F1EDF2E96812}">
      <dsp:nvSpPr>
        <dsp:cNvPr id="0" name=""/>
        <dsp:cNvSpPr/>
      </dsp:nvSpPr>
      <dsp:spPr>
        <a:xfrm>
          <a:off x="1662923" y="686335"/>
          <a:ext cx="714079" cy="713929"/>
        </a:xfrm>
        <a:prstGeom prst="ellipse">
          <a:avLst/>
        </a:prstGeom>
        <a:blipFill>
          <a:blip xmlns:r="http://schemas.openxmlformats.org/officeDocument/2006/relationships" r:embed="rId1"/>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BAB97-2843-456B-9EDB-1D047D00F3B5}">
      <dsp:nvSpPr>
        <dsp:cNvPr id="0" name=""/>
        <dsp:cNvSpPr/>
      </dsp:nvSpPr>
      <dsp:spPr>
        <a:xfrm>
          <a:off x="2431390" y="695469"/>
          <a:ext cx="955887" cy="69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10000"/>
            </a:spcAft>
            <a:buNone/>
          </a:pPr>
          <a:r>
            <a:rPr lang="en-GB" sz="1000" b="1" kern="1200" dirty="0">
              <a:solidFill>
                <a:srgbClr val="2F5079"/>
              </a:solidFill>
            </a:rPr>
            <a:t>Expert Judgement</a:t>
          </a:r>
        </a:p>
      </dsp:txBody>
      <dsp:txXfrm>
        <a:off x="2431390" y="695469"/>
        <a:ext cx="955887" cy="691096"/>
      </dsp:txXfrm>
    </dsp:sp>
    <dsp:sp modelId="{22493F6D-F575-44E1-8FC6-F72BDC31375E}">
      <dsp:nvSpPr>
        <dsp:cNvPr id="0" name=""/>
        <dsp:cNvSpPr/>
      </dsp:nvSpPr>
      <dsp:spPr>
        <a:xfrm>
          <a:off x="2190364" y="1351249"/>
          <a:ext cx="714079" cy="7139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DA8010-308D-4E9E-A2E3-06D9857D4726}">
      <dsp:nvSpPr>
        <dsp:cNvPr id="0" name=""/>
        <dsp:cNvSpPr/>
      </dsp:nvSpPr>
      <dsp:spPr>
        <a:xfrm>
          <a:off x="2956874" y="1363731"/>
          <a:ext cx="955887" cy="69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10000"/>
            </a:spcAft>
            <a:buNone/>
          </a:pPr>
          <a:r>
            <a:rPr lang="en-GB" sz="1000" b="1" kern="1200" dirty="0">
              <a:solidFill>
                <a:srgbClr val="2F5079"/>
              </a:solidFill>
            </a:rPr>
            <a:t>Deterministic/Footprint Scenarios</a:t>
          </a:r>
        </a:p>
      </dsp:txBody>
      <dsp:txXfrm>
        <a:off x="2956874" y="1363731"/>
        <a:ext cx="955887" cy="691096"/>
      </dsp:txXfrm>
    </dsp:sp>
    <dsp:sp modelId="{F02F4FE6-EF7B-4F8D-8429-ED794F65BA48}">
      <dsp:nvSpPr>
        <dsp:cNvPr id="0" name=""/>
        <dsp:cNvSpPr/>
      </dsp:nvSpPr>
      <dsp:spPr>
        <a:xfrm>
          <a:off x="2187625" y="2328830"/>
          <a:ext cx="714079" cy="71392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4A4DD-B73A-461A-9E85-0AB1794BE2F5}">
      <dsp:nvSpPr>
        <dsp:cNvPr id="0" name=""/>
        <dsp:cNvSpPr/>
      </dsp:nvSpPr>
      <dsp:spPr>
        <a:xfrm>
          <a:off x="2956874" y="2340399"/>
          <a:ext cx="955887" cy="69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10000"/>
            </a:spcAft>
            <a:buNone/>
          </a:pPr>
          <a:r>
            <a:rPr lang="en-GB" sz="1000" b="1" kern="1200" dirty="0">
              <a:solidFill>
                <a:srgbClr val="2F5079"/>
              </a:solidFill>
            </a:rPr>
            <a:t>Loss curves e.g. OEP/AEP/Stochastic output</a:t>
          </a:r>
        </a:p>
      </dsp:txBody>
      <dsp:txXfrm>
        <a:off x="2956874" y="2340399"/>
        <a:ext cx="955887" cy="691096"/>
      </dsp:txXfrm>
    </dsp:sp>
    <dsp:sp modelId="{91E52A80-E8CF-48F8-AF68-8A6989AF3DE6}">
      <dsp:nvSpPr>
        <dsp:cNvPr id="0" name=""/>
        <dsp:cNvSpPr/>
      </dsp:nvSpPr>
      <dsp:spPr>
        <a:xfrm>
          <a:off x="1662923" y="3016882"/>
          <a:ext cx="714079" cy="71392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F6AD9-ACF8-429D-9920-A8112ACB1EF9}">
      <dsp:nvSpPr>
        <dsp:cNvPr id="0" name=""/>
        <dsp:cNvSpPr/>
      </dsp:nvSpPr>
      <dsp:spPr>
        <a:xfrm>
          <a:off x="2431390" y="3031496"/>
          <a:ext cx="955887" cy="69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10000"/>
            </a:spcAft>
            <a:buNone/>
          </a:pPr>
          <a:r>
            <a:rPr lang="en-GB" sz="1000" b="1" kern="1200" dirty="0">
              <a:solidFill>
                <a:srgbClr val="2F5079"/>
              </a:solidFill>
            </a:rPr>
            <a:t>Hybrid </a:t>
          </a:r>
        </a:p>
      </dsp:txBody>
      <dsp:txXfrm>
        <a:off x="2431390" y="3031496"/>
        <a:ext cx="955887" cy="691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A164-442B-444B-BDBF-0ADCD49675A0}">
      <dsp:nvSpPr>
        <dsp:cNvPr id="0" name=""/>
        <dsp:cNvSpPr/>
      </dsp:nvSpPr>
      <dsp:spPr>
        <a:xfrm>
          <a:off x="6251555" y="3155378"/>
          <a:ext cx="2292289" cy="14848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a:t>ORSA</a:t>
          </a:r>
        </a:p>
        <a:p>
          <a:pPr marL="57150" lvl="1" indent="-57150" algn="l" defTabSz="488950">
            <a:lnSpc>
              <a:spcPct val="90000"/>
            </a:lnSpc>
            <a:spcBef>
              <a:spcPct val="0"/>
            </a:spcBef>
            <a:spcAft>
              <a:spcPct val="15000"/>
            </a:spcAft>
            <a:buChar char="•"/>
          </a:pPr>
          <a:r>
            <a:rPr lang="en-GB" sz="1100" kern="1200"/>
            <a:t>Stress &amp; Scenario testing</a:t>
          </a:r>
        </a:p>
        <a:p>
          <a:pPr marL="57150" lvl="1" indent="-57150" algn="l" defTabSz="488950">
            <a:lnSpc>
              <a:spcPct val="90000"/>
            </a:lnSpc>
            <a:spcBef>
              <a:spcPct val="0"/>
            </a:spcBef>
            <a:spcAft>
              <a:spcPct val="15000"/>
            </a:spcAft>
            <a:buChar char="•"/>
          </a:pPr>
          <a:r>
            <a:rPr lang="en-GB" sz="1100" kern="1200"/>
            <a:t>Pricing/modelling</a:t>
          </a:r>
        </a:p>
      </dsp:txBody>
      <dsp:txXfrm>
        <a:off x="6971860" y="3559217"/>
        <a:ext cx="1539366" cy="1048426"/>
      </dsp:txXfrm>
    </dsp:sp>
    <dsp:sp modelId="{3EC1BD1E-3BFB-4B01-ABB1-18D56567F4DA}">
      <dsp:nvSpPr>
        <dsp:cNvPr id="0" name=""/>
        <dsp:cNvSpPr/>
      </dsp:nvSpPr>
      <dsp:spPr>
        <a:xfrm>
          <a:off x="2511504" y="3155378"/>
          <a:ext cx="2292289" cy="14848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n-GB" sz="800" kern="1200"/>
            <a:t>Risk Appetite</a:t>
          </a:r>
        </a:p>
        <a:p>
          <a:pPr marL="57150" lvl="1" indent="-57150" algn="l" defTabSz="355600">
            <a:lnSpc>
              <a:spcPct val="90000"/>
            </a:lnSpc>
            <a:spcBef>
              <a:spcPct val="0"/>
            </a:spcBef>
            <a:spcAft>
              <a:spcPct val="15000"/>
            </a:spcAft>
            <a:buChar char="•"/>
          </a:pPr>
          <a:r>
            <a:rPr lang="en-GB" sz="800" kern="1200"/>
            <a:t>Risk tolerances</a:t>
          </a:r>
        </a:p>
        <a:p>
          <a:pPr marL="57150" lvl="1" indent="-57150" algn="l" defTabSz="355600">
            <a:lnSpc>
              <a:spcPct val="90000"/>
            </a:lnSpc>
            <a:spcBef>
              <a:spcPct val="0"/>
            </a:spcBef>
            <a:spcAft>
              <a:spcPct val="15000"/>
            </a:spcAft>
            <a:buChar char="•"/>
          </a:pPr>
          <a:r>
            <a:rPr lang="en-GB" sz="800" kern="1200"/>
            <a:t>Risk Limits</a:t>
          </a:r>
        </a:p>
        <a:p>
          <a:pPr marL="57150" lvl="1" indent="-57150" algn="l" defTabSz="355600">
            <a:lnSpc>
              <a:spcPct val="90000"/>
            </a:lnSpc>
            <a:spcBef>
              <a:spcPct val="0"/>
            </a:spcBef>
            <a:spcAft>
              <a:spcPct val="15000"/>
            </a:spcAft>
            <a:buChar char="•"/>
          </a:pPr>
          <a:r>
            <a:rPr lang="en-GB" sz="800" kern="1200"/>
            <a:t>Reinsurance</a:t>
          </a:r>
        </a:p>
        <a:p>
          <a:pPr marL="57150" lvl="1" indent="-57150" algn="l" defTabSz="266700">
            <a:lnSpc>
              <a:spcPct val="90000"/>
            </a:lnSpc>
            <a:spcBef>
              <a:spcPct val="0"/>
            </a:spcBef>
            <a:spcAft>
              <a:spcPct val="15000"/>
            </a:spcAft>
            <a:buChar char="•"/>
          </a:pPr>
          <a:endParaRPr lang="en-GB" sz="600" kern="1200"/>
        </a:p>
        <a:p>
          <a:pPr marL="57150" lvl="1" indent="-57150" algn="l" defTabSz="266700">
            <a:lnSpc>
              <a:spcPct val="90000"/>
            </a:lnSpc>
            <a:spcBef>
              <a:spcPct val="0"/>
            </a:spcBef>
            <a:spcAft>
              <a:spcPct val="15000"/>
            </a:spcAft>
            <a:buChar char="•"/>
          </a:pPr>
          <a:endParaRPr lang="en-GB" sz="600" kern="1200"/>
        </a:p>
      </dsp:txBody>
      <dsp:txXfrm>
        <a:off x="2544122" y="3559217"/>
        <a:ext cx="1539366" cy="1048426"/>
      </dsp:txXfrm>
    </dsp:sp>
    <dsp:sp modelId="{E3433989-041E-4685-B078-B038545D96E0}">
      <dsp:nvSpPr>
        <dsp:cNvPr id="0" name=""/>
        <dsp:cNvSpPr/>
      </dsp:nvSpPr>
      <dsp:spPr>
        <a:xfrm>
          <a:off x="6251555" y="0"/>
          <a:ext cx="2292289" cy="14848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a:t>Insurance Risk</a:t>
          </a:r>
        </a:p>
        <a:p>
          <a:pPr marL="57150" lvl="1" indent="-57150" algn="l" defTabSz="488950">
            <a:lnSpc>
              <a:spcPct val="90000"/>
            </a:lnSpc>
            <a:spcBef>
              <a:spcPct val="0"/>
            </a:spcBef>
            <a:spcAft>
              <a:spcPct val="15000"/>
            </a:spcAft>
            <a:buChar char="•"/>
          </a:pPr>
          <a:r>
            <a:rPr lang="en-GB" sz="1100" kern="1200"/>
            <a:t>Operational Risk</a:t>
          </a:r>
        </a:p>
        <a:p>
          <a:pPr marL="57150" lvl="1" indent="-57150" algn="l" defTabSz="488950">
            <a:lnSpc>
              <a:spcPct val="90000"/>
            </a:lnSpc>
            <a:spcBef>
              <a:spcPct val="0"/>
            </a:spcBef>
            <a:spcAft>
              <a:spcPct val="15000"/>
            </a:spcAft>
            <a:buChar char="•"/>
          </a:pPr>
          <a:r>
            <a:rPr lang="en-GB" sz="1100" kern="1200"/>
            <a:t>Strategic Risk</a:t>
          </a:r>
        </a:p>
        <a:p>
          <a:pPr marL="57150" lvl="1" indent="-57150" algn="l" defTabSz="488950">
            <a:lnSpc>
              <a:spcPct val="90000"/>
            </a:lnSpc>
            <a:spcBef>
              <a:spcPct val="0"/>
            </a:spcBef>
            <a:spcAft>
              <a:spcPct val="15000"/>
            </a:spcAft>
            <a:buChar char="•"/>
          </a:pPr>
          <a:endParaRPr lang="en-GB" sz="1100" kern="1200"/>
        </a:p>
      </dsp:txBody>
      <dsp:txXfrm>
        <a:off x="6971860" y="32618"/>
        <a:ext cx="1539366" cy="1048426"/>
      </dsp:txXfrm>
    </dsp:sp>
    <dsp:sp modelId="{380FC2FF-21B3-4DD7-8B84-289FDAABB124}">
      <dsp:nvSpPr>
        <dsp:cNvPr id="0" name=""/>
        <dsp:cNvSpPr/>
      </dsp:nvSpPr>
      <dsp:spPr>
        <a:xfrm>
          <a:off x="2511504" y="0"/>
          <a:ext cx="2292289" cy="14848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a:t>Exposure monitoring</a:t>
          </a:r>
        </a:p>
        <a:p>
          <a:pPr marL="57150" lvl="1" indent="-57150" algn="l" defTabSz="488950">
            <a:lnSpc>
              <a:spcPct val="90000"/>
            </a:lnSpc>
            <a:spcBef>
              <a:spcPct val="0"/>
            </a:spcBef>
            <a:spcAft>
              <a:spcPct val="15000"/>
            </a:spcAft>
            <a:buChar char="•"/>
          </a:pPr>
          <a:r>
            <a:rPr lang="en-GB" sz="1100" kern="1200"/>
            <a:t>Business planning</a:t>
          </a:r>
        </a:p>
        <a:p>
          <a:pPr marL="57150" lvl="1" indent="-57150" algn="l" defTabSz="488950">
            <a:lnSpc>
              <a:spcPct val="90000"/>
            </a:lnSpc>
            <a:spcBef>
              <a:spcPct val="0"/>
            </a:spcBef>
            <a:spcAft>
              <a:spcPct val="15000"/>
            </a:spcAft>
            <a:buChar char="•"/>
          </a:pPr>
          <a:r>
            <a:rPr lang="en-GB" sz="1100" kern="1200"/>
            <a:t>Profit and Loss attribution</a:t>
          </a:r>
        </a:p>
        <a:p>
          <a:pPr marL="57150" lvl="1" indent="-57150" algn="l" defTabSz="488950">
            <a:lnSpc>
              <a:spcPct val="90000"/>
            </a:lnSpc>
            <a:spcBef>
              <a:spcPct val="0"/>
            </a:spcBef>
            <a:spcAft>
              <a:spcPct val="15000"/>
            </a:spcAft>
            <a:buChar char="•"/>
          </a:pPr>
          <a:r>
            <a:rPr lang="en-GB" sz="1100" kern="1200"/>
            <a:t>Capital intensity</a:t>
          </a:r>
        </a:p>
      </dsp:txBody>
      <dsp:txXfrm>
        <a:off x="2544122" y="32618"/>
        <a:ext cx="1539366" cy="1048426"/>
      </dsp:txXfrm>
    </dsp:sp>
    <dsp:sp modelId="{E655AB2F-2192-43FD-B9B0-F2E71FDDEA69}">
      <dsp:nvSpPr>
        <dsp:cNvPr id="0" name=""/>
        <dsp:cNvSpPr/>
      </dsp:nvSpPr>
      <dsp:spPr>
        <a:xfrm>
          <a:off x="3472038" y="264494"/>
          <a:ext cx="2009233" cy="200923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t>4. Business impact</a:t>
          </a:r>
        </a:p>
      </dsp:txBody>
      <dsp:txXfrm>
        <a:off x="4060529" y="852985"/>
        <a:ext cx="1420742" cy="1420742"/>
      </dsp:txXfrm>
    </dsp:sp>
    <dsp:sp modelId="{AC939634-0E6B-479C-93EF-CD9D5E7D4443}">
      <dsp:nvSpPr>
        <dsp:cNvPr id="0" name=""/>
        <dsp:cNvSpPr/>
      </dsp:nvSpPr>
      <dsp:spPr>
        <a:xfrm rot="5400000">
          <a:off x="5574077" y="264494"/>
          <a:ext cx="2009233" cy="200923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t>1. Identify Cyber Risks across the business</a:t>
          </a:r>
        </a:p>
      </dsp:txBody>
      <dsp:txXfrm rot="-5400000">
        <a:off x="5574077" y="852985"/>
        <a:ext cx="1420742" cy="1420742"/>
      </dsp:txXfrm>
    </dsp:sp>
    <dsp:sp modelId="{A489A557-734A-45D8-9773-6906A4489C4C}">
      <dsp:nvSpPr>
        <dsp:cNvPr id="0" name=""/>
        <dsp:cNvSpPr/>
      </dsp:nvSpPr>
      <dsp:spPr>
        <a:xfrm rot="10800000">
          <a:off x="5574077" y="2366533"/>
          <a:ext cx="2009233" cy="200923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t>2. Evaluation &amp; Qunatification  of Cyber Risks </a:t>
          </a:r>
        </a:p>
      </dsp:txBody>
      <dsp:txXfrm rot="10800000">
        <a:off x="5574077" y="2366533"/>
        <a:ext cx="1420742" cy="1420742"/>
      </dsp:txXfrm>
    </dsp:sp>
    <dsp:sp modelId="{BEC18D40-E310-4E20-9740-8824F2B75474}">
      <dsp:nvSpPr>
        <dsp:cNvPr id="0" name=""/>
        <dsp:cNvSpPr/>
      </dsp:nvSpPr>
      <dsp:spPr>
        <a:xfrm rot="16200000">
          <a:off x="3472038" y="2366533"/>
          <a:ext cx="2009233" cy="200923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t>3. Managing Cyber Risk</a:t>
          </a:r>
        </a:p>
      </dsp:txBody>
      <dsp:txXfrm rot="5400000">
        <a:off x="4060529" y="2366533"/>
        <a:ext cx="1420742" cy="1420742"/>
      </dsp:txXfrm>
    </dsp:sp>
    <dsp:sp modelId="{2C4FD295-99B6-4862-86CD-8B112719A7DF}">
      <dsp:nvSpPr>
        <dsp:cNvPr id="0" name=""/>
        <dsp:cNvSpPr/>
      </dsp:nvSpPr>
      <dsp:spPr>
        <a:xfrm>
          <a:off x="5180815" y="1902507"/>
          <a:ext cx="693719" cy="6032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73EF15-4E7C-427D-BE52-BA3D64019A4E}">
      <dsp:nvSpPr>
        <dsp:cNvPr id="0" name=""/>
        <dsp:cNvSpPr/>
      </dsp:nvSpPr>
      <dsp:spPr>
        <a:xfrm rot="10800000">
          <a:off x="5180815" y="2134520"/>
          <a:ext cx="693719" cy="6032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GB"/>
              <a:t>Click to edit Master title style</a:t>
            </a:r>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GB"/>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07 November 2022</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03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1385" y="1989964"/>
            <a:ext cx="5688631" cy="1295399"/>
          </a:xfrm>
        </p:spPr>
        <p:txBody>
          <a:bodyPr anchor="t"/>
          <a:lstStyle>
            <a:lvl1pPr>
              <a:defRPr sz="4000" b="1">
                <a:solidFill>
                  <a:schemeClr val="bg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51384" y="3285356"/>
            <a:ext cx="5472607" cy="1007740"/>
          </a:xfrm>
        </p:spPr>
        <p:txBody>
          <a:bodyPr/>
          <a:lstStyle>
            <a:lvl1pPr marL="0" indent="0">
              <a:spcBef>
                <a:spcPts val="0"/>
              </a:spcBef>
              <a:buFontTx/>
              <a:buNone/>
              <a:defRPr sz="2800">
                <a:solidFill>
                  <a:schemeClr val="bg1"/>
                </a:solidFill>
              </a:defRPr>
            </a:lvl1pPr>
          </a:lstStyle>
          <a:p>
            <a:pPr lvl="0"/>
            <a:r>
              <a:rPr lang="en-GB" noProof="0"/>
              <a:t>Click to edit Master subtitle style</a:t>
            </a:r>
            <a:endParaRPr lang="en-GB" noProof="0" dirty="0"/>
          </a:p>
        </p:txBody>
      </p:sp>
    </p:spTree>
    <p:extLst>
      <p:ext uri="{BB962C8B-B14F-4D97-AF65-F5344CB8AC3E}">
        <p14:creationId xmlns:p14="http://schemas.microsoft.com/office/powerpoint/2010/main" val="390255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07 November 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07 November 2022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GB"/>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07 November 2022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07 November 2022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07 November 2022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07 November 2022</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227112"/>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689730"/>
              <a:ext cx="2863473" cy="307777"/>
              <a:chOff x="-2982571" y="689730"/>
              <a:chExt cx="2863473" cy="307777"/>
            </a:xfrm>
          </p:grpSpPr>
          <p:sp>
            <p:nvSpPr>
              <p:cNvPr id="106" name="Rectangle 9"/>
              <p:cNvSpPr/>
              <p:nvPr userDrawn="1"/>
            </p:nvSpPr>
            <p:spPr>
              <a:xfrm>
                <a:off x="-2982571" y="689730"/>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689730"/>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1095228"/>
              <a:ext cx="2863476" cy="307777"/>
              <a:chOff x="-2928990" y="578153"/>
              <a:chExt cx="2643206" cy="307777"/>
            </a:xfrm>
          </p:grpSpPr>
          <p:sp>
            <p:nvSpPr>
              <p:cNvPr id="104" name="Rectangle 14"/>
              <p:cNvSpPr/>
              <p:nvPr userDrawn="1"/>
            </p:nvSpPr>
            <p:spPr>
              <a:xfrm>
                <a:off x="-2928990" y="578153"/>
                <a:ext cx="285752" cy="285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578153"/>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490887"/>
              <a:ext cx="2863476" cy="307777"/>
              <a:chOff x="-2928990" y="276567"/>
              <a:chExt cx="2643206" cy="307777"/>
            </a:xfrm>
          </p:grpSpPr>
          <p:sp>
            <p:nvSpPr>
              <p:cNvPr id="102" name="Rectangle 17"/>
              <p:cNvSpPr/>
              <p:nvPr userDrawn="1"/>
            </p:nvSpPr>
            <p:spPr>
              <a:xfrm>
                <a:off x="-2928990" y="276567"/>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276567"/>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436912"/>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379512"/>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902023"/>
              <a:ext cx="2863476" cy="307777"/>
              <a:chOff x="-2928990" y="276567"/>
              <a:chExt cx="2643206" cy="307777"/>
            </a:xfrm>
          </p:grpSpPr>
          <p:sp>
            <p:nvSpPr>
              <p:cNvPr id="100" name="Rectangle 99"/>
              <p:cNvSpPr/>
              <p:nvPr userDrawn="1"/>
            </p:nvSpPr>
            <p:spPr>
              <a:xfrm>
                <a:off x="-2928990" y="276567"/>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276567"/>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733370"/>
              <a:ext cx="2863476" cy="307777"/>
              <a:chOff x="-2928990" y="696778"/>
              <a:chExt cx="2643206" cy="307777"/>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3144506"/>
              <a:ext cx="2863473" cy="307777"/>
              <a:chOff x="-2982571" y="3144506"/>
              <a:chExt cx="2863473" cy="307777"/>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555642"/>
              <a:ext cx="2863476" cy="307777"/>
              <a:chOff x="-2928990" y="696778"/>
              <a:chExt cx="2643206" cy="307777"/>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3" name="Group 36"/>
            <p:cNvGrpSpPr/>
            <p:nvPr userDrawn="1"/>
          </p:nvGrpSpPr>
          <p:grpSpPr>
            <a:xfrm>
              <a:off x="-2982575" y="3966778"/>
              <a:ext cx="2863476" cy="307777"/>
              <a:chOff x="-2928990" y="696778"/>
              <a:chExt cx="2643206" cy="307777"/>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74" name="Group 63"/>
            <p:cNvGrpSpPr/>
            <p:nvPr userDrawn="1"/>
          </p:nvGrpSpPr>
          <p:grpSpPr>
            <a:xfrm>
              <a:off x="-2982571" y="4377914"/>
              <a:ext cx="2863473" cy="307777"/>
              <a:chOff x="-2982571" y="4377914"/>
              <a:chExt cx="2863473" cy="307777"/>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789050"/>
              <a:ext cx="2863476" cy="307777"/>
              <a:chOff x="-2928990" y="696778"/>
              <a:chExt cx="2643206" cy="307777"/>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5200186"/>
              <a:ext cx="2863476" cy="307777"/>
              <a:chOff x="-2928990" y="696778"/>
              <a:chExt cx="2643206" cy="307777"/>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611322"/>
              <a:ext cx="2863476" cy="307777"/>
              <a:chOff x="-2928990" y="696778"/>
              <a:chExt cx="2643206" cy="307777"/>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6022458"/>
              <a:ext cx="2863476" cy="307777"/>
              <a:chOff x="-2928990" y="696778"/>
              <a:chExt cx="2643206" cy="307777"/>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433591"/>
              <a:ext cx="2863476" cy="307777"/>
              <a:chOff x="-2928990" y="696778"/>
              <a:chExt cx="2643206" cy="307777"/>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6" r:id="rId4"/>
    <p:sldLayoutId id="2147483650" r:id="rId5"/>
    <p:sldLayoutId id="2147483652" r:id="rId6"/>
    <p:sldLayoutId id="2147483653" r:id="rId7"/>
    <p:sldLayoutId id="2147483654" r:id="rId8"/>
    <p:sldLayoutId id="2147483655" r:id="rId9"/>
    <p:sldLayoutId id="2147483660" r:id="rId10"/>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video" Target="https://www.youtube.com/embed/L4Ti8H4y_YM?feature=oembed" TargetMode="Externa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9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F21D-6FE6-BEC2-056B-A9D050A6CACD}"/>
              </a:ext>
            </a:extLst>
          </p:cNvPr>
          <p:cNvSpPr>
            <a:spLocks noGrp="1"/>
          </p:cNvSpPr>
          <p:nvPr>
            <p:ph type="title"/>
          </p:nvPr>
        </p:nvSpPr>
        <p:spPr/>
        <p:txBody>
          <a:bodyPr/>
          <a:lstStyle/>
          <a:p>
            <a:r>
              <a:rPr lang="en-GB" dirty="0"/>
              <a:t>Supply Chain Attacks</a:t>
            </a:r>
          </a:p>
        </p:txBody>
      </p:sp>
      <p:pic>
        <p:nvPicPr>
          <p:cNvPr id="7" name="Content Placeholder 6">
            <a:extLst>
              <a:ext uri="{FF2B5EF4-FFF2-40B4-BE49-F238E27FC236}">
                <a16:creationId xmlns:a16="http://schemas.microsoft.com/office/drawing/2014/main" id="{742F5601-33F0-7C5F-4E8C-36700108E124}"/>
              </a:ext>
            </a:extLst>
          </p:cNvPr>
          <p:cNvPicPr>
            <a:picLocks noGrp="1" noChangeAspect="1"/>
          </p:cNvPicPr>
          <p:nvPr>
            <p:ph idx="1"/>
          </p:nvPr>
        </p:nvPicPr>
        <p:blipFill>
          <a:blip r:embed="rId2"/>
          <a:stretch>
            <a:fillRect/>
          </a:stretch>
        </p:blipFill>
        <p:spPr>
          <a:xfrm>
            <a:off x="891" y="1336181"/>
            <a:ext cx="5997177" cy="3388963"/>
          </a:xfrm>
        </p:spPr>
      </p:pic>
      <p:sp>
        <p:nvSpPr>
          <p:cNvPr id="4" name="Date Placeholder 3">
            <a:extLst>
              <a:ext uri="{FF2B5EF4-FFF2-40B4-BE49-F238E27FC236}">
                <a16:creationId xmlns:a16="http://schemas.microsoft.com/office/drawing/2014/main" id="{174964BF-EFE2-4F7E-1E6D-22E7971F76C9}"/>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81453652-858A-5E55-44BB-FEB1C4024D93}"/>
              </a:ext>
            </a:extLst>
          </p:cNvPr>
          <p:cNvSpPr>
            <a:spLocks noGrp="1"/>
          </p:cNvSpPr>
          <p:nvPr>
            <p:ph type="sldNum" sz="quarter" idx="12"/>
          </p:nvPr>
        </p:nvSpPr>
        <p:spPr/>
        <p:txBody>
          <a:bodyPr/>
          <a:lstStyle/>
          <a:p>
            <a:fld id="{FE8DA6AF-1811-4E27-A96F-54109F1D0275}" type="slidenum">
              <a:rPr lang="en-GB" smtClean="0"/>
              <a:pPr/>
              <a:t>10</a:t>
            </a:fld>
            <a:endParaRPr lang="en-GB"/>
          </a:p>
        </p:txBody>
      </p:sp>
      <p:sp>
        <p:nvSpPr>
          <p:cNvPr id="9" name="TextBox 8">
            <a:extLst>
              <a:ext uri="{FF2B5EF4-FFF2-40B4-BE49-F238E27FC236}">
                <a16:creationId xmlns:a16="http://schemas.microsoft.com/office/drawing/2014/main" id="{DFA50207-CDF0-9364-26A7-E8A1343FEA00}"/>
              </a:ext>
            </a:extLst>
          </p:cNvPr>
          <p:cNvSpPr txBox="1"/>
          <p:nvPr/>
        </p:nvSpPr>
        <p:spPr>
          <a:xfrm>
            <a:off x="527054" y="5851491"/>
            <a:ext cx="9577064" cy="307777"/>
          </a:xfrm>
          <a:prstGeom prst="rect">
            <a:avLst/>
          </a:prstGeom>
          <a:noFill/>
        </p:spPr>
        <p:txBody>
          <a:bodyPr wrap="square">
            <a:spAutoFit/>
          </a:bodyPr>
          <a:lstStyle/>
          <a:p>
            <a:r>
              <a:rPr lang="en-GB" sz="1400" b="1" i="1" dirty="0">
                <a:solidFill>
                  <a:srgbClr val="006A8D"/>
                </a:solidFill>
                <a:effectLst/>
                <a:latin typeface="Avenir LT Std"/>
              </a:rPr>
              <a:t>SCOR Expert Views - Cybersecurity of the supply chain: </a:t>
            </a:r>
            <a:r>
              <a:rPr lang="en-GB" sz="1400" i="1" dirty="0"/>
              <a:t>https://www.scor.com/en/news/cybersecurity-supply-chain</a:t>
            </a:r>
          </a:p>
        </p:txBody>
      </p:sp>
      <p:pic>
        <p:nvPicPr>
          <p:cNvPr id="11" name="Picture 10">
            <a:extLst>
              <a:ext uri="{FF2B5EF4-FFF2-40B4-BE49-F238E27FC236}">
                <a16:creationId xmlns:a16="http://schemas.microsoft.com/office/drawing/2014/main" id="{886314E1-CEBE-E150-5EE1-EBAB9C44A48A}"/>
              </a:ext>
            </a:extLst>
          </p:cNvPr>
          <p:cNvPicPr>
            <a:picLocks noChangeAspect="1"/>
          </p:cNvPicPr>
          <p:nvPr/>
        </p:nvPicPr>
        <p:blipFill>
          <a:blip r:embed="rId3"/>
          <a:stretch>
            <a:fillRect/>
          </a:stretch>
        </p:blipFill>
        <p:spPr>
          <a:xfrm>
            <a:off x="5998068" y="1950850"/>
            <a:ext cx="5997177" cy="3497604"/>
          </a:xfrm>
          <a:prstGeom prst="rect">
            <a:avLst/>
          </a:prstGeom>
        </p:spPr>
      </p:pic>
    </p:spTree>
    <p:extLst>
      <p:ext uri="{BB962C8B-B14F-4D97-AF65-F5344CB8AC3E}">
        <p14:creationId xmlns:p14="http://schemas.microsoft.com/office/powerpoint/2010/main" val="144512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04C-49D0-EA2A-295E-0C8AC2972EF5}"/>
              </a:ext>
            </a:extLst>
          </p:cNvPr>
          <p:cNvSpPr>
            <a:spLocks noGrp="1"/>
          </p:cNvSpPr>
          <p:nvPr>
            <p:ph type="title"/>
          </p:nvPr>
        </p:nvSpPr>
        <p:spPr/>
        <p:txBody>
          <a:bodyPr/>
          <a:lstStyle/>
          <a:p>
            <a:r>
              <a:rPr lang="en-GB" dirty="0"/>
              <a:t>2022 Developments</a:t>
            </a:r>
          </a:p>
        </p:txBody>
      </p:sp>
      <p:sp>
        <p:nvSpPr>
          <p:cNvPr id="7" name="Text Placeholder 6">
            <a:extLst>
              <a:ext uri="{FF2B5EF4-FFF2-40B4-BE49-F238E27FC236}">
                <a16:creationId xmlns:a16="http://schemas.microsoft.com/office/drawing/2014/main" id="{E759F55A-E07F-166B-1B55-9918C7BAAF60}"/>
              </a:ext>
            </a:extLst>
          </p:cNvPr>
          <p:cNvSpPr>
            <a:spLocks noGrp="1"/>
          </p:cNvSpPr>
          <p:nvPr>
            <p:ph type="body" idx="1"/>
          </p:nvPr>
        </p:nvSpPr>
        <p:spPr>
          <a:xfrm>
            <a:off x="580936" y="1227783"/>
            <a:ext cx="5386917" cy="639762"/>
          </a:xfrm>
        </p:spPr>
        <p:txBody>
          <a:bodyPr/>
          <a:lstStyle/>
          <a:p>
            <a:r>
              <a:rPr lang="en-GB" dirty="0"/>
              <a:t>War in Ukraine</a:t>
            </a:r>
          </a:p>
        </p:txBody>
      </p:sp>
      <p:sp>
        <p:nvSpPr>
          <p:cNvPr id="8" name="Content Placeholder 7">
            <a:extLst>
              <a:ext uri="{FF2B5EF4-FFF2-40B4-BE49-F238E27FC236}">
                <a16:creationId xmlns:a16="http://schemas.microsoft.com/office/drawing/2014/main" id="{05AAB2DF-82DB-0E57-7601-419268309225}"/>
              </a:ext>
            </a:extLst>
          </p:cNvPr>
          <p:cNvSpPr>
            <a:spLocks noGrp="1"/>
          </p:cNvSpPr>
          <p:nvPr>
            <p:ph sz="half" idx="2"/>
          </p:nvPr>
        </p:nvSpPr>
        <p:spPr>
          <a:xfrm>
            <a:off x="615719" y="1906577"/>
            <a:ext cx="5386917" cy="3321496"/>
          </a:xfrm>
        </p:spPr>
        <p:txBody>
          <a:bodyPr/>
          <a:lstStyle/>
          <a:p>
            <a:r>
              <a:rPr lang="en-GB" sz="1600" dirty="0"/>
              <a:t>Accelerated the Cyber Arms Race, the cyber war began long before the “land war”. </a:t>
            </a:r>
          </a:p>
          <a:p>
            <a:r>
              <a:rPr lang="en-GB" sz="1600" b="1" dirty="0"/>
              <a:t>46</a:t>
            </a:r>
            <a:r>
              <a:rPr lang="en-GB" sz="1600" dirty="0"/>
              <a:t> zero day weapons developed</a:t>
            </a:r>
          </a:p>
          <a:p>
            <a:r>
              <a:rPr lang="en-GB" sz="1600" dirty="0"/>
              <a:t>Focus of attacks has been mainly to </a:t>
            </a:r>
            <a:r>
              <a:rPr lang="en-GB" sz="1600" b="1" dirty="0"/>
              <a:t>disrupt, confuse and disorientate </a:t>
            </a:r>
            <a:r>
              <a:rPr lang="en-GB" sz="1600" dirty="0"/>
              <a:t>communications</a:t>
            </a:r>
          </a:p>
          <a:p>
            <a:r>
              <a:rPr lang="en-GB" sz="1600" b="1" dirty="0" err="1"/>
              <a:t>Blackwired</a:t>
            </a:r>
            <a:r>
              <a:rPr lang="en-GB" sz="1600" dirty="0"/>
              <a:t> anticipates a tidal wave of attacks on global targets when the conflict in Ukraine allows the resources of the bad actors to be focused elsewhere.</a:t>
            </a:r>
          </a:p>
          <a:p>
            <a:r>
              <a:rPr lang="en-GB" sz="1600" dirty="0"/>
              <a:t>Will this lead to increased frequency and/or severity of insurance claims in the coming months and years?</a:t>
            </a:r>
          </a:p>
          <a:p>
            <a:endParaRPr lang="en-GB" dirty="0"/>
          </a:p>
        </p:txBody>
      </p:sp>
      <p:sp>
        <p:nvSpPr>
          <p:cNvPr id="9" name="Text Placeholder 8">
            <a:extLst>
              <a:ext uri="{FF2B5EF4-FFF2-40B4-BE49-F238E27FC236}">
                <a16:creationId xmlns:a16="http://schemas.microsoft.com/office/drawing/2014/main" id="{4B1F9926-FE4D-F702-9E93-9FB19D01979D}"/>
              </a:ext>
            </a:extLst>
          </p:cNvPr>
          <p:cNvSpPr>
            <a:spLocks noGrp="1"/>
          </p:cNvSpPr>
          <p:nvPr>
            <p:ph type="body" sz="quarter" idx="3"/>
          </p:nvPr>
        </p:nvSpPr>
        <p:spPr>
          <a:xfrm>
            <a:off x="6187247" y="1159908"/>
            <a:ext cx="5389034" cy="639762"/>
          </a:xfrm>
        </p:spPr>
        <p:txBody>
          <a:bodyPr/>
          <a:lstStyle/>
          <a:p>
            <a:r>
              <a:rPr lang="en-GB" dirty="0"/>
              <a:t>Weapons Developments</a:t>
            </a:r>
          </a:p>
        </p:txBody>
      </p:sp>
      <p:sp>
        <p:nvSpPr>
          <p:cNvPr id="10" name="Content Placeholder 9">
            <a:extLst>
              <a:ext uri="{FF2B5EF4-FFF2-40B4-BE49-F238E27FC236}">
                <a16:creationId xmlns:a16="http://schemas.microsoft.com/office/drawing/2014/main" id="{0648B006-7655-C7BE-6D3E-46306338AF6C}"/>
              </a:ext>
            </a:extLst>
          </p:cNvPr>
          <p:cNvSpPr>
            <a:spLocks noGrp="1"/>
          </p:cNvSpPr>
          <p:nvPr>
            <p:ph sz="quarter" idx="4"/>
          </p:nvPr>
        </p:nvSpPr>
        <p:spPr>
          <a:xfrm>
            <a:off x="6187247" y="1773993"/>
            <a:ext cx="5389034" cy="3897560"/>
          </a:xfrm>
          <a:solidFill>
            <a:schemeClr val="bg1"/>
          </a:solidFill>
        </p:spPr>
        <p:txBody>
          <a:bodyPr/>
          <a:lstStyle/>
          <a:p>
            <a:r>
              <a:rPr lang="en-GB" sz="1600" dirty="0"/>
              <a:t>Three significant weapons developed in 2022 that change the risk landscape forever:</a:t>
            </a:r>
          </a:p>
          <a:p>
            <a:pPr lvl="1"/>
            <a:r>
              <a:rPr lang="en-GB" sz="1600" b="1" dirty="0">
                <a:solidFill>
                  <a:schemeClr val="accent1"/>
                </a:solidFill>
              </a:rPr>
              <a:t>Click-less phishing: </a:t>
            </a:r>
            <a:r>
              <a:rPr lang="en-GB" sz="1600" b="0" i="0" dirty="0">
                <a:solidFill>
                  <a:srgbClr val="666666"/>
                </a:solidFill>
                <a:effectLst/>
                <a:latin typeface="Arial" panose="020B0604020202020204" pitchFamily="34" charset="0"/>
              </a:rPr>
              <a:t>evolution of </a:t>
            </a:r>
            <a:r>
              <a:rPr lang="en-GB" sz="1600" dirty="0">
                <a:solidFill>
                  <a:srgbClr val="666666"/>
                </a:solidFill>
                <a:latin typeface="Arial" panose="020B0604020202020204" pitchFamily="34" charset="0"/>
              </a:rPr>
              <a:t>attack </a:t>
            </a:r>
            <a:r>
              <a:rPr lang="en-GB" sz="1600" b="0" i="0" dirty="0">
                <a:solidFill>
                  <a:srgbClr val="666666"/>
                </a:solidFill>
                <a:effectLst/>
                <a:latin typeface="Arial" panose="020B0604020202020204" pitchFamily="34" charset="0"/>
              </a:rPr>
              <a:t>whereby the mere delivery of the email is sufficient to deliver malware.</a:t>
            </a:r>
            <a:endParaRPr lang="en-GB" sz="1600" dirty="0"/>
          </a:p>
          <a:p>
            <a:pPr lvl="1"/>
            <a:r>
              <a:rPr lang="en-GB" sz="1600" b="1" dirty="0">
                <a:solidFill>
                  <a:schemeClr val="accent1"/>
                </a:solidFill>
              </a:rPr>
              <a:t>Search poisoning: </a:t>
            </a:r>
            <a:r>
              <a:rPr lang="en-GB" sz="1600" b="0" i="0" dirty="0">
                <a:solidFill>
                  <a:srgbClr val="666666"/>
                </a:solidFill>
                <a:effectLst/>
                <a:latin typeface="Arial" panose="020B0604020202020204" pitchFamily="34" charset="0"/>
              </a:rPr>
              <a:t>attack method in which cybercriminals create malicious websites and use search engine optimization tactics to make them show up prominently in search results</a:t>
            </a:r>
          </a:p>
          <a:p>
            <a:pPr lvl="1"/>
            <a:r>
              <a:rPr lang="en-GB" sz="1600" b="1" dirty="0">
                <a:solidFill>
                  <a:schemeClr val="accent1"/>
                </a:solidFill>
                <a:latin typeface="Arial" panose="020B0604020202020204" pitchFamily="34" charset="0"/>
              </a:rPr>
              <a:t>Supply Chain poisoning</a:t>
            </a:r>
            <a:r>
              <a:rPr lang="en-GB" sz="1600" dirty="0">
                <a:solidFill>
                  <a:schemeClr val="accent1"/>
                </a:solidFill>
                <a:latin typeface="Arial" panose="020B0604020202020204" pitchFamily="34" charset="0"/>
              </a:rPr>
              <a:t>: </a:t>
            </a:r>
            <a:r>
              <a:rPr lang="en-GB" sz="1600" dirty="0">
                <a:solidFill>
                  <a:srgbClr val="666666"/>
                </a:solidFill>
                <a:latin typeface="Arial" panose="020B0604020202020204" pitchFamily="34" charset="0"/>
              </a:rPr>
              <a:t>Most software contains proprietary and open-source components. If any of those components have vulnerable code, hackers can exploit the vulnerabilities to access networks</a:t>
            </a:r>
            <a:endParaRPr lang="en-GB" sz="1600" dirty="0"/>
          </a:p>
        </p:txBody>
      </p:sp>
      <p:sp>
        <p:nvSpPr>
          <p:cNvPr id="4" name="Date Placeholder 3">
            <a:extLst>
              <a:ext uri="{FF2B5EF4-FFF2-40B4-BE49-F238E27FC236}">
                <a16:creationId xmlns:a16="http://schemas.microsoft.com/office/drawing/2014/main" id="{B351877D-D5E9-E3C5-8C9E-AE940801F078}"/>
              </a:ext>
            </a:extLst>
          </p:cNvPr>
          <p:cNvSpPr>
            <a:spLocks noGrp="1"/>
          </p:cNvSpPr>
          <p:nvPr>
            <p:ph type="dt" sz="half" idx="10"/>
          </p:nvPr>
        </p:nvSpPr>
        <p:spPr>
          <a:xfrm>
            <a:off x="529339" y="6453336"/>
            <a:ext cx="2688166" cy="331788"/>
          </a:xfrm>
        </p:spPr>
        <p:txBody>
          <a:bodyPr/>
          <a:lstStyle/>
          <a:p>
            <a:fld id="{BC1242CF-12C1-4411-B532-E91306108269}" type="datetime4">
              <a:rPr lang="en-GB" smtClean="0"/>
              <a:pPr/>
              <a:t>07 November 2022</a:t>
            </a:fld>
            <a:endParaRPr lang="en-GB" dirty="0"/>
          </a:p>
        </p:txBody>
      </p:sp>
      <p:sp>
        <p:nvSpPr>
          <p:cNvPr id="5" name="Slide Number Placeholder 4">
            <a:extLst>
              <a:ext uri="{FF2B5EF4-FFF2-40B4-BE49-F238E27FC236}">
                <a16:creationId xmlns:a16="http://schemas.microsoft.com/office/drawing/2014/main" id="{216C7EDA-1CB3-4E04-B8B8-56219C2071AF}"/>
              </a:ext>
            </a:extLst>
          </p:cNvPr>
          <p:cNvSpPr>
            <a:spLocks noGrp="1"/>
          </p:cNvSpPr>
          <p:nvPr>
            <p:ph type="sldNum" sz="quarter" idx="12"/>
          </p:nvPr>
        </p:nvSpPr>
        <p:spPr>
          <a:xfrm>
            <a:off x="10799061" y="6386583"/>
            <a:ext cx="863600" cy="339725"/>
          </a:xfrm>
        </p:spPr>
        <p:txBody>
          <a:bodyPr/>
          <a:lstStyle/>
          <a:p>
            <a:fld id="{FE8DA6AF-1811-4E27-A96F-54109F1D0275}" type="slidenum">
              <a:rPr lang="en-GB" smtClean="0"/>
              <a:pPr/>
              <a:t>11</a:t>
            </a:fld>
            <a:endParaRPr lang="en-GB"/>
          </a:p>
        </p:txBody>
      </p:sp>
      <p:pic>
        <p:nvPicPr>
          <p:cNvPr id="11" name="Picture 10">
            <a:extLst>
              <a:ext uri="{FF2B5EF4-FFF2-40B4-BE49-F238E27FC236}">
                <a16:creationId xmlns:a16="http://schemas.microsoft.com/office/drawing/2014/main" id="{9F75E372-56ED-55CA-152E-3D52B72E3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47347"/>
            <a:ext cx="2978217" cy="1075125"/>
          </a:xfrm>
          <a:prstGeom prst="rect">
            <a:avLst/>
          </a:prstGeom>
        </p:spPr>
      </p:pic>
      <p:sp>
        <p:nvSpPr>
          <p:cNvPr id="3" name="TextBox 2">
            <a:extLst>
              <a:ext uri="{FF2B5EF4-FFF2-40B4-BE49-F238E27FC236}">
                <a16:creationId xmlns:a16="http://schemas.microsoft.com/office/drawing/2014/main" id="{145E58A9-36EF-4102-7B43-6FDA4A83B5AC}"/>
              </a:ext>
            </a:extLst>
          </p:cNvPr>
          <p:cNvSpPr txBox="1"/>
          <p:nvPr/>
        </p:nvSpPr>
        <p:spPr>
          <a:xfrm>
            <a:off x="2423592" y="6386583"/>
            <a:ext cx="8712968" cy="738664"/>
          </a:xfrm>
          <a:prstGeom prst="rect">
            <a:avLst/>
          </a:prstGeom>
          <a:noFill/>
        </p:spPr>
        <p:txBody>
          <a:bodyPr wrap="square" rtlCol="0">
            <a:spAutoFit/>
          </a:bodyPr>
          <a:lstStyle/>
          <a:p>
            <a:r>
              <a:rPr lang="en-GB" sz="1200" i="1" dirty="0">
                <a:latin typeface="canada-type-gibson"/>
              </a:rPr>
              <a:t>Information provided by</a:t>
            </a:r>
            <a:r>
              <a:rPr lang="en-GB" sz="1200" i="1" dirty="0">
                <a:effectLst/>
                <a:latin typeface="canada-type-gibson"/>
              </a:rPr>
              <a:t> </a:t>
            </a:r>
            <a:r>
              <a:rPr lang="en-GB" sz="1200" i="1" cap="all" dirty="0">
                <a:solidFill>
                  <a:srgbClr val="FFC621"/>
                </a:solidFill>
                <a:effectLst/>
                <a:latin typeface="canada-type-gibson"/>
              </a:rPr>
              <a:t>BLACKWIRED</a:t>
            </a:r>
            <a:r>
              <a:rPr lang="en-GB" sz="1200" i="1" cap="all" dirty="0">
                <a:solidFill>
                  <a:srgbClr val="FFFFFF"/>
                </a:solidFill>
                <a:latin typeface="canada-type-gibson"/>
              </a:rPr>
              <a:t> </a:t>
            </a:r>
            <a:r>
              <a:rPr lang="en-GB" sz="1200" i="1" dirty="0">
                <a:effectLst/>
                <a:latin typeface="canada-type-gibson"/>
              </a:rPr>
              <a:t>who are the largest cyber observatory in the world with a unique lens on adversaries and their preparations to attack.</a:t>
            </a:r>
          </a:p>
          <a:p>
            <a:endParaRPr lang="en-GB" dirty="0"/>
          </a:p>
        </p:txBody>
      </p:sp>
    </p:spTree>
    <p:extLst>
      <p:ext uri="{BB962C8B-B14F-4D97-AF65-F5344CB8AC3E}">
        <p14:creationId xmlns:p14="http://schemas.microsoft.com/office/powerpoint/2010/main" val="413519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04C-49D0-EA2A-295E-0C8AC2972EF5}"/>
              </a:ext>
            </a:extLst>
          </p:cNvPr>
          <p:cNvSpPr>
            <a:spLocks noGrp="1"/>
          </p:cNvSpPr>
          <p:nvPr>
            <p:ph type="title"/>
          </p:nvPr>
        </p:nvSpPr>
        <p:spPr/>
        <p:txBody>
          <a:bodyPr/>
          <a:lstStyle/>
          <a:p>
            <a:r>
              <a:rPr lang="en-GB" dirty="0"/>
              <a:t>What does it all mean?</a:t>
            </a:r>
          </a:p>
        </p:txBody>
      </p:sp>
      <p:sp>
        <p:nvSpPr>
          <p:cNvPr id="3" name="Content Placeholder 2">
            <a:extLst>
              <a:ext uri="{FF2B5EF4-FFF2-40B4-BE49-F238E27FC236}">
                <a16:creationId xmlns:a16="http://schemas.microsoft.com/office/drawing/2014/main" id="{FCAFBAFC-4B57-83D5-E7E1-071A0C53941F}"/>
              </a:ext>
            </a:extLst>
          </p:cNvPr>
          <p:cNvSpPr>
            <a:spLocks noGrp="1"/>
          </p:cNvSpPr>
          <p:nvPr>
            <p:ph idx="1"/>
          </p:nvPr>
        </p:nvSpPr>
        <p:spPr/>
        <p:txBody>
          <a:bodyPr/>
          <a:lstStyle/>
          <a:p>
            <a:r>
              <a:rPr lang="en-GB" dirty="0"/>
              <a:t>How do we quantify the uncertainty (especially in the tail)?</a:t>
            </a:r>
          </a:p>
          <a:p>
            <a:r>
              <a:rPr lang="en-GB" dirty="0"/>
              <a:t>Do our current approaches adequately capture and/or allow us to respond to the evolving risk?</a:t>
            </a:r>
          </a:p>
          <a:p>
            <a:r>
              <a:rPr lang="en-GB" dirty="0"/>
              <a:t>How effective are the latest wordings/clauses?</a:t>
            </a:r>
          </a:p>
          <a:p>
            <a:r>
              <a:rPr lang="en-GB" dirty="0"/>
              <a:t>Does it even matter?</a:t>
            </a:r>
          </a:p>
        </p:txBody>
      </p:sp>
      <p:sp>
        <p:nvSpPr>
          <p:cNvPr id="4" name="Date Placeholder 3">
            <a:extLst>
              <a:ext uri="{FF2B5EF4-FFF2-40B4-BE49-F238E27FC236}">
                <a16:creationId xmlns:a16="http://schemas.microsoft.com/office/drawing/2014/main" id="{B351877D-D5E9-E3C5-8C9E-AE940801F078}"/>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216C7EDA-1CB3-4E04-B8B8-56219C2071AF}"/>
              </a:ext>
            </a:extLst>
          </p:cNvPr>
          <p:cNvSpPr>
            <a:spLocks noGrp="1"/>
          </p:cNvSpPr>
          <p:nvPr>
            <p:ph type="sldNum" sz="quarter" idx="12"/>
          </p:nvPr>
        </p:nvSpPr>
        <p:spPr/>
        <p:txBody>
          <a:bodyPr/>
          <a:lstStyle/>
          <a:p>
            <a:fld id="{FE8DA6AF-1811-4E27-A96F-54109F1D0275}" type="slidenum">
              <a:rPr lang="en-GB" smtClean="0"/>
              <a:pPr/>
              <a:t>12</a:t>
            </a:fld>
            <a:endParaRPr lang="en-GB"/>
          </a:p>
        </p:txBody>
      </p:sp>
    </p:spTree>
    <p:extLst>
      <p:ext uri="{BB962C8B-B14F-4D97-AF65-F5344CB8AC3E}">
        <p14:creationId xmlns:p14="http://schemas.microsoft.com/office/powerpoint/2010/main" val="148300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ECC8-CCA5-EE91-CF72-5914797FE4B2}"/>
              </a:ext>
            </a:extLst>
          </p:cNvPr>
          <p:cNvSpPr>
            <a:spLocks noGrp="1"/>
          </p:cNvSpPr>
          <p:nvPr>
            <p:ph type="ctrTitle"/>
          </p:nvPr>
        </p:nvSpPr>
        <p:spPr/>
        <p:txBody>
          <a:bodyPr/>
          <a:lstStyle/>
          <a:p>
            <a:r>
              <a:rPr lang="en-GB" dirty="0"/>
              <a:t>Capital Modelling</a:t>
            </a:r>
          </a:p>
        </p:txBody>
      </p:sp>
      <p:sp>
        <p:nvSpPr>
          <p:cNvPr id="3" name="Subtitle 2">
            <a:extLst>
              <a:ext uri="{FF2B5EF4-FFF2-40B4-BE49-F238E27FC236}">
                <a16:creationId xmlns:a16="http://schemas.microsoft.com/office/drawing/2014/main" id="{832B6F9C-5DB6-308F-9432-99F41DEC63DA}"/>
              </a:ext>
            </a:extLst>
          </p:cNvPr>
          <p:cNvSpPr>
            <a:spLocks noGrp="1"/>
          </p:cNvSpPr>
          <p:nvPr>
            <p:ph type="subTitle" idx="1"/>
          </p:nvPr>
        </p:nvSpPr>
        <p:spPr/>
        <p:txBody>
          <a:bodyPr/>
          <a:lstStyle/>
          <a:p>
            <a:r>
              <a:rPr lang="en-GB" dirty="0"/>
              <a:t>Jasvir Grewal</a:t>
            </a:r>
          </a:p>
        </p:txBody>
      </p:sp>
    </p:spTree>
    <p:extLst>
      <p:ext uri="{BB962C8B-B14F-4D97-AF65-F5344CB8AC3E}">
        <p14:creationId xmlns:p14="http://schemas.microsoft.com/office/powerpoint/2010/main" val="28266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DBC0-8F67-A695-B355-B30112C43402}"/>
              </a:ext>
            </a:extLst>
          </p:cNvPr>
          <p:cNvSpPr>
            <a:spLocks noGrp="1"/>
          </p:cNvSpPr>
          <p:nvPr>
            <p:ph type="title"/>
          </p:nvPr>
        </p:nvSpPr>
        <p:spPr>
          <a:xfrm>
            <a:off x="609604" y="2564904"/>
            <a:ext cx="11055349" cy="1143000"/>
          </a:xfrm>
        </p:spPr>
        <p:txBody>
          <a:bodyPr/>
          <a:lstStyle/>
          <a:p>
            <a:r>
              <a:rPr lang="en-GB" dirty="0"/>
              <a:t>Some questions for the audience to get us started…</a:t>
            </a:r>
          </a:p>
        </p:txBody>
      </p:sp>
      <p:sp>
        <p:nvSpPr>
          <p:cNvPr id="4" name="Date Placeholder 3">
            <a:extLst>
              <a:ext uri="{FF2B5EF4-FFF2-40B4-BE49-F238E27FC236}">
                <a16:creationId xmlns:a16="http://schemas.microsoft.com/office/drawing/2014/main" id="{D8C45FFC-98B2-B725-5329-C85D737CA7D0}"/>
              </a:ext>
            </a:extLst>
          </p:cNvPr>
          <p:cNvSpPr>
            <a:spLocks noGrp="1"/>
          </p:cNvSpPr>
          <p:nvPr>
            <p:ph type="dt" sz="half" idx="10"/>
          </p:nvPr>
        </p:nvSpPr>
        <p:spPr/>
        <p:txBody>
          <a:bodyPr/>
          <a:lstStyle/>
          <a:p>
            <a:r>
              <a:rPr lang="en-GB"/>
              <a:t>16 October 2022</a:t>
            </a:r>
          </a:p>
        </p:txBody>
      </p:sp>
      <p:sp>
        <p:nvSpPr>
          <p:cNvPr id="5" name="Slide Number Placeholder 4">
            <a:extLst>
              <a:ext uri="{FF2B5EF4-FFF2-40B4-BE49-F238E27FC236}">
                <a16:creationId xmlns:a16="http://schemas.microsoft.com/office/drawing/2014/main" id="{860873D2-A781-8D40-065A-71B1433E771A}"/>
              </a:ext>
            </a:extLst>
          </p:cNvPr>
          <p:cNvSpPr>
            <a:spLocks noGrp="1"/>
          </p:cNvSpPr>
          <p:nvPr>
            <p:ph type="sldNum" sz="quarter" idx="12"/>
          </p:nvPr>
        </p:nvSpPr>
        <p:spPr/>
        <p:txBody>
          <a:bodyPr/>
          <a:lstStyle/>
          <a:p>
            <a:fld id="{FE8DA6AF-1811-4E27-A96F-54109F1D0275}" type="slidenum">
              <a:rPr lang="en-GB" smtClean="0"/>
              <a:pPr/>
              <a:t>14</a:t>
            </a:fld>
            <a:endParaRPr lang="en-GB"/>
          </a:p>
        </p:txBody>
      </p:sp>
    </p:spTree>
    <p:extLst>
      <p:ext uri="{BB962C8B-B14F-4D97-AF65-F5344CB8AC3E}">
        <p14:creationId xmlns:p14="http://schemas.microsoft.com/office/powerpoint/2010/main" val="134384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DBC0-8F67-A695-B355-B30112C43402}"/>
              </a:ext>
            </a:extLst>
          </p:cNvPr>
          <p:cNvSpPr>
            <a:spLocks noGrp="1"/>
          </p:cNvSpPr>
          <p:nvPr>
            <p:ph type="title"/>
          </p:nvPr>
        </p:nvSpPr>
        <p:spPr>
          <a:xfrm>
            <a:off x="527054" y="361478"/>
            <a:ext cx="11055349" cy="1143000"/>
          </a:xfrm>
        </p:spPr>
        <p:txBody>
          <a:bodyPr/>
          <a:lstStyle/>
          <a:p>
            <a:r>
              <a:rPr lang="en-GB" dirty="0"/>
              <a:t>Underwriting Risk</a:t>
            </a:r>
          </a:p>
        </p:txBody>
      </p:sp>
      <p:sp>
        <p:nvSpPr>
          <p:cNvPr id="3" name="Content Placeholder 2">
            <a:extLst>
              <a:ext uri="{FF2B5EF4-FFF2-40B4-BE49-F238E27FC236}">
                <a16:creationId xmlns:a16="http://schemas.microsoft.com/office/drawing/2014/main" id="{342DEA5C-6000-EF27-7196-6FA99E5EDDC5}"/>
              </a:ext>
            </a:extLst>
          </p:cNvPr>
          <p:cNvSpPr>
            <a:spLocks noGrp="1"/>
          </p:cNvSpPr>
          <p:nvPr>
            <p:ph idx="1"/>
          </p:nvPr>
        </p:nvSpPr>
        <p:spPr>
          <a:xfrm>
            <a:off x="527055" y="1413322"/>
            <a:ext cx="7321466" cy="3239814"/>
          </a:xfrm>
        </p:spPr>
        <p:txBody>
          <a:bodyPr/>
          <a:lstStyle/>
          <a:p>
            <a:pPr marL="0" indent="0">
              <a:buNone/>
            </a:pPr>
            <a:r>
              <a:rPr lang="en-GB" sz="1800" b="1" dirty="0">
                <a:latin typeface="Calibri" panose="020F0502020204030204" pitchFamily="34" charset="0"/>
                <a:ea typeface="Times New Roman" panose="02020603050405020304" pitchFamily="18" charset="0"/>
                <a:cs typeface="Calibri" panose="020F0502020204030204" pitchFamily="34" charset="0"/>
              </a:rPr>
              <a:t>Key Considerations:</a:t>
            </a:r>
            <a:endParaRPr lang="en-GB" sz="1800" b="1"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b="1" dirty="0">
                <a:latin typeface="Calibri" panose="020F0502020204030204" pitchFamily="34" charset="0"/>
                <a:ea typeface="Times New Roman" panose="02020603050405020304" pitchFamily="18" charset="0"/>
                <a:cs typeface="Calibri" panose="020F0502020204030204" pitchFamily="34" charset="0"/>
              </a:rPr>
              <a:t>Data:</a:t>
            </a:r>
            <a:r>
              <a:rPr lang="en-GB" sz="1800" dirty="0">
                <a:latin typeface="Calibri" panose="020F0502020204030204" pitchFamily="34" charset="0"/>
                <a:ea typeface="Times New Roman" panose="02020603050405020304" pitchFamily="18" charset="0"/>
                <a:cs typeface="Calibri" panose="020F0502020204030204" pitchFamily="34" charset="0"/>
              </a:rPr>
              <a:t> The industry is still working towards standardising cyber data and other issues such as changing categorisations (e.g., movement away from non-affirmative towards affirmative cyber), and unclear loss causation codes.</a:t>
            </a:r>
          </a:p>
          <a:p>
            <a:r>
              <a:rPr lang="en-GB" sz="1800" b="1" dirty="0">
                <a:effectLst/>
                <a:latin typeface="Calibri" panose="020F0502020204030204" pitchFamily="34" charset="0"/>
                <a:ea typeface="Times New Roman" panose="02020603050405020304" pitchFamily="18" charset="0"/>
                <a:cs typeface="Calibri" panose="020F0502020204030204" pitchFamily="34" charset="0"/>
              </a:rPr>
              <a:t>Stability</a:t>
            </a:r>
            <a:r>
              <a:rPr lang="en-GB" sz="1800" dirty="0">
                <a:effectLst/>
                <a:latin typeface="Calibri" panose="020F0502020204030204" pitchFamily="34" charset="0"/>
                <a:ea typeface="Times New Roman" panose="02020603050405020304" pitchFamily="18" charset="0"/>
                <a:cs typeface="Calibri" panose="020F0502020204030204" pitchFamily="34" charset="0"/>
              </a:rPr>
              <a:t> of parameterisation over time</a:t>
            </a:r>
          </a:p>
          <a:p>
            <a:r>
              <a:rPr lang="en-GB" sz="1800" dirty="0">
                <a:latin typeface="Calibri" panose="020F0502020204030204" pitchFamily="34" charset="0"/>
                <a:ea typeface="Times New Roman" panose="02020603050405020304" pitchFamily="18" charset="0"/>
                <a:cs typeface="Calibri" panose="020F0502020204030204" pitchFamily="34" charset="0"/>
              </a:rPr>
              <a:t>Adequate allowance for </a:t>
            </a:r>
            <a:r>
              <a:rPr lang="en-GB" sz="1800" b="1" dirty="0">
                <a:latin typeface="Calibri" panose="020F0502020204030204" pitchFamily="34" charset="0"/>
                <a:ea typeface="Times New Roman" panose="02020603050405020304" pitchFamily="18" charset="0"/>
                <a:cs typeface="Calibri" panose="020F0502020204030204" pitchFamily="34" charset="0"/>
              </a:rPr>
              <a:t>systemic risk</a:t>
            </a:r>
            <a:endParaRPr lang="en-GB" sz="1800" b="1"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b="1" dirty="0">
                <a:latin typeface="Calibri" panose="020F0502020204030204" pitchFamily="34" charset="0"/>
                <a:ea typeface="Times New Roman" panose="02020603050405020304" pitchFamily="18" charset="0"/>
                <a:cs typeface="Calibri" panose="020F0502020204030204" pitchFamily="34" charset="0"/>
              </a:rPr>
              <a:t>Changing nature of the class:</a:t>
            </a:r>
            <a:r>
              <a:rPr lang="en-GB" sz="1800" dirty="0">
                <a:latin typeface="Calibri" panose="020F0502020204030204" pitchFamily="34" charset="0"/>
                <a:ea typeface="Times New Roman" panose="02020603050405020304" pitchFamily="18" charset="0"/>
                <a:cs typeface="Calibri" panose="020F0502020204030204" pitchFamily="34" charset="0"/>
              </a:rPr>
              <a:t> Changing drivers, threat actors, loss trends, increasing interconnectivities between companies, varying targeted industries. </a:t>
            </a:r>
          </a:p>
        </p:txBody>
      </p:sp>
      <p:sp>
        <p:nvSpPr>
          <p:cNvPr id="4" name="Date Placeholder 3">
            <a:extLst>
              <a:ext uri="{FF2B5EF4-FFF2-40B4-BE49-F238E27FC236}">
                <a16:creationId xmlns:a16="http://schemas.microsoft.com/office/drawing/2014/main" id="{D8C45FFC-98B2-B725-5329-C85D737CA7D0}"/>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860873D2-A781-8D40-065A-71B1433E771A}"/>
              </a:ext>
            </a:extLst>
          </p:cNvPr>
          <p:cNvSpPr>
            <a:spLocks noGrp="1"/>
          </p:cNvSpPr>
          <p:nvPr>
            <p:ph type="sldNum" sz="quarter" idx="12"/>
          </p:nvPr>
        </p:nvSpPr>
        <p:spPr/>
        <p:txBody>
          <a:bodyPr/>
          <a:lstStyle/>
          <a:p>
            <a:fld id="{FE8DA6AF-1811-4E27-A96F-54109F1D0275}" type="slidenum">
              <a:rPr lang="en-GB" smtClean="0"/>
              <a:pPr/>
              <a:t>15</a:t>
            </a:fld>
            <a:endParaRPr lang="en-GB"/>
          </a:p>
        </p:txBody>
      </p:sp>
      <p:graphicFrame>
        <p:nvGraphicFramePr>
          <p:cNvPr id="9" name="Diagram 8">
            <a:extLst>
              <a:ext uri="{FF2B5EF4-FFF2-40B4-BE49-F238E27FC236}">
                <a16:creationId xmlns:a16="http://schemas.microsoft.com/office/drawing/2014/main" id="{50EC068A-BEA4-4D3B-B58B-F18BC82D2FE6}"/>
              </a:ext>
            </a:extLst>
          </p:cNvPr>
          <p:cNvGraphicFramePr/>
          <p:nvPr>
            <p:extLst>
              <p:ext uri="{D42A27DB-BD31-4B8C-83A1-F6EECF244321}">
                <p14:modId xmlns:p14="http://schemas.microsoft.com/office/powerpoint/2010/main" val="1579108077"/>
              </p:ext>
            </p:extLst>
          </p:nvPr>
        </p:nvGraphicFramePr>
        <p:xfrm>
          <a:off x="7104112" y="1340768"/>
          <a:ext cx="5720184" cy="371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639C10BC-B867-4D00-A90F-915E55DA02A5}"/>
              </a:ext>
            </a:extLst>
          </p:cNvPr>
          <p:cNvSpPr/>
          <p:nvPr/>
        </p:nvSpPr>
        <p:spPr>
          <a:xfrm>
            <a:off x="623392" y="5093656"/>
            <a:ext cx="7225129" cy="11119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52000" tIns="252000" rIns="252000" rtlCol="0" anchor="ctr"/>
          <a:lstStyle/>
          <a:p>
            <a:pPr algn="ctr"/>
            <a:r>
              <a:rPr lang="en-GB" sz="18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Are we adequately allowing for the true extent of the changing cyber landscape within capital models?</a:t>
            </a:r>
            <a:endParaRPr lang="en-GB" sz="1800" b="1"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GB" b="1" dirty="0">
              <a:solidFill>
                <a:schemeClr val="accent1">
                  <a:lumMod val="75000"/>
                </a:schemeClr>
              </a:solidFill>
            </a:endParaRPr>
          </a:p>
        </p:txBody>
      </p:sp>
    </p:spTree>
    <p:extLst>
      <p:ext uri="{BB962C8B-B14F-4D97-AF65-F5344CB8AC3E}">
        <p14:creationId xmlns:p14="http://schemas.microsoft.com/office/powerpoint/2010/main" val="72243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DBC0-8F67-A695-B355-B30112C43402}"/>
              </a:ext>
            </a:extLst>
          </p:cNvPr>
          <p:cNvSpPr>
            <a:spLocks noGrp="1"/>
          </p:cNvSpPr>
          <p:nvPr>
            <p:ph type="title"/>
          </p:nvPr>
        </p:nvSpPr>
        <p:spPr>
          <a:xfrm>
            <a:off x="527054" y="372615"/>
            <a:ext cx="11055349" cy="1143000"/>
          </a:xfrm>
        </p:spPr>
        <p:txBody>
          <a:bodyPr/>
          <a:lstStyle/>
          <a:p>
            <a:r>
              <a:rPr lang="en-GB" dirty="0"/>
              <a:t>Other Risks: Key Considerations</a:t>
            </a:r>
          </a:p>
        </p:txBody>
      </p:sp>
      <p:sp>
        <p:nvSpPr>
          <p:cNvPr id="4" name="Date Placeholder 3">
            <a:extLst>
              <a:ext uri="{FF2B5EF4-FFF2-40B4-BE49-F238E27FC236}">
                <a16:creationId xmlns:a16="http://schemas.microsoft.com/office/drawing/2014/main" id="{D8C45FFC-98B2-B725-5329-C85D737CA7D0}"/>
              </a:ext>
            </a:extLst>
          </p:cNvPr>
          <p:cNvSpPr>
            <a:spLocks noGrp="1"/>
          </p:cNvSpPr>
          <p:nvPr>
            <p:ph type="dt" sz="half" idx="10"/>
          </p:nvPr>
        </p:nvSpPr>
        <p:spPr/>
        <p:txBody>
          <a:bodyPr/>
          <a:lstStyle/>
          <a:p>
            <a:r>
              <a:rPr lang="en-GB"/>
              <a:t>22 October 2022</a:t>
            </a:r>
          </a:p>
        </p:txBody>
      </p:sp>
      <p:sp>
        <p:nvSpPr>
          <p:cNvPr id="5" name="Slide Number Placeholder 4">
            <a:extLst>
              <a:ext uri="{FF2B5EF4-FFF2-40B4-BE49-F238E27FC236}">
                <a16:creationId xmlns:a16="http://schemas.microsoft.com/office/drawing/2014/main" id="{860873D2-A781-8D40-065A-71B1433E771A}"/>
              </a:ext>
            </a:extLst>
          </p:cNvPr>
          <p:cNvSpPr>
            <a:spLocks noGrp="1"/>
          </p:cNvSpPr>
          <p:nvPr>
            <p:ph type="sldNum" sz="quarter" idx="12"/>
          </p:nvPr>
        </p:nvSpPr>
        <p:spPr/>
        <p:txBody>
          <a:bodyPr/>
          <a:lstStyle/>
          <a:p>
            <a:fld id="{FE8DA6AF-1811-4E27-A96F-54109F1D0275}" type="slidenum">
              <a:rPr lang="en-GB" smtClean="0"/>
              <a:pPr/>
              <a:t>16</a:t>
            </a:fld>
            <a:endParaRPr lang="en-GB"/>
          </a:p>
        </p:txBody>
      </p:sp>
      <p:sp>
        <p:nvSpPr>
          <p:cNvPr id="10" name="Rectangle 9">
            <a:extLst>
              <a:ext uri="{FF2B5EF4-FFF2-40B4-BE49-F238E27FC236}">
                <a16:creationId xmlns:a16="http://schemas.microsoft.com/office/drawing/2014/main" id="{3ACCD09A-A85F-41DD-8CA9-CE434A367B69}"/>
              </a:ext>
            </a:extLst>
          </p:cNvPr>
          <p:cNvSpPr/>
          <p:nvPr/>
        </p:nvSpPr>
        <p:spPr>
          <a:xfrm>
            <a:off x="6311564" y="1674931"/>
            <a:ext cx="151262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Operational Risk</a:t>
            </a:r>
          </a:p>
        </p:txBody>
      </p:sp>
      <p:sp>
        <p:nvSpPr>
          <p:cNvPr id="11" name="Rectangle 10">
            <a:extLst>
              <a:ext uri="{FF2B5EF4-FFF2-40B4-BE49-F238E27FC236}">
                <a16:creationId xmlns:a16="http://schemas.microsoft.com/office/drawing/2014/main" id="{F4B33D3C-519A-4DA0-AE4B-AFB1CA093716}"/>
              </a:ext>
            </a:extLst>
          </p:cNvPr>
          <p:cNvSpPr/>
          <p:nvPr/>
        </p:nvSpPr>
        <p:spPr>
          <a:xfrm>
            <a:off x="628172" y="3933056"/>
            <a:ext cx="151262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Market Risk</a:t>
            </a:r>
          </a:p>
        </p:txBody>
      </p:sp>
      <p:sp>
        <p:nvSpPr>
          <p:cNvPr id="12" name="Rectangle 11">
            <a:extLst>
              <a:ext uri="{FF2B5EF4-FFF2-40B4-BE49-F238E27FC236}">
                <a16:creationId xmlns:a16="http://schemas.microsoft.com/office/drawing/2014/main" id="{0E5F3613-1BC6-4445-A2D5-F8B47179A6E6}"/>
              </a:ext>
            </a:extLst>
          </p:cNvPr>
          <p:cNvSpPr/>
          <p:nvPr/>
        </p:nvSpPr>
        <p:spPr>
          <a:xfrm>
            <a:off x="623392" y="1674931"/>
            <a:ext cx="151262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Reserve Risk</a:t>
            </a:r>
          </a:p>
        </p:txBody>
      </p:sp>
      <p:sp>
        <p:nvSpPr>
          <p:cNvPr id="13" name="Rectangle 12">
            <a:extLst>
              <a:ext uri="{FF2B5EF4-FFF2-40B4-BE49-F238E27FC236}">
                <a16:creationId xmlns:a16="http://schemas.microsoft.com/office/drawing/2014/main" id="{8E2F0E6E-C12A-4376-866A-5605F6B18832}"/>
              </a:ext>
            </a:extLst>
          </p:cNvPr>
          <p:cNvSpPr/>
          <p:nvPr/>
        </p:nvSpPr>
        <p:spPr>
          <a:xfrm>
            <a:off x="6311564" y="3933056"/>
            <a:ext cx="151262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 Credit Risk</a:t>
            </a:r>
          </a:p>
        </p:txBody>
      </p:sp>
      <p:sp>
        <p:nvSpPr>
          <p:cNvPr id="14" name="Content Placeholder 2">
            <a:extLst>
              <a:ext uri="{FF2B5EF4-FFF2-40B4-BE49-F238E27FC236}">
                <a16:creationId xmlns:a16="http://schemas.microsoft.com/office/drawing/2014/main" id="{5757C9DA-9419-435F-8FF3-E336B29C6CC9}"/>
              </a:ext>
            </a:extLst>
          </p:cNvPr>
          <p:cNvSpPr txBox="1">
            <a:spLocks/>
          </p:cNvSpPr>
          <p:nvPr/>
        </p:nvSpPr>
        <p:spPr bwMode="auto">
          <a:xfrm>
            <a:off x="7896200" y="1628800"/>
            <a:ext cx="38093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4400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342900" indent="-342900" algn="just">
              <a:lnSpc>
                <a:spcPts val="1400"/>
              </a:lnSpc>
              <a:spcAft>
                <a:spcPts val="1200"/>
              </a:spcAft>
              <a:buFont typeface="Symbol" panose="05050102010706020507" pitchFamily="18" charset="2"/>
              <a:buChar char=""/>
            </a:pPr>
            <a:r>
              <a:rPr lang="en-GB" sz="1400" kern="0" dirty="0">
                <a:ea typeface="Times New Roman" panose="02020603050405020304" pitchFamily="18" charset="0"/>
                <a:cs typeface="Times New Roman" panose="02020603050405020304" pitchFamily="18" charset="0"/>
              </a:rPr>
              <a:t>Meaningful cyber operational risks that are relevant and appropriate for the insurance company rather than generic scenarios.</a:t>
            </a:r>
          </a:p>
          <a:p>
            <a:pPr marL="342900" indent="-342900" algn="just">
              <a:lnSpc>
                <a:spcPts val="1400"/>
              </a:lnSpc>
              <a:spcAft>
                <a:spcPts val="1200"/>
              </a:spcAft>
              <a:buFont typeface="Symbol" panose="05050102010706020507" pitchFamily="18" charset="2"/>
              <a:buChar char=""/>
            </a:pPr>
            <a:r>
              <a:rPr lang="en-GB" sz="1400" kern="0" dirty="0">
                <a:ea typeface="Times New Roman" panose="02020603050405020304" pitchFamily="18" charset="0"/>
                <a:cs typeface="Times New Roman" panose="02020603050405020304" pitchFamily="18" charset="0"/>
              </a:rPr>
              <a:t>See earlier paper provided by the working party.</a:t>
            </a:r>
          </a:p>
          <a:p>
            <a:endParaRPr lang="en-GB" sz="1800" kern="0" dirty="0"/>
          </a:p>
        </p:txBody>
      </p:sp>
      <p:sp>
        <p:nvSpPr>
          <p:cNvPr id="15" name="Content Placeholder 2">
            <a:extLst>
              <a:ext uri="{FF2B5EF4-FFF2-40B4-BE49-F238E27FC236}">
                <a16:creationId xmlns:a16="http://schemas.microsoft.com/office/drawing/2014/main" id="{CF12021E-2C81-4B0C-A843-ADD141C6606B}"/>
              </a:ext>
            </a:extLst>
          </p:cNvPr>
          <p:cNvSpPr txBox="1">
            <a:spLocks/>
          </p:cNvSpPr>
          <p:nvPr/>
        </p:nvSpPr>
        <p:spPr bwMode="auto">
          <a:xfrm>
            <a:off x="7896200" y="3861048"/>
            <a:ext cx="38093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4400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342900" indent="-342900" algn="just">
              <a:lnSpc>
                <a:spcPts val="1400"/>
              </a:lnSpc>
              <a:spcAft>
                <a:spcPts val="1200"/>
              </a:spcAft>
              <a:buFont typeface="Symbol" panose="05050102010706020507" pitchFamily="18" charset="2"/>
              <a:buChar char=""/>
            </a:pPr>
            <a:r>
              <a:rPr lang="en-GB" sz="1200" dirty="0">
                <a:effectLst/>
                <a:ea typeface="Times New Roman" panose="02020603050405020304" pitchFamily="18" charset="0"/>
              </a:rPr>
              <a:t>Recent high profile legal disputes over cyber policy coverages illustrate that disputes can occur.</a:t>
            </a:r>
          </a:p>
          <a:p>
            <a:pPr marL="342900" indent="-342900" algn="just">
              <a:lnSpc>
                <a:spcPts val="1400"/>
              </a:lnSpc>
              <a:spcAft>
                <a:spcPts val="1200"/>
              </a:spcAft>
              <a:buFont typeface="Symbol" panose="05050102010706020507" pitchFamily="18" charset="2"/>
              <a:buChar char=""/>
            </a:pPr>
            <a:r>
              <a:rPr lang="en-GB" sz="1200" dirty="0">
                <a:effectLst/>
                <a:ea typeface="Times New Roman" panose="02020603050405020304" pitchFamily="18" charset="0"/>
              </a:rPr>
              <a:t>Rating agencies already consider cyber risk as part of their credit rating work, given that a cyber operational risk event could have significant adverse implications for a company.</a:t>
            </a:r>
            <a:endParaRPr lang="en-GB" sz="1600" kern="0" dirty="0"/>
          </a:p>
        </p:txBody>
      </p:sp>
      <p:sp>
        <p:nvSpPr>
          <p:cNvPr id="16" name="Content Placeholder 2">
            <a:extLst>
              <a:ext uri="{FF2B5EF4-FFF2-40B4-BE49-F238E27FC236}">
                <a16:creationId xmlns:a16="http://schemas.microsoft.com/office/drawing/2014/main" id="{106FF83A-84D7-43C8-9231-22A82AD64417}"/>
              </a:ext>
            </a:extLst>
          </p:cNvPr>
          <p:cNvSpPr txBox="1">
            <a:spLocks/>
          </p:cNvSpPr>
          <p:nvPr/>
        </p:nvSpPr>
        <p:spPr bwMode="auto">
          <a:xfrm>
            <a:off x="2207568" y="1694718"/>
            <a:ext cx="38737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spcBef>
                <a:spcPts val="0"/>
              </a:spcBef>
            </a:pPr>
            <a:r>
              <a:rPr lang="en-GB" sz="1400" kern="0" dirty="0"/>
              <a:t>Changing:</a:t>
            </a:r>
          </a:p>
          <a:p>
            <a:pPr lvl="1">
              <a:spcBef>
                <a:spcPts val="0"/>
              </a:spcBef>
            </a:pPr>
            <a:r>
              <a:rPr lang="en-GB" sz="1200" kern="0" dirty="0"/>
              <a:t>development patterns, frequency and severity of losses, cyber categorisations.</a:t>
            </a:r>
          </a:p>
          <a:p>
            <a:pPr lvl="1">
              <a:spcBef>
                <a:spcPts val="0"/>
              </a:spcBef>
            </a:pPr>
            <a:r>
              <a:rPr lang="en-GB" sz="1200" kern="0" dirty="0"/>
              <a:t>range of threat actors continually developing (e.g., from sole hackers to state backed attacks). </a:t>
            </a:r>
          </a:p>
          <a:p>
            <a:pPr lvl="1">
              <a:spcBef>
                <a:spcPts val="0"/>
              </a:spcBef>
            </a:pPr>
            <a:r>
              <a:rPr lang="en-GB" sz="1200" kern="0" dirty="0"/>
              <a:t>duration of the tail (in situations where there might be delegated authority/claim disputes)</a:t>
            </a:r>
          </a:p>
        </p:txBody>
      </p:sp>
      <p:sp>
        <p:nvSpPr>
          <p:cNvPr id="17" name="Content Placeholder 2">
            <a:extLst>
              <a:ext uri="{FF2B5EF4-FFF2-40B4-BE49-F238E27FC236}">
                <a16:creationId xmlns:a16="http://schemas.microsoft.com/office/drawing/2014/main" id="{A1E7C6B9-C049-47B6-A526-224D34F795BE}"/>
              </a:ext>
            </a:extLst>
          </p:cNvPr>
          <p:cNvSpPr txBox="1">
            <a:spLocks/>
          </p:cNvSpPr>
          <p:nvPr/>
        </p:nvSpPr>
        <p:spPr bwMode="auto">
          <a:xfrm>
            <a:off x="2207568" y="4221088"/>
            <a:ext cx="3809300" cy="120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4400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342900" indent="-342900" algn="just">
              <a:lnSpc>
                <a:spcPts val="1400"/>
              </a:lnSpc>
              <a:spcAft>
                <a:spcPts val="1200"/>
              </a:spcAft>
              <a:buFont typeface="Symbol" panose="05050102010706020507" pitchFamily="18" charset="2"/>
              <a:buChar char=""/>
            </a:pPr>
            <a:r>
              <a:rPr lang="en-GB" sz="1400" kern="0" dirty="0">
                <a:ea typeface="Times New Roman" panose="02020603050405020304" pitchFamily="18" charset="0"/>
                <a:cs typeface="Times New Roman" panose="02020603050405020304" pitchFamily="18" charset="0"/>
              </a:rPr>
              <a:t>Adequate allowance for systemic risk where losses across occur across market risk and cyber risk distributions simultaneously?</a:t>
            </a:r>
          </a:p>
          <a:p>
            <a:endParaRPr lang="en-GB" sz="1400" kern="0" dirty="0"/>
          </a:p>
        </p:txBody>
      </p:sp>
    </p:spTree>
    <p:extLst>
      <p:ext uri="{BB962C8B-B14F-4D97-AF65-F5344CB8AC3E}">
        <p14:creationId xmlns:p14="http://schemas.microsoft.com/office/powerpoint/2010/main" val="273973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9FFF-83A7-0891-EA04-159634ED6AD7}"/>
              </a:ext>
            </a:extLst>
          </p:cNvPr>
          <p:cNvSpPr>
            <a:spLocks noGrp="1"/>
          </p:cNvSpPr>
          <p:nvPr>
            <p:ph type="title"/>
          </p:nvPr>
        </p:nvSpPr>
        <p:spPr>
          <a:xfrm>
            <a:off x="527055" y="111515"/>
            <a:ext cx="11055349" cy="1143000"/>
          </a:xfrm>
        </p:spPr>
        <p:txBody>
          <a:bodyPr/>
          <a:lstStyle/>
          <a:p>
            <a:r>
              <a:rPr lang="en-GB" dirty="0"/>
              <a:t>Dependencies: let’s parameterise together [1]</a:t>
            </a:r>
          </a:p>
        </p:txBody>
      </p:sp>
      <p:sp>
        <p:nvSpPr>
          <p:cNvPr id="5" name="Date Placeholder 4">
            <a:extLst>
              <a:ext uri="{FF2B5EF4-FFF2-40B4-BE49-F238E27FC236}">
                <a16:creationId xmlns:a16="http://schemas.microsoft.com/office/drawing/2014/main" id="{1FBD31BD-5854-45E0-FF03-02C9B1D081F2}"/>
              </a:ext>
            </a:extLst>
          </p:cNvPr>
          <p:cNvSpPr>
            <a:spLocks noGrp="1"/>
          </p:cNvSpPr>
          <p:nvPr>
            <p:ph type="dt" sz="half" idx="10"/>
          </p:nvPr>
        </p:nvSpPr>
        <p:spPr/>
        <p:txBody>
          <a:bodyPr/>
          <a:lstStyle/>
          <a:p>
            <a:r>
              <a:rPr lang="en-GB"/>
              <a:t>21 October 2022</a:t>
            </a:r>
          </a:p>
        </p:txBody>
      </p:sp>
      <p:sp>
        <p:nvSpPr>
          <p:cNvPr id="6" name="Slide Number Placeholder 5">
            <a:extLst>
              <a:ext uri="{FF2B5EF4-FFF2-40B4-BE49-F238E27FC236}">
                <a16:creationId xmlns:a16="http://schemas.microsoft.com/office/drawing/2014/main" id="{A420B568-FAD6-52A3-6D3E-CC2508CB416A}"/>
              </a:ext>
            </a:extLst>
          </p:cNvPr>
          <p:cNvSpPr>
            <a:spLocks noGrp="1"/>
          </p:cNvSpPr>
          <p:nvPr>
            <p:ph type="sldNum" sz="quarter" idx="12"/>
          </p:nvPr>
        </p:nvSpPr>
        <p:spPr/>
        <p:txBody>
          <a:bodyPr/>
          <a:lstStyle/>
          <a:p>
            <a:fld id="{375E1C19-A04E-4390-A400-023E4FCB19F2}" type="slidenum">
              <a:rPr lang="en-GB" smtClean="0"/>
              <a:pPr/>
              <a:t>17</a:t>
            </a:fld>
            <a:endParaRPr lang="en-GB"/>
          </a:p>
        </p:txBody>
      </p:sp>
      <p:pic>
        <p:nvPicPr>
          <p:cNvPr id="9" name="Picture 8">
            <a:extLst>
              <a:ext uri="{FF2B5EF4-FFF2-40B4-BE49-F238E27FC236}">
                <a16:creationId xmlns:a16="http://schemas.microsoft.com/office/drawing/2014/main" id="{0353A2A0-CE41-4C8A-992A-FE4F6DC6DD72}"/>
              </a:ext>
            </a:extLst>
          </p:cNvPr>
          <p:cNvPicPr>
            <a:picLocks noChangeAspect="1"/>
          </p:cNvPicPr>
          <p:nvPr/>
        </p:nvPicPr>
        <p:blipFill rotWithShape="1">
          <a:blip r:embed="rId2"/>
          <a:srcRect l="632" t="1066" r="638" b="2257"/>
          <a:stretch/>
        </p:blipFill>
        <p:spPr bwMode="auto">
          <a:xfrm>
            <a:off x="1559496" y="1389240"/>
            <a:ext cx="9371953" cy="4079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060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9FFF-83A7-0891-EA04-159634ED6AD7}"/>
              </a:ext>
            </a:extLst>
          </p:cNvPr>
          <p:cNvSpPr>
            <a:spLocks noGrp="1"/>
          </p:cNvSpPr>
          <p:nvPr>
            <p:ph type="title"/>
          </p:nvPr>
        </p:nvSpPr>
        <p:spPr>
          <a:xfrm>
            <a:off x="527055" y="111515"/>
            <a:ext cx="11055349" cy="1143000"/>
          </a:xfrm>
        </p:spPr>
        <p:txBody>
          <a:bodyPr/>
          <a:lstStyle/>
          <a:p>
            <a:r>
              <a:rPr lang="en-GB" dirty="0"/>
              <a:t>Dependencies: let’s parameterise together [2]</a:t>
            </a:r>
          </a:p>
        </p:txBody>
      </p:sp>
      <p:sp>
        <p:nvSpPr>
          <p:cNvPr id="5" name="Date Placeholder 4">
            <a:extLst>
              <a:ext uri="{FF2B5EF4-FFF2-40B4-BE49-F238E27FC236}">
                <a16:creationId xmlns:a16="http://schemas.microsoft.com/office/drawing/2014/main" id="{1FBD31BD-5854-45E0-FF03-02C9B1D081F2}"/>
              </a:ext>
            </a:extLst>
          </p:cNvPr>
          <p:cNvSpPr>
            <a:spLocks noGrp="1"/>
          </p:cNvSpPr>
          <p:nvPr>
            <p:ph type="dt" sz="half" idx="10"/>
          </p:nvPr>
        </p:nvSpPr>
        <p:spPr/>
        <p:txBody>
          <a:bodyPr/>
          <a:lstStyle/>
          <a:p>
            <a:r>
              <a:rPr lang="en-GB"/>
              <a:t>21 October 2022</a:t>
            </a:r>
          </a:p>
        </p:txBody>
      </p:sp>
      <p:sp>
        <p:nvSpPr>
          <p:cNvPr id="6" name="Slide Number Placeholder 5">
            <a:extLst>
              <a:ext uri="{FF2B5EF4-FFF2-40B4-BE49-F238E27FC236}">
                <a16:creationId xmlns:a16="http://schemas.microsoft.com/office/drawing/2014/main" id="{A420B568-FAD6-52A3-6D3E-CC2508CB416A}"/>
              </a:ext>
            </a:extLst>
          </p:cNvPr>
          <p:cNvSpPr>
            <a:spLocks noGrp="1"/>
          </p:cNvSpPr>
          <p:nvPr>
            <p:ph type="sldNum" sz="quarter" idx="12"/>
          </p:nvPr>
        </p:nvSpPr>
        <p:spPr/>
        <p:txBody>
          <a:bodyPr/>
          <a:lstStyle/>
          <a:p>
            <a:fld id="{375E1C19-A04E-4390-A400-023E4FCB19F2}" type="slidenum">
              <a:rPr lang="en-GB" smtClean="0"/>
              <a:pPr/>
              <a:t>18</a:t>
            </a:fld>
            <a:endParaRPr lang="en-GB"/>
          </a:p>
        </p:txBody>
      </p:sp>
      <p:pic>
        <p:nvPicPr>
          <p:cNvPr id="1026" name="Picture 2" descr="Contour plots of Gaussian, Gumbel and Clayton copula for several values of λ.">
            <a:extLst>
              <a:ext uri="{FF2B5EF4-FFF2-40B4-BE49-F238E27FC236}">
                <a16:creationId xmlns:a16="http://schemas.microsoft.com/office/drawing/2014/main" id="{28B135E6-352B-4C6D-893C-CF0FA40FA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725"/>
          <a:stretch/>
        </p:blipFill>
        <p:spPr bwMode="auto">
          <a:xfrm>
            <a:off x="1225278" y="911446"/>
            <a:ext cx="5086746" cy="54909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3C8AABD-4E16-44D6-AF6D-473782AEE021}"/>
              </a:ext>
            </a:extLst>
          </p:cNvPr>
          <p:cNvSpPr txBox="1">
            <a:spLocks/>
          </p:cNvSpPr>
          <p:nvPr/>
        </p:nvSpPr>
        <p:spPr bwMode="auto">
          <a:xfrm>
            <a:off x="6582320" y="1484784"/>
            <a:ext cx="4770264" cy="455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lgn="just">
              <a:lnSpc>
                <a:spcPct val="115000"/>
              </a:lnSpc>
              <a:spcAft>
                <a:spcPts val="600"/>
              </a:spcAft>
            </a:pPr>
            <a:r>
              <a:rPr lang="en-GB" sz="2000" kern="0" dirty="0">
                <a:latin typeface="Calibri" panose="020F0502020204030204" pitchFamily="34" charset="0"/>
                <a:ea typeface="Times New Roman" panose="02020603050405020304" pitchFamily="18" charset="0"/>
                <a:cs typeface="Calibri" panose="020F0502020204030204" pitchFamily="34" charset="0"/>
              </a:rPr>
              <a:t>Lack of data to accurately parameterise the tail.</a:t>
            </a:r>
          </a:p>
          <a:p>
            <a:pPr marL="0" indent="0" algn="just">
              <a:lnSpc>
                <a:spcPct val="115000"/>
              </a:lnSpc>
              <a:spcAft>
                <a:spcPts val="600"/>
              </a:spcAft>
              <a:buNone/>
            </a:pPr>
            <a:endParaRPr lang="en-GB" sz="400" kern="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600"/>
              </a:spcAft>
            </a:pPr>
            <a:r>
              <a:rPr lang="en-GB" sz="2000" kern="0" dirty="0">
                <a:latin typeface="Calibri" panose="020F0502020204030204" pitchFamily="34" charset="0"/>
                <a:ea typeface="Times New Roman" panose="02020603050405020304" pitchFamily="18" charset="0"/>
                <a:cs typeface="Calibri" panose="020F0502020204030204" pitchFamily="34" charset="0"/>
              </a:rPr>
              <a:t>Some (re)insurers use dependency libraries to assist. </a:t>
            </a:r>
          </a:p>
          <a:p>
            <a:pPr lvl="1" algn="just">
              <a:lnSpc>
                <a:spcPct val="115000"/>
              </a:lnSpc>
              <a:spcAft>
                <a:spcPts val="600"/>
              </a:spcAft>
            </a:pPr>
            <a:r>
              <a:rPr lang="en-GB" sz="1600" kern="0" dirty="0">
                <a:latin typeface="Calibri" panose="020F0502020204030204" pitchFamily="34" charset="0"/>
                <a:ea typeface="Times New Roman" panose="02020603050405020304" pitchFamily="18" charset="0"/>
                <a:cs typeface="Calibri" panose="020F0502020204030204" pitchFamily="34" charset="0"/>
              </a:rPr>
              <a:t>How effective is this approach in practice?</a:t>
            </a:r>
          </a:p>
          <a:p>
            <a:pPr lvl="1" algn="just">
              <a:lnSpc>
                <a:spcPct val="115000"/>
              </a:lnSpc>
              <a:spcAft>
                <a:spcPts val="600"/>
              </a:spcAft>
            </a:pPr>
            <a:r>
              <a:rPr lang="en-GB" sz="1600" kern="0" dirty="0">
                <a:latin typeface="Calibri" panose="020F0502020204030204" pitchFamily="34" charset="0"/>
                <a:ea typeface="Times New Roman" panose="02020603050405020304" pitchFamily="18" charset="0"/>
                <a:cs typeface="Calibri" panose="020F0502020204030204" pitchFamily="34" charset="0"/>
              </a:rPr>
              <a:t>Affected by availability heuristic?</a:t>
            </a:r>
          </a:p>
          <a:p>
            <a:pPr marL="449285" lvl="1" indent="0" algn="just">
              <a:lnSpc>
                <a:spcPct val="115000"/>
              </a:lnSpc>
              <a:spcAft>
                <a:spcPts val="600"/>
              </a:spcAft>
              <a:buNone/>
            </a:pPr>
            <a:endParaRPr lang="en-GB" sz="700" kern="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ts val="1400"/>
              </a:lnSpc>
              <a:spcAft>
                <a:spcPts val="600"/>
              </a:spcAft>
              <a:buFont typeface="Symbol" panose="05050102010706020507" pitchFamily="18" charset="2"/>
              <a:buChar char=""/>
            </a:pPr>
            <a:r>
              <a:rPr lang="en-GB" sz="2000" kern="0" dirty="0">
                <a:latin typeface="Calibri" panose="020F0502020204030204" pitchFamily="34" charset="0"/>
                <a:ea typeface="Times New Roman" panose="02020603050405020304" pitchFamily="18" charset="0"/>
                <a:cs typeface="Times New Roman" panose="02020603050405020304" pitchFamily="18" charset="0"/>
              </a:rPr>
              <a:t>There are alternative approaches!</a:t>
            </a:r>
            <a:endParaRPr lang="en-GB" sz="2000" kern="0" dirty="0">
              <a:latin typeface="Arial" panose="020B0604020202020204" pitchFamily="34" charset="0"/>
              <a:ea typeface="Times New Roman" panose="02020603050405020304" pitchFamily="18" charset="0"/>
              <a:cs typeface="Times New Roman" panose="02020603050405020304" pitchFamily="18" charset="0"/>
            </a:endParaRPr>
          </a:p>
          <a:p>
            <a:endParaRPr lang="en-GB" kern="0" dirty="0"/>
          </a:p>
        </p:txBody>
      </p:sp>
    </p:spTree>
    <p:extLst>
      <p:ext uri="{BB962C8B-B14F-4D97-AF65-F5344CB8AC3E}">
        <p14:creationId xmlns:p14="http://schemas.microsoft.com/office/powerpoint/2010/main" val="329840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9FFF-83A7-0891-EA04-159634ED6AD7}"/>
              </a:ext>
            </a:extLst>
          </p:cNvPr>
          <p:cNvSpPr>
            <a:spLocks noGrp="1"/>
          </p:cNvSpPr>
          <p:nvPr>
            <p:ph type="title"/>
          </p:nvPr>
        </p:nvSpPr>
        <p:spPr>
          <a:xfrm>
            <a:off x="527055" y="387396"/>
            <a:ext cx="11055349" cy="1143000"/>
          </a:xfrm>
        </p:spPr>
        <p:txBody>
          <a:bodyPr wrap="square" anchor="ctr">
            <a:normAutofit/>
          </a:bodyPr>
          <a:lstStyle/>
          <a:p>
            <a:r>
              <a:rPr lang="en-GB" dirty="0"/>
              <a:t>Capital Allocation</a:t>
            </a:r>
          </a:p>
        </p:txBody>
      </p:sp>
      <p:sp>
        <p:nvSpPr>
          <p:cNvPr id="5" name="Date Placeholder 4">
            <a:extLst>
              <a:ext uri="{FF2B5EF4-FFF2-40B4-BE49-F238E27FC236}">
                <a16:creationId xmlns:a16="http://schemas.microsoft.com/office/drawing/2014/main" id="{1FBD31BD-5854-45E0-FF03-02C9B1D081F2}"/>
              </a:ext>
            </a:extLst>
          </p:cNvPr>
          <p:cNvSpPr>
            <a:spLocks noGrp="1"/>
          </p:cNvSpPr>
          <p:nvPr>
            <p:ph type="dt" sz="half" idx="10"/>
          </p:nvPr>
        </p:nvSpPr>
        <p:spPr>
          <a:xfrm>
            <a:off x="527054" y="6410325"/>
            <a:ext cx="2688166" cy="331788"/>
          </a:xfrm>
        </p:spPr>
        <p:txBody>
          <a:bodyPr wrap="square" anchor="t">
            <a:normAutofit/>
          </a:bodyPr>
          <a:lstStyle/>
          <a:p>
            <a:pPr>
              <a:spcAft>
                <a:spcPts val="600"/>
              </a:spcAft>
            </a:pPr>
            <a:fld id="{A978B6D0-AB09-4B3E-9118-B4659F37B303}" type="datetime4">
              <a:rPr lang="en-GB" smtClean="0"/>
              <a:pPr>
                <a:spcAft>
                  <a:spcPts val="600"/>
                </a:spcAft>
              </a:pPr>
              <a:t>07 November 2022</a:t>
            </a:fld>
            <a:endParaRPr lang="en-GB"/>
          </a:p>
        </p:txBody>
      </p:sp>
      <p:sp>
        <p:nvSpPr>
          <p:cNvPr id="6" name="Slide Number Placeholder 5">
            <a:extLst>
              <a:ext uri="{FF2B5EF4-FFF2-40B4-BE49-F238E27FC236}">
                <a16:creationId xmlns:a16="http://schemas.microsoft.com/office/drawing/2014/main" id="{A420B568-FAD6-52A3-6D3E-CC2508CB416A}"/>
              </a:ext>
            </a:extLst>
          </p:cNvPr>
          <p:cNvSpPr>
            <a:spLocks noGrp="1"/>
          </p:cNvSpPr>
          <p:nvPr>
            <p:ph type="sldNum" sz="quarter" idx="12"/>
          </p:nvPr>
        </p:nvSpPr>
        <p:spPr>
          <a:xfrm>
            <a:off x="10801353" y="6402396"/>
            <a:ext cx="863600" cy="339725"/>
          </a:xfrm>
        </p:spPr>
        <p:txBody>
          <a:bodyPr wrap="square" anchor="t">
            <a:normAutofit/>
          </a:bodyPr>
          <a:lstStyle/>
          <a:p>
            <a:pPr>
              <a:spcAft>
                <a:spcPts val="600"/>
              </a:spcAft>
            </a:pPr>
            <a:fld id="{375E1C19-A04E-4390-A400-023E4FCB19F2}" type="slidenum">
              <a:rPr lang="en-GB" smtClean="0"/>
              <a:pPr>
                <a:spcAft>
                  <a:spcPts val="600"/>
                </a:spcAft>
              </a:pPr>
              <a:t>19</a:t>
            </a:fld>
            <a:endParaRPr lang="en-GB"/>
          </a:p>
        </p:txBody>
      </p:sp>
      <p:graphicFrame>
        <p:nvGraphicFramePr>
          <p:cNvPr id="11" name="Diagram 10">
            <a:extLst>
              <a:ext uri="{FF2B5EF4-FFF2-40B4-BE49-F238E27FC236}">
                <a16:creationId xmlns:a16="http://schemas.microsoft.com/office/drawing/2014/main" id="{42093015-8E43-42BE-8713-0A0149C8C0B6}"/>
              </a:ext>
            </a:extLst>
          </p:cNvPr>
          <p:cNvGraphicFramePr/>
          <p:nvPr>
            <p:extLst>
              <p:ext uri="{D42A27DB-BD31-4B8C-83A1-F6EECF244321}">
                <p14:modId xmlns:p14="http://schemas.microsoft.com/office/powerpoint/2010/main" val="584996036"/>
              </p:ext>
            </p:extLst>
          </p:nvPr>
        </p:nvGraphicFramePr>
        <p:xfrm>
          <a:off x="-219473" y="1500257"/>
          <a:ext cx="8593785" cy="4940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ontent Placeholder 2">
            <a:extLst>
              <a:ext uri="{FF2B5EF4-FFF2-40B4-BE49-F238E27FC236}">
                <a16:creationId xmlns:a16="http://schemas.microsoft.com/office/drawing/2014/main" id="{D086FAC5-7FFA-4B10-83C1-84BFF69DBC82}"/>
              </a:ext>
            </a:extLst>
          </p:cNvPr>
          <p:cNvSpPr txBox="1">
            <a:spLocks/>
          </p:cNvSpPr>
          <p:nvPr/>
        </p:nvSpPr>
        <p:spPr bwMode="auto">
          <a:xfrm>
            <a:off x="8374312" y="1500258"/>
            <a:ext cx="3208092" cy="443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lgn="just">
              <a:spcBef>
                <a:spcPts val="1200"/>
              </a:spcBef>
              <a:spcAft>
                <a:spcPts val="600"/>
              </a:spcAft>
            </a:pPr>
            <a:r>
              <a:rPr lang="en-GB" sz="1600" kern="0" dirty="0">
                <a:latin typeface="Calibri" panose="020F0502020204030204" pitchFamily="34" charset="0"/>
                <a:ea typeface="Times New Roman" panose="02020603050405020304" pitchFamily="18" charset="0"/>
                <a:cs typeface="Calibri" panose="020F0502020204030204" pitchFamily="34" charset="0"/>
              </a:rPr>
              <a:t>Wide range of capital allocation methodologies – often this is a real discussion point within (re)insurance companies.</a:t>
            </a:r>
          </a:p>
          <a:p>
            <a:pPr algn="just">
              <a:spcBef>
                <a:spcPts val="1200"/>
              </a:spcBef>
              <a:spcAft>
                <a:spcPts val="600"/>
              </a:spcAft>
            </a:pPr>
            <a:r>
              <a:rPr lang="en-GB" sz="1600" kern="0" dirty="0">
                <a:latin typeface="Calibri" panose="020F0502020204030204" pitchFamily="34" charset="0"/>
                <a:ea typeface="Times New Roman" panose="02020603050405020304" pitchFamily="18" charset="0"/>
                <a:cs typeface="Calibri" panose="020F0502020204030204" pitchFamily="34" charset="0"/>
              </a:rPr>
              <a:t>Uncertainty in cyber capital modelling compounds the issues.</a:t>
            </a:r>
          </a:p>
          <a:p>
            <a:pPr algn="just">
              <a:spcBef>
                <a:spcPts val="1200"/>
              </a:spcBef>
              <a:spcAft>
                <a:spcPts val="600"/>
              </a:spcAft>
            </a:pPr>
            <a:r>
              <a:rPr lang="en-GB" sz="1600" kern="0" dirty="0">
                <a:latin typeface="Calibri" panose="020F0502020204030204" pitchFamily="34" charset="0"/>
                <a:ea typeface="Times New Roman" panose="02020603050405020304" pitchFamily="18" charset="0"/>
                <a:cs typeface="Calibri" panose="020F0502020204030204" pitchFamily="34" charset="0"/>
              </a:rPr>
              <a:t>Considering cyber capital loads carefully is important especially in the current market dynamic where there is uncertainty in pricing adequacy, rapid increases in rates, and a shortage of underwriting talent.</a:t>
            </a:r>
            <a:endParaRPr lang="en-GB" sz="2000" kern="0" dirty="0"/>
          </a:p>
        </p:txBody>
      </p:sp>
    </p:spTree>
    <p:extLst>
      <p:ext uri="{BB962C8B-B14F-4D97-AF65-F5344CB8AC3E}">
        <p14:creationId xmlns:p14="http://schemas.microsoft.com/office/powerpoint/2010/main" val="373867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95E5-FB39-4208-8403-FBEDD4E6EEDE}"/>
              </a:ext>
            </a:extLst>
          </p:cNvPr>
          <p:cNvSpPr>
            <a:spLocks noGrp="1"/>
          </p:cNvSpPr>
          <p:nvPr>
            <p:ph type="ctrTitle"/>
          </p:nvPr>
        </p:nvSpPr>
        <p:spPr/>
        <p:txBody>
          <a:bodyPr/>
          <a:lstStyle/>
          <a:p>
            <a:r>
              <a:rPr lang="en-GB" dirty="0"/>
              <a:t>Cyber Risk Capital</a:t>
            </a:r>
            <a:endParaRPr lang="en-US" dirty="0"/>
          </a:p>
        </p:txBody>
      </p:sp>
      <p:sp>
        <p:nvSpPr>
          <p:cNvPr id="3" name="Subtitle 2">
            <a:extLst>
              <a:ext uri="{FF2B5EF4-FFF2-40B4-BE49-F238E27FC236}">
                <a16:creationId xmlns:a16="http://schemas.microsoft.com/office/drawing/2014/main" id="{D609DC80-80A4-482B-8D6A-841A22687327}"/>
              </a:ext>
            </a:extLst>
          </p:cNvPr>
          <p:cNvSpPr>
            <a:spLocks noGrp="1"/>
          </p:cNvSpPr>
          <p:nvPr>
            <p:ph type="subTitle" idx="1"/>
          </p:nvPr>
        </p:nvSpPr>
        <p:spPr>
          <a:xfrm>
            <a:off x="551384" y="2636912"/>
            <a:ext cx="7056784" cy="1800200"/>
          </a:xfrm>
        </p:spPr>
        <p:txBody>
          <a:bodyPr/>
          <a:lstStyle/>
          <a:p>
            <a:endParaRPr lang="en-US" dirty="0"/>
          </a:p>
          <a:p>
            <a:r>
              <a:rPr lang="en-US" dirty="0"/>
              <a:t>Cyber Risk Working Party</a:t>
            </a:r>
          </a:p>
          <a:p>
            <a:r>
              <a:rPr lang="en-GB" sz="2000" dirty="0"/>
              <a:t>Simon Cartagena – Deputy CRO, SCOR UK</a:t>
            </a:r>
          </a:p>
          <a:p>
            <a:r>
              <a:rPr lang="en-GB" sz="2000" dirty="0"/>
              <a:t>Jasvir Grewal - Head of Data &amp; Analytics, Global Fac, WTW</a:t>
            </a:r>
            <a:endParaRPr lang="en-US" sz="2000" dirty="0"/>
          </a:p>
          <a:p>
            <a:endParaRPr lang="en-US" dirty="0"/>
          </a:p>
        </p:txBody>
      </p:sp>
    </p:spTree>
    <p:extLst>
      <p:ext uri="{BB962C8B-B14F-4D97-AF65-F5344CB8AC3E}">
        <p14:creationId xmlns:p14="http://schemas.microsoft.com/office/powerpoint/2010/main" val="242811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ECC8-CCA5-EE91-CF72-5914797FE4B2}"/>
              </a:ext>
            </a:extLst>
          </p:cNvPr>
          <p:cNvSpPr>
            <a:spLocks noGrp="1"/>
          </p:cNvSpPr>
          <p:nvPr>
            <p:ph type="ctrTitle"/>
          </p:nvPr>
        </p:nvSpPr>
        <p:spPr/>
        <p:txBody>
          <a:bodyPr/>
          <a:lstStyle/>
          <a:p>
            <a:r>
              <a:rPr lang="en-GB" dirty="0"/>
              <a:t>Validation &amp; ERM</a:t>
            </a:r>
          </a:p>
        </p:txBody>
      </p:sp>
      <p:sp>
        <p:nvSpPr>
          <p:cNvPr id="3" name="Subtitle 2">
            <a:extLst>
              <a:ext uri="{FF2B5EF4-FFF2-40B4-BE49-F238E27FC236}">
                <a16:creationId xmlns:a16="http://schemas.microsoft.com/office/drawing/2014/main" id="{832B6F9C-5DB6-308F-9432-99F41DEC63DA}"/>
              </a:ext>
            </a:extLst>
          </p:cNvPr>
          <p:cNvSpPr>
            <a:spLocks noGrp="1"/>
          </p:cNvSpPr>
          <p:nvPr>
            <p:ph type="subTitle" idx="1"/>
          </p:nvPr>
        </p:nvSpPr>
        <p:spPr/>
        <p:txBody>
          <a:bodyPr/>
          <a:lstStyle/>
          <a:p>
            <a:r>
              <a:rPr lang="en-GB" dirty="0"/>
              <a:t>Simon Cartagena</a:t>
            </a:r>
          </a:p>
        </p:txBody>
      </p:sp>
    </p:spTree>
    <p:extLst>
      <p:ext uri="{BB962C8B-B14F-4D97-AF65-F5344CB8AC3E}">
        <p14:creationId xmlns:p14="http://schemas.microsoft.com/office/powerpoint/2010/main" val="29278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343-2BCA-DEF9-752D-9B237648E90E}"/>
              </a:ext>
            </a:extLst>
          </p:cNvPr>
          <p:cNvSpPr>
            <a:spLocks noGrp="1"/>
          </p:cNvSpPr>
          <p:nvPr>
            <p:ph type="title"/>
          </p:nvPr>
        </p:nvSpPr>
        <p:spPr/>
        <p:txBody>
          <a:bodyPr/>
          <a:lstStyle/>
          <a:p>
            <a:r>
              <a:rPr lang="en-GB" dirty="0"/>
              <a:t>Validation Focus</a:t>
            </a:r>
          </a:p>
        </p:txBody>
      </p:sp>
      <p:sp>
        <p:nvSpPr>
          <p:cNvPr id="3" name="Content Placeholder 2">
            <a:extLst>
              <a:ext uri="{FF2B5EF4-FFF2-40B4-BE49-F238E27FC236}">
                <a16:creationId xmlns:a16="http://schemas.microsoft.com/office/drawing/2014/main" id="{AFBFF9C4-7667-E2C2-E1B1-92AD2A5604F6}"/>
              </a:ext>
            </a:extLst>
          </p:cNvPr>
          <p:cNvSpPr>
            <a:spLocks noGrp="1"/>
          </p:cNvSpPr>
          <p:nvPr>
            <p:ph idx="1"/>
          </p:nvPr>
        </p:nvSpPr>
        <p:spPr>
          <a:xfrm>
            <a:off x="527056" y="1557338"/>
            <a:ext cx="3984768" cy="4640262"/>
          </a:xfrm>
        </p:spPr>
        <p:txBody>
          <a:bodyPr/>
          <a:lstStyle/>
          <a:p>
            <a:r>
              <a:rPr lang="en-GB" sz="1800" dirty="0">
                <a:effectLst/>
                <a:latin typeface="Calibri" panose="020F0502020204030204" pitchFamily="34" charset="0"/>
                <a:ea typeface="Times New Roman" panose="02020603050405020304" pitchFamily="18" charset="0"/>
              </a:rPr>
              <a:t>Cyber risk is a complex issue that constantly evolves, and it has been a challenging task to communicate all the risks in cyber security into something measurable and quantifiable. Hence, it’s important that the challenge contains some expertise in the cyber security space so that any material issues are not overlooked. </a:t>
            </a:r>
          </a:p>
          <a:p>
            <a:r>
              <a:rPr lang="en-GB" sz="1800" dirty="0">
                <a:effectLst/>
                <a:latin typeface="Calibri" panose="020F0502020204030204" pitchFamily="34" charset="0"/>
                <a:ea typeface="Times New Roman" panose="02020603050405020304" pitchFamily="18" charset="0"/>
                <a:cs typeface="Calibri" panose="020F0502020204030204" pitchFamily="34" charset="0"/>
              </a:rPr>
              <a:t>Given the maturity of the risk modelling, some of the more relied upon validation tools will be less useful than for other risks. </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0A6B91E3-9BBE-5255-E9A0-C4870652F57B}"/>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1C4E23DD-CF1E-ED91-3A31-C0DE04EE52CD}"/>
              </a:ext>
            </a:extLst>
          </p:cNvPr>
          <p:cNvSpPr>
            <a:spLocks noGrp="1"/>
          </p:cNvSpPr>
          <p:nvPr>
            <p:ph type="sldNum" sz="quarter" idx="12"/>
          </p:nvPr>
        </p:nvSpPr>
        <p:spPr/>
        <p:txBody>
          <a:bodyPr/>
          <a:lstStyle/>
          <a:p>
            <a:fld id="{FE8DA6AF-1811-4E27-A96F-54109F1D0275}" type="slidenum">
              <a:rPr lang="en-GB" smtClean="0"/>
              <a:pPr/>
              <a:t>21</a:t>
            </a:fld>
            <a:endParaRPr lang="en-GB"/>
          </a:p>
        </p:txBody>
      </p:sp>
      <p:graphicFrame>
        <p:nvGraphicFramePr>
          <p:cNvPr id="6" name="Diagram 5">
            <a:extLst>
              <a:ext uri="{FF2B5EF4-FFF2-40B4-BE49-F238E27FC236}">
                <a16:creationId xmlns:a16="http://schemas.microsoft.com/office/drawing/2014/main" id="{52390403-E93B-69D4-A0E9-095219DAEDAE}"/>
              </a:ext>
            </a:extLst>
          </p:cNvPr>
          <p:cNvGraphicFramePr/>
          <p:nvPr>
            <p:extLst>
              <p:ext uri="{D42A27DB-BD31-4B8C-83A1-F6EECF244321}">
                <p14:modId xmlns:p14="http://schemas.microsoft.com/office/powerpoint/2010/main" val="3887794156"/>
              </p:ext>
            </p:extLst>
          </p:nvPr>
        </p:nvGraphicFramePr>
        <p:xfrm>
          <a:off x="4511823" y="1124744"/>
          <a:ext cx="7153121" cy="495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7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1C58-DC10-78DD-AF03-73417F9F57BB}"/>
              </a:ext>
            </a:extLst>
          </p:cNvPr>
          <p:cNvSpPr>
            <a:spLocks noGrp="1"/>
          </p:cNvSpPr>
          <p:nvPr>
            <p:ph type="title"/>
          </p:nvPr>
        </p:nvSpPr>
        <p:spPr/>
        <p:txBody>
          <a:bodyPr/>
          <a:lstStyle/>
          <a:p>
            <a:r>
              <a:rPr lang="en-GB" dirty="0"/>
              <a:t>Attritional &amp; Large Loss Deep Dives</a:t>
            </a:r>
          </a:p>
        </p:txBody>
      </p:sp>
      <p:sp>
        <p:nvSpPr>
          <p:cNvPr id="3" name="Content Placeholder 2">
            <a:extLst>
              <a:ext uri="{FF2B5EF4-FFF2-40B4-BE49-F238E27FC236}">
                <a16:creationId xmlns:a16="http://schemas.microsoft.com/office/drawing/2014/main" id="{C2FC0A3F-6E55-5A59-ADB9-D252323FA06C}"/>
              </a:ext>
            </a:extLst>
          </p:cNvPr>
          <p:cNvSpPr>
            <a:spLocks noGrp="1"/>
          </p:cNvSpPr>
          <p:nvPr>
            <p:ph idx="1"/>
          </p:nvPr>
        </p:nvSpPr>
        <p:spPr/>
        <p:txBody>
          <a:bodyPr/>
          <a:lstStyle/>
          <a:p>
            <a:pPr marL="342900" lvl="0" indent="-342900" algn="just">
              <a:lnSpc>
                <a:spcPts val="1400"/>
              </a:lnSpc>
              <a:spcAft>
                <a:spcPts val="8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How has the claims frequency and or severity changed over time?</a:t>
            </a:r>
          </a:p>
          <a:p>
            <a:pPr marL="790597" lvl="1" indent="-342900" algn="just">
              <a:lnSpc>
                <a:spcPts val="1400"/>
              </a:lnSpc>
              <a:spcAft>
                <a:spcPts val="800"/>
              </a:spcAft>
              <a:buFont typeface="Symbol" panose="05050102010706020507" pitchFamily="18" charset="2"/>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Suitable volatility assumptions? Distribution selection process? </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Review and governance?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ts val="1400"/>
              </a:lnSpc>
              <a:spcAft>
                <a:spcPts val="8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Have the cyber coverages offered changed?</a:t>
            </a:r>
          </a:p>
          <a:p>
            <a:pPr marL="790597" lvl="1" indent="-342900" algn="just">
              <a:lnSpc>
                <a:spcPts val="1400"/>
              </a:lnSpc>
              <a:spcAft>
                <a:spcPts val="800"/>
              </a:spcAft>
              <a:buFont typeface="Symbol" panose="05050102010706020507" pitchFamily="18" charset="2"/>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How does this affect your parametrisation? Is it performed on a regular enough basis to remain relevant?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ts val="1400"/>
              </a:lnSpc>
              <a:spcAft>
                <a:spcPts val="8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Has the companies risk appetite/strategy changed?</a:t>
            </a:r>
          </a:p>
          <a:p>
            <a:pPr marL="790597" lvl="1" indent="-342900" algn="just">
              <a:lnSpc>
                <a:spcPts val="1400"/>
              </a:lnSpc>
              <a:spcAft>
                <a:spcPts val="800"/>
              </a:spcAft>
              <a:buFont typeface="Symbol" panose="05050102010706020507" pitchFamily="18" charset="2"/>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If so how has the parametrisation process addressed this?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ts val="1400"/>
              </a:lnSpc>
              <a:spcAft>
                <a:spcPts val="8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Does the parametrisation process include an implicit/explicit cat load?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ts val="1400"/>
              </a:lnSpc>
              <a:spcAft>
                <a:spcPts val="8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How does the current threat actor and/or threat vector landscape inform the view of risk going forward? For example, has the business considered the zero-day black market or commercial ransomware groups activity in estimating its loss ratios?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D5D1F2C2-5780-9BA7-59E1-2E875355551A}"/>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7D9547FB-8DC0-E10F-537C-EBD4483C7F3D}"/>
              </a:ext>
            </a:extLst>
          </p:cNvPr>
          <p:cNvSpPr>
            <a:spLocks noGrp="1"/>
          </p:cNvSpPr>
          <p:nvPr>
            <p:ph type="sldNum" sz="quarter" idx="12"/>
          </p:nvPr>
        </p:nvSpPr>
        <p:spPr/>
        <p:txBody>
          <a:bodyPr/>
          <a:lstStyle/>
          <a:p>
            <a:fld id="{FE8DA6AF-1811-4E27-A96F-54109F1D0275}" type="slidenum">
              <a:rPr lang="en-GB" smtClean="0"/>
              <a:pPr/>
              <a:t>22</a:t>
            </a:fld>
            <a:endParaRPr lang="en-GB"/>
          </a:p>
        </p:txBody>
      </p:sp>
    </p:spTree>
    <p:extLst>
      <p:ext uri="{BB962C8B-B14F-4D97-AF65-F5344CB8AC3E}">
        <p14:creationId xmlns:p14="http://schemas.microsoft.com/office/powerpoint/2010/main" val="3468996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1C58-DC10-78DD-AF03-73417F9F57BB}"/>
              </a:ext>
            </a:extLst>
          </p:cNvPr>
          <p:cNvSpPr>
            <a:spLocks noGrp="1"/>
          </p:cNvSpPr>
          <p:nvPr>
            <p:ph type="title"/>
          </p:nvPr>
        </p:nvSpPr>
        <p:spPr/>
        <p:txBody>
          <a:bodyPr/>
          <a:lstStyle/>
          <a:p>
            <a:r>
              <a:rPr lang="en-GB" dirty="0"/>
              <a:t>Catastrophe Risk Validation</a:t>
            </a:r>
          </a:p>
        </p:txBody>
      </p:sp>
      <p:sp>
        <p:nvSpPr>
          <p:cNvPr id="4" name="Date Placeholder 3">
            <a:extLst>
              <a:ext uri="{FF2B5EF4-FFF2-40B4-BE49-F238E27FC236}">
                <a16:creationId xmlns:a16="http://schemas.microsoft.com/office/drawing/2014/main" id="{D5D1F2C2-5780-9BA7-59E1-2E875355551A}"/>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7D9547FB-8DC0-E10F-537C-EBD4483C7F3D}"/>
              </a:ext>
            </a:extLst>
          </p:cNvPr>
          <p:cNvSpPr>
            <a:spLocks noGrp="1"/>
          </p:cNvSpPr>
          <p:nvPr>
            <p:ph type="sldNum" sz="quarter" idx="12"/>
          </p:nvPr>
        </p:nvSpPr>
        <p:spPr/>
        <p:txBody>
          <a:bodyPr/>
          <a:lstStyle/>
          <a:p>
            <a:fld id="{FE8DA6AF-1811-4E27-A96F-54109F1D0275}" type="slidenum">
              <a:rPr lang="en-GB" smtClean="0"/>
              <a:pPr/>
              <a:t>23</a:t>
            </a:fld>
            <a:endParaRPr lang="en-GB"/>
          </a:p>
        </p:txBody>
      </p:sp>
      <p:graphicFrame>
        <p:nvGraphicFramePr>
          <p:cNvPr id="7" name="Diagram 6">
            <a:extLst>
              <a:ext uri="{FF2B5EF4-FFF2-40B4-BE49-F238E27FC236}">
                <a16:creationId xmlns:a16="http://schemas.microsoft.com/office/drawing/2014/main" id="{37AD33D5-B51F-65EC-AAB1-7A5CD1E5AB0F}"/>
              </a:ext>
            </a:extLst>
          </p:cNvPr>
          <p:cNvGraphicFramePr/>
          <p:nvPr>
            <p:extLst>
              <p:ext uri="{D42A27DB-BD31-4B8C-83A1-F6EECF244321}">
                <p14:modId xmlns:p14="http://schemas.microsoft.com/office/powerpoint/2010/main" val="3367439093"/>
              </p:ext>
            </p:extLst>
          </p:nvPr>
        </p:nvGraphicFramePr>
        <p:xfrm>
          <a:off x="527054" y="1628800"/>
          <a:ext cx="391276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5A7F297-D566-7906-87D8-C3FEFC18CC3D}"/>
              </a:ext>
            </a:extLst>
          </p:cNvPr>
          <p:cNvSpPr txBox="1"/>
          <p:nvPr/>
        </p:nvSpPr>
        <p:spPr>
          <a:xfrm>
            <a:off x="4799856" y="2255383"/>
            <a:ext cx="6217018" cy="3139321"/>
          </a:xfrm>
          <a:prstGeom prst="rect">
            <a:avLst/>
          </a:prstGeom>
          <a:noFill/>
        </p:spPr>
        <p:txBody>
          <a:bodyPr wrap="square">
            <a:spAutoFit/>
          </a:bodyPr>
          <a:lstStyle/>
          <a:p>
            <a:pPr marL="285750" indent="-285750">
              <a:buFont typeface="Arial" panose="020B0604020202020204" pitchFamily="34" charset="0"/>
              <a:buChar char="•"/>
            </a:pPr>
            <a:r>
              <a:rPr lang="en-GB">
                <a:latin typeface="Calibri" panose="020F0502020204030204" pitchFamily="34" charset="0"/>
                <a:ea typeface="Times New Roman" panose="02020603050405020304" pitchFamily="18" charset="0"/>
                <a:cs typeface="Calibri" panose="020F0502020204030204" pitchFamily="34" charset="0"/>
              </a:rPr>
              <a:t>T</a:t>
            </a:r>
            <a:r>
              <a:rPr lang="en-GB">
                <a:effectLst/>
                <a:latin typeface="Calibri" panose="020F0502020204030204" pitchFamily="34" charset="0"/>
                <a:ea typeface="Times New Roman" panose="02020603050405020304" pitchFamily="18" charset="0"/>
                <a:cs typeface="Calibri" panose="020F0502020204030204" pitchFamily="34" charset="0"/>
              </a:rPr>
              <a:t>here were no true cyber catastrophic events to leverage from </a:t>
            </a:r>
          </a:p>
          <a:p>
            <a:pPr marL="285750" indent="-285750">
              <a:buFont typeface="Arial" panose="020B0604020202020204" pitchFamily="34" charset="0"/>
              <a:buChar char="•"/>
            </a:pPr>
            <a:endParaRPr lang="en-GB">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ea typeface="Times New Roman" panose="02020603050405020304" pitchFamily="18" charset="0"/>
                <a:cs typeface="Calibri" panose="020F0502020204030204" pitchFamily="34" charset="0"/>
              </a:rPr>
              <a:t>T</a:t>
            </a:r>
            <a:r>
              <a:rPr lang="en-GB">
                <a:effectLst/>
                <a:latin typeface="Calibri" panose="020F0502020204030204" pitchFamily="34" charset="0"/>
                <a:ea typeface="Times New Roman" panose="02020603050405020304" pitchFamily="18" charset="0"/>
                <a:cs typeface="Calibri" panose="020F0502020204030204" pitchFamily="34" charset="0"/>
              </a:rPr>
              <a:t>he estimation of cat losses is currently a theoretical exercise</a:t>
            </a:r>
          </a:p>
          <a:p>
            <a:pPr marL="285750" indent="-285750">
              <a:buFont typeface="Arial" panose="020B0604020202020204" pitchFamily="34" charset="0"/>
              <a:buChar char="•"/>
            </a:pPr>
            <a:endParaRPr lang="en-GB">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What is your companies modelling philosophy for cyber? </a:t>
            </a:r>
          </a:p>
          <a:p>
            <a:pPr marL="285750"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What are the key exposures and how might they aggregate?</a:t>
            </a:r>
          </a:p>
          <a:p>
            <a:pPr marL="285750"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Can you communicate what type of scenarios are driving the tail? Do you agree with them?</a:t>
            </a:r>
            <a:endParaRPr lang="en-GB"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D025EE7-8FD2-8B2C-71F7-75BE892ADBEE}"/>
              </a:ext>
            </a:extLst>
          </p:cNvPr>
          <p:cNvPicPr>
            <a:picLocks noChangeAspect="1"/>
          </p:cNvPicPr>
          <p:nvPr/>
        </p:nvPicPr>
        <p:blipFill>
          <a:blip r:embed="rId7"/>
          <a:stretch>
            <a:fillRect/>
          </a:stretch>
        </p:blipFill>
        <p:spPr>
          <a:xfrm>
            <a:off x="8850759" y="486868"/>
            <a:ext cx="2716683" cy="1737009"/>
          </a:xfrm>
          <a:prstGeom prst="rect">
            <a:avLst/>
          </a:prstGeom>
        </p:spPr>
      </p:pic>
      <p:sp>
        <p:nvSpPr>
          <p:cNvPr id="6" name="TextBox 5">
            <a:extLst>
              <a:ext uri="{FF2B5EF4-FFF2-40B4-BE49-F238E27FC236}">
                <a16:creationId xmlns:a16="http://schemas.microsoft.com/office/drawing/2014/main" id="{0922DFF6-7F00-0C7A-22F2-B43CA4211B87}"/>
              </a:ext>
            </a:extLst>
          </p:cNvPr>
          <p:cNvSpPr txBox="1"/>
          <p:nvPr/>
        </p:nvSpPr>
        <p:spPr>
          <a:xfrm>
            <a:off x="7752184" y="6453187"/>
            <a:ext cx="3689957" cy="215444"/>
          </a:xfrm>
          <a:prstGeom prst="rect">
            <a:avLst/>
          </a:prstGeom>
          <a:noFill/>
        </p:spPr>
        <p:txBody>
          <a:bodyPr wrap="square" rtlCol="0">
            <a:spAutoFit/>
          </a:bodyPr>
          <a:lstStyle/>
          <a:p>
            <a:r>
              <a:rPr lang="en-GB" sz="800" i="1" dirty="0"/>
              <a:t>* Cyber IQ Evaluation of Cyber Models | © 2022 Arthur J. Gallagher &amp; Co. </a:t>
            </a:r>
          </a:p>
        </p:txBody>
      </p:sp>
      <p:sp>
        <p:nvSpPr>
          <p:cNvPr id="10" name="TextBox 9">
            <a:extLst>
              <a:ext uri="{FF2B5EF4-FFF2-40B4-BE49-F238E27FC236}">
                <a16:creationId xmlns:a16="http://schemas.microsoft.com/office/drawing/2014/main" id="{1DDB5391-27D3-1CD7-3B51-3DD2F3DE9DD7}"/>
              </a:ext>
            </a:extLst>
          </p:cNvPr>
          <p:cNvSpPr txBox="1"/>
          <p:nvPr/>
        </p:nvSpPr>
        <p:spPr>
          <a:xfrm>
            <a:off x="8688288" y="486868"/>
            <a:ext cx="7666182" cy="369332"/>
          </a:xfrm>
          <a:prstGeom prst="rect">
            <a:avLst/>
          </a:prstGeom>
          <a:noFill/>
        </p:spPr>
        <p:txBody>
          <a:bodyPr wrap="square">
            <a:spAutoFit/>
          </a:bodyPr>
          <a:lstStyle/>
          <a:p>
            <a:r>
              <a:rPr lang="en-GB" sz="1800" i="1" dirty="0"/>
              <a:t>*</a:t>
            </a:r>
            <a:endParaRPr lang="en-GB" dirty="0"/>
          </a:p>
        </p:txBody>
      </p:sp>
    </p:spTree>
    <p:extLst>
      <p:ext uri="{BB962C8B-B14F-4D97-AF65-F5344CB8AC3E}">
        <p14:creationId xmlns:p14="http://schemas.microsoft.com/office/powerpoint/2010/main" val="108496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343-2BCA-DEF9-752D-9B237648E90E}"/>
              </a:ext>
            </a:extLst>
          </p:cNvPr>
          <p:cNvSpPr>
            <a:spLocks noGrp="1"/>
          </p:cNvSpPr>
          <p:nvPr>
            <p:ph type="title"/>
          </p:nvPr>
        </p:nvSpPr>
        <p:spPr/>
        <p:txBody>
          <a:bodyPr/>
          <a:lstStyle/>
          <a:p>
            <a:r>
              <a:rPr lang="en-GB" dirty="0"/>
              <a:t>External Cyber Catastrophe Models</a:t>
            </a:r>
          </a:p>
        </p:txBody>
      </p:sp>
      <p:sp>
        <p:nvSpPr>
          <p:cNvPr id="3" name="Content Placeholder 2">
            <a:extLst>
              <a:ext uri="{FF2B5EF4-FFF2-40B4-BE49-F238E27FC236}">
                <a16:creationId xmlns:a16="http://schemas.microsoft.com/office/drawing/2014/main" id="{AFBFF9C4-7667-E2C2-E1B1-92AD2A5604F6}"/>
              </a:ext>
            </a:extLst>
          </p:cNvPr>
          <p:cNvSpPr>
            <a:spLocks noGrp="1"/>
          </p:cNvSpPr>
          <p:nvPr>
            <p:ph idx="1"/>
          </p:nvPr>
        </p:nvSpPr>
        <p:spPr/>
        <p:txBody>
          <a:bodyPr/>
          <a:lstStyle/>
          <a:p>
            <a:r>
              <a:rPr lang="en-GB" sz="1600" b="1" dirty="0">
                <a:effectLst/>
                <a:latin typeface="Calibri" panose="020F0502020204030204" pitchFamily="34" charset="0"/>
                <a:ea typeface="Times New Roman" panose="02020603050405020304" pitchFamily="18" charset="0"/>
                <a:cs typeface="Calibri" panose="020F0502020204030204" pitchFamily="34" charset="0"/>
              </a:rPr>
              <a:t>Demonstrate understanding of the model</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lvl="1"/>
            <a:r>
              <a:rPr lang="en-GB" sz="1400" dirty="0">
                <a:effectLst/>
                <a:latin typeface="Calibri" panose="020F0502020204030204" pitchFamily="34" charset="0"/>
                <a:ea typeface="Times New Roman" panose="02020603050405020304" pitchFamily="18" charset="0"/>
                <a:cs typeface="Calibri" panose="020F0502020204030204" pitchFamily="34" charset="0"/>
              </a:rPr>
              <a:t>Strengths and weaknesses </a:t>
            </a:r>
          </a:p>
          <a:p>
            <a:pPr lvl="1"/>
            <a:r>
              <a:rPr lang="en-GB" sz="1400" dirty="0">
                <a:latin typeface="Calibri" panose="020F0502020204030204" pitchFamily="34" charset="0"/>
                <a:cs typeface="Calibri" panose="020F0502020204030204" pitchFamily="34" charset="0"/>
              </a:rPr>
              <a:t>Model parameters </a:t>
            </a:r>
          </a:p>
          <a:p>
            <a:pPr lvl="1"/>
            <a:r>
              <a:rPr lang="en-GB" sz="1400" dirty="0">
                <a:latin typeface="Calibri" panose="020F0502020204030204" pitchFamily="34" charset="0"/>
                <a:cs typeface="Calibri" panose="020F0502020204030204" pitchFamily="34" charset="0"/>
              </a:rPr>
              <a:t>Model output adjustments </a:t>
            </a:r>
          </a:p>
          <a:p>
            <a:pPr lvl="1"/>
            <a:r>
              <a:rPr lang="en-GB" sz="1400" dirty="0">
                <a:latin typeface="Calibri" panose="020F0502020204030204" pitchFamily="34" charset="0"/>
                <a:cs typeface="Calibri" panose="020F0502020204030204" pitchFamily="34" charset="0"/>
              </a:rPr>
              <a:t>Vendors Validation </a:t>
            </a:r>
          </a:p>
          <a:p>
            <a:r>
              <a:rPr lang="en-GB" sz="1600" b="1" dirty="0">
                <a:effectLst/>
                <a:latin typeface="Calibri" panose="020F0502020204030204" pitchFamily="34" charset="0"/>
                <a:ea typeface="Times New Roman" panose="02020603050405020304" pitchFamily="18" charset="0"/>
                <a:cs typeface="Calibri" panose="020F0502020204030204" pitchFamily="34" charset="0"/>
              </a:rPr>
              <a:t>Demonstrate model suitability to the portfolio</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GB" sz="1400" dirty="0">
                <a:latin typeface="Calibri" panose="020F0502020204030204" pitchFamily="34" charset="0"/>
                <a:cs typeface="Calibri" panose="020F0502020204030204" pitchFamily="34" charset="0"/>
              </a:rPr>
              <a:t>Scenarios suite a good match for the exposure</a:t>
            </a:r>
          </a:p>
          <a:p>
            <a:pPr lvl="1"/>
            <a:r>
              <a:rPr lang="en-GB" sz="1400" dirty="0">
                <a:latin typeface="Calibri" panose="020F0502020204030204" pitchFamily="34" charset="0"/>
                <a:cs typeface="Calibri" panose="020F0502020204030204" pitchFamily="34" charset="0"/>
              </a:rPr>
              <a:t>Multi-model approach required</a:t>
            </a:r>
          </a:p>
          <a:p>
            <a:r>
              <a:rPr lang="en-GB" sz="1800" b="1" dirty="0">
                <a:effectLst/>
                <a:latin typeface="Calibri" panose="020F0502020204030204" pitchFamily="34" charset="0"/>
                <a:ea typeface="Times New Roman" panose="02020603050405020304" pitchFamily="18" charset="0"/>
                <a:cs typeface="Calibri" panose="020F0502020204030204" pitchFamily="34" charset="0"/>
              </a:rPr>
              <a:t>Independent Validation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GB" sz="1400" dirty="0">
                <a:effectLst/>
                <a:latin typeface="Calibri" panose="020F0502020204030204" pitchFamily="34" charset="0"/>
                <a:ea typeface="Times New Roman" panose="02020603050405020304" pitchFamily="18" charset="0"/>
              </a:rPr>
              <a:t>Backtesting</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lvl="1"/>
            <a:r>
              <a:rPr lang="en-GB" sz="1400" dirty="0">
                <a:effectLst/>
                <a:latin typeface="Calibri" panose="020F0502020204030204" pitchFamily="34" charset="0"/>
                <a:ea typeface="Times New Roman" panose="02020603050405020304" pitchFamily="18" charset="0"/>
              </a:rPr>
              <a:t>Comparison to industry estimates </a:t>
            </a:r>
            <a:endParaRPr lang="en-GB" sz="1400" dirty="0">
              <a:latin typeface="Calibri" panose="020F0502020204030204" pitchFamily="34" charset="0"/>
              <a:ea typeface="Times New Roman" panose="02020603050405020304" pitchFamily="18" charset="0"/>
              <a:cs typeface="Calibri" panose="020F0502020204030204" pitchFamily="34" charset="0"/>
            </a:endParaRPr>
          </a:p>
          <a:p>
            <a:pPr lvl="1"/>
            <a:r>
              <a:rPr lang="en-GB" sz="1400" dirty="0">
                <a:effectLst/>
                <a:latin typeface="Calibri" panose="020F0502020204030204" pitchFamily="34" charset="0"/>
                <a:ea typeface="Times New Roman" panose="02020603050405020304" pitchFamily="18" charset="0"/>
              </a:rPr>
              <a:t>Sensitivity &amp; Stress Testing </a:t>
            </a:r>
          </a:p>
          <a:p>
            <a:pPr lvl="1"/>
            <a:r>
              <a:rPr lang="en-GB" sz="1400" dirty="0">
                <a:effectLst/>
                <a:latin typeface="Calibri" panose="020F0502020204030204" pitchFamily="34" charset="0"/>
                <a:ea typeface="Times New Roman" panose="02020603050405020304" pitchFamily="18" charset="0"/>
              </a:rPr>
              <a:t>Stability testing </a:t>
            </a:r>
            <a:endParaRPr lang="en-GB" sz="14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0A6B91E3-9BBE-5255-E9A0-C4870652F57B}"/>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1C4E23DD-CF1E-ED91-3A31-C0DE04EE52CD}"/>
              </a:ext>
            </a:extLst>
          </p:cNvPr>
          <p:cNvSpPr>
            <a:spLocks noGrp="1"/>
          </p:cNvSpPr>
          <p:nvPr>
            <p:ph type="sldNum" sz="quarter" idx="12"/>
          </p:nvPr>
        </p:nvSpPr>
        <p:spPr/>
        <p:txBody>
          <a:bodyPr/>
          <a:lstStyle/>
          <a:p>
            <a:fld id="{FE8DA6AF-1811-4E27-A96F-54109F1D0275}" type="slidenum">
              <a:rPr lang="en-GB" smtClean="0"/>
              <a:pPr/>
              <a:t>24</a:t>
            </a:fld>
            <a:endParaRPr lang="en-GB"/>
          </a:p>
        </p:txBody>
      </p:sp>
      <p:sp>
        <p:nvSpPr>
          <p:cNvPr id="23" name="TextBox 22">
            <a:extLst>
              <a:ext uri="{FF2B5EF4-FFF2-40B4-BE49-F238E27FC236}">
                <a16:creationId xmlns:a16="http://schemas.microsoft.com/office/drawing/2014/main" id="{6286FA79-DE5F-6083-4342-081C29A21555}"/>
              </a:ext>
            </a:extLst>
          </p:cNvPr>
          <p:cNvSpPr txBox="1"/>
          <p:nvPr/>
        </p:nvSpPr>
        <p:spPr>
          <a:xfrm>
            <a:off x="5951984" y="6410325"/>
            <a:ext cx="5112568" cy="400110"/>
          </a:xfrm>
          <a:prstGeom prst="rect">
            <a:avLst/>
          </a:prstGeom>
          <a:noFill/>
        </p:spPr>
        <p:txBody>
          <a:bodyPr wrap="square" rtlCol="0">
            <a:spAutoFit/>
          </a:bodyPr>
          <a:lstStyle/>
          <a:p>
            <a:r>
              <a:rPr lang="en-GB" sz="1000" dirty="0"/>
              <a:t>Theoretical results on an artificial portfolio performed for the ASTIN 2022 conference. </a:t>
            </a:r>
          </a:p>
          <a:p>
            <a:r>
              <a:rPr lang="en-GB" sz="1000" dirty="0"/>
              <a:t>Data Sensitivity analysis performed by Gallagher Re</a:t>
            </a:r>
          </a:p>
        </p:txBody>
      </p:sp>
      <p:pic>
        <p:nvPicPr>
          <p:cNvPr id="34" name="Picture 33">
            <a:extLst>
              <a:ext uri="{FF2B5EF4-FFF2-40B4-BE49-F238E27FC236}">
                <a16:creationId xmlns:a16="http://schemas.microsoft.com/office/drawing/2014/main" id="{1E7387C5-82BE-E4FC-BDA0-01B6146A86FB}"/>
              </a:ext>
            </a:extLst>
          </p:cNvPr>
          <p:cNvPicPr>
            <a:picLocks noChangeAspect="1"/>
          </p:cNvPicPr>
          <p:nvPr/>
        </p:nvPicPr>
        <p:blipFill>
          <a:blip r:embed="rId2"/>
          <a:stretch>
            <a:fillRect/>
          </a:stretch>
        </p:blipFill>
        <p:spPr>
          <a:xfrm>
            <a:off x="5371214" y="1555741"/>
            <a:ext cx="6570326" cy="3889257"/>
          </a:xfrm>
          <a:prstGeom prst="rect">
            <a:avLst/>
          </a:prstGeom>
        </p:spPr>
      </p:pic>
    </p:spTree>
    <p:extLst>
      <p:ext uri="{BB962C8B-B14F-4D97-AF65-F5344CB8AC3E}">
        <p14:creationId xmlns:p14="http://schemas.microsoft.com/office/powerpoint/2010/main" val="2055568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4D32-F495-9A8E-75FA-EE6DF730AB2D}"/>
              </a:ext>
            </a:extLst>
          </p:cNvPr>
          <p:cNvSpPr>
            <a:spLocks noGrp="1"/>
          </p:cNvSpPr>
          <p:nvPr>
            <p:ph type="title"/>
          </p:nvPr>
        </p:nvSpPr>
        <p:spPr/>
        <p:txBody>
          <a:bodyPr/>
          <a:lstStyle/>
          <a:p>
            <a:r>
              <a:rPr lang="en-GB" dirty="0"/>
              <a:t>Other Risks</a:t>
            </a:r>
          </a:p>
        </p:txBody>
      </p:sp>
      <p:sp>
        <p:nvSpPr>
          <p:cNvPr id="3" name="Content Placeholder 2">
            <a:extLst>
              <a:ext uri="{FF2B5EF4-FFF2-40B4-BE49-F238E27FC236}">
                <a16:creationId xmlns:a16="http://schemas.microsoft.com/office/drawing/2014/main" id="{16AD02CA-CA5C-14C2-11C9-5ADE9BBB6182}"/>
              </a:ext>
            </a:extLst>
          </p:cNvPr>
          <p:cNvSpPr>
            <a:spLocks noGrp="1"/>
          </p:cNvSpPr>
          <p:nvPr>
            <p:ph idx="1"/>
          </p:nvPr>
        </p:nvSpPr>
        <p:spPr/>
        <p:txBody>
          <a:bodyPr/>
          <a:lstStyle/>
          <a:p>
            <a:r>
              <a:rPr lang="en-GB" sz="2000" dirty="0"/>
              <a:t>Has sufficient consideration/testing been performed on other risk areas such as:</a:t>
            </a:r>
          </a:p>
          <a:p>
            <a:pPr lvl="1"/>
            <a:r>
              <a:rPr lang="en-GB" sz="1800" b="1" dirty="0"/>
              <a:t>Operational Risk: </a:t>
            </a:r>
            <a:r>
              <a:rPr lang="en-GB" sz="1800" dirty="0"/>
              <a:t>Dependency testing in the tail should be performed to asses if there is sufficient correlation between cyber operational risk events and cyber cat events. Type 3 or RSTs can be useful in assessing this. </a:t>
            </a:r>
          </a:p>
          <a:p>
            <a:pPr lvl="1"/>
            <a:r>
              <a:rPr lang="en-GB" sz="1800" b="1" dirty="0"/>
              <a:t>Market Risk: </a:t>
            </a:r>
            <a:r>
              <a:rPr lang="en-GB" sz="1800" dirty="0"/>
              <a:t>Do you consider that a Cyber event will cause market disruption? If so is it captured in your modelled output somehow?</a:t>
            </a:r>
          </a:p>
          <a:p>
            <a:pPr lvl="1"/>
            <a:r>
              <a:rPr lang="en-GB" sz="1800" b="1" dirty="0"/>
              <a:t>Credit Risk</a:t>
            </a:r>
            <a:r>
              <a:rPr lang="en-GB" sz="1800" dirty="0"/>
              <a:t>: Do cyber events make credit risk any more likely?</a:t>
            </a:r>
          </a:p>
          <a:p>
            <a:pPr lvl="1"/>
            <a:r>
              <a:rPr lang="en-GB" sz="1800" b="1" dirty="0"/>
              <a:t>Cyber as a Peril: </a:t>
            </a:r>
            <a:r>
              <a:rPr lang="en-GB" sz="1800" dirty="0"/>
              <a:t>Cyber can impact other lines of business, has the capital model allowed for this somewhere, either through explicit pricing/premium risk </a:t>
            </a:r>
            <a:r>
              <a:rPr lang="en-GB" sz="1800" dirty="0" err="1"/>
              <a:t>pamaterisation</a:t>
            </a:r>
            <a:r>
              <a:rPr lang="en-GB" sz="1800" dirty="0"/>
              <a:t> or via scenarios?</a:t>
            </a:r>
          </a:p>
        </p:txBody>
      </p:sp>
      <p:sp>
        <p:nvSpPr>
          <p:cNvPr id="4" name="Date Placeholder 3">
            <a:extLst>
              <a:ext uri="{FF2B5EF4-FFF2-40B4-BE49-F238E27FC236}">
                <a16:creationId xmlns:a16="http://schemas.microsoft.com/office/drawing/2014/main" id="{917EC674-868B-25F6-AA5D-1B5290E76FC3}"/>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B3A42D96-9B47-069D-9CD3-B24CF9F6BE01}"/>
              </a:ext>
            </a:extLst>
          </p:cNvPr>
          <p:cNvSpPr>
            <a:spLocks noGrp="1"/>
          </p:cNvSpPr>
          <p:nvPr>
            <p:ph type="sldNum" sz="quarter" idx="12"/>
          </p:nvPr>
        </p:nvSpPr>
        <p:spPr/>
        <p:txBody>
          <a:bodyPr/>
          <a:lstStyle/>
          <a:p>
            <a:fld id="{FE8DA6AF-1811-4E27-A96F-54109F1D0275}" type="slidenum">
              <a:rPr lang="en-GB" smtClean="0"/>
              <a:pPr/>
              <a:t>25</a:t>
            </a:fld>
            <a:endParaRPr lang="en-GB"/>
          </a:p>
        </p:txBody>
      </p:sp>
    </p:spTree>
    <p:extLst>
      <p:ext uri="{BB962C8B-B14F-4D97-AF65-F5344CB8AC3E}">
        <p14:creationId xmlns:p14="http://schemas.microsoft.com/office/powerpoint/2010/main" val="405507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4EBD-CC1E-3751-9846-60D130F0E7D0}"/>
              </a:ext>
            </a:extLst>
          </p:cNvPr>
          <p:cNvSpPr>
            <a:spLocks noGrp="1"/>
          </p:cNvSpPr>
          <p:nvPr>
            <p:ph type="title"/>
          </p:nvPr>
        </p:nvSpPr>
        <p:spPr/>
        <p:txBody>
          <a:bodyPr/>
          <a:lstStyle/>
          <a:p>
            <a:r>
              <a:rPr lang="en-GB" dirty="0"/>
              <a:t>Cyber Dynamic Feedback Loop</a:t>
            </a:r>
          </a:p>
        </p:txBody>
      </p:sp>
      <p:sp>
        <p:nvSpPr>
          <p:cNvPr id="4" name="Date Placeholder 3">
            <a:extLst>
              <a:ext uri="{FF2B5EF4-FFF2-40B4-BE49-F238E27FC236}">
                <a16:creationId xmlns:a16="http://schemas.microsoft.com/office/drawing/2014/main" id="{6066F9EB-6735-DD59-4E52-D8878F0EBAB7}"/>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1C8F362F-F821-63F6-3D2A-A1D02BE241EA}"/>
              </a:ext>
            </a:extLst>
          </p:cNvPr>
          <p:cNvSpPr>
            <a:spLocks noGrp="1"/>
          </p:cNvSpPr>
          <p:nvPr>
            <p:ph type="sldNum" sz="quarter" idx="12"/>
          </p:nvPr>
        </p:nvSpPr>
        <p:spPr/>
        <p:txBody>
          <a:bodyPr/>
          <a:lstStyle/>
          <a:p>
            <a:fld id="{FE8DA6AF-1811-4E27-A96F-54109F1D0275}" type="slidenum">
              <a:rPr lang="en-GB" smtClean="0"/>
              <a:pPr/>
              <a:t>26</a:t>
            </a:fld>
            <a:endParaRPr lang="en-GB"/>
          </a:p>
        </p:txBody>
      </p:sp>
      <p:graphicFrame>
        <p:nvGraphicFramePr>
          <p:cNvPr id="6" name="Content Placeholder 5">
            <a:extLst>
              <a:ext uri="{FF2B5EF4-FFF2-40B4-BE49-F238E27FC236}">
                <a16:creationId xmlns:a16="http://schemas.microsoft.com/office/drawing/2014/main" id="{5B794A93-47D2-7FA7-0669-A37B1C571741}"/>
              </a:ext>
            </a:extLst>
          </p:cNvPr>
          <p:cNvGraphicFramePr>
            <a:graphicFrameLocks noGrp="1"/>
          </p:cNvGraphicFramePr>
          <p:nvPr>
            <p:ph idx="1"/>
            <p:extLst>
              <p:ext uri="{D42A27DB-BD31-4B8C-83A1-F6EECF244321}">
                <p14:modId xmlns:p14="http://schemas.microsoft.com/office/powerpoint/2010/main" val="2530800338"/>
              </p:ext>
            </p:extLst>
          </p:nvPr>
        </p:nvGraphicFramePr>
        <p:xfrm>
          <a:off x="527050" y="1557338"/>
          <a:ext cx="11055350"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77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4D32-F495-9A8E-75FA-EE6DF730AB2D}"/>
              </a:ext>
            </a:extLst>
          </p:cNvPr>
          <p:cNvSpPr>
            <a:spLocks noGrp="1"/>
          </p:cNvSpPr>
          <p:nvPr>
            <p:ph type="title"/>
          </p:nvPr>
        </p:nvSpPr>
        <p:spPr>
          <a:xfrm>
            <a:off x="527054" y="254461"/>
            <a:ext cx="11055349" cy="1143000"/>
          </a:xfrm>
        </p:spPr>
        <p:txBody>
          <a:bodyPr/>
          <a:lstStyle/>
          <a:p>
            <a:r>
              <a:rPr lang="en-GB" dirty="0"/>
              <a:t>Quick Note on Wordings</a:t>
            </a:r>
          </a:p>
        </p:txBody>
      </p:sp>
      <p:sp>
        <p:nvSpPr>
          <p:cNvPr id="4" name="Date Placeholder 3">
            <a:extLst>
              <a:ext uri="{FF2B5EF4-FFF2-40B4-BE49-F238E27FC236}">
                <a16:creationId xmlns:a16="http://schemas.microsoft.com/office/drawing/2014/main" id="{917EC674-868B-25F6-AA5D-1B5290E76FC3}"/>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B3A42D96-9B47-069D-9CD3-B24CF9F6BE01}"/>
              </a:ext>
            </a:extLst>
          </p:cNvPr>
          <p:cNvSpPr>
            <a:spLocks noGrp="1"/>
          </p:cNvSpPr>
          <p:nvPr>
            <p:ph type="sldNum" sz="quarter" idx="12"/>
          </p:nvPr>
        </p:nvSpPr>
        <p:spPr/>
        <p:txBody>
          <a:bodyPr/>
          <a:lstStyle/>
          <a:p>
            <a:fld id="{FE8DA6AF-1811-4E27-A96F-54109F1D0275}" type="slidenum">
              <a:rPr lang="en-GB" smtClean="0"/>
              <a:pPr/>
              <a:t>27</a:t>
            </a:fld>
            <a:endParaRPr lang="en-GB"/>
          </a:p>
        </p:txBody>
      </p:sp>
      <p:graphicFrame>
        <p:nvGraphicFramePr>
          <p:cNvPr id="8" name="Content Placeholder 5">
            <a:extLst>
              <a:ext uri="{FF2B5EF4-FFF2-40B4-BE49-F238E27FC236}">
                <a16:creationId xmlns:a16="http://schemas.microsoft.com/office/drawing/2014/main" id="{3FC4AFD1-26D3-7EE2-EB7C-A4B07855857A}"/>
              </a:ext>
            </a:extLst>
          </p:cNvPr>
          <p:cNvGraphicFramePr>
            <a:graphicFrameLocks/>
          </p:cNvGraphicFramePr>
          <p:nvPr>
            <p:extLst>
              <p:ext uri="{D42A27DB-BD31-4B8C-83A1-F6EECF244321}">
                <p14:modId xmlns:p14="http://schemas.microsoft.com/office/powerpoint/2010/main" val="148504347"/>
              </p:ext>
            </p:extLst>
          </p:nvPr>
        </p:nvGraphicFramePr>
        <p:xfrm>
          <a:off x="539196" y="1187623"/>
          <a:ext cx="11391064" cy="5214773"/>
        </p:xfrm>
        <a:graphic>
          <a:graphicData uri="http://schemas.openxmlformats.org/drawingml/2006/table">
            <a:tbl>
              <a:tblPr firstRow="1" bandRow="1">
                <a:tableStyleId>{5C22544A-7EE6-4342-B048-85BDC9FD1C3A}</a:tableStyleId>
              </a:tblPr>
              <a:tblGrid>
                <a:gridCol w="1423883">
                  <a:extLst>
                    <a:ext uri="{9D8B030D-6E8A-4147-A177-3AD203B41FA5}">
                      <a16:colId xmlns:a16="http://schemas.microsoft.com/office/drawing/2014/main" val="1450303919"/>
                    </a:ext>
                  </a:extLst>
                </a:gridCol>
                <a:gridCol w="1423883">
                  <a:extLst>
                    <a:ext uri="{9D8B030D-6E8A-4147-A177-3AD203B41FA5}">
                      <a16:colId xmlns:a16="http://schemas.microsoft.com/office/drawing/2014/main" val="20000"/>
                    </a:ext>
                  </a:extLst>
                </a:gridCol>
                <a:gridCol w="1423883">
                  <a:extLst>
                    <a:ext uri="{9D8B030D-6E8A-4147-A177-3AD203B41FA5}">
                      <a16:colId xmlns:a16="http://schemas.microsoft.com/office/drawing/2014/main" val="20001"/>
                    </a:ext>
                  </a:extLst>
                </a:gridCol>
                <a:gridCol w="1423883">
                  <a:extLst>
                    <a:ext uri="{9D8B030D-6E8A-4147-A177-3AD203B41FA5}">
                      <a16:colId xmlns:a16="http://schemas.microsoft.com/office/drawing/2014/main" val="20002"/>
                    </a:ext>
                  </a:extLst>
                </a:gridCol>
                <a:gridCol w="1423883">
                  <a:extLst>
                    <a:ext uri="{9D8B030D-6E8A-4147-A177-3AD203B41FA5}">
                      <a16:colId xmlns:a16="http://schemas.microsoft.com/office/drawing/2014/main" val="2774043679"/>
                    </a:ext>
                  </a:extLst>
                </a:gridCol>
                <a:gridCol w="1423883">
                  <a:extLst>
                    <a:ext uri="{9D8B030D-6E8A-4147-A177-3AD203B41FA5}">
                      <a16:colId xmlns:a16="http://schemas.microsoft.com/office/drawing/2014/main" val="2686397996"/>
                    </a:ext>
                  </a:extLst>
                </a:gridCol>
                <a:gridCol w="1423883">
                  <a:extLst>
                    <a:ext uri="{9D8B030D-6E8A-4147-A177-3AD203B41FA5}">
                      <a16:colId xmlns:a16="http://schemas.microsoft.com/office/drawing/2014/main" val="2808661694"/>
                    </a:ext>
                  </a:extLst>
                </a:gridCol>
                <a:gridCol w="1423883">
                  <a:extLst>
                    <a:ext uri="{9D8B030D-6E8A-4147-A177-3AD203B41FA5}">
                      <a16:colId xmlns:a16="http://schemas.microsoft.com/office/drawing/2014/main" val="1673961238"/>
                    </a:ext>
                  </a:extLst>
                </a:gridCol>
              </a:tblGrid>
              <a:tr h="405874">
                <a:tc gridSpan="2">
                  <a:txBody>
                    <a:bodyPr/>
                    <a:lstStyle/>
                    <a:p>
                      <a:pPr algn="ctr" fontAlgn="ctr"/>
                      <a:r>
                        <a:rPr lang="en-GB" sz="1400" u="none" strike="noStrike" dirty="0">
                          <a:effectLst/>
                        </a:rPr>
                        <a:t>Clause coverage</a:t>
                      </a:r>
                      <a:endParaRPr lang="en-GB" sz="1400" b="1" i="0" u="none" strike="noStrike" dirty="0">
                        <a:solidFill>
                          <a:srgbClr val="000000"/>
                        </a:solidFill>
                        <a:effectLst/>
                        <a:latin typeface="Arial" panose="020B0604020202020204" pitchFamily="34" charset="0"/>
                      </a:endParaRPr>
                    </a:p>
                  </a:txBody>
                  <a:tcPr/>
                </a:tc>
                <a:tc hMerge="1">
                  <a:txBody>
                    <a:bodyPr/>
                    <a:lstStyle/>
                    <a:p>
                      <a:pPr algn="ctr" fontAlgn="ctr"/>
                      <a:r>
                        <a:rPr lang="en-GB" sz="1400" u="none" strike="noStrike" dirty="0">
                          <a:effectLst/>
                        </a:rPr>
                        <a:t>Clause coverage</a:t>
                      </a:r>
                      <a:endParaRPr lang="en-GB" sz="1400" b="1" i="0" u="none" strike="noStrike" dirty="0">
                        <a:solidFill>
                          <a:srgbClr val="000000"/>
                        </a:solidFill>
                        <a:effectLst/>
                        <a:latin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1100" u="none" strike="noStrike" dirty="0">
                          <a:effectLst/>
                        </a:rPr>
                        <a:t>LMA5564</a:t>
                      </a:r>
                      <a:endParaRPr lang="en-GB"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100" u="none" strike="noStrike" dirty="0">
                          <a:effectLst/>
                        </a:rPr>
                        <a:t>LMA5565</a:t>
                      </a:r>
                      <a:endParaRPr lang="en-GB"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100" u="none" strike="noStrike" dirty="0">
                          <a:effectLst/>
                        </a:rPr>
                        <a:t>LMA5566</a:t>
                      </a:r>
                      <a:endParaRPr lang="en-GB"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100" u="none" strike="noStrike" dirty="0">
                          <a:effectLst/>
                        </a:rPr>
                        <a:t>LMA5567</a:t>
                      </a:r>
                      <a:endParaRPr lang="en-GB"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100" u="none" strike="noStrike" dirty="0">
                          <a:effectLst/>
                        </a:rPr>
                        <a:t>Munich Re/Marsh/Aon</a:t>
                      </a:r>
                      <a:endParaRPr lang="en-GB"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100" u="none" strike="noStrike" dirty="0">
                          <a:effectLst/>
                        </a:rPr>
                        <a:t>Beazley</a:t>
                      </a:r>
                      <a:endParaRPr lang="en-GB"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602239">
                <a:tc gridSpan="2">
                  <a:txBody>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en-GB" sz="1000" u="none" strike="noStrike" dirty="0">
                          <a:effectLst/>
                        </a:rPr>
                        <a:t>War and Cyber Operations in the course of war</a:t>
                      </a:r>
                      <a:endParaRPr lang="en-GB" sz="1000" b="0" u="none" strike="noStrike" dirty="0">
                        <a:solidFill>
                          <a:srgbClr val="000000"/>
                        </a:solidFill>
                        <a:effectLst/>
                      </a:endParaRPr>
                    </a:p>
                    <a:p>
                      <a:pPr algn="r"/>
                      <a:endParaRPr lang="en-GB" sz="1000" dirty="0">
                        <a:solidFill>
                          <a:srgbClr val="3F4548"/>
                        </a:solidFill>
                      </a:endParaRPr>
                    </a:p>
                  </a:txBody>
                  <a:tcPr anchor="ctr"/>
                </a:tc>
                <a:tc hMerge="1">
                  <a:txBody>
                    <a:bodyPr/>
                    <a:lstStyle/>
                    <a:p>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10001"/>
                  </a:ext>
                </a:extLst>
              </a:tr>
              <a:tr h="679432">
                <a:tc gridSpan="2">
                  <a:txBody>
                    <a:bodyPr/>
                    <a:lstStyle/>
                    <a:p>
                      <a:pPr algn="r" fontAlgn="ctr"/>
                      <a:r>
                        <a:rPr lang="en-GB" sz="1000" u="none" strike="noStrike" dirty="0">
                          <a:effectLst/>
                        </a:rPr>
                        <a:t>Cyber Operations that have a “major detrimental impact" on the functioning of a state security defence or essential services</a:t>
                      </a:r>
                      <a:endParaRPr lang="en-GB" sz="1000" b="0" i="0" u="none" strike="noStrike" dirty="0">
                        <a:solidFill>
                          <a:srgbClr val="000000"/>
                        </a:solidFill>
                        <a:effectLst/>
                        <a:latin typeface="Arial" panose="020B0604020202020204"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10002"/>
                  </a:ext>
                </a:extLst>
              </a:tr>
              <a:tr h="800538">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u="none" strike="noStrike" dirty="0">
                          <a:effectLst/>
                        </a:rPr>
                        <a:t>Cyber Operations that are retaliatory between specified states (G7)</a:t>
                      </a:r>
                      <a:endParaRPr lang="en-GB" sz="1000" b="0" u="none" strike="noStrike" dirty="0">
                        <a:solidFill>
                          <a:srgbClr val="000000"/>
                        </a:solidFill>
                        <a:effectLs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000" dirty="0">
                        <a:solidFill>
                          <a:srgbClr val="3F4548"/>
                        </a:solidFill>
                      </a:endParaRPr>
                    </a:p>
                  </a:txBody>
                  <a:tcPr anchor="ctr"/>
                </a:tc>
                <a:tc>
                  <a:txBody>
                    <a:bodyPr/>
                    <a:lstStyle/>
                    <a:p>
                      <a:pPr algn="r" fontAlgn="ctr"/>
                      <a:r>
                        <a:rPr lang="en-GB" sz="1000" u="none" strike="noStrike" dirty="0">
                          <a:effectLst/>
                        </a:rPr>
                        <a:t>leading to 2 or more specified states becoming impacted states</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10003"/>
                  </a:ext>
                </a:extLst>
              </a:tr>
              <a:tr h="890966">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0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fontAlgn="ctr"/>
                      <a:r>
                        <a:rPr lang="en-GB" sz="1000" u="none" strike="noStrike" dirty="0">
                          <a:effectLst/>
                        </a:rPr>
                        <a:t>without leading to 2 or more specified states becoming impacted states</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10004"/>
                  </a:ext>
                </a:extLst>
              </a:tr>
              <a:tr h="663513">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u="none" strike="noStrike" dirty="0">
                          <a:effectLst/>
                        </a:rPr>
                        <a:t>Effects on by standing cyber assets</a:t>
                      </a:r>
                      <a:endParaRPr lang="en-GB" sz="1000" b="0" u="none" strike="noStrike" dirty="0">
                        <a:solidFill>
                          <a:srgbClr val="000000"/>
                        </a:solidFill>
                        <a:effectLs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000" dirty="0">
                        <a:solidFill>
                          <a:srgbClr val="3F4548"/>
                        </a:solidFill>
                      </a:endParaRPr>
                    </a:p>
                  </a:txBody>
                  <a:tcPr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000" dirty="0">
                        <a:solidFill>
                          <a:srgbClr val="3F4548"/>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4171898656"/>
                  </a:ext>
                </a:extLst>
              </a:tr>
              <a:tr h="596147">
                <a:tc rowSpan="2">
                  <a:txBody>
                    <a:bodyPr/>
                    <a:lstStyle/>
                    <a:p>
                      <a:pPr algn="r" fontAlgn="ctr"/>
                      <a:r>
                        <a:rPr lang="en-GB" sz="1000" u="none" strike="noStrike" dirty="0">
                          <a:effectLst/>
                        </a:rPr>
                        <a:t>Other losses due to cyber operations not set out in all of the above</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1000" u="none" strike="noStrike" dirty="0">
                          <a:effectLst/>
                        </a:rPr>
                        <a:t>without specified coverage limits</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2889452225"/>
                  </a:ext>
                </a:extLst>
              </a:tr>
              <a:tr h="576064">
                <a:tc vMerge="1">
                  <a:txBody>
                    <a:bodyPr/>
                    <a:lstStyle/>
                    <a:p>
                      <a:endParaRPr lang="en-GB"/>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fontAlgn="ctr"/>
                      <a:r>
                        <a:rPr lang="en-GB" sz="1000" u="none" strike="noStrike" dirty="0">
                          <a:effectLst/>
                        </a:rPr>
                        <a:t>with specified coverage limits</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3F4548"/>
                        </a:solidFill>
                      </a:endParaRPr>
                    </a:p>
                  </a:txBody>
                  <a:tcPr anchor="ctr"/>
                </a:tc>
                <a:extLst>
                  <a:ext uri="{0D108BD9-81ED-4DB2-BD59-A6C34878D82A}">
                    <a16:rowId xmlns:a16="http://schemas.microsoft.com/office/drawing/2014/main" val="777931205"/>
                  </a:ext>
                </a:extLst>
              </a:tr>
            </a:tbl>
          </a:graphicData>
        </a:graphic>
      </p:graphicFrame>
      <p:pic>
        <p:nvPicPr>
          <p:cNvPr id="12" name="Graphic 11" descr="Close with solid fill">
            <a:extLst>
              <a:ext uri="{FF2B5EF4-FFF2-40B4-BE49-F238E27FC236}">
                <a16:creationId xmlns:a16="http://schemas.microsoft.com/office/drawing/2014/main" id="{387A1E85-52F3-4231-F764-D939F094F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9559" y="1628555"/>
            <a:ext cx="576064" cy="576064"/>
          </a:xfrm>
          <a:prstGeom prst="rect">
            <a:avLst/>
          </a:prstGeom>
        </p:spPr>
      </p:pic>
      <p:pic>
        <p:nvPicPr>
          <p:cNvPr id="13" name="Graphic 12" descr="Close with solid fill">
            <a:extLst>
              <a:ext uri="{FF2B5EF4-FFF2-40B4-BE49-F238E27FC236}">
                <a16:creationId xmlns:a16="http://schemas.microsoft.com/office/drawing/2014/main" id="{F46911F2-A4D4-3519-210F-D9B5BD8EC0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1727" y="1628555"/>
            <a:ext cx="576064" cy="576064"/>
          </a:xfrm>
          <a:prstGeom prst="rect">
            <a:avLst/>
          </a:prstGeom>
        </p:spPr>
      </p:pic>
      <p:pic>
        <p:nvPicPr>
          <p:cNvPr id="14" name="Graphic 13" descr="Close with solid fill">
            <a:extLst>
              <a:ext uri="{FF2B5EF4-FFF2-40B4-BE49-F238E27FC236}">
                <a16:creationId xmlns:a16="http://schemas.microsoft.com/office/drawing/2014/main" id="{1FEE2708-53DE-ABF7-86D7-BA7324B843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9879" y="1628555"/>
            <a:ext cx="576064" cy="576064"/>
          </a:xfrm>
          <a:prstGeom prst="rect">
            <a:avLst/>
          </a:prstGeom>
        </p:spPr>
      </p:pic>
      <p:pic>
        <p:nvPicPr>
          <p:cNvPr id="15" name="Graphic 14" descr="Close with solid fill">
            <a:extLst>
              <a:ext uri="{FF2B5EF4-FFF2-40B4-BE49-F238E27FC236}">
                <a16:creationId xmlns:a16="http://schemas.microsoft.com/office/drawing/2014/main" id="{AD81ACF0-C2DB-A437-76E0-5AD361C226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0039" y="1615975"/>
            <a:ext cx="576064" cy="576064"/>
          </a:xfrm>
          <a:prstGeom prst="rect">
            <a:avLst/>
          </a:prstGeom>
        </p:spPr>
      </p:pic>
      <p:pic>
        <p:nvPicPr>
          <p:cNvPr id="16" name="Graphic 15" descr="Close with solid fill">
            <a:extLst>
              <a:ext uri="{FF2B5EF4-FFF2-40B4-BE49-F238E27FC236}">
                <a16:creationId xmlns:a16="http://schemas.microsoft.com/office/drawing/2014/main" id="{70BC50B3-1CDA-47CE-D59D-622510B1E1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8899" y="1594517"/>
            <a:ext cx="576064" cy="576064"/>
          </a:xfrm>
          <a:prstGeom prst="rect">
            <a:avLst/>
          </a:prstGeom>
        </p:spPr>
      </p:pic>
      <p:pic>
        <p:nvPicPr>
          <p:cNvPr id="17" name="Graphic 16" descr="Close with solid fill">
            <a:extLst>
              <a:ext uri="{FF2B5EF4-FFF2-40B4-BE49-F238E27FC236}">
                <a16:creationId xmlns:a16="http://schemas.microsoft.com/office/drawing/2014/main" id="{9B5D9FF8-A3A1-F2F3-8993-50C0128411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4569" y="1615975"/>
            <a:ext cx="576064" cy="576064"/>
          </a:xfrm>
          <a:prstGeom prst="rect">
            <a:avLst/>
          </a:prstGeom>
        </p:spPr>
      </p:pic>
      <p:pic>
        <p:nvPicPr>
          <p:cNvPr id="18" name="Graphic 17" descr="Close with solid fill">
            <a:extLst>
              <a:ext uri="{FF2B5EF4-FFF2-40B4-BE49-F238E27FC236}">
                <a16:creationId xmlns:a16="http://schemas.microsoft.com/office/drawing/2014/main" id="{00E3E0AF-D88D-75A3-E02E-63E5C03ED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9559" y="2318720"/>
            <a:ext cx="576064" cy="576064"/>
          </a:xfrm>
          <a:prstGeom prst="rect">
            <a:avLst/>
          </a:prstGeom>
        </p:spPr>
      </p:pic>
      <p:pic>
        <p:nvPicPr>
          <p:cNvPr id="19" name="Graphic 18" descr="Close with solid fill">
            <a:extLst>
              <a:ext uri="{FF2B5EF4-FFF2-40B4-BE49-F238E27FC236}">
                <a16:creationId xmlns:a16="http://schemas.microsoft.com/office/drawing/2014/main" id="{5FBC4500-BB4B-781F-53D8-D84DE3E737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1727" y="2283209"/>
            <a:ext cx="576064" cy="576064"/>
          </a:xfrm>
          <a:prstGeom prst="rect">
            <a:avLst/>
          </a:prstGeom>
        </p:spPr>
      </p:pic>
      <p:pic>
        <p:nvPicPr>
          <p:cNvPr id="20" name="Graphic 19" descr="Close with solid fill">
            <a:extLst>
              <a:ext uri="{FF2B5EF4-FFF2-40B4-BE49-F238E27FC236}">
                <a16:creationId xmlns:a16="http://schemas.microsoft.com/office/drawing/2014/main" id="{6137289D-7386-70A5-F251-12E4B58131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9879" y="2283209"/>
            <a:ext cx="576064" cy="576064"/>
          </a:xfrm>
          <a:prstGeom prst="rect">
            <a:avLst/>
          </a:prstGeom>
        </p:spPr>
      </p:pic>
      <p:pic>
        <p:nvPicPr>
          <p:cNvPr id="21" name="Graphic 20" descr="Close with solid fill">
            <a:extLst>
              <a:ext uri="{FF2B5EF4-FFF2-40B4-BE49-F238E27FC236}">
                <a16:creationId xmlns:a16="http://schemas.microsoft.com/office/drawing/2014/main" id="{3F5B252A-0538-1495-7A6D-71018D91A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7293" y="2284709"/>
            <a:ext cx="576064" cy="576064"/>
          </a:xfrm>
          <a:prstGeom prst="rect">
            <a:avLst/>
          </a:prstGeom>
        </p:spPr>
      </p:pic>
      <p:pic>
        <p:nvPicPr>
          <p:cNvPr id="22" name="Graphic 21" descr="Close with solid fill">
            <a:extLst>
              <a:ext uri="{FF2B5EF4-FFF2-40B4-BE49-F238E27FC236}">
                <a16:creationId xmlns:a16="http://schemas.microsoft.com/office/drawing/2014/main" id="{5AC61E58-4C6D-D799-6BF5-B8A97301BB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8899" y="2318720"/>
            <a:ext cx="576064" cy="576064"/>
          </a:xfrm>
          <a:prstGeom prst="rect">
            <a:avLst/>
          </a:prstGeom>
        </p:spPr>
      </p:pic>
      <p:pic>
        <p:nvPicPr>
          <p:cNvPr id="23" name="Graphic 22" descr="Close with solid fill">
            <a:extLst>
              <a:ext uri="{FF2B5EF4-FFF2-40B4-BE49-F238E27FC236}">
                <a16:creationId xmlns:a16="http://schemas.microsoft.com/office/drawing/2014/main" id="{5168BF9F-747E-5D67-4082-BAB438DFD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9559" y="3028220"/>
            <a:ext cx="576064" cy="576064"/>
          </a:xfrm>
          <a:prstGeom prst="rect">
            <a:avLst/>
          </a:prstGeom>
        </p:spPr>
      </p:pic>
      <p:pic>
        <p:nvPicPr>
          <p:cNvPr id="24" name="Graphic 23" descr="Close with solid fill">
            <a:extLst>
              <a:ext uri="{FF2B5EF4-FFF2-40B4-BE49-F238E27FC236}">
                <a16:creationId xmlns:a16="http://schemas.microsoft.com/office/drawing/2014/main" id="{D4AEED90-DAFA-760C-4C89-332842860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1727" y="3028220"/>
            <a:ext cx="576064" cy="576064"/>
          </a:xfrm>
          <a:prstGeom prst="rect">
            <a:avLst/>
          </a:prstGeom>
        </p:spPr>
      </p:pic>
      <p:pic>
        <p:nvPicPr>
          <p:cNvPr id="25" name="Graphic 24" descr="Close with solid fill">
            <a:extLst>
              <a:ext uri="{FF2B5EF4-FFF2-40B4-BE49-F238E27FC236}">
                <a16:creationId xmlns:a16="http://schemas.microsoft.com/office/drawing/2014/main" id="{01555EF2-FACF-9FC7-C459-CFE3330259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1889" y="3028220"/>
            <a:ext cx="576064" cy="576064"/>
          </a:xfrm>
          <a:prstGeom prst="rect">
            <a:avLst/>
          </a:prstGeom>
        </p:spPr>
      </p:pic>
      <p:pic>
        <p:nvPicPr>
          <p:cNvPr id="26" name="Graphic 25" descr="Close with solid fill">
            <a:extLst>
              <a:ext uri="{FF2B5EF4-FFF2-40B4-BE49-F238E27FC236}">
                <a16:creationId xmlns:a16="http://schemas.microsoft.com/office/drawing/2014/main" id="{423A3131-0FDE-8D64-DC47-1F0F4D84B7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7293" y="3028220"/>
            <a:ext cx="576064" cy="576064"/>
          </a:xfrm>
          <a:prstGeom prst="rect">
            <a:avLst/>
          </a:prstGeom>
        </p:spPr>
      </p:pic>
      <p:pic>
        <p:nvPicPr>
          <p:cNvPr id="27" name="Graphic 26" descr="Close with solid fill">
            <a:extLst>
              <a:ext uri="{FF2B5EF4-FFF2-40B4-BE49-F238E27FC236}">
                <a16:creationId xmlns:a16="http://schemas.microsoft.com/office/drawing/2014/main" id="{CC89E01E-0EA1-4183-24B3-B7F0FE7D18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2859" y="2318720"/>
            <a:ext cx="576064" cy="576064"/>
          </a:xfrm>
          <a:prstGeom prst="rect">
            <a:avLst/>
          </a:prstGeom>
        </p:spPr>
      </p:pic>
      <p:pic>
        <p:nvPicPr>
          <p:cNvPr id="28" name="Graphic 27" descr="Close with solid fill">
            <a:extLst>
              <a:ext uri="{FF2B5EF4-FFF2-40B4-BE49-F238E27FC236}">
                <a16:creationId xmlns:a16="http://schemas.microsoft.com/office/drawing/2014/main" id="{DCF6F631-F8C6-CE7D-34AF-843CFAA19B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9559" y="3787503"/>
            <a:ext cx="576064" cy="576064"/>
          </a:xfrm>
          <a:prstGeom prst="rect">
            <a:avLst/>
          </a:prstGeom>
        </p:spPr>
      </p:pic>
      <p:pic>
        <p:nvPicPr>
          <p:cNvPr id="29" name="Graphic 28" descr="Close with solid fill">
            <a:extLst>
              <a:ext uri="{FF2B5EF4-FFF2-40B4-BE49-F238E27FC236}">
                <a16:creationId xmlns:a16="http://schemas.microsoft.com/office/drawing/2014/main" id="{32EFAC08-3E6D-705A-478B-D29A47C6F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3203" y="3787503"/>
            <a:ext cx="576064" cy="576064"/>
          </a:xfrm>
          <a:prstGeom prst="rect">
            <a:avLst/>
          </a:prstGeom>
        </p:spPr>
      </p:pic>
      <p:pic>
        <p:nvPicPr>
          <p:cNvPr id="30" name="Graphic 29" descr="Close with solid fill">
            <a:extLst>
              <a:ext uri="{FF2B5EF4-FFF2-40B4-BE49-F238E27FC236}">
                <a16:creationId xmlns:a16="http://schemas.microsoft.com/office/drawing/2014/main" id="{A583380D-F3C3-985C-91F7-1D14DF576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9879" y="3828089"/>
            <a:ext cx="576064" cy="576064"/>
          </a:xfrm>
          <a:prstGeom prst="rect">
            <a:avLst/>
          </a:prstGeom>
        </p:spPr>
      </p:pic>
      <p:pic>
        <p:nvPicPr>
          <p:cNvPr id="31" name="Graphic 30" descr="Close with solid fill">
            <a:extLst>
              <a:ext uri="{FF2B5EF4-FFF2-40B4-BE49-F238E27FC236}">
                <a16:creationId xmlns:a16="http://schemas.microsoft.com/office/drawing/2014/main" id="{06FBDD39-12B6-F268-6241-3FC1D2A83B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4041" y="4587372"/>
            <a:ext cx="576064" cy="576064"/>
          </a:xfrm>
          <a:prstGeom prst="rect">
            <a:avLst/>
          </a:prstGeom>
        </p:spPr>
      </p:pic>
      <p:pic>
        <p:nvPicPr>
          <p:cNvPr id="32" name="Graphic 31" descr="Close with solid fill">
            <a:extLst>
              <a:ext uri="{FF2B5EF4-FFF2-40B4-BE49-F238E27FC236}">
                <a16:creationId xmlns:a16="http://schemas.microsoft.com/office/drawing/2014/main" id="{F7D89754-9FB8-2DD1-0437-D73A5151EF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7685" y="4587372"/>
            <a:ext cx="576064" cy="576064"/>
          </a:xfrm>
          <a:prstGeom prst="rect">
            <a:avLst/>
          </a:prstGeom>
        </p:spPr>
      </p:pic>
      <p:pic>
        <p:nvPicPr>
          <p:cNvPr id="33" name="Graphic 32" descr="Close with solid fill">
            <a:extLst>
              <a:ext uri="{FF2B5EF4-FFF2-40B4-BE49-F238E27FC236}">
                <a16:creationId xmlns:a16="http://schemas.microsoft.com/office/drawing/2014/main" id="{AF181A7E-6581-5D9A-8F09-DA1A1BFFF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361" y="4627958"/>
            <a:ext cx="576064" cy="576064"/>
          </a:xfrm>
          <a:prstGeom prst="rect">
            <a:avLst/>
          </a:prstGeom>
        </p:spPr>
      </p:pic>
      <p:pic>
        <p:nvPicPr>
          <p:cNvPr id="34" name="Graphic 33" descr="Close with solid fill">
            <a:extLst>
              <a:ext uri="{FF2B5EF4-FFF2-40B4-BE49-F238E27FC236}">
                <a16:creationId xmlns:a16="http://schemas.microsoft.com/office/drawing/2014/main" id="{349FF35A-EA88-3A12-C014-1C6FFFE52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7129" y="5226602"/>
            <a:ext cx="576064" cy="576064"/>
          </a:xfrm>
          <a:prstGeom prst="rect">
            <a:avLst/>
          </a:prstGeom>
        </p:spPr>
      </p:pic>
      <p:pic>
        <p:nvPicPr>
          <p:cNvPr id="35" name="Graphic 34" descr="Close with solid fill">
            <a:extLst>
              <a:ext uri="{FF2B5EF4-FFF2-40B4-BE49-F238E27FC236}">
                <a16:creationId xmlns:a16="http://schemas.microsoft.com/office/drawing/2014/main" id="{AB4C9BD3-542C-DE0F-F41B-B6D3F2F19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7685" y="5244630"/>
            <a:ext cx="576064" cy="576064"/>
          </a:xfrm>
          <a:prstGeom prst="rect">
            <a:avLst/>
          </a:prstGeom>
        </p:spPr>
      </p:pic>
      <p:pic>
        <p:nvPicPr>
          <p:cNvPr id="36" name="Graphic 35" descr="Close with solid fill">
            <a:extLst>
              <a:ext uri="{FF2B5EF4-FFF2-40B4-BE49-F238E27FC236}">
                <a16:creationId xmlns:a16="http://schemas.microsoft.com/office/drawing/2014/main" id="{43440D5B-78B5-1E36-159B-CCC984C539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4986" y="5840397"/>
            <a:ext cx="576064" cy="576064"/>
          </a:xfrm>
          <a:prstGeom prst="rect">
            <a:avLst/>
          </a:prstGeom>
        </p:spPr>
      </p:pic>
      <p:sp>
        <p:nvSpPr>
          <p:cNvPr id="37" name="Speech Bubble: Rectangle with Corners Rounded 36">
            <a:extLst>
              <a:ext uri="{FF2B5EF4-FFF2-40B4-BE49-F238E27FC236}">
                <a16:creationId xmlns:a16="http://schemas.microsoft.com/office/drawing/2014/main" id="{39102DE1-5EED-C614-60AA-34D212CF94F1}"/>
              </a:ext>
            </a:extLst>
          </p:cNvPr>
          <p:cNvSpPr/>
          <p:nvPr/>
        </p:nvSpPr>
        <p:spPr>
          <a:xfrm>
            <a:off x="7998120" y="237366"/>
            <a:ext cx="3758212" cy="694596"/>
          </a:xfrm>
          <a:prstGeom prst="wedgeRoundRectCallout">
            <a:avLst>
              <a:gd name="adj1" fmla="val -38550"/>
              <a:gd name="adj2" fmla="val 855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“Clarity in the London market? Perhaps but either the wordings developments should not impact the tail risk/capital</a:t>
            </a:r>
          </a:p>
        </p:txBody>
      </p:sp>
    </p:spTree>
    <p:extLst>
      <p:ext uri="{BB962C8B-B14F-4D97-AF65-F5344CB8AC3E}">
        <p14:creationId xmlns:p14="http://schemas.microsoft.com/office/powerpoint/2010/main" val="3515055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0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
        <p:nvSpPr>
          <p:cNvPr id="8" name="Content Placeholder 7"/>
          <p:cNvSpPr>
            <a:spLocks noGrp="1"/>
          </p:cNvSpPr>
          <p:nvPr>
            <p:ph idx="1"/>
          </p:nvPr>
        </p:nvSpPr>
        <p:spPr>
          <a:xfrm>
            <a:off x="511174" y="3886200"/>
            <a:ext cx="10995025" cy="2356403"/>
          </a:xfrm>
        </p:spPr>
        <p:txBody>
          <a:bodyPr/>
          <a:lstStyle/>
          <a:p>
            <a:pPr marL="0" indent="0">
              <a:buNone/>
            </a:pPr>
            <a:r>
              <a:rPr lang="en-GB" sz="2200" dirty="0"/>
              <a:t>Expressions of individual views by members of the Institute and Faculty of Actuaries and its staff are encouraged.</a:t>
            </a:r>
          </a:p>
          <a:p>
            <a:pPr marL="0" indent="0">
              <a:buNone/>
            </a:pPr>
            <a:r>
              <a:rPr lang="en-GB" sz="2200" dirty="0"/>
              <a:t>The views expressed in this presentation are those of the presenter.</a:t>
            </a:r>
          </a:p>
        </p:txBody>
      </p:sp>
      <p:sp>
        <p:nvSpPr>
          <p:cNvPr id="10" name="Rectangular Callout 9"/>
          <p:cNvSpPr/>
          <p:nvPr/>
        </p:nvSpPr>
        <p:spPr>
          <a:xfrm>
            <a:off x="511175" y="533400"/>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533400"/>
            <a:ext cx="5424937" cy="1728192"/>
          </a:xfrm>
          <a:prstGeom prst="wedgeRectCallout">
            <a:avLst>
              <a:gd name="adj1" fmla="val -53799"/>
              <a:gd name="adj2" fmla="val 127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838200"/>
            <a:ext cx="4973961" cy="1143000"/>
          </a:xfrm>
        </p:spPr>
        <p:txBody>
          <a:bodyPr/>
          <a:lstStyle/>
          <a:p>
            <a:pPr algn="ctr"/>
            <a:r>
              <a:rPr lang="en-GB" sz="4800" dirty="0">
                <a:solidFill>
                  <a:schemeClr val="bg1"/>
                </a:solidFill>
              </a:rPr>
              <a:t>Questions</a:t>
            </a:r>
          </a:p>
        </p:txBody>
      </p:sp>
      <p:sp>
        <p:nvSpPr>
          <p:cNvPr id="9" name="Title 1"/>
          <p:cNvSpPr txBox="1">
            <a:spLocks/>
          </p:cNvSpPr>
          <p:nvPr/>
        </p:nvSpPr>
        <p:spPr bwMode="auto">
          <a:xfrm>
            <a:off x="6456040" y="820886"/>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E831-ACE7-CCBF-527C-F6B9DF8969B9}"/>
              </a:ext>
            </a:extLst>
          </p:cNvPr>
          <p:cNvSpPr>
            <a:spLocks noGrp="1"/>
          </p:cNvSpPr>
          <p:nvPr>
            <p:ph type="title"/>
          </p:nvPr>
        </p:nvSpPr>
        <p:spPr/>
        <p:txBody>
          <a:bodyPr/>
          <a:lstStyle/>
          <a:p>
            <a:r>
              <a:rPr lang="en-GB" dirty="0"/>
              <a:t>Cyber Risk Working Party</a:t>
            </a:r>
          </a:p>
        </p:txBody>
      </p:sp>
      <p:sp>
        <p:nvSpPr>
          <p:cNvPr id="3" name="Content Placeholder 2">
            <a:extLst>
              <a:ext uri="{FF2B5EF4-FFF2-40B4-BE49-F238E27FC236}">
                <a16:creationId xmlns:a16="http://schemas.microsoft.com/office/drawing/2014/main" id="{F9214DA5-C5F3-A338-2132-FCEFF9739E83}"/>
              </a:ext>
            </a:extLst>
          </p:cNvPr>
          <p:cNvSpPr>
            <a:spLocks noGrp="1"/>
          </p:cNvSpPr>
          <p:nvPr>
            <p:ph idx="1"/>
          </p:nvPr>
        </p:nvSpPr>
        <p:spPr>
          <a:xfrm>
            <a:off x="527055" y="1387069"/>
            <a:ext cx="11055349" cy="1871662"/>
          </a:xfrm>
        </p:spPr>
        <p:txBody>
          <a:bodyPr/>
          <a:lstStyle/>
          <a:p>
            <a:pPr>
              <a:spcAft>
                <a:spcPts val="0"/>
              </a:spcAft>
            </a:pPr>
            <a:r>
              <a:rPr lang="en-IE" sz="1400" dirty="0">
                <a:latin typeface="Calibri" panose="020F0502020204030204" pitchFamily="34" charset="0"/>
                <a:ea typeface="Calibri" panose="020F0502020204030204" pitchFamily="34" charset="0"/>
              </a:rPr>
              <a:t>The purpose of the working party’s research is to provide insight for actuaries working on </a:t>
            </a:r>
            <a:r>
              <a:rPr lang="en-IE" sz="1400" b="1" dirty="0">
                <a:latin typeface="Calibri" panose="020F0502020204030204" pitchFamily="34" charset="0"/>
                <a:ea typeface="Calibri" panose="020F0502020204030204" pitchFamily="34" charset="0"/>
              </a:rPr>
              <a:t>capital requirements</a:t>
            </a:r>
            <a:r>
              <a:rPr lang="en-IE" sz="1400" dirty="0">
                <a:latin typeface="Calibri" panose="020F0502020204030204" pitchFamily="34" charset="0"/>
                <a:ea typeface="Calibri" panose="020F0502020204030204" pitchFamily="34" charset="0"/>
              </a:rPr>
              <a:t> for insurers setting out the </a:t>
            </a:r>
            <a:r>
              <a:rPr lang="en-IE" sz="1400" b="1" dirty="0">
                <a:latin typeface="Calibri" panose="020F0502020204030204" pitchFamily="34" charset="0"/>
                <a:ea typeface="Calibri" panose="020F0502020204030204" pitchFamily="34" charset="0"/>
              </a:rPr>
              <a:t>potential impact of cyber risk events </a:t>
            </a:r>
            <a:r>
              <a:rPr lang="en-IE" sz="1400" dirty="0">
                <a:latin typeface="Calibri" panose="020F0502020204030204" pitchFamily="34" charset="0"/>
                <a:ea typeface="Calibri" panose="020F0502020204030204" pitchFamily="34" charset="0"/>
              </a:rPr>
              <a:t>and the </a:t>
            </a:r>
            <a:r>
              <a:rPr lang="en-IE" sz="1400" b="1" dirty="0">
                <a:latin typeface="Calibri" panose="020F0502020204030204" pitchFamily="34" charset="0"/>
                <a:ea typeface="Calibri" panose="020F0502020204030204" pitchFamily="34" charset="0"/>
              </a:rPr>
              <a:t>measures available to mitigate this risk</a:t>
            </a:r>
            <a:r>
              <a:rPr lang="en-IE" sz="1400" dirty="0">
                <a:latin typeface="Calibri" panose="020F0502020204030204" pitchFamily="34" charset="0"/>
                <a:ea typeface="Calibri" panose="020F0502020204030204" pitchFamily="34" charset="0"/>
              </a:rPr>
              <a:t>. </a:t>
            </a:r>
          </a:p>
          <a:p>
            <a:pPr>
              <a:spcAft>
                <a:spcPts val="0"/>
              </a:spcAft>
            </a:pPr>
            <a:r>
              <a:rPr lang="en-IE" sz="1400" dirty="0">
                <a:latin typeface="Calibri" panose="020F0502020204030204" pitchFamily="34" charset="0"/>
                <a:ea typeface="Calibri" panose="020F0502020204030204" pitchFamily="34" charset="0"/>
              </a:rPr>
              <a:t>The aim is to create a greater awareness of the risks for insurers, and highlight emerging issues in an area that is changing rapidly as the dependency on computer systems to support insurer’s business increases.</a:t>
            </a:r>
          </a:p>
          <a:p>
            <a:pPr>
              <a:spcAft>
                <a:spcPts val="0"/>
              </a:spcAft>
            </a:pPr>
            <a:r>
              <a:rPr lang="en-IE" sz="1400" dirty="0">
                <a:latin typeface="Calibri" panose="020F0502020204030204" pitchFamily="34" charset="0"/>
                <a:ea typeface="Calibri" panose="020F0502020204030204" pitchFamily="34" charset="0"/>
              </a:rPr>
              <a:t>The working party has tried to produce frequent and relevant content in order to contribute to the discussion across the industry on cyber risk</a:t>
            </a:r>
          </a:p>
          <a:p>
            <a:pPr>
              <a:spcAft>
                <a:spcPts val="0"/>
              </a:spcAft>
            </a:pPr>
            <a:r>
              <a:rPr lang="en-IE" sz="1400" dirty="0">
                <a:latin typeface="Calibri" panose="020F0502020204030204" pitchFamily="34" charset="0"/>
                <a:ea typeface="Calibri" panose="020F0502020204030204" pitchFamily="34" charset="0"/>
              </a:rPr>
              <a:t>The working party actively and encourages new members with new perspective on the risk. Please get in touch if you’d like to join and actively contribute to the group</a:t>
            </a:r>
            <a:r>
              <a:rPr lang="en-IE" sz="1600" dirty="0">
                <a:latin typeface="Calibri" panose="020F0502020204030204" pitchFamily="34" charset="0"/>
                <a:ea typeface="Calibri" panose="020F0502020204030204" pitchFamily="34" charset="0"/>
              </a:rPr>
              <a:t>. </a:t>
            </a:r>
            <a:endParaRPr lang="en-GB" sz="2000" dirty="0"/>
          </a:p>
        </p:txBody>
      </p:sp>
      <p:sp>
        <p:nvSpPr>
          <p:cNvPr id="4" name="Date Placeholder 3">
            <a:extLst>
              <a:ext uri="{FF2B5EF4-FFF2-40B4-BE49-F238E27FC236}">
                <a16:creationId xmlns:a16="http://schemas.microsoft.com/office/drawing/2014/main" id="{4E999993-C219-33F2-2334-8CD963C2D8C2}"/>
              </a:ext>
            </a:extLst>
          </p:cNvPr>
          <p:cNvSpPr>
            <a:spLocks noGrp="1"/>
          </p:cNvSpPr>
          <p:nvPr>
            <p:ph type="dt" sz="half" idx="10"/>
          </p:nvPr>
        </p:nvSpPr>
        <p:spPr/>
        <p:txBody>
          <a:bodyPr/>
          <a:lstStyle/>
          <a:p>
            <a:r>
              <a:rPr lang="en-GB"/>
              <a:t>21 October 2022</a:t>
            </a:r>
          </a:p>
        </p:txBody>
      </p:sp>
      <p:sp>
        <p:nvSpPr>
          <p:cNvPr id="5" name="Slide Number Placeholder 4">
            <a:extLst>
              <a:ext uri="{FF2B5EF4-FFF2-40B4-BE49-F238E27FC236}">
                <a16:creationId xmlns:a16="http://schemas.microsoft.com/office/drawing/2014/main" id="{D6FD3F58-E1B7-260E-B631-1E94E335CB68}"/>
              </a:ext>
            </a:extLst>
          </p:cNvPr>
          <p:cNvSpPr>
            <a:spLocks noGrp="1"/>
          </p:cNvSpPr>
          <p:nvPr>
            <p:ph type="sldNum" sz="quarter" idx="12"/>
          </p:nvPr>
        </p:nvSpPr>
        <p:spPr/>
        <p:txBody>
          <a:bodyPr/>
          <a:lstStyle/>
          <a:p>
            <a:fld id="{FE8DA6AF-1811-4E27-A96F-54109F1D0275}" type="slidenum">
              <a:rPr lang="en-GB" smtClean="0"/>
              <a:pPr/>
              <a:t>3</a:t>
            </a:fld>
            <a:endParaRPr lang="en-GB"/>
          </a:p>
        </p:txBody>
      </p:sp>
      <p:pic>
        <p:nvPicPr>
          <p:cNvPr id="9" name="Picture 8">
            <a:extLst>
              <a:ext uri="{FF2B5EF4-FFF2-40B4-BE49-F238E27FC236}">
                <a16:creationId xmlns:a16="http://schemas.microsoft.com/office/drawing/2014/main" id="{65B606EF-F39F-FEEC-611C-E014FD229D47}"/>
              </a:ext>
            </a:extLst>
          </p:cNvPr>
          <p:cNvPicPr>
            <a:picLocks noChangeAspect="1"/>
          </p:cNvPicPr>
          <p:nvPr/>
        </p:nvPicPr>
        <p:blipFill rotWithShape="1">
          <a:blip r:embed="rId2"/>
          <a:srcRect l="19002" t="15937" r="12968" b="12421"/>
          <a:stretch/>
        </p:blipFill>
        <p:spPr>
          <a:xfrm>
            <a:off x="9974063" y="3100791"/>
            <a:ext cx="1730363" cy="935003"/>
          </a:xfrm>
          <a:prstGeom prst="rect">
            <a:avLst/>
          </a:prstGeom>
        </p:spPr>
      </p:pic>
      <p:sp>
        <p:nvSpPr>
          <p:cNvPr id="13" name="TextBox 12">
            <a:extLst>
              <a:ext uri="{FF2B5EF4-FFF2-40B4-BE49-F238E27FC236}">
                <a16:creationId xmlns:a16="http://schemas.microsoft.com/office/drawing/2014/main" id="{339266BE-7FD9-AE2E-E8F5-5475047545EF}"/>
              </a:ext>
            </a:extLst>
          </p:cNvPr>
          <p:cNvSpPr txBox="1"/>
          <p:nvPr/>
        </p:nvSpPr>
        <p:spPr>
          <a:xfrm>
            <a:off x="623392" y="6035660"/>
            <a:ext cx="7662862" cy="261610"/>
          </a:xfrm>
          <a:prstGeom prst="rect">
            <a:avLst/>
          </a:prstGeom>
          <a:noFill/>
        </p:spPr>
        <p:txBody>
          <a:bodyPr wrap="square">
            <a:spAutoFit/>
          </a:bodyPr>
          <a:lstStyle/>
          <a:p>
            <a:pPr marL="0" indent="0">
              <a:spcAft>
                <a:spcPts val="0"/>
              </a:spcAft>
              <a:buNone/>
            </a:pPr>
            <a:r>
              <a:rPr lang="en-IE" sz="1100" dirty="0">
                <a:effectLst/>
                <a:latin typeface="Calibri" panose="020F0502020204030204" pitchFamily="34" charset="0"/>
                <a:ea typeface="Calibri" panose="020F0502020204030204" pitchFamily="34" charset="0"/>
              </a:rPr>
              <a:t>https://www.actuaries.org.uk/practice-areas/risk-management/risk-management-research-working-parties/cyber-risk-investigation</a:t>
            </a:r>
          </a:p>
        </p:txBody>
      </p:sp>
      <p:grpSp>
        <p:nvGrpSpPr>
          <p:cNvPr id="18" name="Group 17">
            <a:extLst>
              <a:ext uri="{FF2B5EF4-FFF2-40B4-BE49-F238E27FC236}">
                <a16:creationId xmlns:a16="http://schemas.microsoft.com/office/drawing/2014/main" id="{6BF12D5A-F811-621B-11C7-7CDE2C6AA7A7}"/>
              </a:ext>
            </a:extLst>
          </p:cNvPr>
          <p:cNvGrpSpPr/>
          <p:nvPr/>
        </p:nvGrpSpPr>
        <p:grpSpPr>
          <a:xfrm>
            <a:off x="2783632" y="3781087"/>
            <a:ext cx="2060211" cy="1992243"/>
            <a:chOff x="1273419" y="4043416"/>
            <a:chExt cx="2060211" cy="1992243"/>
          </a:xfrm>
        </p:grpSpPr>
        <p:sp>
          <p:nvSpPr>
            <p:cNvPr id="15" name="Rectangle: Single Corner Snipped 14">
              <a:extLst>
                <a:ext uri="{FF2B5EF4-FFF2-40B4-BE49-F238E27FC236}">
                  <a16:creationId xmlns:a16="http://schemas.microsoft.com/office/drawing/2014/main" id="{D05A9834-9813-CAA3-D125-21D5643E634D}"/>
                </a:ext>
              </a:extLst>
            </p:cNvPr>
            <p:cNvSpPr/>
            <p:nvPr/>
          </p:nvSpPr>
          <p:spPr>
            <a:xfrm>
              <a:off x="1273419" y="4043416"/>
              <a:ext cx="2060211" cy="199224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Simon Cartagena</a:t>
              </a:r>
            </a:p>
            <a:p>
              <a:r>
                <a:rPr lang="en-US" sz="1200" dirty="0">
                  <a:latin typeface="Calibri" panose="020F0502020204030204" pitchFamily="34" charset="0"/>
                  <a:cs typeface="Calibri" panose="020F0502020204030204" pitchFamily="34" charset="0"/>
                </a:rPr>
                <a:t>Deputy CRO – SCOR Specialty </a:t>
              </a:r>
            </a:p>
            <a:p>
              <a:pPr algn="r"/>
              <a:endParaRPr lang="en-GB" dirty="0"/>
            </a:p>
            <a:p>
              <a:pPr algn="r"/>
              <a:endParaRPr lang="en-GB" dirty="0"/>
            </a:p>
            <a:p>
              <a:pPr algn="r"/>
              <a:endParaRPr lang="en-GB" dirty="0"/>
            </a:p>
            <a:p>
              <a:pPr algn="r"/>
              <a:endParaRPr lang="en-GB" dirty="0"/>
            </a:p>
            <a:p>
              <a:pPr algn="r"/>
              <a:endParaRPr lang="en-GB" dirty="0"/>
            </a:p>
          </p:txBody>
        </p:sp>
        <p:pic>
          <p:nvPicPr>
            <p:cNvPr id="16" name="Content Placeholder 9">
              <a:extLst>
                <a:ext uri="{FF2B5EF4-FFF2-40B4-BE49-F238E27FC236}">
                  <a16:creationId xmlns:a16="http://schemas.microsoft.com/office/drawing/2014/main" id="{83613B80-D7E1-5725-3590-3873689528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85896" y="4904576"/>
              <a:ext cx="1435256" cy="9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Single Corner Snipped 18">
            <a:extLst>
              <a:ext uri="{FF2B5EF4-FFF2-40B4-BE49-F238E27FC236}">
                <a16:creationId xmlns:a16="http://schemas.microsoft.com/office/drawing/2014/main" id="{2AF74BA2-36CE-0D3B-DFA1-C7A844F24842}"/>
              </a:ext>
            </a:extLst>
          </p:cNvPr>
          <p:cNvSpPr/>
          <p:nvPr/>
        </p:nvSpPr>
        <p:spPr>
          <a:xfrm>
            <a:off x="5735960" y="3781086"/>
            <a:ext cx="2060211" cy="199224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Jasvir Grewal</a:t>
            </a:r>
          </a:p>
          <a:p>
            <a:r>
              <a:rPr lang="en-US" sz="1200" dirty="0">
                <a:latin typeface="Calibri" panose="020F0502020204030204" pitchFamily="34" charset="0"/>
                <a:cs typeface="Calibri" panose="020F0502020204030204" pitchFamily="34" charset="0"/>
              </a:rPr>
              <a:t>Head of Data &amp; Analytics – Global Fac, WTW</a:t>
            </a:r>
          </a:p>
          <a:p>
            <a:pPr algn="r"/>
            <a:endParaRPr lang="en-GB" dirty="0"/>
          </a:p>
          <a:p>
            <a:pPr algn="r"/>
            <a:endParaRPr lang="en-GB" dirty="0"/>
          </a:p>
          <a:p>
            <a:pPr algn="r"/>
            <a:endParaRPr lang="en-GB" dirty="0"/>
          </a:p>
          <a:p>
            <a:pPr algn="r"/>
            <a:endParaRPr lang="en-GB" dirty="0"/>
          </a:p>
          <a:p>
            <a:pPr algn="r"/>
            <a:endParaRPr lang="en-GB" dirty="0"/>
          </a:p>
        </p:txBody>
      </p:sp>
      <p:pic>
        <p:nvPicPr>
          <p:cNvPr id="7" name="Picture 6">
            <a:extLst>
              <a:ext uri="{FF2B5EF4-FFF2-40B4-BE49-F238E27FC236}">
                <a16:creationId xmlns:a16="http://schemas.microsoft.com/office/drawing/2014/main" id="{61DAF600-13DC-4D8C-8B3D-E3909F3BA200}"/>
              </a:ext>
            </a:extLst>
          </p:cNvPr>
          <p:cNvPicPr>
            <a:picLocks noChangeAspect="1"/>
          </p:cNvPicPr>
          <p:nvPr/>
        </p:nvPicPr>
        <p:blipFill rotWithShape="1">
          <a:blip r:embed="rId4"/>
          <a:srcRect t="2585" b="1557"/>
          <a:stretch/>
        </p:blipFill>
        <p:spPr>
          <a:xfrm>
            <a:off x="6153997" y="4541055"/>
            <a:ext cx="1224136" cy="1192201"/>
          </a:xfrm>
          <a:prstGeom prst="rect">
            <a:avLst/>
          </a:prstGeom>
        </p:spPr>
      </p:pic>
    </p:spTree>
    <p:extLst>
      <p:ext uri="{BB962C8B-B14F-4D97-AF65-F5344CB8AC3E}">
        <p14:creationId xmlns:p14="http://schemas.microsoft.com/office/powerpoint/2010/main" val="127964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14D6-8064-5597-4C62-502179799738}"/>
              </a:ext>
            </a:extLst>
          </p:cNvPr>
          <p:cNvSpPr>
            <a:spLocks noGrp="1"/>
          </p:cNvSpPr>
          <p:nvPr>
            <p:ph type="title"/>
          </p:nvPr>
        </p:nvSpPr>
        <p:spPr/>
        <p:txBody>
          <a:bodyPr/>
          <a:lstStyle/>
          <a:p>
            <a:r>
              <a:rPr lang="en-GB" dirty="0"/>
              <a:t>Sessional Paper</a:t>
            </a:r>
          </a:p>
        </p:txBody>
      </p:sp>
      <p:sp>
        <p:nvSpPr>
          <p:cNvPr id="3" name="Content Placeholder 2">
            <a:extLst>
              <a:ext uri="{FF2B5EF4-FFF2-40B4-BE49-F238E27FC236}">
                <a16:creationId xmlns:a16="http://schemas.microsoft.com/office/drawing/2014/main" id="{79E294C6-E744-CC5C-000C-1B0CC7903090}"/>
              </a:ext>
            </a:extLst>
          </p:cNvPr>
          <p:cNvSpPr>
            <a:spLocks noGrp="1"/>
          </p:cNvSpPr>
          <p:nvPr>
            <p:ph idx="1"/>
          </p:nvPr>
        </p:nvSpPr>
        <p:spPr>
          <a:xfrm>
            <a:off x="437394" y="1484784"/>
            <a:ext cx="7153121" cy="4640262"/>
          </a:xfrm>
        </p:spPr>
        <p:txBody>
          <a:bodyPr/>
          <a:lstStyle/>
          <a:p>
            <a:pPr algn="just">
              <a:lnSpc>
                <a:spcPct val="115000"/>
              </a:lnSpc>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(re)insurance industry is maturing in its ability to measure and quantity cyber risk. The risk and threat landscapes around cyber continue to evolve and in some cases rapidly. Both the threat actor environment can change as well as the exposure base depending on a variety of external factors such as political, economic and technological factors.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rapidly changing environment poses interesting challenges for the Risk &amp; Capital actuaries across the market. The ability to accurately reflect all sources of material losses from cyber events is challenging for capital models and the validation exercise. Furthermore, having a robust ERM framework supporting the business to evaluate cyber risk is an important consideration to give the board comfort that cyber risk is being effectively understood and managed by the business.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This paper discusses cyber risk in relation to important risk and capital model topics that actuaries should be considering. The capital models are faced with a challenge to model this rapidly changing risk in a proportionate way that can be communicated to stakeholders. As model vendors continue to mature and update models the validation of these models and the ultimate cyber capital allocation is even more complex as one’s view of risk could change rapidly from year to year depending on the threat or exposure landscape as demonstrated by the ransomware trends in recent years).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This paper has been prepared primarily with General Insurers in mind however the broader aspects of capital modelling, dependencies and ERM framework are relevant to all disciplines of the profession.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600" dirty="0"/>
          </a:p>
        </p:txBody>
      </p:sp>
      <p:sp>
        <p:nvSpPr>
          <p:cNvPr id="4" name="Date Placeholder 3">
            <a:extLst>
              <a:ext uri="{FF2B5EF4-FFF2-40B4-BE49-F238E27FC236}">
                <a16:creationId xmlns:a16="http://schemas.microsoft.com/office/drawing/2014/main" id="{266660F1-20A9-B8DA-7796-73B1AB26B135}"/>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29F9E588-A0C1-D9A2-92E6-F5031972699D}"/>
              </a:ext>
            </a:extLst>
          </p:cNvPr>
          <p:cNvSpPr>
            <a:spLocks noGrp="1"/>
          </p:cNvSpPr>
          <p:nvPr>
            <p:ph type="sldNum" sz="quarter" idx="12"/>
          </p:nvPr>
        </p:nvSpPr>
        <p:spPr/>
        <p:txBody>
          <a:bodyPr/>
          <a:lstStyle/>
          <a:p>
            <a:fld id="{FE8DA6AF-1811-4E27-A96F-54109F1D0275}" type="slidenum">
              <a:rPr lang="en-GB" smtClean="0"/>
              <a:pPr/>
              <a:t>4</a:t>
            </a:fld>
            <a:endParaRPr lang="en-GB"/>
          </a:p>
        </p:txBody>
      </p:sp>
      <p:pic>
        <p:nvPicPr>
          <p:cNvPr id="7" name="Picture 6">
            <a:extLst>
              <a:ext uri="{FF2B5EF4-FFF2-40B4-BE49-F238E27FC236}">
                <a16:creationId xmlns:a16="http://schemas.microsoft.com/office/drawing/2014/main" id="{03EDEC75-ED16-D999-5DAB-2067572FE4CC}"/>
              </a:ext>
            </a:extLst>
          </p:cNvPr>
          <p:cNvPicPr>
            <a:picLocks noChangeAspect="1"/>
          </p:cNvPicPr>
          <p:nvPr/>
        </p:nvPicPr>
        <p:blipFill rotWithShape="1">
          <a:blip r:embed="rId2"/>
          <a:srcRect l="45275" t="19577" r="26966" b="8224"/>
          <a:stretch/>
        </p:blipFill>
        <p:spPr>
          <a:xfrm>
            <a:off x="8040216" y="692696"/>
            <a:ext cx="3384376" cy="4784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69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DBC0-8F67-A695-B355-B30112C43402}"/>
              </a:ext>
            </a:extLst>
          </p:cNvPr>
          <p:cNvSpPr>
            <a:spLocks noGrp="1"/>
          </p:cNvSpPr>
          <p:nvPr>
            <p:ph type="title"/>
          </p:nvPr>
        </p:nvSpPr>
        <p:spPr/>
        <p:txBody>
          <a:bodyPr/>
          <a:lstStyle/>
          <a:p>
            <a:r>
              <a:rPr lang="en-GB" dirty="0"/>
              <a:t>Scope</a:t>
            </a:r>
          </a:p>
        </p:txBody>
      </p:sp>
      <p:sp>
        <p:nvSpPr>
          <p:cNvPr id="3" name="Content Placeholder 2">
            <a:extLst>
              <a:ext uri="{FF2B5EF4-FFF2-40B4-BE49-F238E27FC236}">
                <a16:creationId xmlns:a16="http://schemas.microsoft.com/office/drawing/2014/main" id="{342DEA5C-6000-EF27-7196-6FA99E5EDDC5}"/>
              </a:ext>
            </a:extLst>
          </p:cNvPr>
          <p:cNvSpPr>
            <a:spLocks noGrp="1"/>
          </p:cNvSpPr>
          <p:nvPr>
            <p:ph idx="1"/>
          </p:nvPr>
        </p:nvSpPr>
        <p:spPr/>
        <p:txBody>
          <a:bodyPr/>
          <a:lstStyle/>
          <a:p>
            <a:r>
              <a:rPr lang="en-GB" sz="2000" dirty="0">
                <a:effectLst/>
                <a:latin typeface="Calibri" panose="020F0502020204030204" pitchFamily="34" charset="0"/>
                <a:ea typeface="Times New Roman" panose="02020603050405020304" pitchFamily="18" charset="0"/>
                <a:cs typeface="Calibri" panose="020F0502020204030204" pitchFamily="34" charset="0"/>
              </a:rPr>
              <a:t>Cyber Risk definition - the scope includes all three of the main categories of cyber risk that an insurance company is exposed to: </a:t>
            </a:r>
          </a:p>
          <a:p>
            <a:pPr lvl="1"/>
            <a:r>
              <a:rPr lang="en-GB" sz="1600" b="1" dirty="0">
                <a:effectLst/>
                <a:latin typeface="Calibri" panose="020F0502020204030204" pitchFamily="34" charset="0"/>
                <a:ea typeface="Times New Roman" panose="02020603050405020304" pitchFamily="18" charset="0"/>
                <a:cs typeface="Calibri" panose="020F0502020204030204" pitchFamily="34" charset="0"/>
              </a:rPr>
              <a:t>affirmative </a:t>
            </a:r>
            <a:r>
              <a:rPr lang="en-GB" sz="1600" dirty="0">
                <a:effectLst/>
                <a:latin typeface="Calibri" panose="020F0502020204030204" pitchFamily="34" charset="0"/>
                <a:ea typeface="Times New Roman" panose="02020603050405020304" pitchFamily="18" charset="0"/>
                <a:cs typeface="Calibri" panose="020F0502020204030204" pitchFamily="34" charset="0"/>
              </a:rPr>
              <a:t>(underwriting) cyber risk, </a:t>
            </a:r>
          </a:p>
          <a:p>
            <a:pPr lvl="1"/>
            <a:r>
              <a:rPr lang="en-GB" sz="1600" b="1" dirty="0">
                <a:effectLst/>
                <a:latin typeface="Calibri" panose="020F0502020204030204" pitchFamily="34" charset="0"/>
                <a:ea typeface="Times New Roman" panose="02020603050405020304" pitchFamily="18" charset="0"/>
                <a:cs typeface="Calibri" panose="020F0502020204030204" pitchFamily="34" charset="0"/>
              </a:rPr>
              <a:t>non-affirmative </a:t>
            </a:r>
            <a:r>
              <a:rPr lang="en-GB" sz="1600" dirty="0">
                <a:effectLst/>
                <a:latin typeface="Calibri" panose="020F0502020204030204" pitchFamily="34" charset="0"/>
                <a:ea typeface="Times New Roman" panose="02020603050405020304" pitchFamily="18" charset="0"/>
                <a:cs typeface="Calibri" panose="020F0502020204030204" pitchFamily="34" charset="0"/>
              </a:rPr>
              <a:t>(underwriting) cyber risk, and</a:t>
            </a:r>
          </a:p>
          <a:p>
            <a:pPr lvl="1"/>
            <a:r>
              <a:rPr lang="en-GB" sz="1600" b="1" dirty="0">
                <a:effectLst/>
                <a:latin typeface="Calibri" panose="020F0502020204030204" pitchFamily="34" charset="0"/>
                <a:ea typeface="Times New Roman" panose="02020603050405020304" pitchFamily="18" charset="0"/>
                <a:cs typeface="Calibri" panose="020F0502020204030204" pitchFamily="34" charset="0"/>
              </a:rPr>
              <a:t>operational</a:t>
            </a:r>
            <a:r>
              <a:rPr lang="en-GB" sz="1600" dirty="0">
                <a:effectLst/>
                <a:latin typeface="Calibri" panose="020F0502020204030204" pitchFamily="34" charset="0"/>
                <a:ea typeface="Times New Roman" panose="02020603050405020304" pitchFamily="18" charset="0"/>
                <a:cs typeface="Calibri" panose="020F0502020204030204" pitchFamily="34" charset="0"/>
              </a:rPr>
              <a:t> cyber risk.</a:t>
            </a:r>
          </a:p>
          <a:p>
            <a:pPr marL="0" indent="0">
              <a:buNone/>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000" dirty="0">
                <a:latin typeface="Calibri" panose="020F0502020204030204" pitchFamily="34" charset="0"/>
                <a:ea typeface="Times New Roman" panose="02020603050405020304" pitchFamily="18" charset="0"/>
                <a:cs typeface="Calibri" panose="020F0502020204030204" pitchFamily="34" charset="0"/>
              </a:rPr>
              <a:t>Capital definition: we do not consider the differences between different solvency capital setting regulations. </a:t>
            </a:r>
          </a:p>
          <a:p>
            <a:pPr lvl="1"/>
            <a:r>
              <a:rPr lang="en-GB" sz="1600" dirty="0">
                <a:latin typeface="Calibri" panose="020F0502020204030204" pitchFamily="34" charset="0"/>
                <a:ea typeface="Times New Roman" panose="02020603050405020304" pitchFamily="18" charset="0"/>
                <a:cs typeface="Calibri" panose="020F0502020204030204" pitchFamily="34" charset="0"/>
              </a:rPr>
              <a:t>Considerations discussed are as those that would be used within a </a:t>
            </a:r>
            <a:r>
              <a:rPr lang="en-GB" sz="1600" b="1" dirty="0">
                <a:latin typeface="Calibri" panose="020F0502020204030204" pitchFamily="34" charset="0"/>
                <a:ea typeface="Times New Roman" panose="02020603050405020304" pitchFamily="18" charset="0"/>
                <a:cs typeface="Calibri" panose="020F0502020204030204" pitchFamily="34" charset="0"/>
              </a:rPr>
              <a:t>Solvency II “internal capital model”</a:t>
            </a:r>
            <a:r>
              <a:rPr lang="en-GB" sz="1600" dirty="0">
                <a:latin typeface="Calibri" panose="020F0502020204030204" pitchFamily="34" charset="0"/>
                <a:ea typeface="Times New Roman" panose="02020603050405020304" pitchFamily="18" charset="0"/>
                <a:cs typeface="Calibri" panose="020F0502020204030204" pitchFamily="34" charset="0"/>
              </a:rPr>
              <a:t> (as opposed to standard formula or any other regulatory guidance). </a:t>
            </a:r>
          </a:p>
          <a:p>
            <a:pPr lvl="1"/>
            <a:r>
              <a:rPr lang="en-GB" sz="1600" dirty="0">
                <a:latin typeface="Calibri" panose="020F0502020204030204" pitchFamily="34" charset="0"/>
                <a:ea typeface="Times New Roman" panose="02020603050405020304" pitchFamily="18" charset="0"/>
                <a:cs typeface="Calibri" panose="020F0502020204030204" pitchFamily="34" charset="0"/>
              </a:rPr>
              <a:t>However, many considerations can generally be applied more broadly to situations where cyber risk needs to be modelled. </a:t>
            </a:r>
          </a:p>
        </p:txBody>
      </p:sp>
      <p:sp>
        <p:nvSpPr>
          <p:cNvPr id="4" name="Date Placeholder 3">
            <a:extLst>
              <a:ext uri="{FF2B5EF4-FFF2-40B4-BE49-F238E27FC236}">
                <a16:creationId xmlns:a16="http://schemas.microsoft.com/office/drawing/2014/main" id="{D8C45FFC-98B2-B725-5329-C85D737CA7D0}"/>
              </a:ext>
            </a:extLst>
          </p:cNvPr>
          <p:cNvSpPr>
            <a:spLocks noGrp="1"/>
          </p:cNvSpPr>
          <p:nvPr>
            <p:ph type="dt" sz="half" idx="10"/>
          </p:nvPr>
        </p:nvSpPr>
        <p:spPr/>
        <p:txBody>
          <a:bodyPr/>
          <a:lstStyle/>
          <a:p>
            <a:r>
              <a:rPr lang="en-GB"/>
              <a:t>16 October 2022</a:t>
            </a:r>
          </a:p>
        </p:txBody>
      </p:sp>
      <p:sp>
        <p:nvSpPr>
          <p:cNvPr id="5" name="Slide Number Placeholder 4">
            <a:extLst>
              <a:ext uri="{FF2B5EF4-FFF2-40B4-BE49-F238E27FC236}">
                <a16:creationId xmlns:a16="http://schemas.microsoft.com/office/drawing/2014/main" id="{860873D2-A781-8D40-065A-71B1433E771A}"/>
              </a:ext>
            </a:extLst>
          </p:cNvPr>
          <p:cNvSpPr>
            <a:spLocks noGrp="1"/>
          </p:cNvSpPr>
          <p:nvPr>
            <p:ph type="sldNum" sz="quarter" idx="12"/>
          </p:nvPr>
        </p:nvSpPr>
        <p:spPr/>
        <p:txBody>
          <a:bodyPr/>
          <a:lstStyle/>
          <a:p>
            <a:fld id="{FE8DA6AF-1811-4E27-A96F-54109F1D0275}" type="slidenum">
              <a:rPr lang="en-GB" smtClean="0"/>
              <a:pPr/>
              <a:t>5</a:t>
            </a:fld>
            <a:endParaRPr lang="en-GB"/>
          </a:p>
        </p:txBody>
      </p:sp>
    </p:spTree>
    <p:extLst>
      <p:ext uri="{BB962C8B-B14F-4D97-AF65-F5344CB8AC3E}">
        <p14:creationId xmlns:p14="http://schemas.microsoft.com/office/powerpoint/2010/main" val="389587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D218-E42A-AE01-B33C-E158C62FA829}"/>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57ACEC36-3754-47DA-04D6-18526088C1DE}"/>
              </a:ext>
            </a:extLst>
          </p:cNvPr>
          <p:cNvSpPr>
            <a:spLocks noGrp="1"/>
          </p:cNvSpPr>
          <p:nvPr>
            <p:ph idx="1"/>
          </p:nvPr>
        </p:nvSpPr>
        <p:spPr/>
        <p:txBody>
          <a:bodyPr/>
          <a:lstStyle/>
          <a:p>
            <a:pPr marL="457200" indent="-457200">
              <a:buFont typeface="+mj-lt"/>
              <a:buAutoNum type="arabicPeriod"/>
            </a:pPr>
            <a:r>
              <a:rPr lang="en-GB" dirty="0"/>
              <a:t>Cyber Risk Landscape</a:t>
            </a:r>
          </a:p>
          <a:p>
            <a:pPr marL="457200" indent="-457200">
              <a:buFont typeface="+mj-lt"/>
              <a:buAutoNum type="arabicPeriod"/>
            </a:pPr>
            <a:r>
              <a:rPr lang="en-GB" dirty="0"/>
              <a:t>Capital Modelling</a:t>
            </a:r>
          </a:p>
          <a:p>
            <a:pPr marL="457200" indent="-457200">
              <a:buFont typeface="+mj-lt"/>
              <a:buAutoNum type="arabicPeriod"/>
            </a:pPr>
            <a:r>
              <a:rPr lang="en-GB" dirty="0"/>
              <a:t>Validation</a:t>
            </a:r>
          </a:p>
          <a:p>
            <a:pPr marL="457200" indent="-457200">
              <a:buFont typeface="+mj-lt"/>
              <a:buAutoNum type="arabicPeriod"/>
            </a:pPr>
            <a:r>
              <a:rPr lang="en-GB" dirty="0"/>
              <a:t>ERM</a:t>
            </a:r>
          </a:p>
        </p:txBody>
      </p:sp>
      <p:sp>
        <p:nvSpPr>
          <p:cNvPr id="4" name="Date Placeholder 3">
            <a:extLst>
              <a:ext uri="{FF2B5EF4-FFF2-40B4-BE49-F238E27FC236}">
                <a16:creationId xmlns:a16="http://schemas.microsoft.com/office/drawing/2014/main" id="{0252FF47-E986-9797-02E4-BC8B13758602}"/>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09A382BE-0BA1-7F59-DE37-8CD76AB7E2BD}"/>
              </a:ext>
            </a:extLst>
          </p:cNvPr>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57552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ECC8-CCA5-EE91-CF72-5914797FE4B2}"/>
              </a:ext>
            </a:extLst>
          </p:cNvPr>
          <p:cNvSpPr>
            <a:spLocks noGrp="1"/>
          </p:cNvSpPr>
          <p:nvPr>
            <p:ph type="ctrTitle"/>
          </p:nvPr>
        </p:nvSpPr>
        <p:spPr/>
        <p:txBody>
          <a:bodyPr/>
          <a:lstStyle/>
          <a:p>
            <a:r>
              <a:rPr lang="en-GB" dirty="0"/>
              <a:t>Cyber Risk Landscape</a:t>
            </a:r>
          </a:p>
        </p:txBody>
      </p:sp>
      <p:sp>
        <p:nvSpPr>
          <p:cNvPr id="3" name="Subtitle 2">
            <a:extLst>
              <a:ext uri="{FF2B5EF4-FFF2-40B4-BE49-F238E27FC236}">
                <a16:creationId xmlns:a16="http://schemas.microsoft.com/office/drawing/2014/main" id="{832B6F9C-5DB6-308F-9432-99F41DEC63DA}"/>
              </a:ext>
            </a:extLst>
          </p:cNvPr>
          <p:cNvSpPr>
            <a:spLocks noGrp="1"/>
          </p:cNvSpPr>
          <p:nvPr>
            <p:ph type="subTitle" idx="1"/>
          </p:nvPr>
        </p:nvSpPr>
        <p:spPr/>
        <p:txBody>
          <a:bodyPr/>
          <a:lstStyle/>
          <a:p>
            <a:r>
              <a:rPr lang="en-GB" dirty="0"/>
              <a:t>Simon Cartagena</a:t>
            </a:r>
          </a:p>
        </p:txBody>
      </p:sp>
    </p:spTree>
    <p:extLst>
      <p:ext uri="{BB962C8B-B14F-4D97-AF65-F5344CB8AC3E}">
        <p14:creationId xmlns:p14="http://schemas.microsoft.com/office/powerpoint/2010/main" val="343011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200A-376A-F69A-FF9B-B2AF2E8FB42D}"/>
              </a:ext>
            </a:extLst>
          </p:cNvPr>
          <p:cNvSpPr>
            <a:spLocks noGrp="1"/>
          </p:cNvSpPr>
          <p:nvPr>
            <p:ph type="title"/>
          </p:nvPr>
        </p:nvSpPr>
        <p:spPr/>
        <p:txBody>
          <a:bodyPr/>
          <a:lstStyle/>
          <a:p>
            <a:r>
              <a:rPr lang="en-GB" dirty="0"/>
              <a:t>Why is Cyber Capital Uncertain?</a:t>
            </a:r>
          </a:p>
        </p:txBody>
      </p:sp>
      <p:graphicFrame>
        <p:nvGraphicFramePr>
          <p:cNvPr id="6" name="Content Placeholder 5">
            <a:extLst>
              <a:ext uri="{FF2B5EF4-FFF2-40B4-BE49-F238E27FC236}">
                <a16:creationId xmlns:a16="http://schemas.microsoft.com/office/drawing/2014/main" id="{C228185C-BDBD-9006-67AE-A303BE05EF83}"/>
              </a:ext>
            </a:extLst>
          </p:cNvPr>
          <p:cNvGraphicFramePr>
            <a:graphicFrameLocks noGrp="1"/>
          </p:cNvGraphicFramePr>
          <p:nvPr>
            <p:ph idx="1"/>
            <p:extLst>
              <p:ext uri="{D42A27DB-BD31-4B8C-83A1-F6EECF244321}">
                <p14:modId xmlns:p14="http://schemas.microsoft.com/office/powerpoint/2010/main" val="2520656880"/>
              </p:ext>
            </p:extLst>
          </p:nvPr>
        </p:nvGraphicFramePr>
        <p:xfrm>
          <a:off x="527050" y="1412776"/>
          <a:ext cx="11055350" cy="478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6F39B57-BCBC-99B6-9060-56933864C630}"/>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E06BC316-34D4-8825-2DDF-013BCECAEB76}"/>
              </a:ext>
            </a:extLst>
          </p:cNvPr>
          <p:cNvSpPr>
            <a:spLocks noGrp="1"/>
          </p:cNvSpPr>
          <p:nvPr>
            <p:ph type="sldNum" sz="quarter" idx="12"/>
          </p:nvPr>
        </p:nvSpPr>
        <p:spPr/>
        <p:txBody>
          <a:bodyPr/>
          <a:lstStyle/>
          <a:p>
            <a:fld id="{FE8DA6AF-1811-4E27-A96F-54109F1D0275}" type="slidenum">
              <a:rPr lang="en-GB" smtClean="0"/>
              <a:pPr/>
              <a:t>8</a:t>
            </a:fld>
            <a:endParaRPr lang="en-GB"/>
          </a:p>
        </p:txBody>
      </p:sp>
    </p:spTree>
    <p:extLst>
      <p:ext uri="{BB962C8B-B14F-4D97-AF65-F5344CB8AC3E}">
        <p14:creationId xmlns:p14="http://schemas.microsoft.com/office/powerpoint/2010/main" val="27835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0BC8-FABB-7D4A-72EB-7FA09F63E5F3}"/>
              </a:ext>
            </a:extLst>
          </p:cNvPr>
          <p:cNvSpPr>
            <a:spLocks noGrp="1"/>
          </p:cNvSpPr>
          <p:nvPr>
            <p:ph type="title"/>
          </p:nvPr>
        </p:nvSpPr>
        <p:spPr/>
        <p:txBody>
          <a:bodyPr/>
          <a:lstStyle/>
          <a:p>
            <a:r>
              <a:rPr lang="en-GB" dirty="0"/>
              <a:t>Threat Landscape Evolution</a:t>
            </a:r>
          </a:p>
        </p:txBody>
      </p:sp>
      <p:pic>
        <p:nvPicPr>
          <p:cNvPr id="6" name="Online Media 5" title="Rise of the Ransomware Cartels Visualized, 2015-2022">
            <a:hlinkClick r:id="" action="ppaction://media"/>
            <a:extLst>
              <a:ext uri="{FF2B5EF4-FFF2-40B4-BE49-F238E27FC236}">
                <a16:creationId xmlns:a16="http://schemas.microsoft.com/office/drawing/2014/main" id="{325438AC-C544-A738-E9D6-75CFF2306B79}"/>
              </a:ext>
            </a:extLst>
          </p:cNvPr>
          <p:cNvPicPr>
            <a:picLocks noGrp="1" noRot="1" noChangeAspect="1"/>
          </p:cNvPicPr>
          <p:nvPr>
            <p:ph idx="1"/>
            <a:videoFile r:link="rId1"/>
          </p:nvPr>
        </p:nvPicPr>
        <p:blipFill>
          <a:blip r:embed="rId3"/>
          <a:stretch>
            <a:fillRect/>
          </a:stretch>
        </p:blipFill>
        <p:spPr>
          <a:xfrm>
            <a:off x="6960096" y="1822562"/>
            <a:ext cx="5120470" cy="2893318"/>
          </a:xfrm>
          <a:prstGeom prst="rect">
            <a:avLst/>
          </a:prstGeom>
        </p:spPr>
      </p:pic>
      <p:sp>
        <p:nvSpPr>
          <p:cNvPr id="4" name="Date Placeholder 3">
            <a:extLst>
              <a:ext uri="{FF2B5EF4-FFF2-40B4-BE49-F238E27FC236}">
                <a16:creationId xmlns:a16="http://schemas.microsoft.com/office/drawing/2014/main" id="{D8333B8D-3452-7F06-6DA4-12B5D859A817}"/>
              </a:ext>
            </a:extLst>
          </p:cNvPr>
          <p:cNvSpPr>
            <a:spLocks noGrp="1"/>
          </p:cNvSpPr>
          <p:nvPr>
            <p:ph type="dt" sz="half" idx="10"/>
          </p:nvPr>
        </p:nvSpPr>
        <p:spPr/>
        <p:txBody>
          <a:bodyPr/>
          <a:lstStyle/>
          <a:p>
            <a:fld id="{BC1242CF-12C1-4411-B532-E91306108269}" type="datetime4">
              <a:rPr lang="en-GB" smtClean="0"/>
              <a:pPr/>
              <a:t>07 November 2022</a:t>
            </a:fld>
            <a:endParaRPr lang="en-GB"/>
          </a:p>
        </p:txBody>
      </p:sp>
      <p:sp>
        <p:nvSpPr>
          <p:cNvPr id="5" name="Slide Number Placeholder 4">
            <a:extLst>
              <a:ext uri="{FF2B5EF4-FFF2-40B4-BE49-F238E27FC236}">
                <a16:creationId xmlns:a16="http://schemas.microsoft.com/office/drawing/2014/main" id="{6EA50AA6-2BE5-1E72-D836-F2C1A26D2D6D}"/>
              </a:ext>
            </a:extLst>
          </p:cNvPr>
          <p:cNvSpPr>
            <a:spLocks noGrp="1"/>
          </p:cNvSpPr>
          <p:nvPr>
            <p:ph type="sldNum" sz="quarter" idx="12"/>
          </p:nvPr>
        </p:nvSpPr>
        <p:spPr/>
        <p:txBody>
          <a:bodyPr/>
          <a:lstStyle/>
          <a:p>
            <a:fld id="{FE8DA6AF-1811-4E27-A96F-54109F1D0275}" type="slidenum">
              <a:rPr lang="en-GB" smtClean="0"/>
              <a:pPr/>
              <a:t>9</a:t>
            </a:fld>
            <a:endParaRPr lang="en-GB"/>
          </a:p>
        </p:txBody>
      </p:sp>
      <p:graphicFrame>
        <p:nvGraphicFramePr>
          <p:cNvPr id="8" name="Diagram 7">
            <a:extLst>
              <a:ext uri="{FF2B5EF4-FFF2-40B4-BE49-F238E27FC236}">
                <a16:creationId xmlns:a16="http://schemas.microsoft.com/office/drawing/2014/main" id="{C438AF3F-BB1C-4870-8725-1840A6F14C57}"/>
              </a:ext>
            </a:extLst>
          </p:cNvPr>
          <p:cNvGraphicFramePr/>
          <p:nvPr>
            <p:extLst>
              <p:ext uri="{D42A27DB-BD31-4B8C-83A1-F6EECF244321}">
                <p14:modId xmlns:p14="http://schemas.microsoft.com/office/powerpoint/2010/main" val="3597075390"/>
              </p:ext>
            </p:extLst>
          </p:nvPr>
        </p:nvGraphicFramePr>
        <p:xfrm>
          <a:off x="119336" y="915619"/>
          <a:ext cx="6696744" cy="4689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57F0148-B19A-7E82-4374-374784E18EC7}"/>
              </a:ext>
            </a:extLst>
          </p:cNvPr>
          <p:cNvSpPr txBox="1"/>
          <p:nvPr/>
        </p:nvSpPr>
        <p:spPr>
          <a:xfrm>
            <a:off x="263352" y="5206523"/>
            <a:ext cx="4832218" cy="815608"/>
          </a:xfrm>
          <a:prstGeom prst="rect">
            <a:avLst/>
          </a:prstGeom>
          <a:noFill/>
        </p:spPr>
        <p:txBody>
          <a:bodyPr wrap="square">
            <a:spAutoFit/>
          </a:bodyPr>
          <a:lstStyle/>
          <a:p>
            <a:r>
              <a:rPr lang="en-GB" sz="1000" b="1" i="1" dirty="0"/>
              <a:t>Sophos Cyber Security Report: The State of Ransomware 2022 Findings </a:t>
            </a:r>
          </a:p>
          <a:p>
            <a:r>
              <a:rPr lang="en-GB" sz="1000" dirty="0"/>
              <a:t>From an independent, vendor-agnostic survey of 5,600 IT professionals in mid-sized organizations across 31 countries.</a:t>
            </a:r>
          </a:p>
          <a:p>
            <a:endParaRPr lang="en-GB" sz="1000" dirty="0"/>
          </a:p>
          <a:p>
            <a:r>
              <a:rPr lang="en-GB" sz="700" i="1" dirty="0"/>
              <a:t>https://assets.sophos.com/X24WTUEQ/at/4zpw59pnkpxxnhfhgj9bxgj9/sophos-state-of-ransomware-2022-wp.pdf</a:t>
            </a:r>
          </a:p>
        </p:txBody>
      </p:sp>
      <p:pic>
        <p:nvPicPr>
          <p:cNvPr id="12" name="Picture 11">
            <a:extLst>
              <a:ext uri="{FF2B5EF4-FFF2-40B4-BE49-F238E27FC236}">
                <a16:creationId xmlns:a16="http://schemas.microsoft.com/office/drawing/2014/main" id="{F8BC984C-C88C-FD69-5126-CA4A50F3D325}"/>
              </a:ext>
            </a:extLst>
          </p:cNvPr>
          <p:cNvPicPr>
            <a:picLocks noChangeAspect="1"/>
          </p:cNvPicPr>
          <p:nvPr/>
        </p:nvPicPr>
        <p:blipFill>
          <a:blip r:embed="rId9"/>
          <a:stretch>
            <a:fillRect/>
          </a:stretch>
        </p:blipFill>
        <p:spPr>
          <a:xfrm>
            <a:off x="263352" y="1252882"/>
            <a:ext cx="1476581" cy="676369"/>
          </a:xfrm>
          <a:prstGeom prst="rect">
            <a:avLst/>
          </a:prstGeom>
        </p:spPr>
      </p:pic>
    </p:spTree>
    <p:extLst>
      <p:ext uri="{BB962C8B-B14F-4D97-AF65-F5344CB8AC3E}">
        <p14:creationId xmlns:p14="http://schemas.microsoft.com/office/powerpoint/2010/main" val="248480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IFOA PowerPoint template 07">
  <a:themeElements>
    <a:clrScheme name="IFoA GIRO purple">
      <a:dk1>
        <a:srgbClr val="3F4548"/>
      </a:dk1>
      <a:lt1>
        <a:sysClr val="window" lastClr="FFFFFF"/>
      </a:lt1>
      <a:dk2>
        <a:srgbClr val="D9AB16"/>
      </a:dk2>
      <a:lt2>
        <a:srgbClr val="FFFFFF"/>
      </a:lt2>
      <a:accent1>
        <a:srgbClr val="8F4693"/>
      </a:accent1>
      <a:accent2>
        <a:srgbClr val="113458"/>
      </a:accent2>
      <a:accent3>
        <a:srgbClr val="7CB3E1"/>
      </a:accent3>
      <a:accent4>
        <a:srgbClr val="4096B8"/>
      </a:accent4>
      <a:accent5>
        <a:srgbClr val="11B3A2"/>
      </a:accent5>
      <a:accent6>
        <a:srgbClr val="008452"/>
      </a:accent6>
      <a:hlink>
        <a:srgbClr val="8F4693"/>
      </a:hlink>
      <a:folHlink>
        <a:srgbClr val="8F469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RO 2022 PowerPoint template 01.potx" id="{7CF28F01-AD5E-4A5E-AE9B-CF4A78D43897}" vid="{1716E22E-6B01-4824-A8C4-FD76B0B73B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190570-A1BA-4648-942B-050F3D489D69}">
  <we:reference id="6a7bd4f3-0563-43af-8c08-79110eebdff6" version="1.1.1.0" store="EXCatalog" storeType="EXCatalog"/>
  <we:alternateReferences>
    <we:reference id="WA104381155" version="1.1.1.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GIRO 2022 PowerPoint template 01 (4)</Template>
  <TotalTime>1003</TotalTime>
  <Words>2250</Words>
  <Application>Microsoft Office PowerPoint</Application>
  <PresentationFormat>Widescreen</PresentationFormat>
  <Paragraphs>284</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LT Std</vt:lpstr>
      <vt:lpstr>Calibri</vt:lpstr>
      <vt:lpstr>canada-type-gibson</vt:lpstr>
      <vt:lpstr>Symbol</vt:lpstr>
      <vt:lpstr>IFOA PowerPoint template 07</vt:lpstr>
      <vt:lpstr>PowerPoint Presentation</vt:lpstr>
      <vt:lpstr>Cyber Risk Capital</vt:lpstr>
      <vt:lpstr>Cyber Risk Working Party</vt:lpstr>
      <vt:lpstr>Sessional Paper</vt:lpstr>
      <vt:lpstr>Scope</vt:lpstr>
      <vt:lpstr>Agenda</vt:lpstr>
      <vt:lpstr>Cyber Risk Landscape</vt:lpstr>
      <vt:lpstr>Why is Cyber Capital Uncertain?</vt:lpstr>
      <vt:lpstr>Threat Landscape Evolution</vt:lpstr>
      <vt:lpstr>Supply Chain Attacks</vt:lpstr>
      <vt:lpstr>2022 Developments</vt:lpstr>
      <vt:lpstr>What does it all mean?</vt:lpstr>
      <vt:lpstr>Capital Modelling</vt:lpstr>
      <vt:lpstr>Some questions for the audience to get us started…</vt:lpstr>
      <vt:lpstr>Underwriting Risk</vt:lpstr>
      <vt:lpstr>Other Risks: Key Considerations</vt:lpstr>
      <vt:lpstr>Dependencies: let’s parameterise together [1]</vt:lpstr>
      <vt:lpstr>Dependencies: let’s parameterise together [2]</vt:lpstr>
      <vt:lpstr>Capital Allocation</vt:lpstr>
      <vt:lpstr>Validation &amp; ERM</vt:lpstr>
      <vt:lpstr>Validation Focus</vt:lpstr>
      <vt:lpstr>Attritional &amp; Large Loss Deep Dives</vt:lpstr>
      <vt:lpstr>Catastrophe Risk Validation</vt:lpstr>
      <vt:lpstr>External Cyber Catastrophe Models</vt:lpstr>
      <vt:lpstr>Other Risks</vt:lpstr>
      <vt:lpstr>Cyber Dynamic Feedback Loop</vt:lpstr>
      <vt:lpstr>Quick Note on Wordings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Waleed Soliman</dc:creator>
  <cp:lastModifiedBy>CARTAGENA Simon</cp:lastModifiedBy>
  <cp:revision>17</cp:revision>
  <dcterms:created xsi:type="dcterms:W3CDTF">2022-08-18T15:01:44Z</dcterms:created>
  <dcterms:modified xsi:type="dcterms:W3CDTF">2022-11-07T16:16:29Z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7b247-e90e-43a3-9d7b-004f14ae6873_Enabled">
    <vt:lpwstr>true</vt:lpwstr>
  </property>
  <property fmtid="{D5CDD505-2E9C-101B-9397-08002B2CF9AE}" pid="3" name="MSIP_Label_d347b247-e90e-43a3-9d7b-004f14ae6873_SetDate">
    <vt:lpwstr>2022-10-21T21:00:58Z</vt:lpwstr>
  </property>
  <property fmtid="{D5CDD505-2E9C-101B-9397-08002B2CF9AE}" pid="4" name="MSIP_Label_d347b247-e90e-43a3-9d7b-004f14ae6873_Method">
    <vt:lpwstr>Standard</vt:lpwstr>
  </property>
  <property fmtid="{D5CDD505-2E9C-101B-9397-08002B2CF9AE}" pid="5" name="MSIP_Label_d347b247-e90e-43a3-9d7b-004f14ae6873_Name">
    <vt:lpwstr>d347b247-e90e-43a3-9d7b-004f14ae6873</vt:lpwstr>
  </property>
  <property fmtid="{D5CDD505-2E9C-101B-9397-08002B2CF9AE}" pid="6" name="MSIP_Label_d347b247-e90e-43a3-9d7b-004f14ae6873_SiteId">
    <vt:lpwstr>76e3921f-489b-4b7e-9547-9ea297add9b5</vt:lpwstr>
  </property>
  <property fmtid="{D5CDD505-2E9C-101B-9397-08002B2CF9AE}" pid="7" name="MSIP_Label_d347b247-e90e-43a3-9d7b-004f14ae6873_ActionId">
    <vt:lpwstr>e19d9a46-5ec3-4505-90a4-b009974402a5</vt:lpwstr>
  </property>
  <property fmtid="{D5CDD505-2E9C-101B-9397-08002B2CF9AE}" pid="8" name="MSIP_Label_d347b247-e90e-43a3-9d7b-004f14ae6873_ContentBits">
    <vt:lpwstr>0</vt:lpwstr>
  </property>
</Properties>
</file>