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56" r:id="rId5"/>
    <p:sldId id="296" r:id="rId6"/>
    <p:sldId id="371" r:id="rId7"/>
    <p:sldId id="304" r:id="rId8"/>
    <p:sldId id="305" r:id="rId9"/>
    <p:sldId id="313" r:id="rId10"/>
    <p:sldId id="294" r:id="rId11"/>
    <p:sldId id="350" r:id="rId12"/>
    <p:sldId id="351" r:id="rId13"/>
    <p:sldId id="356" r:id="rId14"/>
    <p:sldId id="357" r:id="rId15"/>
    <p:sldId id="366" r:id="rId16"/>
    <p:sldId id="359" r:id="rId17"/>
    <p:sldId id="360" r:id="rId18"/>
    <p:sldId id="373" r:id="rId19"/>
    <p:sldId id="362" r:id="rId20"/>
    <p:sldId id="367" r:id="rId21"/>
    <p:sldId id="364" r:id="rId22"/>
    <p:sldId id="369" r:id="rId23"/>
    <p:sldId id="372" r:id="rId24"/>
    <p:sldId id="295" r:id="rId25"/>
    <p:sldId id="297" r:id="rId26"/>
    <p:sldId id="340" r:id="rId27"/>
    <p:sldId id="341" r:id="rId28"/>
    <p:sldId id="347" r:id="rId29"/>
    <p:sldId id="342" r:id="rId30"/>
    <p:sldId id="324" r:id="rId31"/>
    <p:sldId id="337" r:id="rId32"/>
    <p:sldId id="292" r:id="rId33"/>
    <p:sldId id="289" r:id="rId34"/>
    <p:sldId id="316" r:id="rId35"/>
    <p:sldId id="315" r:id="rId36"/>
    <p:sldId id="307" r:id="rId37"/>
    <p:sldId id="298" r:id="rId38"/>
    <p:sldId id="280" r:id="rId39"/>
    <p:sldId id="349" r:id="rId40"/>
    <p:sldId id="346" r:id="rId41"/>
  </p:sldIdLst>
  <p:sldSz cx="9144000" cy="6858000" type="screen4x3"/>
  <p:notesSz cx="7315200" cy="96012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4247">
          <p15:clr>
            <a:srgbClr val="A4A3A4"/>
          </p15:clr>
        </p15:guide>
        <p15:guide id="2" pos="2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96B8"/>
    <a:srgbClr val="2F5079"/>
    <a:srgbClr val="D9AB16"/>
    <a:srgbClr val="79A32A"/>
    <a:srgbClr val="FFFFFF"/>
    <a:srgbClr val="8F4693"/>
    <a:srgbClr val="E9458C"/>
    <a:srgbClr val="000000"/>
    <a:srgbClr val="008452"/>
    <a:srgbClr val="11B3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417"/>
    <p:restoredTop sz="94648"/>
  </p:normalViewPr>
  <p:slideViewPr>
    <p:cSldViewPr showGuides="1">
      <p:cViewPr>
        <p:scale>
          <a:sx n="119" d="100"/>
          <a:sy n="119" d="100"/>
        </p:scale>
        <p:origin x="-1320" y="-36"/>
      </p:cViewPr>
      <p:guideLst>
        <p:guide orient="horz" pos="4247"/>
        <p:guide pos="24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defRPr sz="1300"/>
            </a:lvl1pPr>
          </a:lstStyle>
          <a:p>
            <a:endParaRPr lang="en-GB" dirty="0"/>
          </a:p>
        </p:txBody>
      </p:sp>
      <p:sp>
        <p:nvSpPr>
          <p:cNvPr id="7171" name="Rectangle 3"/>
          <p:cNvSpPr>
            <a:spLocks noGrp="1" noChangeArrowheads="1"/>
          </p:cNvSpPr>
          <p:nvPr>
            <p:ph type="dt" idx="1"/>
          </p:nvPr>
        </p:nvSpPr>
        <p:spPr bwMode="auto">
          <a:xfrm>
            <a:off x="4143587"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a:lvl1pPr>
          </a:lstStyle>
          <a:p>
            <a:endParaRPr lang="en-GB" dirty="0"/>
          </a:p>
        </p:txBody>
      </p:sp>
      <p:sp>
        <p:nvSpPr>
          <p:cNvPr id="717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731520" y="4560570"/>
            <a:ext cx="585216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4" name="Rectangle 6"/>
          <p:cNvSpPr>
            <a:spLocks noGrp="1" noChangeArrowheads="1"/>
          </p:cNvSpPr>
          <p:nvPr>
            <p:ph type="ftr" sz="quarter" idx="4"/>
          </p:nvPr>
        </p:nvSpPr>
        <p:spPr bwMode="auto">
          <a:xfrm>
            <a:off x="0"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defRPr sz="1300"/>
            </a:lvl1pPr>
          </a:lstStyle>
          <a:p>
            <a:endParaRPr lang="en-GB" dirty="0"/>
          </a:p>
        </p:txBody>
      </p:sp>
      <p:sp>
        <p:nvSpPr>
          <p:cNvPr id="7175" name="Rectangle 7"/>
          <p:cNvSpPr>
            <a:spLocks noGrp="1" noChangeArrowheads="1"/>
          </p:cNvSpPr>
          <p:nvPr>
            <p:ph type="sldNum" sz="quarter" idx="5"/>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a:lvl1pPr>
          </a:lstStyle>
          <a:p>
            <a:fld id="{0C75E569-FA29-4591-9ED9-413A86DC2D18}" type="slidenum">
              <a:rPr lang="en-GB"/>
              <a:pPr/>
              <a:t>‹#›</a:t>
            </a:fld>
            <a:endParaRPr lang="en-GB" dirty="0"/>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7288EB-283D-445A-9D14-466F90DB9873}" type="slidenum">
              <a:rPr lang="en-US" smtClean="0"/>
              <a:pPr/>
              <a:t>4</a:t>
            </a:fld>
            <a:endParaRPr lang="en-US" dirty="0"/>
          </a:p>
        </p:txBody>
      </p:sp>
    </p:spTree>
    <p:extLst>
      <p:ext uri="{BB962C8B-B14F-4D97-AF65-F5344CB8AC3E}">
        <p14:creationId xmlns:p14="http://schemas.microsoft.com/office/powerpoint/2010/main" val="910510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22</a:t>
            </a:fld>
            <a:endParaRPr lang="en-GB" dirty="0"/>
          </a:p>
        </p:txBody>
      </p:sp>
    </p:spTree>
    <p:extLst>
      <p:ext uri="{BB962C8B-B14F-4D97-AF65-F5344CB8AC3E}">
        <p14:creationId xmlns:p14="http://schemas.microsoft.com/office/powerpoint/2010/main" val="4275084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40963" name="Slide Number Placeholder 3"/>
          <p:cNvSpPr>
            <a:spLocks noGrp="1"/>
          </p:cNvSpPr>
          <p:nvPr>
            <p:ph type="sldNum" sz="quarter" idx="5"/>
          </p:nvPr>
        </p:nvSpPr>
        <p:spPr bwMode="auto">
          <a:xfrm>
            <a:off x="4143587" y="9119474"/>
            <a:ext cx="3169920" cy="480060"/>
          </a:xfrm>
          <a:prstGeom prst="rect">
            <a:avLst/>
          </a:prstGeom>
          <a:noFill/>
          <a:ln>
            <a:miter lim="800000"/>
            <a:headEnd/>
            <a:tailEnd/>
          </a:ln>
        </p:spPr>
        <p:txBody>
          <a:bodyPr/>
          <a:lstStyle/>
          <a:p>
            <a:fld id="{4D593938-8C0B-4C5B-888E-74D105B017B3}" type="slidenum">
              <a:rPr lang="en-US" altLang="en-US" smtClean="0">
                <a:latin typeface="Arial" charset="0"/>
                <a:ea typeface="ヒラギノ角ゴ Pro W3"/>
                <a:cs typeface="ヒラギノ角ゴ Pro W3"/>
              </a:rPr>
              <a:pPr/>
              <a:t>23</a:t>
            </a:fld>
            <a:endParaRPr lang="en-US" altLang="en-US" dirty="0" smtClean="0">
              <a:latin typeface="Arial" charset="0"/>
              <a:ea typeface="ヒラギノ角ゴ Pro W3"/>
              <a:cs typeface="ヒラギノ角ゴ Pro W3"/>
            </a:endParaRPr>
          </a:p>
        </p:txBody>
      </p:sp>
    </p:spTree>
    <p:extLst>
      <p:ext uri="{BB962C8B-B14F-4D97-AF65-F5344CB8AC3E}">
        <p14:creationId xmlns:p14="http://schemas.microsoft.com/office/powerpoint/2010/main" val="728583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marL="362480" indent="-362480">
              <a:buFont typeface="Arial"/>
              <a:buChar char="•"/>
            </a:pPr>
            <a:endParaRPr lang="en-US" sz="1900" dirty="0">
              <a:latin typeface="Lucida Grande"/>
              <a:ea typeface="ＭＳ Ｐゴシック" charset="0"/>
              <a:cs typeface="Lucida Grande"/>
              <a:sym typeface="Lucida Grande" charset="0"/>
            </a:endParaRPr>
          </a:p>
        </p:txBody>
      </p:sp>
      <p:sp>
        <p:nvSpPr>
          <p:cNvPr id="40963" name="Slide Number Placeholder 3"/>
          <p:cNvSpPr>
            <a:spLocks noGrp="1"/>
          </p:cNvSpPr>
          <p:nvPr>
            <p:ph type="sldNum" sz="quarter" idx="5"/>
          </p:nvPr>
        </p:nvSpPr>
        <p:spPr bwMode="auto">
          <a:xfrm>
            <a:off x="4143587" y="9119474"/>
            <a:ext cx="3169920" cy="480060"/>
          </a:xfrm>
          <a:prstGeom prst="rect">
            <a:avLst/>
          </a:prstGeom>
          <a:noFill/>
          <a:ln>
            <a:miter lim="800000"/>
            <a:headEnd/>
            <a:tailEnd/>
          </a:ln>
        </p:spPr>
        <p:txBody>
          <a:bodyPr/>
          <a:lstStyle/>
          <a:p>
            <a:fld id="{4D593938-8C0B-4C5B-888E-74D105B017B3}" type="slidenum">
              <a:rPr lang="en-US" altLang="en-US" smtClean="0">
                <a:latin typeface="Arial" charset="0"/>
                <a:ea typeface="ヒラギノ角ゴ Pro W3"/>
                <a:cs typeface="ヒラギノ角ゴ Pro W3"/>
              </a:rPr>
              <a:pPr/>
              <a:t>24</a:t>
            </a:fld>
            <a:endParaRPr lang="en-US" altLang="en-US" dirty="0" smtClean="0">
              <a:latin typeface="Arial" charset="0"/>
              <a:ea typeface="ヒラギノ角ゴ Pro W3"/>
              <a:cs typeface="ヒラギノ角ゴ Pro W3"/>
            </a:endParaRPr>
          </a:p>
        </p:txBody>
      </p:sp>
    </p:spTree>
    <p:extLst>
      <p:ext uri="{BB962C8B-B14F-4D97-AF65-F5344CB8AC3E}">
        <p14:creationId xmlns:p14="http://schemas.microsoft.com/office/powerpoint/2010/main" val="728583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buFont typeface="Arial"/>
              <a:buChar char="•"/>
            </a:pPr>
            <a:endParaRPr lang="en-US" dirty="0"/>
          </a:p>
        </p:txBody>
      </p:sp>
    </p:spTree>
    <p:extLst>
      <p:ext uri="{BB962C8B-B14F-4D97-AF65-F5344CB8AC3E}">
        <p14:creationId xmlns:p14="http://schemas.microsoft.com/office/powerpoint/2010/main" val="599769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034296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smtClean="0"/>
          </a:p>
        </p:txBody>
      </p:sp>
      <p:sp>
        <p:nvSpPr>
          <p:cNvPr id="4" name="Slide Number Placeholder 3"/>
          <p:cNvSpPr>
            <a:spLocks noGrp="1"/>
          </p:cNvSpPr>
          <p:nvPr>
            <p:ph type="sldNum" sz="quarter" idx="10"/>
          </p:nvPr>
        </p:nvSpPr>
        <p:spPr/>
        <p:txBody>
          <a:bodyPr/>
          <a:lstStyle/>
          <a:p>
            <a:fld id="{017288EB-283D-445A-9D14-466F90DB9873}" type="slidenum">
              <a:rPr lang="en-US" smtClean="0"/>
              <a:pPr/>
              <a:t>27</a:t>
            </a:fld>
            <a:endParaRPr lang="en-US" dirty="0"/>
          </a:p>
        </p:txBody>
      </p:sp>
    </p:spTree>
    <p:extLst>
      <p:ext uri="{BB962C8B-B14F-4D97-AF65-F5344CB8AC3E}">
        <p14:creationId xmlns:p14="http://schemas.microsoft.com/office/powerpoint/2010/main" val="3970006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Notes Placeholde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smtClean="0">
                <a:latin typeface="Calibri" charset="0"/>
              </a:rPr>
              <a:t>Explain</a:t>
            </a:r>
            <a:r>
              <a:rPr lang="en-US" baseline="0" dirty="0" smtClean="0">
                <a:latin typeface="Calibri" charset="0"/>
              </a:rPr>
              <a:t> also the picture optional do a live demo</a:t>
            </a:r>
            <a:endParaRPr lang="en-US" dirty="0">
              <a:latin typeface="Calibri" charset="0"/>
            </a:endParaRPr>
          </a:p>
        </p:txBody>
      </p:sp>
    </p:spTree>
    <p:extLst>
      <p:ext uri="{BB962C8B-B14F-4D97-AF65-F5344CB8AC3E}">
        <p14:creationId xmlns:p14="http://schemas.microsoft.com/office/powerpoint/2010/main" val="22210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7288EB-283D-445A-9D14-466F90DB9873}" type="slidenum">
              <a:rPr lang="en-US" smtClean="0"/>
              <a:pPr/>
              <a:t>5</a:t>
            </a:fld>
            <a:endParaRPr lang="en-US" dirty="0"/>
          </a:p>
        </p:txBody>
      </p:sp>
    </p:spTree>
    <p:extLst>
      <p:ext uri="{BB962C8B-B14F-4D97-AF65-F5344CB8AC3E}">
        <p14:creationId xmlns:p14="http://schemas.microsoft.com/office/powerpoint/2010/main" val="910510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97CBAF-960A-D142-977C-697FEE5FBB04}" type="slidenum">
              <a:rPr lang="en-US" smtClean="0"/>
              <a:pPr>
                <a:defRPr/>
              </a:pPr>
              <a:t>6</a:t>
            </a:fld>
            <a:endParaRPr lang="en-US" dirty="0"/>
          </a:p>
        </p:txBody>
      </p:sp>
    </p:spTree>
    <p:extLst>
      <p:ext uri="{BB962C8B-B14F-4D97-AF65-F5344CB8AC3E}">
        <p14:creationId xmlns:p14="http://schemas.microsoft.com/office/powerpoint/2010/main" val="660582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txBox="1">
            <a:spLocks noGrp="1" noChangeArrowheads="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A4BB7DAB-441B-F34B-AE90-8D642FF3D15A}" type="slidenum">
              <a:rPr lang="en-US" sz="1300"/>
              <a:pPr algn="r"/>
              <a:t>10</a:t>
            </a:fld>
            <a:endParaRPr lang="en-US" sz="1300" dirty="0"/>
          </a:p>
        </p:txBody>
      </p:sp>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GB" dirty="0">
              <a:latin typeface="Arial" charset="0"/>
              <a:ea typeface="ＭＳ Ｐゴシック" charset="0"/>
            </a:endParaRPr>
          </a:p>
        </p:txBody>
      </p:sp>
      <p:sp>
        <p:nvSpPr>
          <p:cNvPr id="16388"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88F29F2-5ACA-0F4A-B378-1803DEF689D8}" type="slidenum">
              <a:rPr lang="en-US" altLang="zh-TW" sz="1300">
                <a:ea typeface="PMingLiU" charset="0"/>
                <a:cs typeface="PMingLiU" charset="0"/>
              </a:rPr>
              <a:pPr algn="r"/>
              <a:t>10</a:t>
            </a:fld>
            <a:endParaRPr lang="en-US" altLang="zh-TW" sz="1300" dirty="0">
              <a:ea typeface="PMingLiU" charset="0"/>
              <a:cs typeface="PMingLiU" charset="0"/>
            </a:endParaRPr>
          </a:p>
        </p:txBody>
      </p:sp>
    </p:spTree>
    <p:extLst>
      <p:ext uri="{BB962C8B-B14F-4D97-AF65-F5344CB8AC3E}">
        <p14:creationId xmlns:p14="http://schemas.microsoft.com/office/powerpoint/2010/main" val="820237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ftr" sz="quarter" idx="4"/>
          </p:nvPr>
        </p:nvSpPr>
        <p:spPr>
          <a:noFill/>
          <a:ln>
            <a:miter lim="800000"/>
            <a:headEnd/>
            <a:tailEnd/>
          </a:ln>
        </p:spPr>
        <p:txBody>
          <a:bodyPr/>
          <a:lstStyle/>
          <a:p>
            <a:r>
              <a:rPr lang="en-US" altLang="en-US" dirty="0" smtClean="0"/>
              <a:t>IBM Big Data &amp; Analytics</a:t>
            </a:r>
            <a:r>
              <a:rPr lang="en-US" altLang="en-US" dirty="0"/>
              <a:t/>
            </a:r>
            <a:br>
              <a:rPr lang="en-US" altLang="en-US" dirty="0"/>
            </a:br>
            <a:r>
              <a:rPr lang="en-US" altLang="en-US" dirty="0" smtClean="0"/>
              <a:t>© 2013 IBM Corporation</a:t>
            </a:r>
          </a:p>
        </p:txBody>
      </p:sp>
      <p:sp>
        <p:nvSpPr>
          <p:cNvPr id="22531" name="Rectangle 7"/>
          <p:cNvSpPr>
            <a:spLocks noGrp="1" noChangeArrowheads="1"/>
          </p:cNvSpPr>
          <p:nvPr>
            <p:ph type="sldNum" sz="quarter" idx="5"/>
          </p:nvPr>
        </p:nvSpPr>
        <p:spPr>
          <a:noFill/>
          <a:ln>
            <a:miter lim="800000"/>
            <a:headEnd/>
            <a:tailEnd/>
          </a:ln>
        </p:spPr>
        <p:txBody>
          <a:bodyPr/>
          <a:lstStyle/>
          <a:p>
            <a:fld id="{8B330D79-0FCB-42CA-A582-8A485B4915F6}" type="slidenum">
              <a:rPr lang="en-US" altLang="en-US"/>
              <a:pPr/>
              <a:t>13</a:t>
            </a:fld>
            <a:endParaRPr lang="en-US" altLang="en-US" dirty="0"/>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p:spPr>
        <p:txBody>
          <a:bodyPr/>
          <a:lstStyle/>
          <a:p>
            <a:pPr>
              <a:buFontTx/>
              <a:buChar char="•"/>
            </a:pPr>
            <a:endParaRPr lang="en-US" altLang="en-US" sz="1100" dirty="0">
              <a:latin typeface="Arial" pitchFamily="34" charset="0"/>
            </a:endParaRPr>
          </a:p>
        </p:txBody>
      </p:sp>
    </p:spTree>
    <p:extLst>
      <p:ext uri="{BB962C8B-B14F-4D97-AF65-F5344CB8AC3E}">
        <p14:creationId xmlns:p14="http://schemas.microsoft.com/office/powerpoint/2010/main" val="3272869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6"/>
          <p:cNvSpPr txBox="1">
            <a:spLocks noGrp="1" noChangeArrowheads="1"/>
          </p:cNvSpPr>
          <p:nvPr/>
        </p:nvSpPr>
        <p:spPr bwMode="auto">
          <a:xfrm>
            <a:off x="0" y="8999458"/>
            <a:ext cx="3169920" cy="473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solidFill>
                  <a:srgbClr val="000000"/>
                </a:solidFill>
              </a:rPr>
              <a:t>IBM Big Data &amp; Analytics</a:t>
            </a:r>
            <a:r>
              <a:rPr lang="en-US" sz="1300" dirty="0">
                <a:solidFill>
                  <a:srgbClr val="000000"/>
                </a:solidFill>
              </a:rPr>
              <a:t/>
            </a:r>
            <a:br>
              <a:rPr lang="en-US" sz="1300" dirty="0">
                <a:solidFill>
                  <a:srgbClr val="000000"/>
                </a:solidFill>
              </a:rPr>
            </a:br>
            <a:r>
              <a:rPr lang="en-US" sz="800" dirty="0">
                <a:solidFill>
                  <a:srgbClr val="000000"/>
                </a:solidFill>
              </a:rPr>
              <a:t>© 2013 IBM Corporation</a:t>
            </a:r>
          </a:p>
        </p:txBody>
      </p:sp>
      <p:sp>
        <p:nvSpPr>
          <p:cNvPr id="23554" name="Rectangle 7"/>
          <p:cNvSpPr txBox="1">
            <a:spLocks noGrp="1" noChangeArrowheads="1"/>
          </p:cNvSpPr>
          <p:nvPr/>
        </p:nvSpPr>
        <p:spPr bwMode="auto">
          <a:xfrm>
            <a:off x="4143587" y="8999458"/>
            <a:ext cx="3169920" cy="473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263713AA-ECC7-624B-9D5C-BE04559C393D}" type="slidenum">
              <a:rPr lang="en-US" sz="1300">
                <a:solidFill>
                  <a:srgbClr val="000000"/>
                </a:solidFill>
              </a:rPr>
              <a:pPr algn="r" eaLnBrk="1" hangingPunct="1"/>
              <a:t>16</a:t>
            </a:fld>
            <a:endParaRPr lang="en-US" sz="1300" dirty="0">
              <a:solidFill>
                <a:srgbClr val="000000"/>
              </a:solidFill>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endParaRPr lang="en-US" dirty="0">
              <a:latin typeface="Calibri" charset="0"/>
              <a:ea typeface="ＭＳ Ｐゴシック" charset="0"/>
            </a:endParaRPr>
          </a:p>
        </p:txBody>
      </p:sp>
    </p:spTree>
    <p:extLst>
      <p:ext uri="{BB962C8B-B14F-4D97-AF65-F5344CB8AC3E}">
        <p14:creationId xmlns:p14="http://schemas.microsoft.com/office/powerpoint/2010/main" val="418473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GB" dirty="0">
              <a:latin typeface="Calibri" charset="0"/>
              <a:ea typeface="ＭＳ Ｐゴシック" charset="0"/>
            </a:endParaRP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ＭＳ Ｐゴシック" charset="0"/>
              </a:defRPr>
            </a:lvl1pPr>
            <a:lvl2pPr marL="785372" indent="-302066">
              <a:defRPr sz="2500">
                <a:solidFill>
                  <a:schemeClr val="tx1"/>
                </a:solidFill>
                <a:latin typeface="Arial" charset="0"/>
                <a:ea typeface="ＭＳ Ｐゴシック" charset="0"/>
              </a:defRPr>
            </a:lvl2pPr>
            <a:lvl3pPr marL="1208265" indent="-241653">
              <a:defRPr sz="2500">
                <a:solidFill>
                  <a:schemeClr val="tx1"/>
                </a:solidFill>
                <a:latin typeface="Arial" charset="0"/>
                <a:ea typeface="ＭＳ Ｐゴシック" charset="0"/>
              </a:defRPr>
            </a:lvl3pPr>
            <a:lvl4pPr marL="1691571" indent="-241653">
              <a:defRPr sz="2500">
                <a:solidFill>
                  <a:schemeClr val="tx1"/>
                </a:solidFill>
                <a:latin typeface="Arial" charset="0"/>
                <a:ea typeface="ＭＳ Ｐゴシック" charset="0"/>
              </a:defRPr>
            </a:lvl4pPr>
            <a:lvl5pPr marL="2174878" indent="-241653">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fld id="{F0EAFAD4-B4F6-6D48-A92E-A67FB7F238E9}" type="slidenum">
              <a:rPr lang="en-US" sz="1300">
                <a:latin typeface="Calibri" charset="0"/>
              </a:rPr>
              <a:pPr/>
              <a:t>17</a:t>
            </a:fld>
            <a:endParaRPr lang="en-US" sz="1300" dirty="0">
              <a:latin typeface="Calibri" charset="0"/>
            </a:endParaRPr>
          </a:p>
        </p:txBody>
      </p:sp>
    </p:spTree>
    <p:extLst>
      <p:ext uri="{BB962C8B-B14F-4D97-AF65-F5344CB8AC3E}">
        <p14:creationId xmlns:p14="http://schemas.microsoft.com/office/powerpoint/2010/main" val="278834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2138363" y="695325"/>
            <a:ext cx="3038475" cy="2279650"/>
          </a:xfrm>
          <a:ln/>
        </p:spPr>
      </p:sp>
      <p:sp>
        <p:nvSpPr>
          <p:cNvPr id="30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800" dirty="0">
              <a:latin typeface="Arial" panose="020B0604020202020204" pitchFamily="34" charset="0"/>
              <a:cs typeface="Arial" panose="020B0604020202020204" pitchFamily="34" charset="0"/>
            </a:endParaRPr>
          </a:p>
        </p:txBody>
      </p:sp>
      <p:sp>
        <p:nvSpPr>
          <p:cNvPr id="307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1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85372" indent="-302066">
              <a:spcBef>
                <a:spcPct val="20000"/>
              </a:spcBef>
              <a:buChar char="•"/>
              <a:defRPr sz="11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208265" indent="-241653">
              <a:spcBef>
                <a:spcPct val="20000"/>
              </a:spcBef>
              <a:buFont typeface="Arial" panose="020B0604020202020204" pitchFamily="34" charset="0"/>
              <a:buChar char="–"/>
              <a:defRPr sz="11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91571" indent="-241653">
              <a:spcBef>
                <a:spcPct val="20000"/>
              </a:spcBef>
              <a:buFont typeface="Arial" panose="020B0604020202020204" pitchFamily="34" charset="0"/>
              <a:buChar char="–"/>
              <a:defRPr sz="1100" i="1">
                <a:solidFill>
                  <a:schemeClr val="tx1"/>
                </a:solidFill>
                <a:latin typeface="Arial" panose="020B0604020202020204" pitchFamily="34" charset="0"/>
                <a:ea typeface="Arial" panose="020B0604020202020204" pitchFamily="34" charset="0"/>
                <a:cs typeface="Arial" panose="020B0604020202020204" pitchFamily="34" charset="0"/>
              </a:defRPr>
            </a:lvl4pPr>
            <a:lvl5pPr marL="2174878" indent="-241653">
              <a:spcBef>
                <a:spcPct val="30000"/>
              </a:spcBef>
              <a:buChar char="•"/>
              <a:defRPr sz="13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buChar char="•"/>
              <a:defRPr sz="13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buChar char="•"/>
              <a:defRPr sz="13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buChar char="•"/>
              <a:defRPr sz="13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buChar char="•"/>
              <a:defRPr sz="13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EAC15A47-D141-4257-8103-A3FE86EDFAE8}" type="slidenum">
              <a:rPr lang="en-US" altLang="en-US" smtClean="0"/>
              <a:pPr>
                <a:spcBef>
                  <a:spcPct val="0"/>
                </a:spcBef>
              </a:pPr>
              <a:t>19</a:t>
            </a:fld>
            <a:endParaRPr lang="en-US" altLang="en-US" dirty="0" smtClean="0"/>
          </a:p>
        </p:txBody>
      </p:sp>
    </p:spTree>
    <p:extLst>
      <p:ext uri="{BB962C8B-B14F-4D97-AF65-F5344CB8AC3E}">
        <p14:creationId xmlns:p14="http://schemas.microsoft.com/office/powerpoint/2010/main" val="3334670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2138363" y="695325"/>
            <a:ext cx="3038475" cy="2279650"/>
          </a:xfrm>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cs typeface="Arial" panose="020B0604020202020204" pitchFamily="34" charset="0"/>
            </a:endParaRPr>
          </a:p>
        </p:txBody>
      </p:sp>
      <p:sp>
        <p:nvSpPr>
          <p:cNvPr id="491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1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85372" indent="-302066">
              <a:spcBef>
                <a:spcPct val="20000"/>
              </a:spcBef>
              <a:buChar char="•"/>
              <a:defRPr sz="11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208265" indent="-241653">
              <a:spcBef>
                <a:spcPct val="20000"/>
              </a:spcBef>
              <a:buFont typeface="Arial" panose="020B0604020202020204" pitchFamily="34" charset="0"/>
              <a:buChar char="–"/>
              <a:defRPr sz="11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91571" indent="-241653">
              <a:spcBef>
                <a:spcPct val="20000"/>
              </a:spcBef>
              <a:buFont typeface="Arial" panose="020B0604020202020204" pitchFamily="34" charset="0"/>
              <a:buChar char="–"/>
              <a:defRPr sz="1100" i="1">
                <a:solidFill>
                  <a:schemeClr val="tx1"/>
                </a:solidFill>
                <a:latin typeface="Arial" panose="020B0604020202020204" pitchFamily="34" charset="0"/>
                <a:ea typeface="Arial" panose="020B0604020202020204" pitchFamily="34" charset="0"/>
                <a:cs typeface="Arial" panose="020B0604020202020204" pitchFamily="34" charset="0"/>
              </a:defRPr>
            </a:lvl4pPr>
            <a:lvl5pPr marL="2174878" indent="-241653">
              <a:spcBef>
                <a:spcPct val="30000"/>
              </a:spcBef>
              <a:buChar char="•"/>
              <a:defRPr sz="13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658184" indent="-241653" eaLnBrk="0" fontAlgn="base" hangingPunct="0">
              <a:spcBef>
                <a:spcPct val="30000"/>
              </a:spcBef>
              <a:spcAft>
                <a:spcPct val="0"/>
              </a:spcAft>
              <a:buChar char="•"/>
              <a:defRPr sz="13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3141490" indent="-241653" eaLnBrk="0" fontAlgn="base" hangingPunct="0">
              <a:spcBef>
                <a:spcPct val="30000"/>
              </a:spcBef>
              <a:spcAft>
                <a:spcPct val="0"/>
              </a:spcAft>
              <a:buChar char="•"/>
              <a:defRPr sz="13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624796" indent="-241653" eaLnBrk="0" fontAlgn="base" hangingPunct="0">
              <a:spcBef>
                <a:spcPct val="30000"/>
              </a:spcBef>
              <a:spcAft>
                <a:spcPct val="0"/>
              </a:spcAft>
              <a:buChar char="•"/>
              <a:defRPr sz="13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4108102" indent="-241653" eaLnBrk="0" fontAlgn="base" hangingPunct="0">
              <a:spcBef>
                <a:spcPct val="30000"/>
              </a:spcBef>
              <a:spcAft>
                <a:spcPct val="0"/>
              </a:spcAft>
              <a:buChar char="•"/>
              <a:defRPr sz="13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5433DD7F-C300-421F-AC49-4BF9DCAE7C1F}" type="slidenum">
              <a:rPr lang="en-US" altLang="en-US" smtClean="0"/>
              <a:pPr>
                <a:spcBef>
                  <a:spcPct val="0"/>
                </a:spcBef>
              </a:pPr>
              <a:t>20</a:t>
            </a:fld>
            <a:endParaRPr lang="en-US" altLang="en-US" dirty="0" smtClean="0"/>
          </a:p>
        </p:txBody>
      </p:sp>
    </p:spTree>
    <p:extLst>
      <p:ext uri="{BB962C8B-B14F-4D97-AF65-F5344CB8AC3E}">
        <p14:creationId xmlns:p14="http://schemas.microsoft.com/office/powerpoint/2010/main" val="32121056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11" name="Picture 4" descr="E:\Pants Work\Current Work\Actuaries 2011\IFOA Rebrand 2012\PowerPoint\blue_crest.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5037283" y="2116264"/>
            <a:ext cx="3936435" cy="448891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395289" y="2133602"/>
            <a:ext cx="7766034" cy="1295399"/>
          </a:xfrm>
        </p:spPr>
        <p:txBody>
          <a:bodyPr anchor="t"/>
          <a:lstStyle>
            <a:lvl1pPr>
              <a:defRPr sz="3600" b="1">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89" y="6410325"/>
            <a:ext cx="2195512" cy="331788"/>
          </a:xfrm>
        </p:spPr>
        <p:txBody>
          <a:bodyPr/>
          <a:lstStyle>
            <a:lvl1pPr>
              <a:defRPr>
                <a:solidFill>
                  <a:schemeClr val="bg1"/>
                </a:solidFill>
              </a:defRPr>
            </a:lvl1pPr>
          </a:lstStyle>
          <a:p>
            <a:fld id="{1744C141-B97D-4979-AB76-E8E6AB76C28B}" type="datetime4">
              <a:rPr lang="en-GB"/>
              <a:pPr/>
              <a:t>12 May 2016</a:t>
            </a:fld>
            <a:endParaRPr lang="en-GB" dirty="0"/>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22999" y="260351"/>
            <a:ext cx="2363529" cy="1042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95288" y="1557338"/>
            <a:ext cx="4068762"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16450" y="1557338"/>
            <a:ext cx="4070350"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pPr/>
              <a:t>12 May 2016</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dirty="0"/>
          </a:p>
        </p:txBody>
      </p:sp>
    </p:spTree>
    <p:extLst>
      <p:ext uri="{BB962C8B-B14F-4D97-AF65-F5344CB8AC3E}">
        <p14:creationId xmlns:p14="http://schemas.microsoft.com/office/powerpoint/2010/main" val="428832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004" y="404664"/>
            <a:ext cx="8229600" cy="1143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pPr/>
              <a:t>12 May 2016</a:t>
            </a:fld>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dirty="0"/>
          </a:p>
        </p:txBody>
      </p:sp>
    </p:spTree>
    <p:extLst>
      <p:ext uri="{BB962C8B-B14F-4D97-AF65-F5344CB8AC3E}">
        <p14:creationId xmlns:p14="http://schemas.microsoft.com/office/powerpoint/2010/main" val="2271509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r>
              <a:rPr lang="en-GB" dirty="0" smtClean="0"/>
              <a:t>11 May 2016</a:t>
            </a:r>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dirty="0"/>
          </a:p>
        </p:txBody>
      </p:sp>
    </p:spTree>
    <p:extLst>
      <p:ext uri="{BB962C8B-B14F-4D97-AF65-F5344CB8AC3E}">
        <p14:creationId xmlns:p14="http://schemas.microsoft.com/office/powerpoint/2010/main" val="2225758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pPr/>
              <a:t>12 May 2016</a:t>
            </a:fld>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dirty="0"/>
          </a:p>
        </p:txBody>
      </p:sp>
    </p:spTree>
    <p:extLst>
      <p:ext uri="{BB962C8B-B14F-4D97-AF65-F5344CB8AC3E}">
        <p14:creationId xmlns:p14="http://schemas.microsoft.com/office/powerpoint/2010/main" val="522497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3931" y="4653136"/>
            <a:ext cx="5486400" cy="566738"/>
          </a:xfrm>
        </p:spPr>
        <p:txBody>
          <a:bodyPr anchor="b"/>
          <a:lstStyle>
            <a:lvl1pPr algn="l">
              <a:defRPr sz="2400" b="1"/>
            </a:lvl1pPr>
          </a:lstStyle>
          <a:p>
            <a:r>
              <a:rPr lang="en-US" smtClean="0"/>
              <a:t>Click to edit Master title style</a:t>
            </a:r>
            <a:endParaRPr lang="en-GB" dirty="0"/>
          </a:p>
        </p:txBody>
      </p:sp>
      <p:sp>
        <p:nvSpPr>
          <p:cNvPr id="3" name="Picture Placeholder 2"/>
          <p:cNvSpPr>
            <a:spLocks noGrp="1"/>
          </p:cNvSpPr>
          <p:nvPr>
            <p:ph type="pic" idx="1"/>
          </p:nvPr>
        </p:nvSpPr>
        <p:spPr>
          <a:xfrm>
            <a:off x="383931" y="466328"/>
            <a:ext cx="8375611"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383931" y="5219874"/>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22C0A29-9CEF-41E0-85B3-88BBAFC398D9}" type="datetime4">
              <a:rPr lang="en-GB"/>
              <a:pPr/>
              <a:t>12 May 2016</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dirty="0"/>
          </a:p>
        </p:txBody>
      </p:sp>
    </p:spTree>
    <p:extLst>
      <p:ext uri="{BB962C8B-B14F-4D97-AF65-F5344CB8AC3E}">
        <p14:creationId xmlns:p14="http://schemas.microsoft.com/office/powerpoint/2010/main" val="3342227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5289" y="404813"/>
            <a:ext cx="8291512"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95288" y="1557338"/>
            <a:ext cx="4068762" cy="4640262"/>
          </a:xfrm>
        </p:spPr>
        <p:txBody>
          <a:bodyPr/>
          <a:lstStyle>
            <a:lvl1pPr>
              <a:defRPr sz="22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hart Placeholder 3"/>
          <p:cNvSpPr>
            <a:spLocks noGrp="1"/>
          </p:cNvSpPr>
          <p:nvPr>
            <p:ph type="chart" sz="half" idx="2"/>
          </p:nvPr>
        </p:nvSpPr>
        <p:spPr>
          <a:xfrm>
            <a:off x="4616450" y="1557338"/>
            <a:ext cx="4070350" cy="4640262"/>
          </a:xfrm>
        </p:spPr>
        <p:txBody>
          <a:bodyPr/>
          <a:lstStyle>
            <a:lvl1pPr>
              <a:defRPr sz="2200"/>
            </a:lvl1pPr>
          </a:lstStyle>
          <a:p>
            <a:r>
              <a:rPr lang="en-US" dirty="0" smtClean="0"/>
              <a:t>Click icon to add chart</a:t>
            </a:r>
            <a:endParaRPr lang="en-GB" dirty="0"/>
          </a:p>
        </p:txBody>
      </p:sp>
      <p:sp>
        <p:nvSpPr>
          <p:cNvPr id="5" name="Date Placeholder 4"/>
          <p:cNvSpPr>
            <a:spLocks noGrp="1"/>
          </p:cNvSpPr>
          <p:nvPr>
            <p:ph type="dt" sz="half" idx="10"/>
          </p:nvPr>
        </p:nvSpPr>
        <p:spPr>
          <a:xfrm>
            <a:off x="395289" y="6410325"/>
            <a:ext cx="2016125" cy="331788"/>
          </a:xfrm>
        </p:spPr>
        <p:txBody>
          <a:bodyPr/>
          <a:lstStyle>
            <a:lvl1pPr>
              <a:defRPr/>
            </a:lvl1pPr>
          </a:lstStyle>
          <a:p>
            <a:fld id="{E55E8865-9CB5-4569-9D00-F0979EDB96F2}" type="datetime4">
              <a:rPr lang="en-GB"/>
              <a:pPr/>
              <a:t>12 May 2016</a:t>
            </a:fld>
            <a:endParaRPr lang="en-GB" dirty="0"/>
          </a:p>
        </p:txBody>
      </p:sp>
      <p:sp>
        <p:nvSpPr>
          <p:cNvPr id="6" name="Footer Placeholder 5"/>
          <p:cNvSpPr>
            <a:spLocks noGrp="1"/>
          </p:cNvSpPr>
          <p:nvPr>
            <p:ph type="ftr" sz="quarter" idx="11"/>
          </p:nvPr>
        </p:nvSpPr>
        <p:spPr>
          <a:xfrm>
            <a:off x="2411414" y="6410325"/>
            <a:ext cx="4321175" cy="331788"/>
          </a:xfrm>
        </p:spPr>
        <p:txBody>
          <a:bodyPr/>
          <a:lstStyle>
            <a:lvl1pPr>
              <a:defRPr/>
            </a:lvl1pPr>
          </a:lstStyle>
          <a:p>
            <a:endParaRPr lang="en-GB" dirty="0"/>
          </a:p>
        </p:txBody>
      </p:sp>
      <p:sp>
        <p:nvSpPr>
          <p:cNvPr id="7" name="Slide Number Placeholder 6"/>
          <p:cNvSpPr>
            <a:spLocks noGrp="1"/>
          </p:cNvSpPr>
          <p:nvPr>
            <p:ph type="sldNum" sz="quarter" idx="12"/>
          </p:nvPr>
        </p:nvSpPr>
        <p:spPr>
          <a:xfrm>
            <a:off x="8101013" y="6402390"/>
            <a:ext cx="647700" cy="339725"/>
          </a:xfrm>
        </p:spPr>
        <p:txBody>
          <a:bodyPr/>
          <a:lstStyle>
            <a:lvl1pPr>
              <a:defRPr/>
            </a:lvl1pPr>
          </a:lstStyle>
          <a:p>
            <a:fld id="{DD990B9C-E09A-4941-8EE5-1699664D5C7B}" type="slidenum">
              <a:rPr lang="en-GB"/>
              <a:pPr/>
              <a:t>‹#›</a:t>
            </a:fld>
            <a:endParaRPr lang="en-GB" dirty="0"/>
          </a:p>
        </p:txBody>
      </p:sp>
    </p:spTree>
    <p:extLst>
      <p:ext uri="{BB962C8B-B14F-4D97-AF65-F5344CB8AC3E}">
        <p14:creationId xmlns:p14="http://schemas.microsoft.com/office/powerpoint/2010/main" val="3777601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Layout">
    <p:spTree>
      <p:nvGrpSpPr>
        <p:cNvPr id="1" name=""/>
        <p:cNvGrpSpPr/>
        <p:nvPr/>
      </p:nvGrpSpPr>
      <p:grpSpPr>
        <a:xfrm>
          <a:off x="0" y="0"/>
          <a:ext cx="0" cy="0"/>
          <a:chOff x="0" y="0"/>
          <a:chExt cx="0" cy="0"/>
        </a:xfrm>
      </p:grpSpPr>
      <p:pic>
        <p:nvPicPr>
          <p:cNvPr id="2" name="svg&gt;.pdf"/>
          <p:cNvPicPr>
            <a:picLocks noChangeAspect="1" noChangeArrowheads="1"/>
          </p:cNvPicPr>
          <p:nvPr userDrawn="1"/>
        </p:nvPicPr>
        <p:blipFill>
          <a:blip r:embed="rId2" cstate="print">
            <a:alphaModFix amt="50000"/>
            <a:extLst>
              <a:ext uri="{28A0092B-C50C-407E-A947-70E740481C1C}">
                <a14:useLocalDpi xmlns:a14="http://schemas.microsoft.com/office/drawing/2010/main" val="0"/>
              </a:ext>
            </a:extLst>
          </a:blip>
          <a:srcRect/>
          <a:stretch>
            <a:fillRect/>
          </a:stretch>
        </p:blipFill>
        <p:spPr bwMode="auto">
          <a:xfrm>
            <a:off x="300038" y="6440091"/>
            <a:ext cx="364331" cy="194072"/>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 name="Shape 20"/>
          <p:cNvSpPr>
            <a:spLocks noGrp="1"/>
          </p:cNvSpPr>
          <p:nvPr>
            <p:ph type="sldNum" sz="quarter" idx="10"/>
          </p:nvPr>
        </p:nvSpPr>
        <p:spPr bwMode="auto">
          <a:xfrm>
            <a:off x="8682338" y="6473428"/>
            <a:ext cx="106263" cy="16073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0" tIns="0" rIns="0" bIns="0" numCol="1" anchor="t" anchorCtr="0" compatLnSpc="1">
            <a:prstTxWarp prst="textNoShape">
              <a:avLst/>
            </a:prstTxWarp>
          </a:bodyPr>
          <a:lstStyle>
            <a:lvl1pPr algn="r" defTabSz="343015">
              <a:defRPr sz="700">
                <a:solidFill>
                  <a:srgbClr val="959AA2"/>
                </a:solidFill>
                <a:latin typeface="+mn-lt"/>
                <a:cs typeface="HelvNeue Bold for IBM" charset="0"/>
                <a:sym typeface="HelvNeue Bold for IBM" charset="0"/>
              </a:defRPr>
            </a:lvl1pPr>
          </a:lstStyle>
          <a:p>
            <a:pPr>
              <a:defRPr/>
            </a:pPr>
            <a:fld id="{449BFD72-1528-F44C-A74A-BFAADE8AFB97}" type="slidenum">
              <a:rPr lang="en-US" smtClean="0"/>
              <a:pPr>
                <a:defRPr/>
              </a:pPr>
              <a:t>‹#›</a:t>
            </a:fld>
            <a:endParaRPr lang="en-US" dirty="0"/>
          </a:p>
        </p:txBody>
      </p:sp>
      <p:sp>
        <p:nvSpPr>
          <p:cNvPr id="5" name="Rectangle 5"/>
          <p:cNvSpPr>
            <a:spLocks noGrp="1" noChangeArrowheads="1"/>
          </p:cNvSpPr>
          <p:nvPr>
            <p:ph type="ftr" sz="quarter" idx="3"/>
          </p:nvPr>
        </p:nvSpPr>
        <p:spPr bwMode="auto">
          <a:xfrm>
            <a:off x="2986089" y="6496051"/>
            <a:ext cx="3128963" cy="13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ctr">
              <a:defRPr sz="700" dirty="0">
                <a:latin typeface="+mn-lt"/>
                <a:cs typeface="+mn-cs"/>
              </a:defRPr>
            </a:lvl1pPr>
          </a:lstStyle>
          <a:p>
            <a:pPr>
              <a:defRPr/>
            </a:pPr>
            <a:r>
              <a:rPr lang="en-US" dirty="0" smtClean="0"/>
              <a:t>© 2016 IBM Corporation </a:t>
            </a:r>
            <a:endParaRPr lang="en-US" dirty="0"/>
          </a:p>
        </p:txBody>
      </p:sp>
    </p:spTree>
    <p:extLst>
      <p:ext uri="{BB962C8B-B14F-4D97-AF65-F5344CB8AC3E}">
        <p14:creationId xmlns:p14="http://schemas.microsoft.com/office/powerpoint/2010/main" val="359005283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00183" y="1873251"/>
            <a:ext cx="931956" cy="1240992"/>
          </a:xfrm>
          <a:prstGeom prst="rect">
            <a:avLst/>
          </a:prstGeom>
        </p:spPr>
        <p:txBody>
          <a:bodyPr vert="horz" lIns="102409" tIns="51204" rIns="102409" bIns="51204"/>
          <a:lstStyle/>
          <a:p>
            <a:pPr lvl="0"/>
            <a:endParaRPr lang="en-US" noProof="0" dirty="0">
              <a:sym typeface="HelvNeue Bold for IBM" charset="0"/>
            </a:endParaRPr>
          </a:p>
        </p:txBody>
      </p:sp>
      <p:sp>
        <p:nvSpPr>
          <p:cNvPr id="5" name="Picture Placeholder 3"/>
          <p:cNvSpPr>
            <a:spLocks noGrp="1"/>
          </p:cNvSpPr>
          <p:nvPr>
            <p:ph type="pic" sz="quarter" idx="11"/>
          </p:nvPr>
        </p:nvSpPr>
        <p:spPr>
          <a:xfrm>
            <a:off x="2208422" y="1873251"/>
            <a:ext cx="931956" cy="1240992"/>
          </a:xfrm>
          <a:prstGeom prst="rect">
            <a:avLst/>
          </a:prstGeom>
        </p:spPr>
        <p:txBody>
          <a:bodyPr vert="horz" lIns="102409" tIns="51204" rIns="102409" bIns="51204"/>
          <a:lstStyle/>
          <a:p>
            <a:pPr lvl="0"/>
            <a:endParaRPr lang="en-US" noProof="0" dirty="0">
              <a:sym typeface="HelvNeue Bold for IBM" charset="0"/>
            </a:endParaRPr>
          </a:p>
        </p:txBody>
      </p:sp>
      <p:sp>
        <p:nvSpPr>
          <p:cNvPr id="6" name="Picture Placeholder 3"/>
          <p:cNvSpPr>
            <a:spLocks noGrp="1"/>
          </p:cNvSpPr>
          <p:nvPr>
            <p:ph type="pic" sz="quarter" idx="12"/>
          </p:nvPr>
        </p:nvSpPr>
        <p:spPr>
          <a:xfrm>
            <a:off x="4116662" y="1873251"/>
            <a:ext cx="931956" cy="1240992"/>
          </a:xfrm>
          <a:prstGeom prst="rect">
            <a:avLst/>
          </a:prstGeom>
        </p:spPr>
        <p:txBody>
          <a:bodyPr vert="horz" lIns="102409" tIns="51204" rIns="102409" bIns="51204"/>
          <a:lstStyle/>
          <a:p>
            <a:pPr lvl="0"/>
            <a:endParaRPr lang="en-US" noProof="0" dirty="0">
              <a:sym typeface="HelvNeue Bold for IBM" charset="0"/>
            </a:endParaRPr>
          </a:p>
        </p:txBody>
      </p:sp>
      <p:sp>
        <p:nvSpPr>
          <p:cNvPr id="7" name="Picture Placeholder 3"/>
          <p:cNvSpPr>
            <a:spLocks noGrp="1"/>
          </p:cNvSpPr>
          <p:nvPr>
            <p:ph type="pic" sz="quarter" idx="13"/>
          </p:nvPr>
        </p:nvSpPr>
        <p:spPr>
          <a:xfrm>
            <a:off x="6024903" y="1873251"/>
            <a:ext cx="931956" cy="1240992"/>
          </a:xfrm>
          <a:prstGeom prst="rect">
            <a:avLst/>
          </a:prstGeom>
        </p:spPr>
        <p:txBody>
          <a:bodyPr vert="horz" lIns="102409" tIns="51204" rIns="102409" bIns="51204"/>
          <a:lstStyle/>
          <a:p>
            <a:pPr lvl="0"/>
            <a:endParaRPr lang="en-US" noProof="0" dirty="0">
              <a:sym typeface="HelvNeue Bold for IBM" charset="0"/>
            </a:endParaRPr>
          </a:p>
        </p:txBody>
      </p:sp>
      <p:sp>
        <p:nvSpPr>
          <p:cNvPr id="8" name="Picture Placeholder 3"/>
          <p:cNvSpPr>
            <a:spLocks noGrp="1"/>
          </p:cNvSpPr>
          <p:nvPr>
            <p:ph type="pic" sz="quarter" idx="14"/>
          </p:nvPr>
        </p:nvSpPr>
        <p:spPr>
          <a:xfrm>
            <a:off x="7933143" y="1873251"/>
            <a:ext cx="931956" cy="1240992"/>
          </a:xfrm>
          <a:prstGeom prst="rect">
            <a:avLst/>
          </a:prstGeom>
        </p:spPr>
        <p:txBody>
          <a:bodyPr vert="horz" lIns="102409" tIns="51204" rIns="102409" bIns="51204"/>
          <a:lstStyle/>
          <a:p>
            <a:pPr lvl="0"/>
            <a:endParaRPr lang="en-US" noProof="0" dirty="0">
              <a:sym typeface="HelvNeue Bold for IBM" charset="0"/>
            </a:endParaRPr>
          </a:p>
        </p:txBody>
      </p:sp>
    </p:spTree>
    <p:extLst>
      <p:ext uri="{BB962C8B-B14F-4D97-AF65-F5344CB8AC3E}">
        <p14:creationId xmlns:p14="http://schemas.microsoft.com/office/powerpoint/2010/main" val="356083378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Gray Title Slide">
    <p:spTree>
      <p:nvGrpSpPr>
        <p:cNvPr id="1" name=""/>
        <p:cNvGrpSpPr/>
        <p:nvPr/>
      </p:nvGrpSpPr>
      <p:grpSpPr>
        <a:xfrm>
          <a:off x="0" y="0"/>
          <a:ext cx="0" cy="0"/>
          <a:chOff x="0" y="0"/>
          <a:chExt cx="0" cy="0"/>
        </a:xfrm>
      </p:grpSpPr>
      <p:sp>
        <p:nvSpPr>
          <p:cNvPr id="6" name="Title Placeholder 1"/>
          <p:cNvSpPr>
            <a:spLocks noGrp="1"/>
          </p:cNvSpPr>
          <p:nvPr>
            <p:ph type="title"/>
          </p:nvPr>
        </p:nvSpPr>
        <p:spPr bwMode="auto">
          <a:xfrm>
            <a:off x="242907" y="628651"/>
            <a:ext cx="8615349" cy="912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76129" tIns="38070" rIns="76129" bIns="38070" numCol="1" anchor="t" anchorCtr="0" compatLnSpc="1">
            <a:prstTxWarp prst="textNoShape">
              <a:avLst/>
            </a:prstTxWarp>
          </a:bodyPr>
          <a:lstStyle>
            <a:lvl1pPr algn="l">
              <a:defRPr lang="en-US" altLang="en-US" sz="2200" cap="none" baseline="0" dirty="0">
                <a:solidFill>
                  <a:schemeClr val="tx2"/>
                </a:solidFill>
                <a:latin typeface="HelvNeue Bold for IBM"/>
                <a:ea typeface="ＭＳ Ｐゴシック" charset="0"/>
                <a:cs typeface="HelvNeue Bold for IBM"/>
                <a:sym typeface="HelvNeue Bold for IBM" charset="0"/>
              </a:defRPr>
            </a:lvl1pPr>
          </a:lstStyle>
          <a:p>
            <a:pPr marL="215961" lvl="0" indent="-215961" algn="l" rtl="0" eaLnBrk="0" fontAlgn="base" hangingPunct="0">
              <a:spcBef>
                <a:spcPts val="252"/>
              </a:spcBef>
              <a:spcAft>
                <a:spcPct val="0"/>
              </a:spcAft>
            </a:pPr>
            <a:r>
              <a:rPr lang="en-US" altLang="en-US" dirty="0"/>
              <a:t>Click to edit Master title style</a:t>
            </a:r>
          </a:p>
        </p:txBody>
      </p:sp>
    </p:spTree>
    <p:extLst>
      <p:ext uri="{BB962C8B-B14F-4D97-AF65-F5344CB8AC3E}">
        <p14:creationId xmlns:p14="http://schemas.microsoft.com/office/powerpoint/2010/main" val="2456920901"/>
      </p:ext>
    </p:extLst>
  </p:cSld>
  <p:clrMapOvr>
    <a:masterClrMapping/>
  </p:clrMapOvr>
  <p:transition spd="med"/>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D614C7E4-E072-46AF-A999-141463D912DA}" type="datetime1">
              <a:rPr lang="en-US" smtClean="0"/>
              <a:t>5/12/2016</a:t>
            </a:fld>
            <a:endParaRPr lang="en-US" dirty="0"/>
          </a:p>
        </p:txBody>
      </p:sp>
      <p:sp>
        <p:nvSpPr>
          <p:cNvPr id="9" name="Slide Number Placeholder 8"/>
          <p:cNvSpPr>
            <a:spLocks noGrp="1"/>
          </p:cNvSpPr>
          <p:nvPr>
            <p:ph type="sldNum" sz="quarter" idx="12"/>
          </p:nvPr>
        </p:nvSpPr>
        <p:spPr/>
        <p:txBody>
          <a:bodyPr/>
          <a:lstStyle/>
          <a:p>
            <a:pPr algn="r"/>
            <a:fld id="{C38AB8A4-C77E-41EC-9639-F191194BB867}" type="slidenum">
              <a:rPr lang="en-US" smtClean="0"/>
              <a:pPr algn="r"/>
              <a:t>‹#›</a:t>
            </a:fld>
            <a:endParaRPr lang="en-US" dirty="0"/>
          </a:p>
        </p:txBody>
      </p:sp>
      <p:sp>
        <p:nvSpPr>
          <p:cNvPr id="10" name="Footer Placeholder 3"/>
          <p:cNvSpPr>
            <a:spLocks noGrp="1"/>
          </p:cNvSpPr>
          <p:nvPr>
            <p:ph type="ftr" sz="quarter" idx="3"/>
          </p:nvPr>
        </p:nvSpPr>
        <p:spPr>
          <a:xfrm>
            <a:off x="3200400" y="6536570"/>
            <a:ext cx="2743200" cy="258533"/>
          </a:xfrm>
          <a:prstGeom prst="rect">
            <a:avLst/>
          </a:prstGeom>
        </p:spPr>
        <p:txBody>
          <a:bodyPr vert="horz" wrap="none" lIns="91440" tIns="45720" rIns="91440" bIns="45720" rtlCol="0" anchor="ctr" anchorCtr="0">
            <a:noAutofit/>
          </a:bodyPr>
          <a:lstStyle>
            <a:lvl1pPr algn="ctr">
              <a:defRPr sz="800">
                <a:solidFill>
                  <a:schemeClr val="bg1">
                    <a:lumMod val="75000"/>
                  </a:schemeClr>
                </a:solidFill>
                <a:latin typeface="Arial" pitchFamily="34" charset="0"/>
                <a:cs typeface="Arial" pitchFamily="34" charset="0"/>
              </a:defRPr>
            </a:lvl1pPr>
          </a:lstStyle>
          <a:p>
            <a:r>
              <a:rPr lang="en-US" dirty="0" smtClean="0"/>
              <a:t>For Internal Use Only – IBM Confidential - IBM Data Privacy Services</a:t>
            </a:r>
            <a:endParaRPr lang="en-US" dirty="0"/>
          </a:p>
        </p:txBody>
      </p:sp>
    </p:spTree>
    <p:extLst>
      <p:ext uri="{BB962C8B-B14F-4D97-AF65-F5344CB8AC3E}">
        <p14:creationId xmlns:p14="http://schemas.microsoft.com/office/powerpoint/2010/main" val="21492561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9" y="2133602"/>
            <a:ext cx="6370186" cy="1295399"/>
          </a:xfrm>
        </p:spPr>
        <p:txBody>
          <a:bodyPr anchor="t"/>
          <a:lstStyle>
            <a:lvl1pPr>
              <a:defRPr sz="3600" b="1">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89" y="6410325"/>
            <a:ext cx="2195512" cy="331788"/>
          </a:xfrm>
        </p:spPr>
        <p:txBody>
          <a:bodyPr/>
          <a:lstStyle>
            <a:lvl1pPr>
              <a:defRPr>
                <a:solidFill>
                  <a:schemeClr val="bg1"/>
                </a:solidFill>
              </a:defRPr>
            </a:lvl1pPr>
          </a:lstStyle>
          <a:p>
            <a:fld id="{1744C141-B97D-4979-AB76-E8E6AB76C28B}" type="datetime4">
              <a:rPr lang="en-GB"/>
              <a:pPr/>
              <a:t>12 May 2016</a:t>
            </a:fld>
            <a:endParaRPr lang="en-GB" dirty="0"/>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2999" y="260351"/>
            <a:ext cx="2363529" cy="104231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7297226" y="493474"/>
            <a:ext cx="1528785" cy="631271"/>
            <a:chOff x="7905328" y="493473"/>
            <a:chExt cx="1656184" cy="631271"/>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userDrawn="1"/>
          </p:nvSpPr>
          <p:spPr>
            <a:xfrm>
              <a:off x="8553400" y="539969"/>
              <a:ext cx="1008112" cy="584775"/>
            </a:xfrm>
            <a:prstGeom prst="rect">
              <a:avLst/>
            </a:prstGeom>
            <a:noFill/>
          </p:spPr>
          <p:txBody>
            <a:bodyPr wrap="square" rtlCol="0">
              <a:spAutoFit/>
            </a:bodyPr>
            <a:lstStyle/>
            <a:p>
              <a:r>
                <a:rPr lang="en-GB" sz="1600" dirty="0" smtClean="0">
                  <a:solidFill>
                    <a:schemeClr val="bg1"/>
                  </a:solidFill>
                </a:rPr>
                <a:t>Partner</a:t>
              </a:r>
            </a:p>
            <a:p>
              <a:r>
                <a:rPr lang="en-GB" sz="1600" dirty="0" smtClean="0">
                  <a:solidFill>
                    <a:schemeClr val="bg1"/>
                  </a:solidFill>
                </a:rPr>
                <a:t>Logo</a:t>
              </a:r>
              <a:endParaRPr lang="en-GB" sz="1600" dirty="0">
                <a:solidFill>
                  <a:schemeClr val="bg1"/>
                </a:solidFill>
              </a:endParaRPr>
            </a:p>
          </p:txBody>
        </p:sp>
      </p:grpSp>
      <p:grpSp>
        <p:nvGrpSpPr>
          <p:cNvPr id="5" name="Group 4"/>
          <p:cNvGrpSpPr/>
          <p:nvPr userDrawn="1"/>
        </p:nvGrpSpPr>
        <p:grpSpPr>
          <a:xfrm>
            <a:off x="7297226" y="1357570"/>
            <a:ext cx="1528785" cy="631271"/>
            <a:chOff x="7905328" y="1357569"/>
            <a:chExt cx="1656184" cy="631271"/>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userDrawn="1"/>
          </p:nvSpPr>
          <p:spPr>
            <a:xfrm>
              <a:off x="8553400" y="1404065"/>
              <a:ext cx="1008112" cy="584775"/>
            </a:xfrm>
            <a:prstGeom prst="rect">
              <a:avLst/>
            </a:prstGeom>
            <a:noFill/>
          </p:spPr>
          <p:txBody>
            <a:bodyPr wrap="square" rtlCol="0">
              <a:spAutoFit/>
            </a:bodyPr>
            <a:lstStyle/>
            <a:p>
              <a:r>
                <a:rPr lang="en-GB" sz="1600" dirty="0" smtClean="0">
                  <a:solidFill>
                    <a:schemeClr val="bg1"/>
                  </a:solidFill>
                </a:rPr>
                <a:t>Partner</a:t>
              </a:r>
            </a:p>
            <a:p>
              <a:r>
                <a:rPr lang="en-GB" sz="1600" dirty="0" smtClean="0">
                  <a:solidFill>
                    <a:schemeClr val="bg1"/>
                  </a:solidFill>
                </a:rPr>
                <a:t>Logo</a:t>
              </a:r>
              <a:endParaRPr lang="en-GB" sz="1600" dirty="0">
                <a:solidFill>
                  <a:schemeClr val="bg1"/>
                </a:solidFill>
              </a:endParaRPr>
            </a:p>
          </p:txBody>
        </p:sp>
      </p:grpSp>
    </p:spTree>
    <p:extLst>
      <p:ext uri="{BB962C8B-B14F-4D97-AF65-F5344CB8AC3E}">
        <p14:creationId xmlns:p14="http://schemas.microsoft.com/office/powerpoint/2010/main" val="14992558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65080" y="5546036"/>
            <a:ext cx="10463554" cy="959392"/>
            <a:chOff x="-720503" y="5546036"/>
            <a:chExt cx="11335516" cy="959392"/>
          </a:xfrm>
        </p:grpSpPr>
        <p:sp>
          <p:nvSpPr>
            <p:cNvPr id="7" name="TextBox 6"/>
            <p:cNvSpPr txBox="1"/>
            <p:nvPr userDrawn="1"/>
          </p:nvSpPr>
          <p:spPr>
            <a:xfrm rot="18900000">
              <a:off x="466860" y="6074541"/>
              <a:ext cx="1424349" cy="430887"/>
            </a:xfrm>
            <a:prstGeom prst="rect">
              <a:avLst/>
            </a:prstGeom>
            <a:noFill/>
          </p:spPr>
          <p:txBody>
            <a:bodyPr wrap="none" rtlCol="0">
              <a:spAutoFit/>
            </a:bodyPr>
            <a:lstStyle/>
            <a:p>
              <a:r>
                <a:rPr lang="en-GB" sz="2200" dirty="0" smtClean="0">
                  <a:solidFill>
                    <a:schemeClr val="accent3">
                      <a:lumMod val="50000"/>
                    </a:schemeClr>
                  </a:solidFill>
                </a:rPr>
                <a:t>Progress</a:t>
              </a:r>
              <a:endParaRPr lang="en-GB" sz="2200" dirty="0">
                <a:solidFill>
                  <a:schemeClr val="accent3">
                    <a:lumMod val="50000"/>
                  </a:schemeClr>
                </a:solidFill>
              </a:endParaRPr>
            </a:p>
          </p:txBody>
        </p:sp>
        <p:sp>
          <p:nvSpPr>
            <p:cNvPr id="8" name="TextBox 7"/>
            <p:cNvSpPr txBox="1"/>
            <p:nvPr userDrawn="1"/>
          </p:nvSpPr>
          <p:spPr>
            <a:xfrm rot="18900000">
              <a:off x="922416" y="6024208"/>
              <a:ext cx="1747354" cy="430887"/>
            </a:xfrm>
            <a:prstGeom prst="rect">
              <a:avLst/>
            </a:prstGeom>
            <a:noFill/>
          </p:spPr>
          <p:txBody>
            <a:bodyPr wrap="none" rtlCol="0">
              <a:spAutoFit/>
            </a:bodyPr>
            <a:lstStyle/>
            <a:p>
              <a:r>
                <a:rPr lang="en-GB" sz="2200" dirty="0" smtClean="0">
                  <a:solidFill>
                    <a:schemeClr val="accent3">
                      <a:lumMod val="50000"/>
                    </a:schemeClr>
                  </a:solidFill>
                </a:rPr>
                <a:t>Community</a:t>
              </a:r>
              <a:endParaRPr lang="en-GB" sz="2200" dirty="0">
                <a:solidFill>
                  <a:schemeClr val="accent3">
                    <a:lumMod val="50000"/>
                  </a:schemeClr>
                </a:solidFill>
              </a:endParaRPr>
            </a:p>
          </p:txBody>
        </p:sp>
        <p:sp>
          <p:nvSpPr>
            <p:cNvPr id="9" name="TextBox 8"/>
            <p:cNvSpPr txBox="1"/>
            <p:nvPr userDrawn="1"/>
          </p:nvSpPr>
          <p:spPr>
            <a:xfrm rot="18900000">
              <a:off x="1306975" y="5646703"/>
              <a:ext cx="2851823" cy="430887"/>
            </a:xfrm>
            <a:prstGeom prst="rect">
              <a:avLst/>
            </a:prstGeom>
            <a:noFill/>
          </p:spPr>
          <p:txBody>
            <a:bodyPr wrap="none" rtlCol="0">
              <a:spAutoFit/>
            </a:bodyPr>
            <a:lstStyle/>
            <a:p>
              <a:r>
                <a:rPr lang="en-GB" sz="2200" dirty="0" smtClean="0">
                  <a:solidFill>
                    <a:schemeClr val="accent3">
                      <a:lumMod val="50000"/>
                    </a:schemeClr>
                  </a:solidFill>
                </a:rPr>
                <a:t>Sessional Meetings</a:t>
              </a:r>
              <a:endParaRPr lang="en-GB" sz="2200" dirty="0">
                <a:solidFill>
                  <a:schemeClr val="accent3">
                    <a:lumMod val="50000"/>
                  </a:schemeClr>
                </a:solidFill>
              </a:endParaRPr>
            </a:p>
          </p:txBody>
        </p:sp>
        <p:sp>
          <p:nvSpPr>
            <p:cNvPr id="11" name="TextBox 10"/>
            <p:cNvSpPr txBox="1"/>
            <p:nvPr userDrawn="1"/>
          </p:nvSpPr>
          <p:spPr>
            <a:xfrm rot="18900000">
              <a:off x="2095817" y="6024206"/>
              <a:ext cx="1559803" cy="430887"/>
            </a:xfrm>
            <a:prstGeom prst="rect">
              <a:avLst/>
            </a:prstGeom>
            <a:noFill/>
          </p:spPr>
          <p:txBody>
            <a:bodyPr wrap="none" rtlCol="0">
              <a:spAutoFit/>
            </a:bodyPr>
            <a:lstStyle/>
            <a:p>
              <a:r>
                <a:rPr lang="en-GB" sz="2200" dirty="0" smtClean="0">
                  <a:solidFill>
                    <a:schemeClr val="accent3">
                      <a:lumMod val="50000"/>
                    </a:schemeClr>
                  </a:solidFill>
                </a:rPr>
                <a:t>Education</a:t>
              </a:r>
              <a:endParaRPr lang="en-GB" sz="2200" dirty="0">
                <a:solidFill>
                  <a:schemeClr val="accent3">
                    <a:lumMod val="50000"/>
                  </a:schemeClr>
                </a:solidFill>
              </a:endParaRPr>
            </a:p>
          </p:txBody>
        </p:sp>
        <p:sp>
          <p:nvSpPr>
            <p:cNvPr id="12" name="TextBox 11"/>
            <p:cNvSpPr txBox="1"/>
            <p:nvPr userDrawn="1"/>
          </p:nvSpPr>
          <p:spPr>
            <a:xfrm rot="18900000">
              <a:off x="2498437" y="5797705"/>
              <a:ext cx="2320150" cy="430887"/>
            </a:xfrm>
            <a:prstGeom prst="rect">
              <a:avLst/>
            </a:prstGeom>
            <a:noFill/>
          </p:spPr>
          <p:txBody>
            <a:bodyPr wrap="none" rtlCol="0">
              <a:spAutoFit/>
            </a:bodyPr>
            <a:lstStyle/>
            <a:p>
              <a:pPr algn="l"/>
              <a:r>
                <a:rPr lang="en-GB" sz="2200" dirty="0" smtClean="0">
                  <a:solidFill>
                    <a:schemeClr val="accent3">
                      <a:lumMod val="50000"/>
                    </a:schemeClr>
                  </a:solidFill>
                </a:rPr>
                <a:t>Working parties</a:t>
              </a:r>
              <a:endParaRPr lang="en-GB" sz="2200" dirty="0">
                <a:solidFill>
                  <a:schemeClr val="accent3">
                    <a:lumMod val="50000"/>
                  </a:schemeClr>
                </a:solidFill>
              </a:endParaRPr>
            </a:p>
          </p:txBody>
        </p:sp>
        <p:sp>
          <p:nvSpPr>
            <p:cNvPr id="13" name="TextBox 12"/>
            <p:cNvSpPr txBox="1"/>
            <p:nvPr userDrawn="1"/>
          </p:nvSpPr>
          <p:spPr>
            <a:xfrm rot="18900000">
              <a:off x="3165852" y="5948709"/>
              <a:ext cx="1900659" cy="430887"/>
            </a:xfrm>
            <a:prstGeom prst="rect">
              <a:avLst/>
            </a:prstGeom>
            <a:noFill/>
          </p:spPr>
          <p:txBody>
            <a:bodyPr wrap="none" rtlCol="0">
              <a:spAutoFit/>
            </a:bodyPr>
            <a:lstStyle/>
            <a:p>
              <a:r>
                <a:rPr lang="en-GB" sz="2200" dirty="0" smtClean="0">
                  <a:solidFill>
                    <a:schemeClr val="accent3">
                      <a:lumMod val="50000"/>
                    </a:schemeClr>
                  </a:solidFill>
                </a:rPr>
                <a:t>Volunteering</a:t>
              </a:r>
              <a:endParaRPr lang="en-GB" sz="2200" dirty="0">
                <a:solidFill>
                  <a:schemeClr val="accent3">
                    <a:lumMod val="50000"/>
                  </a:schemeClr>
                </a:solidFill>
              </a:endParaRPr>
            </a:p>
          </p:txBody>
        </p:sp>
        <p:sp>
          <p:nvSpPr>
            <p:cNvPr id="14" name="TextBox 13"/>
            <p:cNvSpPr txBox="1"/>
            <p:nvPr userDrawn="1"/>
          </p:nvSpPr>
          <p:spPr>
            <a:xfrm rot="18900000">
              <a:off x="3840802" y="6040986"/>
              <a:ext cx="1509441" cy="430887"/>
            </a:xfrm>
            <a:prstGeom prst="rect">
              <a:avLst/>
            </a:prstGeom>
            <a:noFill/>
          </p:spPr>
          <p:txBody>
            <a:bodyPr wrap="none" rtlCol="0">
              <a:spAutoFit/>
            </a:bodyPr>
            <a:lstStyle/>
            <a:p>
              <a:r>
                <a:rPr lang="en-GB" sz="2200" dirty="0" smtClean="0">
                  <a:solidFill>
                    <a:schemeClr val="accent3">
                      <a:lumMod val="50000"/>
                    </a:schemeClr>
                  </a:solidFill>
                </a:rPr>
                <a:t>Research</a:t>
              </a:r>
              <a:endParaRPr lang="en-GB" sz="2200" dirty="0">
                <a:solidFill>
                  <a:schemeClr val="accent3">
                    <a:lumMod val="50000"/>
                  </a:schemeClr>
                </a:solidFill>
              </a:endParaRPr>
            </a:p>
          </p:txBody>
        </p:sp>
        <p:sp>
          <p:nvSpPr>
            <p:cNvPr id="15" name="TextBox 14"/>
            <p:cNvSpPr txBox="1"/>
            <p:nvPr userDrawn="1"/>
          </p:nvSpPr>
          <p:spPr>
            <a:xfrm rot="18900000">
              <a:off x="4189384" y="5680258"/>
              <a:ext cx="2700739" cy="430887"/>
            </a:xfrm>
            <a:prstGeom prst="rect">
              <a:avLst/>
            </a:prstGeom>
            <a:noFill/>
          </p:spPr>
          <p:txBody>
            <a:bodyPr wrap="none" rtlCol="0">
              <a:spAutoFit/>
            </a:bodyPr>
            <a:lstStyle/>
            <a:p>
              <a:r>
                <a:rPr lang="en-GB" sz="2200" dirty="0" smtClean="0">
                  <a:solidFill>
                    <a:schemeClr val="accent3">
                      <a:lumMod val="50000"/>
                    </a:schemeClr>
                  </a:solidFill>
                </a:rPr>
                <a:t>Shaping</a:t>
              </a:r>
              <a:r>
                <a:rPr lang="en-GB" sz="2200" baseline="0" dirty="0" smtClean="0">
                  <a:solidFill>
                    <a:schemeClr val="accent3">
                      <a:lumMod val="50000"/>
                    </a:schemeClr>
                  </a:solidFill>
                </a:rPr>
                <a:t> the future</a:t>
              </a:r>
              <a:endParaRPr lang="en-GB" sz="2200" dirty="0">
                <a:solidFill>
                  <a:schemeClr val="accent3">
                    <a:lumMod val="50000"/>
                  </a:schemeClr>
                </a:solidFill>
              </a:endParaRPr>
            </a:p>
          </p:txBody>
        </p:sp>
        <p:sp>
          <p:nvSpPr>
            <p:cNvPr id="16" name="TextBox 15"/>
            <p:cNvSpPr txBox="1"/>
            <p:nvPr userDrawn="1"/>
          </p:nvSpPr>
          <p:spPr>
            <a:xfrm rot="18900000">
              <a:off x="4960545" y="5960094"/>
              <a:ext cx="1729988" cy="430887"/>
            </a:xfrm>
            <a:prstGeom prst="rect">
              <a:avLst/>
            </a:prstGeom>
            <a:noFill/>
          </p:spPr>
          <p:txBody>
            <a:bodyPr wrap="none" rtlCol="0">
              <a:spAutoFit/>
            </a:bodyPr>
            <a:lstStyle/>
            <a:p>
              <a:r>
                <a:rPr lang="en-GB" sz="2200" dirty="0" smtClean="0">
                  <a:solidFill>
                    <a:schemeClr val="accent3">
                      <a:lumMod val="50000"/>
                    </a:schemeClr>
                  </a:solidFill>
                </a:rPr>
                <a:t>Networking</a:t>
              </a:r>
              <a:endParaRPr lang="en-GB" sz="2200" dirty="0">
                <a:solidFill>
                  <a:schemeClr val="accent3">
                    <a:lumMod val="50000"/>
                  </a:schemeClr>
                </a:solidFill>
              </a:endParaRPr>
            </a:p>
          </p:txBody>
        </p:sp>
        <p:sp>
          <p:nvSpPr>
            <p:cNvPr id="17" name="TextBox 16"/>
            <p:cNvSpPr txBox="1"/>
            <p:nvPr userDrawn="1"/>
          </p:nvSpPr>
          <p:spPr>
            <a:xfrm rot="18900000">
              <a:off x="5275268" y="5565807"/>
              <a:ext cx="2989013" cy="430887"/>
            </a:xfrm>
            <a:prstGeom prst="rect">
              <a:avLst/>
            </a:prstGeom>
            <a:noFill/>
          </p:spPr>
          <p:txBody>
            <a:bodyPr wrap="none" rtlCol="0">
              <a:spAutoFit/>
            </a:bodyPr>
            <a:lstStyle/>
            <a:p>
              <a:r>
                <a:rPr lang="en-GB" sz="2200" dirty="0" smtClean="0">
                  <a:solidFill>
                    <a:schemeClr val="accent3">
                      <a:lumMod val="50000"/>
                    </a:schemeClr>
                  </a:solidFill>
                </a:rPr>
                <a:t>Professional</a:t>
              </a:r>
              <a:r>
                <a:rPr lang="en-GB" sz="2200" baseline="0" dirty="0" smtClean="0">
                  <a:solidFill>
                    <a:schemeClr val="accent3">
                      <a:lumMod val="50000"/>
                    </a:schemeClr>
                  </a:solidFill>
                </a:rPr>
                <a:t> support</a:t>
              </a:r>
              <a:endParaRPr lang="en-GB" sz="2200" dirty="0">
                <a:solidFill>
                  <a:schemeClr val="accent3">
                    <a:lumMod val="50000"/>
                  </a:schemeClr>
                </a:solidFill>
              </a:endParaRPr>
            </a:p>
          </p:txBody>
        </p:sp>
        <p:sp>
          <p:nvSpPr>
            <p:cNvPr id="18" name="TextBox 17"/>
            <p:cNvSpPr txBox="1"/>
            <p:nvPr userDrawn="1"/>
          </p:nvSpPr>
          <p:spPr>
            <a:xfrm rot="18900000">
              <a:off x="5911563" y="5641309"/>
              <a:ext cx="2751101" cy="430887"/>
            </a:xfrm>
            <a:prstGeom prst="rect">
              <a:avLst/>
            </a:prstGeom>
            <a:noFill/>
          </p:spPr>
          <p:txBody>
            <a:bodyPr wrap="none" rtlCol="0">
              <a:spAutoFit/>
            </a:bodyPr>
            <a:lstStyle/>
            <a:p>
              <a:r>
                <a:rPr lang="en-GB" sz="2200" dirty="0" smtClean="0">
                  <a:solidFill>
                    <a:schemeClr val="accent3">
                      <a:lumMod val="50000"/>
                    </a:schemeClr>
                  </a:solidFill>
                </a:rPr>
                <a:t>Enterprise and risk</a:t>
              </a:r>
              <a:endParaRPr lang="en-GB" sz="2200" dirty="0">
                <a:solidFill>
                  <a:schemeClr val="accent3">
                    <a:lumMod val="50000"/>
                  </a:schemeClr>
                </a:solidFill>
              </a:endParaRPr>
            </a:p>
          </p:txBody>
        </p:sp>
        <p:sp>
          <p:nvSpPr>
            <p:cNvPr id="19" name="TextBox 18"/>
            <p:cNvSpPr txBox="1"/>
            <p:nvPr userDrawn="1"/>
          </p:nvSpPr>
          <p:spPr>
            <a:xfrm rot="18900000">
              <a:off x="6543375" y="5767143"/>
              <a:ext cx="2360369" cy="430887"/>
            </a:xfrm>
            <a:prstGeom prst="rect">
              <a:avLst/>
            </a:prstGeom>
            <a:noFill/>
          </p:spPr>
          <p:txBody>
            <a:bodyPr wrap="none" rtlCol="0">
              <a:spAutoFit/>
            </a:bodyPr>
            <a:lstStyle/>
            <a:p>
              <a:r>
                <a:rPr lang="en-GB" sz="2200" dirty="0" smtClean="0">
                  <a:solidFill>
                    <a:schemeClr val="accent3">
                      <a:lumMod val="50000"/>
                    </a:schemeClr>
                  </a:solidFill>
                </a:rPr>
                <a:t>Learned</a:t>
              </a:r>
              <a:r>
                <a:rPr lang="en-GB" sz="2200" baseline="0" dirty="0" smtClean="0">
                  <a:solidFill>
                    <a:schemeClr val="accent3">
                      <a:lumMod val="50000"/>
                    </a:schemeClr>
                  </a:solidFill>
                </a:rPr>
                <a:t> society</a:t>
              </a:r>
              <a:endParaRPr lang="en-GB" sz="2200" dirty="0">
                <a:solidFill>
                  <a:schemeClr val="accent3">
                    <a:lumMod val="50000"/>
                  </a:schemeClr>
                </a:solidFill>
              </a:endParaRPr>
            </a:p>
          </p:txBody>
        </p:sp>
        <p:sp>
          <p:nvSpPr>
            <p:cNvPr id="20" name="TextBox 19"/>
            <p:cNvSpPr txBox="1"/>
            <p:nvPr userDrawn="1"/>
          </p:nvSpPr>
          <p:spPr>
            <a:xfrm rot="18900000">
              <a:off x="7162308" y="5993647"/>
              <a:ext cx="1782085" cy="430887"/>
            </a:xfrm>
            <a:prstGeom prst="rect">
              <a:avLst/>
            </a:prstGeom>
            <a:noFill/>
          </p:spPr>
          <p:txBody>
            <a:bodyPr wrap="none" rtlCol="0">
              <a:spAutoFit/>
            </a:bodyPr>
            <a:lstStyle/>
            <a:p>
              <a:r>
                <a:rPr lang="en-GB" sz="2200" dirty="0" smtClean="0">
                  <a:solidFill>
                    <a:schemeClr val="accent3">
                      <a:lumMod val="50000"/>
                    </a:schemeClr>
                  </a:solidFill>
                </a:rPr>
                <a:t>Opportunity</a:t>
              </a:r>
              <a:endParaRPr lang="en-GB" sz="2200" dirty="0">
                <a:solidFill>
                  <a:schemeClr val="accent3">
                    <a:lumMod val="50000"/>
                  </a:schemeClr>
                </a:solidFill>
              </a:endParaRPr>
            </a:p>
          </p:txBody>
        </p:sp>
        <p:sp>
          <p:nvSpPr>
            <p:cNvPr id="21" name="TextBox 20"/>
            <p:cNvSpPr txBox="1"/>
            <p:nvPr userDrawn="1"/>
          </p:nvSpPr>
          <p:spPr>
            <a:xfrm rot="18900000">
              <a:off x="7637929" y="5607753"/>
              <a:ext cx="2803199" cy="430887"/>
            </a:xfrm>
            <a:prstGeom prst="rect">
              <a:avLst/>
            </a:prstGeom>
            <a:noFill/>
          </p:spPr>
          <p:txBody>
            <a:bodyPr wrap="none" rtlCol="0">
              <a:spAutoFit/>
            </a:bodyPr>
            <a:lstStyle/>
            <a:p>
              <a:r>
                <a:rPr lang="en-GB" sz="2200" dirty="0" smtClean="0">
                  <a:solidFill>
                    <a:schemeClr val="accent3">
                      <a:lumMod val="50000"/>
                    </a:schemeClr>
                  </a:solidFill>
                </a:rPr>
                <a:t>International profile</a:t>
              </a:r>
              <a:endParaRPr lang="en-GB" sz="2200" dirty="0">
                <a:solidFill>
                  <a:schemeClr val="accent3">
                    <a:lumMod val="50000"/>
                  </a:schemeClr>
                </a:solidFill>
              </a:endParaRPr>
            </a:p>
          </p:txBody>
        </p:sp>
        <p:sp>
          <p:nvSpPr>
            <p:cNvPr id="22" name="TextBox 21"/>
            <p:cNvSpPr txBox="1"/>
            <p:nvPr userDrawn="1"/>
          </p:nvSpPr>
          <p:spPr>
            <a:xfrm rot="18900000">
              <a:off x="8463048" y="6052369"/>
              <a:ext cx="1356621" cy="430887"/>
            </a:xfrm>
            <a:prstGeom prst="rect">
              <a:avLst/>
            </a:prstGeom>
            <a:noFill/>
          </p:spPr>
          <p:txBody>
            <a:bodyPr wrap="none" rtlCol="0">
              <a:spAutoFit/>
            </a:bodyPr>
            <a:lstStyle/>
            <a:p>
              <a:r>
                <a:rPr lang="en-GB" sz="2200" dirty="0" smtClean="0">
                  <a:solidFill>
                    <a:schemeClr val="accent3">
                      <a:lumMod val="50000"/>
                    </a:schemeClr>
                  </a:solidFill>
                </a:rPr>
                <a:t>Journals</a:t>
              </a:r>
              <a:endParaRPr lang="en-GB" sz="2200" dirty="0">
                <a:solidFill>
                  <a:schemeClr val="accent3">
                    <a:lumMod val="50000"/>
                  </a:schemeClr>
                </a:solidFill>
              </a:endParaRPr>
            </a:p>
          </p:txBody>
        </p:sp>
        <p:sp>
          <p:nvSpPr>
            <p:cNvPr id="23" name="TextBox 22"/>
            <p:cNvSpPr txBox="1"/>
            <p:nvPr userDrawn="1"/>
          </p:nvSpPr>
          <p:spPr>
            <a:xfrm rot="18900000">
              <a:off x="8935387" y="6002036"/>
              <a:ext cx="1679626" cy="430887"/>
            </a:xfrm>
            <a:prstGeom prst="rect">
              <a:avLst/>
            </a:prstGeom>
            <a:noFill/>
          </p:spPr>
          <p:txBody>
            <a:bodyPr wrap="none" rtlCol="0">
              <a:spAutoFit/>
            </a:bodyPr>
            <a:lstStyle/>
            <a:p>
              <a:r>
                <a:rPr lang="en-GB" sz="2200" dirty="0" smtClean="0">
                  <a:solidFill>
                    <a:schemeClr val="accent3">
                      <a:lumMod val="50000"/>
                    </a:schemeClr>
                  </a:solidFill>
                </a:rPr>
                <a:t>Supporting</a:t>
              </a:r>
              <a:endParaRPr lang="en-GB" sz="2200" dirty="0">
                <a:solidFill>
                  <a:schemeClr val="accent3">
                    <a:lumMod val="50000"/>
                  </a:schemeClr>
                </a:solidFill>
              </a:endParaRPr>
            </a:p>
          </p:txBody>
        </p:sp>
        <p:sp>
          <p:nvSpPr>
            <p:cNvPr id="24" name="TextBox 23"/>
            <p:cNvSpPr txBox="1"/>
            <p:nvPr userDrawn="1"/>
          </p:nvSpPr>
          <p:spPr>
            <a:xfrm rot="18900000">
              <a:off x="-720503" y="5546036"/>
              <a:ext cx="1474709" cy="430887"/>
            </a:xfrm>
            <a:prstGeom prst="rect">
              <a:avLst/>
            </a:prstGeom>
            <a:noFill/>
          </p:spPr>
          <p:txBody>
            <a:bodyPr wrap="none" rtlCol="0">
              <a:spAutoFit/>
            </a:bodyPr>
            <a:lstStyle/>
            <a:p>
              <a:r>
                <a:rPr lang="en-GB" sz="2200" dirty="0" smtClean="0">
                  <a:solidFill>
                    <a:schemeClr val="accent3">
                      <a:lumMod val="50000"/>
                    </a:schemeClr>
                  </a:solidFill>
                </a:rPr>
                <a:t>Expertise</a:t>
              </a:r>
              <a:endParaRPr lang="en-GB" sz="2200" dirty="0">
                <a:solidFill>
                  <a:schemeClr val="accent3">
                    <a:lumMod val="50000"/>
                  </a:schemeClr>
                </a:solidFill>
              </a:endParaRPr>
            </a:p>
          </p:txBody>
        </p:sp>
        <p:sp>
          <p:nvSpPr>
            <p:cNvPr id="25" name="TextBox 24"/>
            <p:cNvSpPr txBox="1"/>
            <p:nvPr userDrawn="1"/>
          </p:nvSpPr>
          <p:spPr>
            <a:xfrm rot="18900000">
              <a:off x="-685285" y="5873207"/>
              <a:ext cx="1900173" cy="430887"/>
            </a:xfrm>
            <a:prstGeom prst="rect">
              <a:avLst/>
            </a:prstGeom>
            <a:noFill/>
          </p:spPr>
          <p:txBody>
            <a:bodyPr wrap="none" rtlCol="0">
              <a:spAutoFit/>
            </a:bodyPr>
            <a:lstStyle/>
            <a:p>
              <a:r>
                <a:rPr lang="en-GB" sz="2200" dirty="0" smtClean="0">
                  <a:solidFill>
                    <a:schemeClr val="accent3">
                      <a:lumMod val="50000"/>
                    </a:schemeClr>
                  </a:solidFill>
                </a:rPr>
                <a:t>Sponsorship</a:t>
              </a:r>
              <a:endParaRPr lang="en-GB" sz="2200" dirty="0">
                <a:solidFill>
                  <a:schemeClr val="accent3">
                    <a:lumMod val="50000"/>
                  </a:schemeClr>
                </a:solidFill>
              </a:endParaRPr>
            </a:p>
          </p:txBody>
        </p:sp>
        <p:sp>
          <p:nvSpPr>
            <p:cNvPr id="26" name="TextBox 25"/>
            <p:cNvSpPr txBox="1"/>
            <p:nvPr userDrawn="1"/>
          </p:nvSpPr>
          <p:spPr>
            <a:xfrm rot="18900000">
              <a:off x="-359696" y="5655092"/>
              <a:ext cx="2820564" cy="430887"/>
            </a:xfrm>
            <a:prstGeom prst="rect">
              <a:avLst/>
            </a:prstGeom>
            <a:noFill/>
          </p:spPr>
          <p:txBody>
            <a:bodyPr wrap="none" rtlCol="0">
              <a:spAutoFit/>
            </a:bodyPr>
            <a:lstStyle/>
            <a:p>
              <a:r>
                <a:rPr lang="en-GB" sz="2200" dirty="0" smtClean="0">
                  <a:solidFill>
                    <a:schemeClr val="accent3">
                      <a:lumMod val="50000"/>
                    </a:schemeClr>
                  </a:solidFill>
                </a:rPr>
                <a:t>Thought leadership</a:t>
              </a:r>
              <a:endParaRPr lang="en-GB" sz="2200" dirty="0">
                <a:solidFill>
                  <a:schemeClr val="accent3">
                    <a:lumMod val="50000"/>
                  </a:schemeClr>
                </a:solidFill>
              </a:endParaRPr>
            </a:p>
          </p:txBody>
        </p:sp>
      </p:grpSp>
      <p:sp>
        <p:nvSpPr>
          <p:cNvPr id="3074" name="Rectangle 2"/>
          <p:cNvSpPr>
            <a:spLocks noGrp="1" noChangeArrowheads="1"/>
          </p:cNvSpPr>
          <p:nvPr>
            <p:ph type="ctrTitle"/>
          </p:nvPr>
        </p:nvSpPr>
        <p:spPr>
          <a:xfrm>
            <a:off x="395288" y="2133602"/>
            <a:ext cx="7129462" cy="1295399"/>
          </a:xfrm>
        </p:spPr>
        <p:txBody>
          <a:bodyPr anchor="t"/>
          <a:lstStyle>
            <a:lvl1pPr>
              <a:defRPr sz="3600">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89" y="6410325"/>
            <a:ext cx="2195512" cy="331788"/>
          </a:xfrm>
        </p:spPr>
        <p:txBody>
          <a:bodyPr/>
          <a:lstStyle>
            <a:lvl1pPr>
              <a:defRPr>
                <a:solidFill>
                  <a:schemeClr val="bg1"/>
                </a:solidFill>
              </a:defRPr>
            </a:lvl1pPr>
          </a:lstStyle>
          <a:p>
            <a:fld id="{1744C141-B97D-4979-AB76-E8E6AB76C28B}" type="datetime4">
              <a:rPr lang="en-GB"/>
              <a:pPr/>
              <a:t>12 May 2016</a:t>
            </a:fld>
            <a:endParaRPr lang="en-GB" dirty="0"/>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2999" y="260351"/>
            <a:ext cx="2363529"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133602"/>
            <a:ext cx="7493579" cy="1295399"/>
          </a:xfrm>
        </p:spPr>
        <p:txBody>
          <a:bodyPr anchor="t"/>
          <a:lstStyle>
            <a:lvl1pPr>
              <a:defRPr sz="36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4386" y="248907"/>
            <a:ext cx="2389480" cy="10537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rot="-2700000">
            <a:off x="430948" y="6074542"/>
            <a:ext cx="1314784" cy="430887"/>
          </a:xfrm>
          <a:prstGeom prst="rect">
            <a:avLst/>
          </a:prstGeom>
          <a:noFill/>
        </p:spPr>
        <p:txBody>
          <a:bodyPr wrap="none" rtlCol="0">
            <a:spAutoFit/>
          </a:bodyPr>
          <a:lstStyle/>
          <a:p>
            <a:r>
              <a:rPr lang="en-GB" sz="2200" dirty="0" smtClean="0">
                <a:solidFill>
                  <a:schemeClr val="bg1">
                    <a:lumMod val="75000"/>
                  </a:schemeClr>
                </a:solidFill>
              </a:rPr>
              <a:t>Progress</a:t>
            </a:r>
            <a:endParaRPr lang="en-GB" sz="2200" dirty="0">
              <a:solidFill>
                <a:schemeClr val="bg1">
                  <a:lumMod val="75000"/>
                </a:schemeClr>
              </a:solidFill>
            </a:endParaRPr>
          </a:p>
        </p:txBody>
      </p:sp>
      <p:sp>
        <p:nvSpPr>
          <p:cNvPr id="11" name="TextBox 10"/>
          <p:cNvSpPr txBox="1"/>
          <p:nvPr userDrawn="1"/>
        </p:nvSpPr>
        <p:spPr>
          <a:xfrm rot="-2700000">
            <a:off x="851461" y="6024209"/>
            <a:ext cx="1612942" cy="430887"/>
          </a:xfrm>
          <a:prstGeom prst="rect">
            <a:avLst/>
          </a:prstGeom>
          <a:noFill/>
        </p:spPr>
        <p:txBody>
          <a:bodyPr wrap="none" rtlCol="0">
            <a:spAutoFit/>
          </a:bodyPr>
          <a:lstStyle/>
          <a:p>
            <a:r>
              <a:rPr lang="en-GB" sz="2200" dirty="0" smtClean="0">
                <a:solidFill>
                  <a:schemeClr val="bg1">
                    <a:lumMod val="75000"/>
                  </a:schemeClr>
                </a:solidFill>
              </a:rPr>
              <a:t>Community</a:t>
            </a:r>
            <a:endParaRPr lang="en-GB" sz="2200" dirty="0">
              <a:solidFill>
                <a:schemeClr val="bg1">
                  <a:lumMod val="75000"/>
                </a:schemeClr>
              </a:solidFill>
            </a:endParaRPr>
          </a:p>
        </p:txBody>
      </p:sp>
      <p:sp>
        <p:nvSpPr>
          <p:cNvPr id="12" name="TextBox 11"/>
          <p:cNvSpPr txBox="1"/>
          <p:nvPr userDrawn="1"/>
        </p:nvSpPr>
        <p:spPr>
          <a:xfrm rot="-2700000">
            <a:off x="1206438" y="5646704"/>
            <a:ext cx="2632452" cy="430887"/>
          </a:xfrm>
          <a:prstGeom prst="rect">
            <a:avLst/>
          </a:prstGeom>
          <a:noFill/>
        </p:spPr>
        <p:txBody>
          <a:bodyPr wrap="none" rtlCol="0">
            <a:spAutoFit/>
          </a:bodyPr>
          <a:lstStyle/>
          <a:p>
            <a:r>
              <a:rPr lang="en-GB" sz="2200" dirty="0" smtClean="0">
                <a:solidFill>
                  <a:schemeClr val="bg1">
                    <a:lumMod val="75000"/>
                  </a:schemeClr>
                </a:solidFill>
              </a:rPr>
              <a:t>Sessional Meetings</a:t>
            </a:r>
            <a:endParaRPr lang="en-GB" sz="2200" dirty="0">
              <a:solidFill>
                <a:schemeClr val="bg1">
                  <a:lumMod val="75000"/>
                </a:schemeClr>
              </a:solidFill>
            </a:endParaRPr>
          </a:p>
        </p:txBody>
      </p:sp>
      <p:sp>
        <p:nvSpPr>
          <p:cNvPr id="13" name="TextBox 12"/>
          <p:cNvSpPr txBox="1"/>
          <p:nvPr userDrawn="1"/>
        </p:nvSpPr>
        <p:spPr>
          <a:xfrm rot="-2700000">
            <a:off x="1934600" y="6024207"/>
            <a:ext cx="1439818" cy="430887"/>
          </a:xfrm>
          <a:prstGeom prst="rect">
            <a:avLst/>
          </a:prstGeom>
          <a:noFill/>
        </p:spPr>
        <p:txBody>
          <a:bodyPr wrap="none" rtlCol="0">
            <a:spAutoFit/>
          </a:bodyPr>
          <a:lstStyle/>
          <a:p>
            <a:r>
              <a:rPr lang="en-GB" sz="2200" dirty="0" smtClean="0">
                <a:solidFill>
                  <a:schemeClr val="bg1">
                    <a:lumMod val="75000"/>
                  </a:schemeClr>
                </a:solidFill>
              </a:rPr>
              <a:t>Education</a:t>
            </a:r>
            <a:endParaRPr lang="en-GB" sz="2200" dirty="0">
              <a:solidFill>
                <a:schemeClr val="bg1">
                  <a:lumMod val="75000"/>
                </a:schemeClr>
              </a:solidFill>
            </a:endParaRPr>
          </a:p>
        </p:txBody>
      </p:sp>
      <p:sp>
        <p:nvSpPr>
          <p:cNvPr id="14" name="TextBox 13"/>
          <p:cNvSpPr txBox="1"/>
          <p:nvPr userDrawn="1"/>
        </p:nvSpPr>
        <p:spPr>
          <a:xfrm rot="-2700000">
            <a:off x="2306250" y="5797706"/>
            <a:ext cx="2141677" cy="430887"/>
          </a:xfrm>
          <a:prstGeom prst="rect">
            <a:avLst/>
          </a:prstGeom>
          <a:noFill/>
        </p:spPr>
        <p:txBody>
          <a:bodyPr wrap="none" rtlCol="0">
            <a:spAutoFit/>
          </a:bodyPr>
          <a:lstStyle/>
          <a:p>
            <a:pPr algn="l"/>
            <a:r>
              <a:rPr lang="en-GB" sz="2200" dirty="0" smtClean="0">
                <a:solidFill>
                  <a:schemeClr val="bg1">
                    <a:lumMod val="75000"/>
                  </a:schemeClr>
                </a:solidFill>
              </a:rPr>
              <a:t>Working parties</a:t>
            </a:r>
            <a:endParaRPr lang="en-GB" sz="2200" dirty="0">
              <a:solidFill>
                <a:schemeClr val="bg1">
                  <a:lumMod val="75000"/>
                </a:schemeClr>
              </a:solidFill>
            </a:endParaRPr>
          </a:p>
        </p:txBody>
      </p:sp>
      <p:sp>
        <p:nvSpPr>
          <p:cNvPr id="15" name="TextBox 14"/>
          <p:cNvSpPr txBox="1"/>
          <p:nvPr userDrawn="1"/>
        </p:nvSpPr>
        <p:spPr>
          <a:xfrm rot="-2700000">
            <a:off x="2922325" y="5948710"/>
            <a:ext cx="1754455" cy="430887"/>
          </a:xfrm>
          <a:prstGeom prst="rect">
            <a:avLst/>
          </a:prstGeom>
          <a:noFill/>
        </p:spPr>
        <p:txBody>
          <a:bodyPr wrap="none" rtlCol="0">
            <a:spAutoFit/>
          </a:bodyPr>
          <a:lstStyle/>
          <a:p>
            <a:r>
              <a:rPr lang="en-GB" sz="2200" dirty="0" smtClean="0">
                <a:solidFill>
                  <a:schemeClr val="bg1">
                    <a:lumMod val="75000"/>
                  </a:schemeClr>
                </a:solidFill>
              </a:rPr>
              <a:t>Volunteering</a:t>
            </a:r>
            <a:endParaRPr lang="en-GB" sz="2200" dirty="0">
              <a:solidFill>
                <a:schemeClr val="bg1">
                  <a:lumMod val="75000"/>
                </a:schemeClr>
              </a:solidFill>
            </a:endParaRPr>
          </a:p>
        </p:txBody>
      </p:sp>
      <p:sp>
        <p:nvSpPr>
          <p:cNvPr id="16" name="TextBox 15"/>
          <p:cNvSpPr txBox="1"/>
          <p:nvPr userDrawn="1"/>
        </p:nvSpPr>
        <p:spPr>
          <a:xfrm rot="-2700000">
            <a:off x="3545356" y="6040987"/>
            <a:ext cx="1393330" cy="430887"/>
          </a:xfrm>
          <a:prstGeom prst="rect">
            <a:avLst/>
          </a:prstGeom>
          <a:noFill/>
        </p:spPr>
        <p:txBody>
          <a:bodyPr wrap="none" rtlCol="0">
            <a:spAutoFit/>
          </a:bodyPr>
          <a:lstStyle/>
          <a:p>
            <a:r>
              <a:rPr lang="en-GB" sz="2200" dirty="0" smtClean="0">
                <a:solidFill>
                  <a:schemeClr val="bg1">
                    <a:lumMod val="75000"/>
                  </a:schemeClr>
                </a:solidFill>
              </a:rPr>
              <a:t>Research</a:t>
            </a:r>
            <a:endParaRPr lang="en-GB" sz="2200" dirty="0">
              <a:solidFill>
                <a:schemeClr val="bg1">
                  <a:lumMod val="75000"/>
                </a:schemeClr>
              </a:solidFill>
            </a:endParaRPr>
          </a:p>
        </p:txBody>
      </p:sp>
      <p:sp>
        <p:nvSpPr>
          <p:cNvPr id="17" name="TextBox 16"/>
          <p:cNvSpPr txBox="1"/>
          <p:nvPr userDrawn="1"/>
        </p:nvSpPr>
        <p:spPr>
          <a:xfrm rot="-2700000">
            <a:off x="3867124" y="5680259"/>
            <a:ext cx="2492990" cy="430887"/>
          </a:xfrm>
          <a:prstGeom prst="rect">
            <a:avLst/>
          </a:prstGeom>
          <a:noFill/>
        </p:spPr>
        <p:txBody>
          <a:bodyPr wrap="none" rtlCol="0">
            <a:spAutoFit/>
          </a:bodyPr>
          <a:lstStyle/>
          <a:p>
            <a:r>
              <a:rPr lang="en-GB" sz="2200" dirty="0" smtClean="0">
                <a:solidFill>
                  <a:schemeClr val="bg1">
                    <a:lumMod val="75000"/>
                  </a:schemeClr>
                </a:solidFill>
              </a:rPr>
              <a:t>Shaping</a:t>
            </a:r>
            <a:r>
              <a:rPr lang="en-GB" sz="2200" baseline="0" dirty="0" smtClean="0">
                <a:solidFill>
                  <a:schemeClr val="bg1">
                    <a:lumMod val="75000"/>
                  </a:schemeClr>
                </a:solidFill>
              </a:rPr>
              <a:t> the future</a:t>
            </a:r>
            <a:endParaRPr lang="en-GB" sz="2200" dirty="0">
              <a:solidFill>
                <a:schemeClr val="bg1">
                  <a:lumMod val="75000"/>
                </a:schemeClr>
              </a:solidFill>
            </a:endParaRPr>
          </a:p>
        </p:txBody>
      </p:sp>
      <p:sp>
        <p:nvSpPr>
          <p:cNvPr id="18" name="TextBox 17"/>
          <p:cNvSpPr txBox="1"/>
          <p:nvPr userDrawn="1"/>
        </p:nvSpPr>
        <p:spPr>
          <a:xfrm rot="-2700000">
            <a:off x="4578965" y="5960095"/>
            <a:ext cx="1596912" cy="430887"/>
          </a:xfrm>
          <a:prstGeom prst="rect">
            <a:avLst/>
          </a:prstGeom>
          <a:noFill/>
        </p:spPr>
        <p:txBody>
          <a:bodyPr wrap="none" rtlCol="0">
            <a:spAutoFit/>
          </a:bodyPr>
          <a:lstStyle/>
          <a:p>
            <a:r>
              <a:rPr lang="en-GB" sz="2200" dirty="0" smtClean="0">
                <a:solidFill>
                  <a:schemeClr val="bg1">
                    <a:lumMod val="75000"/>
                  </a:schemeClr>
                </a:solidFill>
              </a:rPr>
              <a:t>Networking</a:t>
            </a:r>
            <a:endParaRPr lang="en-GB" sz="2200" dirty="0">
              <a:solidFill>
                <a:schemeClr val="bg1">
                  <a:lumMod val="75000"/>
                </a:schemeClr>
              </a:solidFill>
            </a:endParaRPr>
          </a:p>
        </p:txBody>
      </p:sp>
      <p:sp>
        <p:nvSpPr>
          <p:cNvPr id="19" name="TextBox 18"/>
          <p:cNvSpPr txBox="1"/>
          <p:nvPr userDrawn="1"/>
        </p:nvSpPr>
        <p:spPr>
          <a:xfrm rot="-2700000">
            <a:off x="4869479" y="5565808"/>
            <a:ext cx="2759089" cy="430887"/>
          </a:xfrm>
          <a:prstGeom prst="rect">
            <a:avLst/>
          </a:prstGeom>
          <a:noFill/>
        </p:spPr>
        <p:txBody>
          <a:bodyPr wrap="none" rtlCol="0">
            <a:spAutoFit/>
          </a:bodyPr>
          <a:lstStyle/>
          <a:p>
            <a:r>
              <a:rPr lang="en-GB" sz="2200" dirty="0" smtClean="0">
                <a:solidFill>
                  <a:schemeClr val="bg1">
                    <a:lumMod val="75000"/>
                  </a:schemeClr>
                </a:solidFill>
              </a:rPr>
              <a:t>Professional</a:t>
            </a:r>
            <a:r>
              <a:rPr lang="en-GB" sz="2200" baseline="0" dirty="0" smtClean="0">
                <a:solidFill>
                  <a:schemeClr val="bg1">
                    <a:lumMod val="75000"/>
                  </a:schemeClr>
                </a:solidFill>
              </a:rPr>
              <a:t> support</a:t>
            </a:r>
            <a:endParaRPr lang="en-GB" sz="2200" dirty="0">
              <a:solidFill>
                <a:schemeClr val="bg1">
                  <a:lumMod val="75000"/>
                </a:schemeClr>
              </a:solidFill>
            </a:endParaRPr>
          </a:p>
        </p:txBody>
      </p:sp>
      <p:sp>
        <p:nvSpPr>
          <p:cNvPr id="20" name="TextBox 19"/>
          <p:cNvSpPr txBox="1"/>
          <p:nvPr userDrawn="1"/>
        </p:nvSpPr>
        <p:spPr>
          <a:xfrm rot="-2700000">
            <a:off x="5456827" y="5641310"/>
            <a:ext cx="2539478" cy="430887"/>
          </a:xfrm>
          <a:prstGeom prst="rect">
            <a:avLst/>
          </a:prstGeom>
          <a:noFill/>
        </p:spPr>
        <p:txBody>
          <a:bodyPr wrap="none" rtlCol="0">
            <a:spAutoFit/>
          </a:bodyPr>
          <a:lstStyle/>
          <a:p>
            <a:r>
              <a:rPr lang="en-GB" sz="2200" dirty="0" smtClean="0">
                <a:solidFill>
                  <a:schemeClr val="bg1">
                    <a:lumMod val="75000"/>
                  </a:schemeClr>
                </a:solidFill>
              </a:rPr>
              <a:t>Enterprise and risk</a:t>
            </a:r>
            <a:endParaRPr lang="en-GB" sz="2200" dirty="0">
              <a:solidFill>
                <a:schemeClr val="bg1">
                  <a:lumMod val="75000"/>
                </a:schemeClr>
              </a:solidFill>
            </a:endParaRPr>
          </a:p>
        </p:txBody>
      </p:sp>
      <p:sp>
        <p:nvSpPr>
          <p:cNvPr id="21" name="TextBox 20"/>
          <p:cNvSpPr txBox="1"/>
          <p:nvPr userDrawn="1"/>
        </p:nvSpPr>
        <p:spPr>
          <a:xfrm rot="-2700000">
            <a:off x="6040038" y="5767144"/>
            <a:ext cx="2178802" cy="430887"/>
          </a:xfrm>
          <a:prstGeom prst="rect">
            <a:avLst/>
          </a:prstGeom>
          <a:noFill/>
        </p:spPr>
        <p:txBody>
          <a:bodyPr wrap="none" rtlCol="0">
            <a:spAutoFit/>
          </a:bodyPr>
          <a:lstStyle/>
          <a:p>
            <a:r>
              <a:rPr lang="en-GB" sz="2200" dirty="0" smtClean="0">
                <a:solidFill>
                  <a:schemeClr val="bg1">
                    <a:lumMod val="75000"/>
                  </a:schemeClr>
                </a:solidFill>
              </a:rPr>
              <a:t>Learned</a:t>
            </a:r>
            <a:r>
              <a:rPr lang="en-GB" sz="2200" baseline="0" dirty="0" smtClean="0">
                <a:solidFill>
                  <a:schemeClr val="bg1">
                    <a:lumMod val="75000"/>
                  </a:schemeClr>
                </a:solidFill>
              </a:rPr>
              <a:t> society</a:t>
            </a:r>
            <a:endParaRPr lang="en-GB" sz="2200" dirty="0">
              <a:solidFill>
                <a:schemeClr val="bg1">
                  <a:lumMod val="75000"/>
                </a:schemeClr>
              </a:solidFill>
            </a:endParaRPr>
          </a:p>
        </p:txBody>
      </p:sp>
      <p:sp>
        <p:nvSpPr>
          <p:cNvPr id="22" name="TextBox 21"/>
          <p:cNvSpPr txBox="1"/>
          <p:nvPr userDrawn="1"/>
        </p:nvSpPr>
        <p:spPr>
          <a:xfrm rot="-2700000">
            <a:off x="6611361" y="5993648"/>
            <a:ext cx="1645002" cy="430887"/>
          </a:xfrm>
          <a:prstGeom prst="rect">
            <a:avLst/>
          </a:prstGeom>
          <a:noFill/>
        </p:spPr>
        <p:txBody>
          <a:bodyPr wrap="none" rtlCol="0">
            <a:spAutoFit/>
          </a:bodyPr>
          <a:lstStyle/>
          <a:p>
            <a:r>
              <a:rPr lang="en-GB" sz="2200" dirty="0" smtClean="0">
                <a:solidFill>
                  <a:schemeClr val="bg1">
                    <a:lumMod val="75000"/>
                  </a:schemeClr>
                </a:solidFill>
              </a:rPr>
              <a:t>Opportunity</a:t>
            </a:r>
            <a:endParaRPr lang="en-GB" sz="2200" dirty="0">
              <a:solidFill>
                <a:schemeClr val="bg1">
                  <a:lumMod val="75000"/>
                </a:schemeClr>
              </a:solidFill>
            </a:endParaRPr>
          </a:p>
        </p:txBody>
      </p:sp>
      <p:sp>
        <p:nvSpPr>
          <p:cNvPr id="23" name="TextBox 22"/>
          <p:cNvSpPr txBox="1"/>
          <p:nvPr userDrawn="1"/>
        </p:nvSpPr>
        <p:spPr>
          <a:xfrm rot="-2700000">
            <a:off x="7050396" y="5607754"/>
            <a:ext cx="2587568" cy="430887"/>
          </a:xfrm>
          <a:prstGeom prst="rect">
            <a:avLst/>
          </a:prstGeom>
          <a:noFill/>
        </p:spPr>
        <p:txBody>
          <a:bodyPr wrap="none" rtlCol="0">
            <a:spAutoFit/>
          </a:bodyPr>
          <a:lstStyle/>
          <a:p>
            <a:r>
              <a:rPr lang="en-GB" sz="2200" dirty="0" smtClean="0">
                <a:solidFill>
                  <a:schemeClr val="bg1">
                    <a:lumMod val="75000"/>
                  </a:schemeClr>
                </a:solidFill>
              </a:rPr>
              <a:t>International profile</a:t>
            </a:r>
            <a:endParaRPr lang="en-GB" sz="2200" dirty="0">
              <a:solidFill>
                <a:schemeClr val="bg1">
                  <a:lumMod val="75000"/>
                </a:schemeClr>
              </a:solidFill>
            </a:endParaRPr>
          </a:p>
        </p:txBody>
      </p:sp>
      <p:sp>
        <p:nvSpPr>
          <p:cNvPr id="24" name="TextBox 23"/>
          <p:cNvSpPr txBox="1"/>
          <p:nvPr userDrawn="1"/>
        </p:nvSpPr>
        <p:spPr>
          <a:xfrm rot="-2700000">
            <a:off x="7812044" y="6052370"/>
            <a:ext cx="1252266" cy="430887"/>
          </a:xfrm>
          <a:prstGeom prst="rect">
            <a:avLst/>
          </a:prstGeom>
          <a:noFill/>
        </p:spPr>
        <p:txBody>
          <a:bodyPr wrap="none" rtlCol="0">
            <a:spAutoFit/>
          </a:bodyPr>
          <a:lstStyle/>
          <a:p>
            <a:r>
              <a:rPr lang="en-GB" sz="2200" dirty="0" smtClean="0">
                <a:solidFill>
                  <a:schemeClr val="bg1">
                    <a:lumMod val="75000"/>
                  </a:schemeClr>
                </a:solidFill>
              </a:rPr>
              <a:t>Journals</a:t>
            </a:r>
            <a:endParaRPr lang="en-GB" sz="2200" dirty="0">
              <a:solidFill>
                <a:schemeClr val="bg1">
                  <a:lumMod val="75000"/>
                </a:schemeClr>
              </a:solidFill>
            </a:endParaRPr>
          </a:p>
        </p:txBody>
      </p:sp>
      <p:sp>
        <p:nvSpPr>
          <p:cNvPr id="25" name="TextBox 24"/>
          <p:cNvSpPr txBox="1"/>
          <p:nvPr userDrawn="1"/>
        </p:nvSpPr>
        <p:spPr>
          <a:xfrm rot="-2700000">
            <a:off x="8248050" y="6002037"/>
            <a:ext cx="1550424" cy="430887"/>
          </a:xfrm>
          <a:prstGeom prst="rect">
            <a:avLst/>
          </a:prstGeom>
          <a:noFill/>
        </p:spPr>
        <p:txBody>
          <a:bodyPr wrap="none" rtlCol="0">
            <a:spAutoFit/>
          </a:bodyPr>
          <a:lstStyle/>
          <a:p>
            <a:r>
              <a:rPr lang="en-GB" sz="2200" dirty="0" smtClean="0">
                <a:solidFill>
                  <a:schemeClr val="bg1">
                    <a:lumMod val="75000"/>
                  </a:schemeClr>
                </a:solidFill>
              </a:rPr>
              <a:t>Supporting</a:t>
            </a:r>
            <a:endParaRPr lang="en-GB" sz="2200" dirty="0">
              <a:solidFill>
                <a:schemeClr val="bg1">
                  <a:lumMod val="75000"/>
                </a:schemeClr>
              </a:solidFill>
            </a:endParaRPr>
          </a:p>
        </p:txBody>
      </p:sp>
      <p:sp>
        <p:nvSpPr>
          <p:cNvPr id="26" name="TextBox 25"/>
          <p:cNvSpPr txBox="1"/>
          <p:nvPr userDrawn="1"/>
        </p:nvSpPr>
        <p:spPr>
          <a:xfrm rot="-2700000">
            <a:off x="-665080" y="5546037"/>
            <a:ext cx="1361270" cy="430887"/>
          </a:xfrm>
          <a:prstGeom prst="rect">
            <a:avLst/>
          </a:prstGeom>
          <a:noFill/>
        </p:spPr>
        <p:txBody>
          <a:bodyPr wrap="none" rtlCol="0">
            <a:spAutoFit/>
          </a:bodyPr>
          <a:lstStyle/>
          <a:p>
            <a:r>
              <a:rPr lang="en-GB" sz="2200" dirty="0" smtClean="0">
                <a:solidFill>
                  <a:schemeClr val="bg1">
                    <a:lumMod val="75000"/>
                  </a:schemeClr>
                </a:solidFill>
              </a:rPr>
              <a:t>Expertise</a:t>
            </a:r>
            <a:endParaRPr lang="en-GB" sz="2200" dirty="0">
              <a:solidFill>
                <a:schemeClr val="bg1">
                  <a:lumMod val="75000"/>
                </a:schemeClr>
              </a:solidFill>
            </a:endParaRPr>
          </a:p>
        </p:txBody>
      </p:sp>
      <p:sp>
        <p:nvSpPr>
          <p:cNvPr id="27" name="TextBox 26"/>
          <p:cNvSpPr txBox="1"/>
          <p:nvPr userDrawn="1"/>
        </p:nvSpPr>
        <p:spPr>
          <a:xfrm rot="-2700000">
            <a:off x="-632571" y="5873208"/>
            <a:ext cx="1754006" cy="430887"/>
          </a:xfrm>
          <a:prstGeom prst="rect">
            <a:avLst/>
          </a:prstGeom>
          <a:noFill/>
        </p:spPr>
        <p:txBody>
          <a:bodyPr wrap="none" rtlCol="0">
            <a:spAutoFit/>
          </a:bodyPr>
          <a:lstStyle/>
          <a:p>
            <a:r>
              <a:rPr lang="en-GB" sz="2200" dirty="0" smtClean="0">
                <a:solidFill>
                  <a:schemeClr val="bg1">
                    <a:lumMod val="75000"/>
                  </a:schemeClr>
                </a:solidFill>
              </a:rPr>
              <a:t>Sponsorship</a:t>
            </a:r>
            <a:endParaRPr lang="en-GB" sz="2200" dirty="0">
              <a:solidFill>
                <a:schemeClr val="bg1">
                  <a:lumMod val="75000"/>
                </a:schemeClr>
              </a:solidFill>
            </a:endParaRPr>
          </a:p>
        </p:txBody>
      </p:sp>
      <p:sp>
        <p:nvSpPr>
          <p:cNvPr id="28" name="TextBox 27"/>
          <p:cNvSpPr txBox="1"/>
          <p:nvPr userDrawn="1"/>
        </p:nvSpPr>
        <p:spPr>
          <a:xfrm rot="-2700000">
            <a:off x="-332027" y="5655093"/>
            <a:ext cx="2603598" cy="430887"/>
          </a:xfrm>
          <a:prstGeom prst="rect">
            <a:avLst/>
          </a:prstGeom>
          <a:noFill/>
        </p:spPr>
        <p:txBody>
          <a:bodyPr wrap="none" rtlCol="0">
            <a:spAutoFit/>
          </a:bodyPr>
          <a:lstStyle/>
          <a:p>
            <a:r>
              <a:rPr lang="en-GB" sz="2200" dirty="0" smtClean="0">
                <a:solidFill>
                  <a:schemeClr val="bg1">
                    <a:lumMod val="75000"/>
                  </a:schemeClr>
                </a:solidFill>
              </a:rPr>
              <a:t>Thought leadership</a:t>
            </a:r>
            <a:endParaRPr lang="en-GB" sz="2200" dirty="0">
              <a:solidFill>
                <a:schemeClr val="bg1">
                  <a:lumMod val="75000"/>
                </a:schemeClr>
              </a:solidFill>
            </a:endParaRPr>
          </a:p>
        </p:txBody>
      </p:sp>
      <p:sp>
        <p:nvSpPr>
          <p:cNvPr id="3076" name="Rectangle 4"/>
          <p:cNvSpPr>
            <a:spLocks noGrp="1" noChangeArrowheads="1"/>
          </p:cNvSpPr>
          <p:nvPr>
            <p:ph type="dt" sz="half" idx="2"/>
          </p:nvPr>
        </p:nvSpPr>
        <p:spPr>
          <a:xfrm>
            <a:off x="395289" y="6410325"/>
            <a:ext cx="2195512" cy="331788"/>
          </a:xfrm>
        </p:spPr>
        <p:txBody>
          <a:bodyPr/>
          <a:lstStyle>
            <a:lvl1pPr>
              <a:defRPr>
                <a:solidFill>
                  <a:schemeClr val="tx1"/>
                </a:solidFill>
              </a:defRPr>
            </a:lvl1pPr>
          </a:lstStyle>
          <a:p>
            <a:fld id="{1744C141-B97D-4979-AB76-E8E6AB76C28B}" type="datetime4">
              <a:rPr lang="en-GB" smtClean="0"/>
              <a:pPr/>
              <a:t>12 May 2016</a:t>
            </a:fld>
            <a:endParaRPr lang="en-GB" dirty="0"/>
          </a:p>
        </p:txBody>
      </p:sp>
    </p:spTree>
    <p:extLst>
      <p:ext uri="{BB962C8B-B14F-4D97-AF65-F5344CB8AC3E}">
        <p14:creationId xmlns:p14="http://schemas.microsoft.com/office/powerpoint/2010/main" val="229915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133602"/>
            <a:ext cx="7129462"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4386" y="248907"/>
            <a:ext cx="2389480"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395289" y="6410325"/>
            <a:ext cx="2195512" cy="331788"/>
          </a:xfrm>
        </p:spPr>
        <p:txBody>
          <a:bodyPr/>
          <a:lstStyle>
            <a:lvl1pPr>
              <a:defRPr>
                <a:solidFill>
                  <a:schemeClr val="bg1"/>
                </a:solidFill>
              </a:defRPr>
            </a:lvl1pPr>
          </a:lstStyle>
          <a:p>
            <a:fld id="{1744C141-B97D-4979-AB76-E8E6AB76C28B}" type="datetime4">
              <a:rPr lang="en-GB" smtClean="0"/>
              <a:pPr/>
              <a:t>12 May 2016</a:t>
            </a:fld>
            <a:endParaRPr lang="en-GB" dirty="0"/>
          </a:p>
        </p:txBody>
      </p:sp>
    </p:spTree>
    <p:extLst>
      <p:ext uri="{BB962C8B-B14F-4D97-AF65-F5344CB8AC3E}">
        <p14:creationId xmlns:p14="http://schemas.microsoft.com/office/powerpoint/2010/main" val="25266253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133602"/>
            <a:ext cx="7129462"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4386" y="248907"/>
            <a:ext cx="2389480"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395289" y="6410325"/>
            <a:ext cx="2195512" cy="331788"/>
          </a:xfrm>
        </p:spPr>
        <p:txBody>
          <a:bodyPr/>
          <a:lstStyle>
            <a:lvl1pPr>
              <a:defRPr>
                <a:solidFill>
                  <a:schemeClr val="tx1"/>
                </a:solidFill>
              </a:defRPr>
            </a:lvl1pPr>
          </a:lstStyle>
          <a:p>
            <a:fld id="{1744C141-B97D-4979-AB76-E8E6AB76C28B}" type="datetime4">
              <a:rPr lang="en-GB" smtClean="0"/>
              <a:pPr/>
              <a:t>12 May 2016</a:t>
            </a:fld>
            <a:endParaRPr lang="en-GB" dirty="0"/>
          </a:p>
        </p:txBody>
      </p:sp>
    </p:spTree>
    <p:extLst>
      <p:ext uri="{BB962C8B-B14F-4D97-AF65-F5344CB8AC3E}">
        <p14:creationId xmlns:p14="http://schemas.microsoft.com/office/powerpoint/2010/main" val="26148595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133602"/>
            <a:ext cx="7129462"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4386" y="248907"/>
            <a:ext cx="2389480"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395289" y="6410325"/>
            <a:ext cx="2195512" cy="331788"/>
          </a:xfrm>
        </p:spPr>
        <p:txBody>
          <a:bodyPr/>
          <a:lstStyle>
            <a:lvl1pPr>
              <a:defRPr>
                <a:solidFill>
                  <a:schemeClr val="tx1"/>
                </a:solidFill>
              </a:defRPr>
            </a:lvl1pPr>
          </a:lstStyle>
          <a:p>
            <a:fld id="{1744C141-B97D-4979-AB76-E8E6AB76C28B}" type="datetime4">
              <a:rPr lang="en-GB" smtClean="0"/>
              <a:pPr/>
              <a:t>12 May 2016</a:t>
            </a:fld>
            <a:endParaRPr lang="en-GB" dirty="0"/>
          </a:p>
        </p:txBody>
      </p:sp>
    </p:spTree>
    <p:extLst>
      <p:ext uri="{BB962C8B-B14F-4D97-AF65-F5344CB8AC3E}">
        <p14:creationId xmlns:p14="http://schemas.microsoft.com/office/powerpoint/2010/main" val="24523488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133602"/>
            <a:ext cx="7129462"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781300"/>
            <a:ext cx="6121400"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4386" y="248907"/>
            <a:ext cx="2389480"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395289" y="6410326"/>
            <a:ext cx="1385017" cy="300075"/>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fld id="{1744C141-B97D-4979-AB76-E8E6AB76C28B}" type="datetime4">
              <a:rPr lang="en-GB" smtClean="0"/>
              <a:pPr/>
              <a:t>12 May 2016</a:t>
            </a:fld>
            <a:endParaRPr lang="en-GB" dirty="0"/>
          </a:p>
        </p:txBody>
      </p:sp>
    </p:spTree>
    <p:extLst>
      <p:ext uri="{BB962C8B-B14F-4D97-AF65-F5344CB8AC3E}">
        <p14:creationId xmlns:p14="http://schemas.microsoft.com/office/powerpoint/2010/main" val="9073070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91512" cy="854968"/>
          </a:xfrm>
        </p:spPr>
        <p:txBody>
          <a:bodyPr/>
          <a:lstStyle>
            <a:lvl1pPr>
              <a:defRPr sz="2800"/>
            </a:lvl1pPr>
          </a:lstStyle>
          <a:p>
            <a:r>
              <a:rPr lang="en-US" smtClean="0"/>
              <a:t>Click to edit Master title style</a:t>
            </a:r>
            <a:endParaRPr lang="en-GB" dirty="0"/>
          </a:p>
        </p:txBody>
      </p:sp>
      <p:sp>
        <p:nvSpPr>
          <p:cNvPr id="3" name="Content Placeholder 2"/>
          <p:cNvSpPr>
            <a:spLocks noGrp="1"/>
          </p:cNvSpPr>
          <p:nvPr>
            <p:ph idx="1"/>
          </p:nvPr>
        </p:nvSpPr>
        <p:spPr>
          <a:xfrm>
            <a:off x="467544" y="1268760"/>
            <a:ext cx="8291512" cy="464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sz="1000"/>
            </a:lvl1pPr>
          </a:lstStyle>
          <a:p>
            <a:fld id="{BC1242CF-12C1-4411-B532-E91306108269}" type="datetime4">
              <a:rPr lang="en-GB" smtClean="0"/>
              <a:pPr/>
              <a:t>12 May 2016</a:t>
            </a:fld>
            <a:endParaRPr lang="en-GB" dirty="0"/>
          </a:p>
        </p:txBody>
      </p:sp>
      <p:sp>
        <p:nvSpPr>
          <p:cNvPr id="5" name="Footer Placeholder 4"/>
          <p:cNvSpPr>
            <a:spLocks noGrp="1"/>
          </p:cNvSpPr>
          <p:nvPr>
            <p:ph type="ftr" sz="quarter" idx="11"/>
          </p:nvPr>
        </p:nvSpPr>
        <p:spPr/>
        <p:txBody>
          <a:bodyPr/>
          <a:lstStyle>
            <a:lvl1pPr>
              <a:defRPr sz="1000"/>
            </a:lvl1pPr>
          </a:lstStyle>
          <a:p>
            <a:endParaRPr lang="en-GB" dirty="0"/>
          </a:p>
        </p:txBody>
      </p:sp>
      <p:sp>
        <p:nvSpPr>
          <p:cNvPr id="6" name="Slide Number Placeholder 5"/>
          <p:cNvSpPr>
            <a:spLocks noGrp="1"/>
          </p:cNvSpPr>
          <p:nvPr>
            <p:ph type="sldNum" sz="quarter" idx="12"/>
          </p:nvPr>
        </p:nvSpPr>
        <p:spPr/>
        <p:txBody>
          <a:bodyPr/>
          <a:lstStyle>
            <a:lvl1pPr>
              <a:defRPr sz="1000"/>
            </a:lvl1pPr>
          </a:lstStyle>
          <a:p>
            <a:fld id="{FE8DA6AF-1811-4E27-A96F-54109F1D0275}" type="slidenum">
              <a:rPr lang="en-GB" smtClean="0"/>
              <a:pPr/>
              <a:t>‹#›</a:t>
            </a:fld>
            <a:endParaRPr lang="en-GB" dirty="0"/>
          </a:p>
        </p:txBody>
      </p:sp>
    </p:spTree>
    <p:extLst>
      <p:ext uri="{BB962C8B-B14F-4D97-AF65-F5344CB8AC3E}">
        <p14:creationId xmlns:p14="http://schemas.microsoft.com/office/powerpoint/2010/main" val="1736545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9" y="404813"/>
            <a:ext cx="82915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395289" y="1557338"/>
            <a:ext cx="8291512"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28" name="Rectangle 4"/>
          <p:cNvSpPr>
            <a:spLocks noGrp="1" noChangeArrowheads="1"/>
          </p:cNvSpPr>
          <p:nvPr>
            <p:ph type="dt" sz="half" idx="2"/>
          </p:nvPr>
        </p:nvSpPr>
        <p:spPr bwMode="auto">
          <a:xfrm>
            <a:off x="395289" y="6410325"/>
            <a:ext cx="201612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r>
              <a:rPr lang="en-GB" dirty="0" smtClean="0"/>
              <a:t>11 May 2016</a:t>
            </a:r>
            <a:endParaRPr lang="en-GB" dirty="0"/>
          </a:p>
        </p:txBody>
      </p:sp>
      <p:sp>
        <p:nvSpPr>
          <p:cNvPr id="1029" name="Rectangle 5"/>
          <p:cNvSpPr>
            <a:spLocks noGrp="1" noChangeArrowheads="1"/>
          </p:cNvSpPr>
          <p:nvPr>
            <p:ph type="ftr" sz="quarter" idx="3"/>
          </p:nvPr>
        </p:nvSpPr>
        <p:spPr bwMode="auto">
          <a:xfrm>
            <a:off x="2411414" y="6410325"/>
            <a:ext cx="432117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dirty="0"/>
          </a:p>
        </p:txBody>
      </p:sp>
      <p:sp>
        <p:nvSpPr>
          <p:cNvPr id="1030" name="Rectangle 6"/>
          <p:cNvSpPr>
            <a:spLocks noGrp="1" noChangeArrowheads="1"/>
          </p:cNvSpPr>
          <p:nvPr>
            <p:ph type="sldNum" sz="quarter" idx="4"/>
          </p:nvPr>
        </p:nvSpPr>
        <p:spPr bwMode="auto">
          <a:xfrm>
            <a:off x="8101013" y="6402390"/>
            <a:ext cx="6477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468314" y="6329363"/>
            <a:ext cx="8207375"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nvGrpSpPr>
          <p:cNvPr id="10" name="Group 64"/>
          <p:cNvGrpSpPr/>
          <p:nvPr/>
        </p:nvGrpSpPr>
        <p:grpSpPr>
          <a:xfrm>
            <a:off x="-2896019" y="0"/>
            <a:ext cx="2786082" cy="68580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2982572" y="99308"/>
              <a:ext cx="2839661" cy="307777"/>
            </a:xfrm>
            <a:prstGeom prst="rect">
              <a:avLst/>
            </a:prstGeom>
            <a:noFill/>
          </p:spPr>
          <p:txBody>
            <a:bodyPr wrap="square" lIns="0" tIns="0" rIns="0" bIns="0" rtlCol="0">
              <a:spAutoFit/>
            </a:bodyPr>
            <a:lstStyle/>
            <a:p>
              <a:r>
                <a:rPr lang="en-GB" sz="1000" b="1" dirty="0" smtClean="0">
                  <a:solidFill>
                    <a:schemeClr val="accent2"/>
                  </a:solidFill>
                </a:rPr>
                <a:t>Colour</a:t>
              </a:r>
              <a:r>
                <a:rPr lang="en-GB" sz="1000" b="1" baseline="0" dirty="0" smtClean="0">
                  <a:solidFill>
                    <a:schemeClr val="accent2"/>
                  </a:solidFill>
                </a:rPr>
                <a:t> palette for PowerPoint presentations</a:t>
              </a:r>
              <a:endParaRPr lang="en-US" sz="1000" b="1" dirty="0">
                <a:solidFill>
                  <a:schemeClr val="accent2"/>
                </a:solidFill>
              </a:endParaRPr>
            </a:p>
          </p:txBody>
        </p:sp>
        <p:grpSp>
          <p:nvGrpSpPr>
            <p:cNvPr id="14" name="Group 58"/>
            <p:cNvGrpSpPr/>
            <p:nvPr userDrawn="1"/>
          </p:nvGrpSpPr>
          <p:grpSpPr>
            <a:xfrm>
              <a:off x="-2982571" y="476672"/>
              <a:ext cx="2863473" cy="307777"/>
              <a:chOff x="-2982571" y="476672"/>
              <a:chExt cx="2863473" cy="307777"/>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11"/>
              <p:cNvSpPr txBox="1"/>
              <p:nvPr userDrawn="1"/>
            </p:nvSpPr>
            <p:spPr>
              <a:xfrm>
                <a:off x="-2518224" y="476672"/>
                <a:ext cx="2399126" cy="307777"/>
              </a:xfrm>
              <a:prstGeom prst="rect">
                <a:avLst/>
              </a:prstGeom>
              <a:noFill/>
            </p:spPr>
            <p:txBody>
              <a:bodyPr wrap="square" lIns="0" tIns="0" rIns="0" bIns="0" rtlCol="0">
                <a:spAutoFit/>
              </a:bodyPr>
              <a:lstStyle/>
              <a:p>
                <a:r>
                  <a:rPr lang="en-GB" sz="1000" dirty="0" smtClean="0"/>
                  <a:t>Dark blue</a:t>
                </a:r>
              </a:p>
              <a:p>
                <a:r>
                  <a:rPr lang="en-GB" sz="1000" dirty="0" smtClean="0"/>
                  <a:t>R17</a:t>
                </a:r>
                <a:r>
                  <a:rPr lang="en-GB" sz="1000" baseline="0" dirty="0" smtClean="0"/>
                  <a:t>  G52  B88</a:t>
                </a:r>
                <a:endParaRPr lang="en-US" sz="1000" dirty="0"/>
              </a:p>
            </p:txBody>
          </p:sp>
        </p:grpSp>
        <p:grpSp>
          <p:nvGrpSpPr>
            <p:cNvPr id="15" name="Group 13"/>
            <p:cNvGrpSpPr/>
            <p:nvPr userDrawn="1"/>
          </p:nvGrpSpPr>
          <p:grpSpPr>
            <a:xfrm>
              <a:off x="-2982575" y="882170"/>
              <a:ext cx="2863476" cy="307777"/>
              <a:chOff x="-2928990" y="365095"/>
              <a:chExt cx="2643206" cy="307777"/>
            </a:xfrm>
          </p:grpSpPr>
          <p:sp>
            <p:nvSpPr>
              <p:cNvPr id="54" name="Rectangle 14"/>
              <p:cNvSpPr/>
              <p:nvPr userDrawn="1"/>
            </p:nvSpPr>
            <p:spPr>
              <a:xfrm>
                <a:off x="-2928990" y="365095"/>
                <a:ext cx="285752" cy="285752"/>
              </a:xfrm>
              <a:prstGeom prst="rect">
                <a:avLst/>
              </a:prstGeom>
              <a:solidFill>
                <a:srgbClr val="D9A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15"/>
              <p:cNvSpPr txBox="1"/>
              <p:nvPr userDrawn="1"/>
            </p:nvSpPr>
            <p:spPr>
              <a:xfrm>
                <a:off x="-2500362" y="365095"/>
                <a:ext cx="2214578" cy="307777"/>
              </a:xfrm>
              <a:prstGeom prst="rect">
                <a:avLst/>
              </a:prstGeom>
              <a:noFill/>
            </p:spPr>
            <p:txBody>
              <a:bodyPr wrap="square" lIns="0" tIns="0" rIns="0" bIns="0" rtlCol="0">
                <a:spAutoFit/>
              </a:bodyPr>
              <a:lstStyle/>
              <a:p>
                <a:r>
                  <a:rPr lang="en-GB" sz="1000" dirty="0" smtClean="0"/>
                  <a:t>Gold</a:t>
                </a:r>
              </a:p>
              <a:p>
                <a:r>
                  <a:rPr lang="en-GB" sz="1000" dirty="0" smtClean="0"/>
                  <a:t>R217</a:t>
                </a:r>
                <a:r>
                  <a:rPr lang="en-GB" sz="1000" baseline="0" dirty="0" smtClean="0"/>
                  <a:t>  G171  B22</a:t>
                </a:r>
                <a:endParaRPr lang="en-US" sz="800" dirty="0"/>
              </a:p>
            </p:txBody>
          </p:sp>
        </p:grpSp>
        <p:grpSp>
          <p:nvGrpSpPr>
            <p:cNvPr id="16" name="Group 16"/>
            <p:cNvGrpSpPr/>
            <p:nvPr userDrawn="1"/>
          </p:nvGrpSpPr>
          <p:grpSpPr>
            <a:xfrm>
              <a:off x="-2982575" y="1277829"/>
              <a:ext cx="2863476" cy="307777"/>
              <a:chOff x="-2928990" y="63509"/>
              <a:chExt cx="2643206" cy="307777"/>
            </a:xfrm>
          </p:grpSpPr>
          <p:sp>
            <p:nvSpPr>
              <p:cNvPr id="52" name="Rectangle 17"/>
              <p:cNvSpPr/>
              <p:nvPr userDrawn="1"/>
            </p:nvSpPr>
            <p:spPr>
              <a:xfrm>
                <a:off x="-2928990" y="63509"/>
                <a:ext cx="285752" cy="285752"/>
              </a:xfrm>
              <a:prstGeom prst="rect">
                <a:avLst/>
              </a:prstGeom>
              <a:solidFill>
                <a:srgbClr val="409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18"/>
              <p:cNvSpPr txBox="1"/>
              <p:nvPr userDrawn="1"/>
            </p:nvSpPr>
            <p:spPr>
              <a:xfrm>
                <a:off x="-2500362" y="63509"/>
                <a:ext cx="2214578" cy="307777"/>
              </a:xfrm>
              <a:prstGeom prst="rect">
                <a:avLst/>
              </a:prstGeom>
              <a:noFill/>
            </p:spPr>
            <p:txBody>
              <a:bodyPr wrap="square" lIns="0" tIns="0" rIns="0" bIns="0" rtlCol="0">
                <a:spAutoFit/>
              </a:bodyPr>
              <a:lstStyle/>
              <a:p>
                <a:r>
                  <a:rPr lang="en-GB" sz="1000" dirty="0" smtClean="0"/>
                  <a:t>Mid blue</a:t>
                </a:r>
              </a:p>
              <a:p>
                <a:r>
                  <a:rPr lang="en-GB" sz="1000" dirty="0" smtClean="0"/>
                  <a:t>R64</a:t>
                </a:r>
                <a:r>
                  <a:rPr lang="en-GB" sz="1000" baseline="0" dirty="0" smtClean="0"/>
                  <a:t>  G150  B184</a:t>
                </a:r>
                <a:endParaRPr lang="en-US" sz="1000" dirty="0"/>
              </a:p>
            </p:txBody>
          </p:sp>
        </p:grpSp>
        <p:sp>
          <p:nvSpPr>
            <p:cNvPr id="17" name="TextBox 16"/>
            <p:cNvSpPr txBox="1"/>
            <p:nvPr userDrawn="1"/>
          </p:nvSpPr>
          <p:spPr>
            <a:xfrm>
              <a:off x="-2982571" y="2122984"/>
              <a:ext cx="2399126" cy="153888"/>
            </a:xfrm>
            <a:prstGeom prst="rect">
              <a:avLst/>
            </a:prstGeom>
            <a:noFill/>
          </p:spPr>
          <p:txBody>
            <a:bodyPr wrap="square" lIns="0" tIns="0" rIns="0" bIns="0" rtlCol="0">
              <a:spAutoFit/>
            </a:bodyPr>
            <a:lstStyle/>
            <a:p>
              <a:r>
                <a:rPr lang="en-GB" sz="1000" b="1" dirty="0" smtClean="0">
                  <a:solidFill>
                    <a:schemeClr val="accent1"/>
                  </a:solidFill>
                </a:rPr>
                <a:t>Secondary colour palette</a:t>
              </a:r>
              <a:endParaRPr lang="en-US" sz="1000" b="1" dirty="0">
                <a:solidFill>
                  <a:schemeClr val="accent1"/>
                </a:solidFill>
              </a:endParaRPr>
            </a:p>
          </p:txBody>
        </p:sp>
        <p:sp>
          <p:nvSpPr>
            <p:cNvPr id="18" name="TextBox 17"/>
            <p:cNvSpPr txBox="1"/>
            <p:nvPr userDrawn="1"/>
          </p:nvSpPr>
          <p:spPr>
            <a:xfrm>
              <a:off x="-2982571" y="260648"/>
              <a:ext cx="2399126" cy="153888"/>
            </a:xfrm>
            <a:prstGeom prst="rect">
              <a:avLst/>
            </a:prstGeom>
            <a:noFill/>
          </p:spPr>
          <p:txBody>
            <a:bodyPr wrap="square" lIns="0" tIns="0" rIns="0" bIns="0" rtlCol="0">
              <a:spAutoFit/>
            </a:bodyPr>
            <a:lstStyle/>
            <a:p>
              <a:pPr>
                <a:tabLst>
                  <a:tab pos="2419350" algn="l"/>
                </a:tabLst>
              </a:pPr>
              <a:r>
                <a:rPr lang="en-GB" sz="1000" b="1" dirty="0" smtClean="0">
                  <a:solidFill>
                    <a:schemeClr val="accent1"/>
                  </a:solidFill>
                </a:rPr>
                <a:t>Primary colour palette</a:t>
              </a:r>
              <a:endParaRPr lang="en-US" sz="1000" b="1" dirty="0">
                <a:solidFill>
                  <a:schemeClr val="accent1"/>
                </a:solidFill>
              </a:endParaRPr>
            </a:p>
          </p:txBody>
        </p:sp>
        <p:grpSp>
          <p:nvGrpSpPr>
            <p:cNvPr id="19" name="Group 24"/>
            <p:cNvGrpSpPr/>
            <p:nvPr userDrawn="1"/>
          </p:nvGrpSpPr>
          <p:grpSpPr>
            <a:xfrm>
              <a:off x="-2982575" y="1688965"/>
              <a:ext cx="2863476" cy="307777"/>
              <a:chOff x="-2928990" y="63509"/>
              <a:chExt cx="2643206" cy="307777"/>
            </a:xfrm>
          </p:grpSpPr>
          <p:sp>
            <p:nvSpPr>
              <p:cNvPr id="50" name="Rectangle 4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userDrawn="1"/>
            </p:nvSpPr>
            <p:spPr>
              <a:xfrm>
                <a:off x="-2500362" y="63509"/>
                <a:ext cx="2214578" cy="307777"/>
              </a:xfrm>
              <a:prstGeom prst="rect">
                <a:avLst/>
              </a:prstGeom>
              <a:noFill/>
            </p:spPr>
            <p:txBody>
              <a:bodyPr wrap="square" lIns="0" tIns="0" rIns="0" bIns="0" rtlCol="0">
                <a:spAutoFit/>
              </a:bodyPr>
              <a:lstStyle/>
              <a:p>
                <a:r>
                  <a:rPr lang="en-GB" sz="1000" dirty="0" smtClean="0"/>
                  <a:t>Light grey</a:t>
                </a:r>
              </a:p>
              <a:p>
                <a:r>
                  <a:rPr lang="en-GB" sz="1000" dirty="0" smtClean="0"/>
                  <a:t>R220</a:t>
                </a:r>
                <a:r>
                  <a:rPr lang="en-GB" sz="1000" baseline="0" dirty="0" smtClean="0"/>
                  <a:t>  G221  B217</a:t>
                </a:r>
                <a:endParaRPr lang="en-US" sz="1000" dirty="0"/>
              </a:p>
            </p:txBody>
          </p:sp>
        </p:grpSp>
        <p:grpSp>
          <p:nvGrpSpPr>
            <p:cNvPr id="20" name="Group 27"/>
            <p:cNvGrpSpPr/>
            <p:nvPr userDrawn="1"/>
          </p:nvGrpSpPr>
          <p:grpSpPr>
            <a:xfrm>
              <a:off x="-2982575" y="2733370"/>
              <a:ext cx="2863476" cy="307777"/>
              <a:chOff x="-2928990" y="696778"/>
              <a:chExt cx="2643206" cy="307777"/>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Pea green</a:t>
                </a:r>
              </a:p>
              <a:p>
                <a:r>
                  <a:rPr lang="en-GB" sz="1000" dirty="0" smtClean="0"/>
                  <a:t>R121</a:t>
                </a:r>
                <a:r>
                  <a:rPr lang="en-GB" sz="1000" baseline="0" dirty="0" smtClean="0"/>
                  <a:t>  G163  B42</a:t>
                </a:r>
                <a:endParaRPr lang="en-US" sz="1000" dirty="0"/>
              </a:p>
            </p:txBody>
          </p:sp>
        </p:grpSp>
        <p:grpSp>
          <p:nvGrpSpPr>
            <p:cNvPr id="21" name="Group 60"/>
            <p:cNvGrpSpPr/>
            <p:nvPr userDrawn="1"/>
          </p:nvGrpSpPr>
          <p:grpSpPr>
            <a:xfrm>
              <a:off x="-2982571" y="3144506"/>
              <a:ext cx="2863473" cy="307777"/>
              <a:chOff x="-2982571" y="3144506"/>
              <a:chExt cx="2863473" cy="307777"/>
            </a:xfrm>
          </p:grpSpPr>
          <p:sp>
            <p:nvSpPr>
              <p:cNvPr id="46" name="Rectangle 4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userDrawn="1"/>
            </p:nvSpPr>
            <p:spPr>
              <a:xfrm>
                <a:off x="-2518224" y="3144506"/>
                <a:ext cx="2399126" cy="307777"/>
              </a:xfrm>
              <a:prstGeom prst="rect">
                <a:avLst/>
              </a:prstGeom>
              <a:noFill/>
            </p:spPr>
            <p:txBody>
              <a:bodyPr wrap="square" lIns="0" tIns="0" rIns="0" bIns="0" rtlCol="0">
                <a:spAutoFit/>
              </a:bodyPr>
              <a:lstStyle/>
              <a:p>
                <a:r>
                  <a:rPr lang="en-GB" sz="1000" dirty="0" smtClean="0"/>
                  <a:t>Forest green</a:t>
                </a:r>
              </a:p>
              <a:p>
                <a:r>
                  <a:rPr lang="en-GB" sz="1000" dirty="0" smtClean="0"/>
                  <a:t>R</a:t>
                </a:r>
                <a:r>
                  <a:rPr lang="en-GB" sz="1000" baseline="0" dirty="0" smtClean="0"/>
                  <a:t>0 G132  B82</a:t>
                </a:r>
                <a:endParaRPr lang="en-US" sz="1000" dirty="0"/>
              </a:p>
            </p:txBody>
          </p:sp>
        </p:grpSp>
        <p:grpSp>
          <p:nvGrpSpPr>
            <p:cNvPr id="22" name="Group 33"/>
            <p:cNvGrpSpPr/>
            <p:nvPr userDrawn="1"/>
          </p:nvGrpSpPr>
          <p:grpSpPr>
            <a:xfrm>
              <a:off x="-2982575" y="3555642"/>
              <a:ext cx="2863476" cy="307777"/>
              <a:chOff x="-2928990" y="696778"/>
              <a:chExt cx="2643206" cy="307777"/>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Bottle green</a:t>
                </a:r>
              </a:p>
              <a:p>
                <a:r>
                  <a:rPr lang="en-GB" sz="1000" dirty="0" smtClean="0"/>
                  <a:t>R17</a:t>
                </a:r>
                <a:r>
                  <a:rPr lang="en-GB" sz="1000" baseline="0" dirty="0" smtClean="0"/>
                  <a:t>  G179  B162</a:t>
                </a:r>
                <a:endParaRPr lang="en-US" sz="1000" dirty="0"/>
              </a:p>
            </p:txBody>
          </p:sp>
        </p:grpSp>
        <p:grpSp>
          <p:nvGrpSpPr>
            <p:cNvPr id="23" name="Group 36"/>
            <p:cNvGrpSpPr/>
            <p:nvPr userDrawn="1"/>
          </p:nvGrpSpPr>
          <p:grpSpPr>
            <a:xfrm>
              <a:off x="-2982575" y="3966778"/>
              <a:ext cx="2863476" cy="307777"/>
              <a:chOff x="-2928990" y="696778"/>
              <a:chExt cx="2643206" cy="307777"/>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Cyan</a:t>
                </a:r>
              </a:p>
              <a:p>
                <a:r>
                  <a:rPr lang="en-GB" sz="1000" dirty="0" smtClean="0"/>
                  <a:t>R0</a:t>
                </a:r>
                <a:r>
                  <a:rPr lang="en-GB" sz="1000" baseline="0" dirty="0" smtClean="0"/>
                  <a:t>  G156  B200</a:t>
                </a:r>
                <a:endParaRPr lang="en-US" sz="1000" dirty="0"/>
              </a:p>
            </p:txBody>
          </p:sp>
        </p:grpSp>
        <p:grpSp>
          <p:nvGrpSpPr>
            <p:cNvPr id="24" name="Group 63"/>
            <p:cNvGrpSpPr/>
            <p:nvPr userDrawn="1"/>
          </p:nvGrpSpPr>
          <p:grpSpPr>
            <a:xfrm>
              <a:off x="-2982571" y="4377914"/>
              <a:ext cx="2863473" cy="307777"/>
              <a:chOff x="-2982571" y="4377914"/>
              <a:chExt cx="2863473" cy="307777"/>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userDrawn="1"/>
            </p:nvSpPr>
            <p:spPr>
              <a:xfrm>
                <a:off x="-2518224" y="4377914"/>
                <a:ext cx="2399126" cy="307777"/>
              </a:xfrm>
              <a:prstGeom prst="rect">
                <a:avLst/>
              </a:prstGeom>
              <a:noFill/>
            </p:spPr>
            <p:txBody>
              <a:bodyPr wrap="square" lIns="0" tIns="0" rIns="0" bIns="0" rtlCol="0">
                <a:spAutoFit/>
              </a:bodyPr>
              <a:lstStyle/>
              <a:p>
                <a:r>
                  <a:rPr lang="en-GB" sz="1000" dirty="0" smtClean="0"/>
                  <a:t>Light blue</a:t>
                </a:r>
              </a:p>
              <a:p>
                <a:r>
                  <a:rPr lang="en-GB" sz="1000" dirty="0" smtClean="0"/>
                  <a:t>R124</a:t>
                </a:r>
                <a:r>
                  <a:rPr lang="en-GB" sz="1000" baseline="0" dirty="0" smtClean="0"/>
                  <a:t>  G179  B225</a:t>
                </a:r>
                <a:endParaRPr lang="en-US" sz="1000" dirty="0"/>
              </a:p>
            </p:txBody>
          </p:sp>
        </p:grpSp>
        <p:grpSp>
          <p:nvGrpSpPr>
            <p:cNvPr id="25" name="Group 43"/>
            <p:cNvGrpSpPr/>
            <p:nvPr userDrawn="1"/>
          </p:nvGrpSpPr>
          <p:grpSpPr>
            <a:xfrm>
              <a:off x="-2982575" y="4789050"/>
              <a:ext cx="2863476" cy="307777"/>
              <a:chOff x="-2928990" y="696778"/>
              <a:chExt cx="2643206" cy="307777"/>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Violet</a:t>
                </a:r>
              </a:p>
              <a:p>
                <a:r>
                  <a:rPr lang="en-GB" sz="1000" dirty="0" smtClean="0"/>
                  <a:t>R128</a:t>
                </a:r>
                <a:r>
                  <a:rPr lang="en-GB" sz="1000" baseline="0" dirty="0" smtClean="0"/>
                  <a:t>  G118  B207</a:t>
                </a:r>
                <a:endParaRPr lang="en-US" sz="1000" dirty="0"/>
              </a:p>
            </p:txBody>
          </p:sp>
        </p:grpSp>
        <p:grpSp>
          <p:nvGrpSpPr>
            <p:cNvPr id="26" name="Group 46"/>
            <p:cNvGrpSpPr/>
            <p:nvPr userDrawn="1"/>
          </p:nvGrpSpPr>
          <p:grpSpPr>
            <a:xfrm>
              <a:off x="-2982575" y="5200186"/>
              <a:ext cx="2863476" cy="307777"/>
              <a:chOff x="-2928990" y="696778"/>
              <a:chExt cx="2643206" cy="307777"/>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Purple</a:t>
                </a:r>
              </a:p>
              <a:p>
                <a:r>
                  <a:rPr lang="en-GB" sz="1000" dirty="0" smtClean="0"/>
                  <a:t>R143</a:t>
                </a:r>
                <a:r>
                  <a:rPr lang="en-GB" sz="1000" baseline="0" dirty="0" smtClean="0"/>
                  <a:t>  G70  B147</a:t>
                </a:r>
                <a:endParaRPr lang="en-US" sz="1000" dirty="0"/>
              </a:p>
            </p:txBody>
          </p:sp>
        </p:grpSp>
        <p:grpSp>
          <p:nvGrpSpPr>
            <p:cNvPr id="27" name="Group 49"/>
            <p:cNvGrpSpPr/>
            <p:nvPr userDrawn="1"/>
          </p:nvGrpSpPr>
          <p:grpSpPr>
            <a:xfrm>
              <a:off x="-2982575" y="5611322"/>
              <a:ext cx="2863476" cy="307777"/>
              <a:chOff x="-2928990" y="696778"/>
              <a:chExt cx="2643206" cy="307777"/>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Fuscia</a:t>
                </a:r>
              </a:p>
              <a:p>
                <a:r>
                  <a:rPr lang="en-GB" sz="1000" dirty="0" smtClean="0"/>
                  <a:t>R233</a:t>
                </a:r>
                <a:r>
                  <a:rPr lang="en-GB" sz="1000" baseline="0" dirty="0" smtClean="0"/>
                  <a:t>  G69  B140</a:t>
                </a:r>
                <a:endParaRPr lang="en-US" sz="1000" dirty="0"/>
              </a:p>
            </p:txBody>
          </p:sp>
        </p:grpSp>
        <p:grpSp>
          <p:nvGrpSpPr>
            <p:cNvPr id="28" name="Group 52"/>
            <p:cNvGrpSpPr/>
            <p:nvPr userDrawn="1"/>
          </p:nvGrpSpPr>
          <p:grpSpPr>
            <a:xfrm>
              <a:off x="-2982575" y="6022458"/>
              <a:ext cx="2863476" cy="307777"/>
              <a:chOff x="-2928990" y="696778"/>
              <a:chExt cx="2643206" cy="307777"/>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Red</a:t>
                </a:r>
              </a:p>
              <a:p>
                <a:r>
                  <a:rPr lang="en-GB" sz="1000" dirty="0" smtClean="0"/>
                  <a:t>R200</a:t>
                </a:r>
                <a:r>
                  <a:rPr lang="en-GB" sz="1000" baseline="0" dirty="0" smtClean="0"/>
                  <a:t>  G30  B69</a:t>
                </a:r>
                <a:endParaRPr lang="en-US" sz="1000" dirty="0"/>
              </a:p>
            </p:txBody>
          </p:sp>
        </p:grpSp>
        <p:grpSp>
          <p:nvGrpSpPr>
            <p:cNvPr id="29" name="Group 55"/>
            <p:cNvGrpSpPr/>
            <p:nvPr userDrawn="1"/>
          </p:nvGrpSpPr>
          <p:grpSpPr>
            <a:xfrm>
              <a:off x="-2982575" y="6433591"/>
              <a:ext cx="2863476" cy="307777"/>
              <a:chOff x="-2928990" y="696778"/>
              <a:chExt cx="2643206" cy="307777"/>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Orange</a:t>
                </a:r>
              </a:p>
              <a:p>
                <a:r>
                  <a:rPr lang="en-GB" sz="1000" dirty="0" smtClean="0"/>
                  <a:t>R238</a:t>
                </a:r>
                <a:r>
                  <a:rPr lang="en-GB" sz="1000" baseline="0" dirty="0" smtClean="0"/>
                  <a:t>  G116  29</a:t>
                </a:r>
                <a:endParaRPr lang="en-US" sz="1000" dirty="0"/>
              </a:p>
            </p:txBody>
          </p:sp>
        </p:grpSp>
      </p:grpSp>
      <p:sp>
        <p:nvSpPr>
          <p:cNvPr id="58" name="Rectangle 57"/>
          <p:cNvSpPr/>
          <p:nvPr/>
        </p:nvSpPr>
        <p:spPr>
          <a:xfrm>
            <a:off x="-2759458" y="2351160"/>
            <a:ext cx="285752"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p:cNvSpPr txBox="1"/>
          <p:nvPr/>
        </p:nvSpPr>
        <p:spPr>
          <a:xfrm>
            <a:off x="-2310953" y="2348881"/>
            <a:ext cx="2214581" cy="307777"/>
          </a:xfrm>
          <a:prstGeom prst="rect">
            <a:avLst/>
          </a:prstGeom>
          <a:noFill/>
        </p:spPr>
        <p:txBody>
          <a:bodyPr wrap="square" lIns="0" tIns="0" rIns="0" bIns="0" rtlCol="0">
            <a:spAutoFit/>
          </a:bodyPr>
          <a:lstStyle/>
          <a:p>
            <a:r>
              <a:rPr lang="en-GB" sz="1000" dirty="0" smtClean="0"/>
              <a:t>Dark grey</a:t>
            </a:r>
          </a:p>
          <a:p>
            <a:r>
              <a:rPr lang="en-GB" sz="1000" dirty="0" smtClean="0"/>
              <a:t>R63</a:t>
            </a:r>
            <a:r>
              <a:rPr lang="en-GB" sz="1000" baseline="0" dirty="0" smtClean="0"/>
              <a:t>  G69  B72</a:t>
            </a:r>
            <a:endParaRPr lang="en-US" sz="1000" dirty="0"/>
          </a:p>
        </p:txBody>
      </p:sp>
    </p:spTree>
  </p:cSld>
  <p:clrMap bg1="lt1" tx1="dk1" bg2="lt2" tx2="dk2" accent1="accent1" accent2="accent2" accent3="accent3" accent4="accent4" accent5="accent5" accent6="accent6" hlink="hlink" folHlink="folHlink"/>
  <p:sldLayoutIdLst>
    <p:sldLayoutId id="2147483649" r:id="rId1"/>
    <p:sldLayoutId id="2147483670" r:id="rId2"/>
    <p:sldLayoutId id="2147483662" r:id="rId3"/>
    <p:sldLayoutId id="2147483661" r:id="rId4"/>
    <p:sldLayoutId id="2147483664" r:id="rId5"/>
    <p:sldLayoutId id="2147483666" r:id="rId6"/>
    <p:sldLayoutId id="2147483668" r:id="rId7"/>
    <p:sldLayoutId id="2147483669" r:id="rId8"/>
    <p:sldLayoutId id="2147483650" r:id="rId9"/>
    <p:sldLayoutId id="2147483652" r:id="rId10"/>
    <p:sldLayoutId id="2147483653" r:id="rId11"/>
    <p:sldLayoutId id="2147483654" r:id="rId12"/>
    <p:sldLayoutId id="2147483655" r:id="rId13"/>
    <p:sldLayoutId id="2147483657" r:id="rId14"/>
    <p:sldLayoutId id="2147483660" r:id="rId15"/>
    <p:sldLayoutId id="2147483673" r:id="rId16"/>
    <p:sldLayoutId id="2147483675" r:id="rId17"/>
    <p:sldLayoutId id="2147483676" r:id="rId18"/>
    <p:sldLayoutId id="2147483677" r:id="rId19"/>
  </p:sldLayoutIdLst>
  <p:timing>
    <p:tnLst>
      <p:par>
        <p:cTn id="1" dur="indefinite" restart="never" nodeType="tmRoot"/>
      </p:par>
    </p:tnLst>
  </p:timing>
  <p:hf hdr="0" ftr="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p:titleStyle>
    <p:body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3.xml"/><Relationship Id="rId7" Type="http://schemas.openxmlformats.org/officeDocument/2006/relationships/image" Target="../media/image30.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9.png"/><Relationship Id="rId5" Type="http://schemas.openxmlformats.org/officeDocument/2006/relationships/notesSlide" Target="../notesSlides/notesSlide4.xml"/><Relationship Id="rId4" Type="http://schemas.openxmlformats.org/officeDocument/2006/relationships/slideLayout" Target="../slideLayouts/slideLayout13.xml"/><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emf"/><Relationship Id="rId2" Type="http://schemas.openxmlformats.org/officeDocument/2006/relationships/image" Target="../media/image33.jpeg"/><Relationship Id="rId1" Type="http://schemas.openxmlformats.org/officeDocument/2006/relationships/slideLayout" Target="../slideLayouts/slideLayout13.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64.png"/><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18" Type="http://schemas.openxmlformats.org/officeDocument/2006/relationships/image" Target="../media/image81.png"/><Relationship Id="rId26" Type="http://schemas.openxmlformats.org/officeDocument/2006/relationships/image" Target="../media/image89.png"/><Relationship Id="rId3" Type="http://schemas.openxmlformats.org/officeDocument/2006/relationships/image" Target="../media/image66.jpeg"/><Relationship Id="rId21" Type="http://schemas.openxmlformats.org/officeDocument/2006/relationships/image" Target="../media/image84.png"/><Relationship Id="rId34" Type="http://schemas.openxmlformats.org/officeDocument/2006/relationships/hyperlink" Target="http://ibm.biz/WatsonDev" TargetMode="External"/><Relationship Id="rId7" Type="http://schemas.openxmlformats.org/officeDocument/2006/relationships/image" Target="../media/image70.png"/><Relationship Id="rId12" Type="http://schemas.openxmlformats.org/officeDocument/2006/relationships/image" Target="../media/image75.png"/><Relationship Id="rId17" Type="http://schemas.openxmlformats.org/officeDocument/2006/relationships/image" Target="../media/image80.png"/><Relationship Id="rId25" Type="http://schemas.openxmlformats.org/officeDocument/2006/relationships/image" Target="../media/image88.png"/><Relationship Id="rId33" Type="http://schemas.openxmlformats.org/officeDocument/2006/relationships/image" Target="../media/image96.jpeg"/><Relationship Id="rId2" Type="http://schemas.openxmlformats.org/officeDocument/2006/relationships/notesSlide" Target="../notesSlides/notesSlide12.xml"/><Relationship Id="rId16" Type="http://schemas.openxmlformats.org/officeDocument/2006/relationships/image" Target="../media/image79.png"/><Relationship Id="rId20" Type="http://schemas.openxmlformats.org/officeDocument/2006/relationships/image" Target="../media/image83.png"/><Relationship Id="rId29" Type="http://schemas.openxmlformats.org/officeDocument/2006/relationships/image" Target="../media/image92.png"/><Relationship Id="rId1" Type="http://schemas.openxmlformats.org/officeDocument/2006/relationships/slideLayout" Target="../slideLayouts/slideLayout18.xml"/><Relationship Id="rId6" Type="http://schemas.openxmlformats.org/officeDocument/2006/relationships/image" Target="../media/image69.png"/><Relationship Id="rId11" Type="http://schemas.openxmlformats.org/officeDocument/2006/relationships/image" Target="../media/image74.png"/><Relationship Id="rId24" Type="http://schemas.openxmlformats.org/officeDocument/2006/relationships/image" Target="../media/image87.png"/><Relationship Id="rId32" Type="http://schemas.openxmlformats.org/officeDocument/2006/relationships/image" Target="../media/image95.jpeg"/><Relationship Id="rId5" Type="http://schemas.openxmlformats.org/officeDocument/2006/relationships/image" Target="../media/image68.png"/><Relationship Id="rId15" Type="http://schemas.openxmlformats.org/officeDocument/2006/relationships/image" Target="../media/image78.png"/><Relationship Id="rId23" Type="http://schemas.openxmlformats.org/officeDocument/2006/relationships/image" Target="../media/image86.png"/><Relationship Id="rId28" Type="http://schemas.openxmlformats.org/officeDocument/2006/relationships/image" Target="../media/image91.png"/><Relationship Id="rId10" Type="http://schemas.openxmlformats.org/officeDocument/2006/relationships/image" Target="../media/image73.png"/><Relationship Id="rId19" Type="http://schemas.openxmlformats.org/officeDocument/2006/relationships/image" Target="../media/image82.png"/><Relationship Id="rId31" Type="http://schemas.openxmlformats.org/officeDocument/2006/relationships/image" Target="../media/image94.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77.png"/><Relationship Id="rId22" Type="http://schemas.openxmlformats.org/officeDocument/2006/relationships/image" Target="../media/image85.png"/><Relationship Id="rId27" Type="http://schemas.openxmlformats.org/officeDocument/2006/relationships/image" Target="../media/image90.png"/><Relationship Id="rId30" Type="http://schemas.openxmlformats.org/officeDocument/2006/relationships/image" Target="../media/image93.png"/></Relationships>
</file>

<file path=ppt/slides/_rels/slide2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98.png"/></Relationships>
</file>

<file path=ppt/slides/_rels/slide26.xml.rels><?xml version="1.0" encoding="UTF-8" standalone="yes"?>
<Relationships xmlns="http://schemas.openxmlformats.org/package/2006/relationships"><Relationship Id="rId3" Type="http://schemas.openxmlformats.org/officeDocument/2006/relationships/hyperlink" Target="http://www.americanrhetoric.com/speeches/mlkihaveadream.htm" TargetMode="External"/><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99.png"/><Relationship Id="rId4" Type="http://schemas.openxmlformats.org/officeDocument/2006/relationships/hyperlink" Target="https://watson-pi-demo.mybluemix.net/?cm_mc_uid=53312115606814496114958&amp;cm_mc_sid_50200000=1449664956"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mailto:stephen.mills@uk.ibm.com" TargetMode="External"/><Relationship Id="rId2" Type="http://schemas.openxmlformats.org/officeDocument/2006/relationships/hyperlink" Target="mailto:graham.jackson@uk.ibm.com" TargetMode="Externa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9.gif"/></Relationships>
</file>

<file path=ppt/slides/_rels/slide3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5.emf"/><Relationship Id="rId7" Type="http://schemas.openxmlformats.org/officeDocument/2006/relationships/image" Target="../media/image109.png"/><Relationship Id="rId2" Type="http://schemas.openxmlformats.org/officeDocument/2006/relationships/image" Target="../media/image104.emf"/><Relationship Id="rId1" Type="http://schemas.openxmlformats.org/officeDocument/2006/relationships/slideLayout" Target="../slideLayouts/slideLayout9.xml"/><Relationship Id="rId6" Type="http://schemas.openxmlformats.org/officeDocument/2006/relationships/image" Target="../media/image108.gif"/><Relationship Id="rId5" Type="http://schemas.openxmlformats.org/officeDocument/2006/relationships/image" Target="../media/image107.emf"/><Relationship Id="rId4" Type="http://schemas.openxmlformats.org/officeDocument/2006/relationships/image" Target="../media/image106.emf"/></Relationships>
</file>

<file path=ppt/slides/_rels/slide33.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111.emf"/><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89" y="2493641"/>
            <a:ext cx="7766034" cy="1295399"/>
          </a:xfrm>
        </p:spPr>
        <p:txBody>
          <a:bodyPr/>
          <a:lstStyle/>
          <a:p>
            <a:r>
              <a:rPr lang="en-GB" dirty="0" smtClean="0"/>
              <a:t>Data, Cognitive &amp; IoT</a:t>
            </a:r>
            <a:endParaRPr lang="en-GB" dirty="0"/>
          </a:p>
        </p:txBody>
      </p:sp>
      <p:sp>
        <p:nvSpPr>
          <p:cNvPr id="2051" name="Rectangle 3"/>
          <p:cNvSpPr>
            <a:spLocks noGrp="1" noChangeArrowheads="1"/>
          </p:cNvSpPr>
          <p:nvPr>
            <p:ph type="subTitle" idx="1"/>
          </p:nvPr>
        </p:nvSpPr>
        <p:spPr>
          <a:xfrm>
            <a:off x="395289" y="3428355"/>
            <a:ext cx="6121400" cy="1296789"/>
          </a:xfrm>
        </p:spPr>
        <p:txBody>
          <a:bodyPr/>
          <a:lstStyle/>
          <a:p>
            <a:r>
              <a:rPr lang="en-GB" dirty="0" smtClean="0"/>
              <a:t>Graham Jackson &amp; Steve Mills</a:t>
            </a:r>
          </a:p>
          <a:p>
            <a:endParaRPr lang="en-GB" dirty="0"/>
          </a:p>
        </p:txBody>
      </p:sp>
      <p:sp>
        <p:nvSpPr>
          <p:cNvPr id="4" name="Rectangle 4"/>
          <p:cNvSpPr>
            <a:spLocks noGrp="1" noChangeArrowheads="1"/>
          </p:cNvSpPr>
          <p:nvPr>
            <p:ph type="dt" sz="half" idx="2"/>
          </p:nvPr>
        </p:nvSpPr>
        <p:spPr/>
        <p:txBody>
          <a:bodyPr/>
          <a:lstStyle/>
          <a:p>
            <a:r>
              <a:rPr lang="en-GB" dirty="0" smtClean="0"/>
              <a:t>11 May 2016</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2057400"/>
            <a:ext cx="1676400"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itle 1"/>
          <p:cNvSpPr>
            <a:spLocks noGrp="1"/>
          </p:cNvSpPr>
          <p:nvPr>
            <p:ph type="title" idx="4294967295"/>
          </p:nvPr>
        </p:nvSpPr>
        <p:spPr>
          <a:xfrm>
            <a:off x="201613" y="332656"/>
            <a:ext cx="8824912" cy="744537"/>
          </a:xfrm>
        </p:spPr>
        <p:txBody>
          <a:bodyPr/>
          <a:lstStyle/>
          <a:p>
            <a:r>
              <a:rPr lang="en-US" sz="2400" dirty="0">
                <a:latin typeface="Arial" charset="0"/>
                <a:ea typeface="ＭＳ Ｐゴシック" charset="0"/>
              </a:rPr>
              <a:t>Analytics leads to actionable business insights that can drive new types of innovation</a:t>
            </a:r>
          </a:p>
        </p:txBody>
      </p:sp>
      <p:sp>
        <p:nvSpPr>
          <p:cNvPr id="15363" name="Rectangle 3"/>
          <p:cNvSpPr>
            <a:spLocks noChangeArrowheads="1"/>
          </p:cNvSpPr>
          <p:nvPr/>
        </p:nvSpPr>
        <p:spPr bwMode="auto">
          <a:xfrm>
            <a:off x="274638" y="1570038"/>
            <a:ext cx="4937125"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90000"/>
              </a:lnSpc>
            </a:pPr>
            <a:endParaRPr lang="en-GB" sz="1200" b="1" dirty="0">
              <a:solidFill>
                <a:schemeClr val="bg1"/>
              </a:solidFill>
            </a:endParaRPr>
          </a:p>
        </p:txBody>
      </p:sp>
      <p:sp>
        <p:nvSpPr>
          <p:cNvPr id="15364" name="Rectangle 4"/>
          <p:cNvSpPr>
            <a:spLocks noChangeArrowheads="1"/>
          </p:cNvSpPr>
          <p:nvPr/>
        </p:nvSpPr>
        <p:spPr bwMode="auto">
          <a:xfrm>
            <a:off x="5410200" y="1582738"/>
            <a:ext cx="3475038"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90000"/>
              </a:lnSpc>
            </a:pPr>
            <a:endParaRPr lang="en-GB" sz="1200" b="1" dirty="0">
              <a:solidFill>
                <a:schemeClr val="bg1"/>
              </a:solidFill>
            </a:endParaRPr>
          </a:p>
        </p:txBody>
      </p:sp>
      <p:sp>
        <p:nvSpPr>
          <p:cNvPr id="15365" name="Rectangle 5"/>
          <p:cNvSpPr>
            <a:spLocks noChangeArrowheads="1"/>
          </p:cNvSpPr>
          <p:nvPr/>
        </p:nvSpPr>
        <p:spPr bwMode="auto">
          <a:xfrm>
            <a:off x="304800" y="3792538"/>
            <a:ext cx="493712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90000"/>
              </a:lnSpc>
            </a:pPr>
            <a:endParaRPr lang="en-GB" sz="1200" b="1" dirty="0">
              <a:solidFill>
                <a:schemeClr val="bg1"/>
              </a:solidFill>
            </a:endParaRPr>
          </a:p>
        </p:txBody>
      </p:sp>
      <p:sp>
        <p:nvSpPr>
          <p:cNvPr id="15366" name="Text Box 12"/>
          <p:cNvSpPr txBox="1">
            <a:spLocks noChangeArrowheads="1"/>
          </p:cNvSpPr>
          <p:nvPr/>
        </p:nvSpPr>
        <p:spPr bwMode="auto">
          <a:xfrm>
            <a:off x="76200" y="1582738"/>
            <a:ext cx="47244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pPr>
            <a:r>
              <a:rPr lang="en-US" sz="1600" b="1" dirty="0">
                <a:solidFill>
                  <a:schemeClr val="hlink"/>
                </a:solidFill>
              </a:rPr>
              <a:t>Analytics facilitates new types of innovation</a:t>
            </a:r>
          </a:p>
        </p:txBody>
      </p:sp>
      <p:sp>
        <p:nvSpPr>
          <p:cNvPr id="15367" name="Rounded Rectangle 90"/>
          <p:cNvSpPr>
            <a:spLocks noChangeArrowheads="1"/>
          </p:cNvSpPr>
          <p:nvPr/>
        </p:nvSpPr>
        <p:spPr bwMode="auto">
          <a:xfrm>
            <a:off x="1389063" y="2116138"/>
            <a:ext cx="3563937" cy="133667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pPr marL="169863" indent="-169863">
              <a:spcBef>
                <a:spcPts val="300"/>
              </a:spcBef>
              <a:buFont typeface="Wingdings" charset="0"/>
              <a:buChar char="§"/>
            </a:pPr>
            <a:r>
              <a:rPr lang="en-US" sz="1400" dirty="0">
                <a:sym typeface="Gill Sans" charset="0"/>
              </a:rPr>
              <a:t>Big data and analytics insights motivate new products, services, processes and business models</a:t>
            </a:r>
          </a:p>
          <a:p>
            <a:pPr marL="169863" indent="-169863">
              <a:spcBef>
                <a:spcPts val="300"/>
              </a:spcBef>
              <a:buFont typeface="Wingdings" charset="0"/>
              <a:buChar char="§"/>
            </a:pPr>
            <a:r>
              <a:rPr lang="en-US" sz="1400" dirty="0">
                <a:sym typeface="Gill Sans" charset="0"/>
              </a:rPr>
              <a:t>Big data itself is intrinsic to the formation of new ideas</a:t>
            </a:r>
          </a:p>
        </p:txBody>
      </p:sp>
      <p:sp>
        <p:nvSpPr>
          <p:cNvPr id="15368" name="Text Box 45"/>
          <p:cNvSpPr txBox="1">
            <a:spLocks noChangeArrowheads="1"/>
          </p:cNvSpPr>
          <p:nvPr/>
        </p:nvSpPr>
        <p:spPr bwMode="auto">
          <a:xfrm>
            <a:off x="4785171" y="1573213"/>
            <a:ext cx="42513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pPr>
            <a:r>
              <a:rPr lang="en-US" sz="1600" b="1" dirty="0">
                <a:solidFill>
                  <a:schemeClr val="hlink"/>
                </a:solidFill>
              </a:rPr>
              <a:t>Examples of data-infused innovation</a:t>
            </a:r>
          </a:p>
        </p:txBody>
      </p:sp>
      <p:sp>
        <p:nvSpPr>
          <p:cNvPr id="15369" name="AutoShape 50" descr="2Q=="/>
          <p:cNvSpPr>
            <a:spLocks noChangeAspect="1" noChangeArrowheads="1"/>
          </p:cNvSpPr>
          <p:nvPr/>
        </p:nvSpPr>
        <p:spPr bwMode="auto">
          <a:xfrm>
            <a:off x="3886200" y="2601913"/>
            <a:ext cx="1371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15370" name="AutoShape 52" descr="2Q=="/>
          <p:cNvSpPr>
            <a:spLocks noChangeAspect="1" noChangeArrowheads="1"/>
          </p:cNvSpPr>
          <p:nvPr/>
        </p:nvSpPr>
        <p:spPr bwMode="auto">
          <a:xfrm>
            <a:off x="3886200" y="2601913"/>
            <a:ext cx="1371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15371" name="AutoShape 54" descr="2Q=="/>
          <p:cNvSpPr>
            <a:spLocks noChangeAspect="1" noChangeArrowheads="1"/>
          </p:cNvSpPr>
          <p:nvPr/>
        </p:nvSpPr>
        <p:spPr bwMode="auto">
          <a:xfrm>
            <a:off x="3886200" y="2601913"/>
            <a:ext cx="1371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15372" name="TextBox 27"/>
          <p:cNvSpPr txBox="1">
            <a:spLocks noChangeArrowheads="1"/>
          </p:cNvSpPr>
          <p:nvPr/>
        </p:nvSpPr>
        <p:spPr bwMode="auto">
          <a:xfrm>
            <a:off x="304800" y="5773738"/>
            <a:ext cx="85502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GB" sz="800" dirty="0"/>
          </a:p>
        </p:txBody>
      </p:sp>
      <p:cxnSp>
        <p:nvCxnSpPr>
          <p:cNvPr id="49" name="Straight Connector 48"/>
          <p:cNvCxnSpPr/>
          <p:nvPr/>
        </p:nvCxnSpPr>
        <p:spPr>
          <a:xfrm flipH="1">
            <a:off x="6540500" y="3905250"/>
            <a:ext cx="3175" cy="506413"/>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15374" name="Line 15"/>
          <p:cNvSpPr>
            <a:spLocks noChangeShapeType="1"/>
          </p:cNvSpPr>
          <p:nvPr/>
        </p:nvSpPr>
        <p:spPr bwMode="auto">
          <a:xfrm>
            <a:off x="5105400" y="5029200"/>
            <a:ext cx="3581400" cy="0"/>
          </a:xfrm>
          <a:prstGeom prst="line">
            <a:avLst/>
          </a:prstGeom>
          <a:noFill/>
          <a:ln w="3175">
            <a:solidFill>
              <a:srgbClr val="00649D"/>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5375" name="Text Box 16"/>
          <p:cNvSpPr txBox="1">
            <a:spLocks noChangeArrowheads="1"/>
          </p:cNvSpPr>
          <p:nvPr/>
        </p:nvSpPr>
        <p:spPr bwMode="auto">
          <a:xfrm>
            <a:off x="314325" y="3944938"/>
            <a:ext cx="2663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dirty="0"/>
              <a:t>Developing new, innovative products and services</a:t>
            </a:r>
          </a:p>
        </p:txBody>
      </p:sp>
      <p:sp>
        <p:nvSpPr>
          <p:cNvPr id="15376" name="Text Box 16"/>
          <p:cNvSpPr txBox="1">
            <a:spLocks noChangeArrowheads="1"/>
          </p:cNvSpPr>
          <p:nvPr/>
        </p:nvSpPr>
        <p:spPr bwMode="auto">
          <a:xfrm>
            <a:off x="304800" y="4402138"/>
            <a:ext cx="267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dirty="0"/>
              <a:t>Refining and improving internal processes</a:t>
            </a:r>
          </a:p>
        </p:txBody>
      </p:sp>
      <p:sp>
        <p:nvSpPr>
          <p:cNvPr id="15377" name="Text Box 16"/>
          <p:cNvSpPr txBox="1">
            <a:spLocks noChangeArrowheads="1"/>
          </p:cNvSpPr>
          <p:nvPr/>
        </p:nvSpPr>
        <p:spPr bwMode="auto">
          <a:xfrm>
            <a:off x="311150" y="4887913"/>
            <a:ext cx="26590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dirty="0"/>
              <a:t>Conceiving new innovative ideas</a:t>
            </a:r>
          </a:p>
        </p:txBody>
      </p:sp>
      <p:sp>
        <p:nvSpPr>
          <p:cNvPr id="15378" name="Text Box 16"/>
          <p:cNvSpPr txBox="1">
            <a:spLocks noChangeArrowheads="1"/>
          </p:cNvSpPr>
          <p:nvPr/>
        </p:nvSpPr>
        <p:spPr bwMode="auto">
          <a:xfrm>
            <a:off x="304800" y="5240338"/>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dirty="0"/>
              <a:t>Creating or supporting innovative business models</a:t>
            </a:r>
          </a:p>
        </p:txBody>
      </p:sp>
      <p:sp>
        <p:nvSpPr>
          <p:cNvPr id="15379" name="Rectangle 45"/>
          <p:cNvSpPr>
            <a:spLocks/>
          </p:cNvSpPr>
          <p:nvPr/>
        </p:nvSpPr>
        <p:spPr bwMode="auto">
          <a:xfrm>
            <a:off x="2971800" y="3944938"/>
            <a:ext cx="1524000" cy="317500"/>
          </a:xfrm>
          <a:prstGeom prst="rect">
            <a:avLst/>
          </a:prstGeom>
          <a:solidFill>
            <a:srgbClr val="FDB813"/>
          </a:solidFill>
          <a:ln>
            <a:noFill/>
          </a:ln>
          <a:effectLst>
            <a:outerShdw dist="101600" dir="2700000" algn="tl" rotWithShape="0">
              <a:srgbClr val="C0C0C0"/>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eaLnBrk="1" hangingPunct="1">
              <a:lnSpc>
                <a:spcPct val="90000"/>
              </a:lnSpc>
            </a:pPr>
            <a:r>
              <a:rPr lang="en-AU" altLang="zh-TW" sz="1200" b="1" dirty="0">
                <a:solidFill>
                  <a:schemeClr val="bg1"/>
                </a:solidFill>
                <a:ea typeface="MS PGothic" charset="0"/>
                <a:cs typeface="MS PGothic" charset="0"/>
              </a:rPr>
              <a:t>71%</a:t>
            </a:r>
          </a:p>
        </p:txBody>
      </p:sp>
      <p:sp>
        <p:nvSpPr>
          <p:cNvPr id="15380" name="Rectangle 45"/>
          <p:cNvSpPr>
            <a:spLocks/>
          </p:cNvSpPr>
          <p:nvPr/>
        </p:nvSpPr>
        <p:spPr bwMode="auto">
          <a:xfrm>
            <a:off x="2971800" y="4402138"/>
            <a:ext cx="1417638" cy="317500"/>
          </a:xfrm>
          <a:prstGeom prst="rect">
            <a:avLst/>
          </a:prstGeom>
          <a:solidFill>
            <a:srgbClr val="FDB813"/>
          </a:solidFill>
          <a:ln>
            <a:noFill/>
          </a:ln>
          <a:effectLst>
            <a:outerShdw dist="101600" dir="2700000" algn="tl" rotWithShape="0">
              <a:srgbClr val="C0C0C0"/>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eaLnBrk="1" hangingPunct="1">
              <a:lnSpc>
                <a:spcPct val="90000"/>
              </a:lnSpc>
            </a:pPr>
            <a:r>
              <a:rPr lang="en-AU" altLang="zh-TW" sz="1200" b="1" dirty="0">
                <a:solidFill>
                  <a:schemeClr val="bg1"/>
                </a:solidFill>
                <a:ea typeface="MS PGothic" charset="0"/>
                <a:cs typeface="MS PGothic" charset="0"/>
              </a:rPr>
              <a:t>66%</a:t>
            </a:r>
          </a:p>
        </p:txBody>
      </p:sp>
      <p:sp>
        <p:nvSpPr>
          <p:cNvPr id="15381" name="Rectangle 45"/>
          <p:cNvSpPr>
            <a:spLocks/>
          </p:cNvSpPr>
          <p:nvPr/>
        </p:nvSpPr>
        <p:spPr bwMode="auto">
          <a:xfrm>
            <a:off x="2971800" y="4859338"/>
            <a:ext cx="1417638" cy="317500"/>
          </a:xfrm>
          <a:prstGeom prst="rect">
            <a:avLst/>
          </a:prstGeom>
          <a:solidFill>
            <a:srgbClr val="FDB813"/>
          </a:solidFill>
          <a:ln>
            <a:noFill/>
          </a:ln>
          <a:effectLst>
            <a:outerShdw dist="101600" dir="2700000" algn="tl" rotWithShape="0">
              <a:srgbClr val="C0C0C0"/>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eaLnBrk="1" hangingPunct="1">
              <a:lnSpc>
                <a:spcPct val="90000"/>
              </a:lnSpc>
            </a:pPr>
            <a:r>
              <a:rPr lang="en-AU" altLang="zh-TW" sz="1200" b="1" dirty="0">
                <a:solidFill>
                  <a:schemeClr val="bg1"/>
                </a:solidFill>
                <a:ea typeface="MS PGothic" charset="0"/>
                <a:cs typeface="MS PGothic" charset="0"/>
              </a:rPr>
              <a:t>66%</a:t>
            </a:r>
          </a:p>
        </p:txBody>
      </p:sp>
      <p:sp>
        <p:nvSpPr>
          <p:cNvPr id="15382" name="Rectangle 45"/>
          <p:cNvSpPr>
            <a:spLocks/>
          </p:cNvSpPr>
          <p:nvPr/>
        </p:nvSpPr>
        <p:spPr bwMode="auto">
          <a:xfrm>
            <a:off x="2971800" y="5316538"/>
            <a:ext cx="1295400" cy="317500"/>
          </a:xfrm>
          <a:prstGeom prst="rect">
            <a:avLst/>
          </a:prstGeom>
          <a:solidFill>
            <a:srgbClr val="FDB813"/>
          </a:solidFill>
          <a:ln>
            <a:noFill/>
          </a:ln>
          <a:effectLst>
            <a:outerShdw dist="101600" dir="2700000" algn="tl" rotWithShape="0">
              <a:srgbClr val="C0C0C0"/>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eaLnBrk="1" hangingPunct="1">
              <a:lnSpc>
                <a:spcPct val="90000"/>
              </a:lnSpc>
            </a:pPr>
            <a:r>
              <a:rPr lang="en-AU" altLang="zh-TW" sz="1200" b="1" dirty="0">
                <a:solidFill>
                  <a:schemeClr val="bg1"/>
                </a:solidFill>
                <a:ea typeface="MS PGothic" charset="0"/>
                <a:cs typeface="MS PGothic" charset="0"/>
              </a:rPr>
              <a:t>63%</a:t>
            </a:r>
          </a:p>
        </p:txBody>
      </p:sp>
      <p:sp>
        <p:nvSpPr>
          <p:cNvPr id="15383" name="Line 16"/>
          <p:cNvSpPr>
            <a:spLocks noChangeShapeType="1"/>
          </p:cNvSpPr>
          <p:nvPr/>
        </p:nvSpPr>
        <p:spPr bwMode="auto">
          <a:xfrm>
            <a:off x="5181600" y="5029200"/>
            <a:ext cx="3581400" cy="0"/>
          </a:xfrm>
          <a:prstGeom prst="line">
            <a:avLst/>
          </a:prstGeom>
          <a:noFill/>
          <a:ln w="3175">
            <a:solidFill>
              <a:srgbClr val="00649D"/>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grpSp>
        <p:nvGrpSpPr>
          <p:cNvPr id="11" name="Group 4"/>
          <p:cNvGrpSpPr>
            <a:grpSpLocks/>
          </p:cNvGrpSpPr>
          <p:nvPr>
            <p:custDataLst>
              <p:tags r:id="rId1"/>
            </p:custDataLst>
          </p:nvPr>
        </p:nvGrpSpPr>
        <p:grpSpPr bwMode="auto">
          <a:xfrm>
            <a:off x="5732461" y="4572000"/>
            <a:ext cx="274639" cy="228600"/>
            <a:chOff x="1480" y="1487"/>
            <a:chExt cx="175" cy="127"/>
          </a:xfrm>
          <a:solidFill>
            <a:schemeClr val="accent2"/>
          </a:solidFill>
        </p:grpSpPr>
        <p:sp>
          <p:nvSpPr>
            <p:cNvPr id="3" name="Rectangle 5"/>
            <p:cNvSpPr>
              <a:spLocks noChangeArrowheads="1"/>
            </p:cNvSpPr>
            <p:nvPr/>
          </p:nvSpPr>
          <p:spPr bwMode="gray">
            <a:xfrm>
              <a:off x="1606" y="1564"/>
              <a:ext cx="24" cy="25"/>
            </a:xfrm>
            <a:prstGeom prst="rect">
              <a:avLst/>
            </a:prstGeom>
            <a:grpFill/>
            <a:ln w="9525">
              <a:noFill/>
              <a:miter lim="800000"/>
              <a:headEnd/>
              <a:tailEnd/>
            </a:ln>
            <a:extLst/>
          </p:spPr>
          <p:txBody>
            <a:bodyPr wrap="none" lIns="92075" tIns="46038" rIns="92075" bIns="46038" anchor="ctr"/>
            <a:lstStyle/>
            <a:p>
              <a:pPr algn="ctr">
                <a:defRPr/>
              </a:pPr>
              <a:endParaRPr lang="de-DE" dirty="0">
                <a:solidFill>
                  <a:srgbClr val="009999"/>
                </a:solidFill>
              </a:endParaRPr>
            </a:p>
          </p:txBody>
        </p:sp>
        <p:sp>
          <p:nvSpPr>
            <p:cNvPr id="4" name="Rectangle 6"/>
            <p:cNvSpPr>
              <a:spLocks noChangeArrowheads="1"/>
            </p:cNvSpPr>
            <p:nvPr/>
          </p:nvSpPr>
          <p:spPr bwMode="gray">
            <a:xfrm>
              <a:off x="1606" y="1514"/>
              <a:ext cx="24" cy="25"/>
            </a:xfrm>
            <a:prstGeom prst="rect">
              <a:avLst/>
            </a:prstGeom>
            <a:grpFill/>
            <a:ln w="9525">
              <a:noFill/>
              <a:miter lim="800000"/>
              <a:headEnd/>
              <a:tailEnd/>
            </a:ln>
            <a:extLst/>
          </p:spPr>
          <p:txBody>
            <a:bodyPr wrap="none" lIns="92075" tIns="46038" rIns="92075" bIns="46038" anchor="ctr"/>
            <a:lstStyle/>
            <a:p>
              <a:pPr algn="ctr">
                <a:defRPr/>
              </a:pPr>
              <a:endParaRPr lang="de-DE" dirty="0">
                <a:solidFill>
                  <a:srgbClr val="009999"/>
                </a:solidFill>
              </a:endParaRPr>
            </a:p>
          </p:txBody>
        </p:sp>
        <p:sp>
          <p:nvSpPr>
            <p:cNvPr id="5" name="Rectangle 7"/>
            <p:cNvSpPr>
              <a:spLocks noChangeArrowheads="1"/>
            </p:cNvSpPr>
            <p:nvPr/>
          </p:nvSpPr>
          <p:spPr bwMode="gray">
            <a:xfrm>
              <a:off x="1630" y="1539"/>
              <a:ext cx="25" cy="25"/>
            </a:xfrm>
            <a:prstGeom prst="rect">
              <a:avLst/>
            </a:prstGeom>
            <a:grpFill/>
            <a:ln w="9525">
              <a:noFill/>
              <a:miter lim="800000"/>
              <a:headEnd/>
              <a:tailEnd/>
            </a:ln>
            <a:extLst/>
          </p:spPr>
          <p:txBody>
            <a:bodyPr wrap="none" lIns="92075" tIns="46038" rIns="92075" bIns="46038" anchor="ctr"/>
            <a:lstStyle/>
            <a:p>
              <a:pPr algn="ctr">
                <a:defRPr/>
              </a:pPr>
              <a:endParaRPr lang="de-DE" dirty="0">
                <a:solidFill>
                  <a:srgbClr val="009999"/>
                </a:solidFill>
              </a:endParaRPr>
            </a:p>
          </p:txBody>
        </p:sp>
        <p:sp>
          <p:nvSpPr>
            <p:cNvPr id="6" name="Rectangle 8"/>
            <p:cNvSpPr>
              <a:spLocks noChangeArrowheads="1"/>
            </p:cNvSpPr>
            <p:nvPr/>
          </p:nvSpPr>
          <p:spPr bwMode="gray">
            <a:xfrm>
              <a:off x="1582" y="1487"/>
              <a:ext cx="24" cy="25"/>
            </a:xfrm>
            <a:prstGeom prst="rect">
              <a:avLst/>
            </a:prstGeom>
            <a:grpFill/>
            <a:ln w="9525">
              <a:noFill/>
              <a:miter lim="800000"/>
              <a:headEnd/>
              <a:tailEnd/>
            </a:ln>
            <a:extLst/>
          </p:spPr>
          <p:txBody>
            <a:bodyPr wrap="none" lIns="92075" tIns="46038" rIns="92075" bIns="46038" anchor="ctr"/>
            <a:lstStyle/>
            <a:p>
              <a:pPr algn="ctr">
                <a:defRPr/>
              </a:pPr>
              <a:endParaRPr lang="de-DE" dirty="0">
                <a:solidFill>
                  <a:srgbClr val="009999"/>
                </a:solidFill>
              </a:endParaRPr>
            </a:p>
          </p:txBody>
        </p:sp>
        <p:sp>
          <p:nvSpPr>
            <p:cNvPr id="7" name="Rectangle 9"/>
            <p:cNvSpPr>
              <a:spLocks noChangeArrowheads="1"/>
            </p:cNvSpPr>
            <p:nvPr/>
          </p:nvSpPr>
          <p:spPr bwMode="gray">
            <a:xfrm>
              <a:off x="1581" y="1589"/>
              <a:ext cx="25" cy="25"/>
            </a:xfrm>
            <a:prstGeom prst="rect">
              <a:avLst/>
            </a:prstGeom>
            <a:grpFill/>
            <a:ln w="9525">
              <a:noFill/>
              <a:miter lim="800000"/>
              <a:headEnd/>
              <a:tailEnd/>
            </a:ln>
            <a:extLst/>
          </p:spPr>
          <p:txBody>
            <a:bodyPr wrap="none" lIns="92075" tIns="46038" rIns="92075" bIns="46038" anchor="ctr"/>
            <a:lstStyle/>
            <a:p>
              <a:pPr algn="ctr">
                <a:defRPr/>
              </a:pPr>
              <a:endParaRPr lang="de-DE" dirty="0">
                <a:solidFill>
                  <a:srgbClr val="009999"/>
                </a:solidFill>
              </a:endParaRPr>
            </a:p>
          </p:txBody>
        </p:sp>
        <p:sp>
          <p:nvSpPr>
            <p:cNvPr id="8" name="Rectangle 10"/>
            <p:cNvSpPr>
              <a:spLocks noChangeArrowheads="1"/>
            </p:cNvSpPr>
            <p:nvPr/>
          </p:nvSpPr>
          <p:spPr bwMode="gray">
            <a:xfrm>
              <a:off x="1582" y="1539"/>
              <a:ext cx="24" cy="25"/>
            </a:xfrm>
            <a:prstGeom prst="rect">
              <a:avLst/>
            </a:prstGeom>
            <a:grpFill/>
            <a:ln w="9525">
              <a:noFill/>
              <a:miter lim="800000"/>
              <a:headEnd/>
              <a:tailEnd/>
            </a:ln>
            <a:extLst/>
          </p:spPr>
          <p:txBody>
            <a:bodyPr wrap="none" lIns="92075" tIns="46038" rIns="92075" bIns="46038" anchor="ctr"/>
            <a:lstStyle/>
            <a:p>
              <a:pPr algn="ctr">
                <a:defRPr/>
              </a:pPr>
              <a:endParaRPr lang="de-DE" dirty="0">
                <a:solidFill>
                  <a:srgbClr val="009999"/>
                </a:solidFill>
              </a:endParaRPr>
            </a:p>
          </p:txBody>
        </p:sp>
        <p:sp>
          <p:nvSpPr>
            <p:cNvPr id="9" name="Rectangle 11"/>
            <p:cNvSpPr>
              <a:spLocks noChangeArrowheads="1"/>
            </p:cNvSpPr>
            <p:nvPr/>
          </p:nvSpPr>
          <p:spPr bwMode="gray">
            <a:xfrm>
              <a:off x="1531" y="1539"/>
              <a:ext cx="25" cy="25"/>
            </a:xfrm>
            <a:prstGeom prst="rect">
              <a:avLst/>
            </a:prstGeom>
            <a:grpFill/>
            <a:ln w="9525">
              <a:noFill/>
              <a:miter lim="800000"/>
              <a:headEnd/>
              <a:tailEnd/>
            </a:ln>
            <a:extLst/>
          </p:spPr>
          <p:txBody>
            <a:bodyPr wrap="none" lIns="92075" tIns="46038" rIns="92075" bIns="46038" anchor="ctr"/>
            <a:lstStyle/>
            <a:p>
              <a:pPr algn="ctr">
                <a:defRPr/>
              </a:pPr>
              <a:endParaRPr lang="de-DE" dirty="0">
                <a:solidFill>
                  <a:srgbClr val="009999"/>
                </a:solidFill>
              </a:endParaRPr>
            </a:p>
          </p:txBody>
        </p:sp>
        <p:sp>
          <p:nvSpPr>
            <p:cNvPr id="10" name="Rectangle 12"/>
            <p:cNvSpPr>
              <a:spLocks noChangeArrowheads="1"/>
            </p:cNvSpPr>
            <p:nvPr/>
          </p:nvSpPr>
          <p:spPr bwMode="gray">
            <a:xfrm>
              <a:off x="1480" y="1539"/>
              <a:ext cx="25" cy="25"/>
            </a:xfrm>
            <a:prstGeom prst="rect">
              <a:avLst/>
            </a:prstGeom>
            <a:grpFill/>
            <a:ln w="9525">
              <a:noFill/>
              <a:miter lim="800000"/>
              <a:headEnd/>
              <a:tailEnd/>
            </a:ln>
            <a:extLst/>
          </p:spPr>
          <p:txBody>
            <a:bodyPr wrap="none" lIns="92075" tIns="46038" rIns="92075" bIns="46038" anchor="ctr"/>
            <a:lstStyle/>
            <a:p>
              <a:pPr algn="ctr">
                <a:defRPr/>
              </a:pPr>
              <a:endParaRPr lang="de-DE" dirty="0">
                <a:solidFill>
                  <a:srgbClr val="009999"/>
                </a:solidFill>
              </a:endParaRPr>
            </a:p>
          </p:txBody>
        </p:sp>
      </p:grpSp>
      <p:sp>
        <p:nvSpPr>
          <p:cNvPr id="15385" name="Text Box 42"/>
          <p:cNvSpPr txBox="1">
            <a:spLocks noChangeArrowheads="1"/>
          </p:cNvSpPr>
          <p:nvPr/>
        </p:nvSpPr>
        <p:spPr bwMode="auto">
          <a:xfrm>
            <a:off x="6019800" y="4491038"/>
            <a:ext cx="2743200" cy="461962"/>
          </a:xfrm>
          <a:prstGeom prst="rect">
            <a:avLst/>
          </a:prstGeom>
          <a:noFill/>
          <a:ln>
            <a:noFill/>
          </a:ln>
          <a:effectLst>
            <a:prstShdw prst="shdw17" dist="17961" dir="2700000">
              <a:srgbClr val="977615">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b="1" i="1" dirty="0"/>
              <a:t>Predict and identify health issues early through data</a:t>
            </a:r>
          </a:p>
        </p:txBody>
      </p:sp>
      <p:grpSp>
        <p:nvGrpSpPr>
          <p:cNvPr id="16" name="Group 4"/>
          <p:cNvGrpSpPr>
            <a:grpSpLocks/>
          </p:cNvGrpSpPr>
          <p:nvPr>
            <p:custDataLst>
              <p:tags r:id="rId2"/>
            </p:custDataLst>
          </p:nvPr>
        </p:nvGrpSpPr>
        <p:grpSpPr bwMode="auto">
          <a:xfrm>
            <a:off x="5732461" y="5792688"/>
            <a:ext cx="274639" cy="228600"/>
            <a:chOff x="1480" y="1487"/>
            <a:chExt cx="175" cy="127"/>
          </a:xfrm>
          <a:solidFill>
            <a:schemeClr val="accent2"/>
          </a:solidFill>
        </p:grpSpPr>
        <p:sp>
          <p:nvSpPr>
            <p:cNvPr id="12" name="Rectangle 5"/>
            <p:cNvSpPr>
              <a:spLocks noChangeArrowheads="1"/>
            </p:cNvSpPr>
            <p:nvPr/>
          </p:nvSpPr>
          <p:spPr bwMode="gray">
            <a:xfrm>
              <a:off x="1606" y="1564"/>
              <a:ext cx="24" cy="25"/>
            </a:xfrm>
            <a:prstGeom prst="rect">
              <a:avLst/>
            </a:prstGeom>
            <a:grpFill/>
            <a:ln w="9525">
              <a:noFill/>
              <a:miter lim="800000"/>
              <a:headEnd/>
              <a:tailEnd/>
            </a:ln>
            <a:extLst/>
          </p:spPr>
          <p:txBody>
            <a:bodyPr wrap="none" lIns="92075" tIns="46038" rIns="92075" bIns="46038" anchor="ctr"/>
            <a:lstStyle/>
            <a:p>
              <a:pPr algn="ctr">
                <a:defRPr/>
              </a:pPr>
              <a:endParaRPr lang="de-DE" dirty="0">
                <a:solidFill>
                  <a:srgbClr val="009999"/>
                </a:solidFill>
              </a:endParaRPr>
            </a:p>
          </p:txBody>
        </p:sp>
        <p:sp>
          <p:nvSpPr>
            <p:cNvPr id="13" name="Rectangle 6"/>
            <p:cNvSpPr>
              <a:spLocks noChangeArrowheads="1"/>
            </p:cNvSpPr>
            <p:nvPr/>
          </p:nvSpPr>
          <p:spPr bwMode="gray">
            <a:xfrm>
              <a:off x="1606" y="1514"/>
              <a:ext cx="24" cy="25"/>
            </a:xfrm>
            <a:prstGeom prst="rect">
              <a:avLst/>
            </a:prstGeom>
            <a:grpFill/>
            <a:ln w="9525">
              <a:noFill/>
              <a:miter lim="800000"/>
              <a:headEnd/>
              <a:tailEnd/>
            </a:ln>
            <a:extLst/>
          </p:spPr>
          <p:txBody>
            <a:bodyPr wrap="none" lIns="92075" tIns="46038" rIns="92075" bIns="46038" anchor="ctr"/>
            <a:lstStyle/>
            <a:p>
              <a:pPr algn="ctr">
                <a:defRPr/>
              </a:pPr>
              <a:endParaRPr lang="de-DE" dirty="0">
                <a:solidFill>
                  <a:srgbClr val="009999"/>
                </a:solidFill>
              </a:endParaRPr>
            </a:p>
          </p:txBody>
        </p:sp>
        <p:sp>
          <p:nvSpPr>
            <p:cNvPr id="14" name="Rectangle 7"/>
            <p:cNvSpPr>
              <a:spLocks noChangeArrowheads="1"/>
            </p:cNvSpPr>
            <p:nvPr/>
          </p:nvSpPr>
          <p:spPr bwMode="gray">
            <a:xfrm>
              <a:off x="1630" y="1539"/>
              <a:ext cx="25" cy="25"/>
            </a:xfrm>
            <a:prstGeom prst="rect">
              <a:avLst/>
            </a:prstGeom>
            <a:grpFill/>
            <a:ln w="9525">
              <a:noFill/>
              <a:miter lim="800000"/>
              <a:headEnd/>
              <a:tailEnd/>
            </a:ln>
            <a:extLst/>
          </p:spPr>
          <p:txBody>
            <a:bodyPr wrap="none" lIns="92075" tIns="46038" rIns="92075" bIns="46038" anchor="ctr"/>
            <a:lstStyle/>
            <a:p>
              <a:pPr algn="ctr">
                <a:defRPr/>
              </a:pPr>
              <a:endParaRPr lang="de-DE" dirty="0">
                <a:solidFill>
                  <a:srgbClr val="009999"/>
                </a:solidFill>
              </a:endParaRPr>
            </a:p>
          </p:txBody>
        </p:sp>
        <p:sp>
          <p:nvSpPr>
            <p:cNvPr id="19" name="Rectangle 8"/>
            <p:cNvSpPr>
              <a:spLocks noChangeArrowheads="1"/>
            </p:cNvSpPr>
            <p:nvPr/>
          </p:nvSpPr>
          <p:spPr bwMode="gray">
            <a:xfrm>
              <a:off x="1582" y="1487"/>
              <a:ext cx="24" cy="25"/>
            </a:xfrm>
            <a:prstGeom prst="rect">
              <a:avLst/>
            </a:prstGeom>
            <a:grpFill/>
            <a:ln w="9525">
              <a:noFill/>
              <a:miter lim="800000"/>
              <a:headEnd/>
              <a:tailEnd/>
            </a:ln>
            <a:extLst/>
          </p:spPr>
          <p:txBody>
            <a:bodyPr wrap="none" lIns="92075" tIns="46038" rIns="92075" bIns="46038" anchor="ctr"/>
            <a:lstStyle/>
            <a:p>
              <a:pPr algn="ctr">
                <a:defRPr/>
              </a:pPr>
              <a:endParaRPr lang="de-DE" dirty="0">
                <a:solidFill>
                  <a:srgbClr val="009999"/>
                </a:solidFill>
              </a:endParaRPr>
            </a:p>
          </p:txBody>
        </p:sp>
        <p:sp>
          <p:nvSpPr>
            <p:cNvPr id="20" name="Rectangle 9"/>
            <p:cNvSpPr>
              <a:spLocks noChangeArrowheads="1"/>
            </p:cNvSpPr>
            <p:nvPr/>
          </p:nvSpPr>
          <p:spPr bwMode="gray">
            <a:xfrm>
              <a:off x="1581" y="1589"/>
              <a:ext cx="25" cy="25"/>
            </a:xfrm>
            <a:prstGeom prst="rect">
              <a:avLst/>
            </a:prstGeom>
            <a:grpFill/>
            <a:ln w="9525">
              <a:noFill/>
              <a:miter lim="800000"/>
              <a:headEnd/>
              <a:tailEnd/>
            </a:ln>
            <a:extLst/>
          </p:spPr>
          <p:txBody>
            <a:bodyPr wrap="none" lIns="92075" tIns="46038" rIns="92075" bIns="46038" anchor="ctr"/>
            <a:lstStyle/>
            <a:p>
              <a:pPr algn="ctr">
                <a:defRPr/>
              </a:pPr>
              <a:endParaRPr lang="de-DE" dirty="0">
                <a:solidFill>
                  <a:srgbClr val="009999"/>
                </a:solidFill>
              </a:endParaRPr>
            </a:p>
          </p:txBody>
        </p:sp>
        <p:sp>
          <p:nvSpPr>
            <p:cNvPr id="21" name="Rectangle 10"/>
            <p:cNvSpPr>
              <a:spLocks noChangeArrowheads="1"/>
            </p:cNvSpPr>
            <p:nvPr/>
          </p:nvSpPr>
          <p:spPr bwMode="gray">
            <a:xfrm>
              <a:off x="1582" y="1539"/>
              <a:ext cx="24" cy="25"/>
            </a:xfrm>
            <a:prstGeom prst="rect">
              <a:avLst/>
            </a:prstGeom>
            <a:grpFill/>
            <a:ln w="9525">
              <a:noFill/>
              <a:miter lim="800000"/>
              <a:headEnd/>
              <a:tailEnd/>
            </a:ln>
            <a:extLst/>
          </p:spPr>
          <p:txBody>
            <a:bodyPr wrap="none" lIns="92075" tIns="46038" rIns="92075" bIns="46038" anchor="ctr"/>
            <a:lstStyle/>
            <a:p>
              <a:pPr algn="ctr">
                <a:defRPr/>
              </a:pPr>
              <a:endParaRPr lang="de-DE" dirty="0">
                <a:solidFill>
                  <a:srgbClr val="009999"/>
                </a:solidFill>
              </a:endParaRPr>
            </a:p>
          </p:txBody>
        </p:sp>
        <p:sp>
          <p:nvSpPr>
            <p:cNvPr id="22" name="Rectangle 11"/>
            <p:cNvSpPr>
              <a:spLocks noChangeArrowheads="1"/>
            </p:cNvSpPr>
            <p:nvPr/>
          </p:nvSpPr>
          <p:spPr bwMode="gray">
            <a:xfrm>
              <a:off x="1531" y="1539"/>
              <a:ext cx="25" cy="25"/>
            </a:xfrm>
            <a:prstGeom prst="rect">
              <a:avLst/>
            </a:prstGeom>
            <a:grpFill/>
            <a:ln w="9525">
              <a:noFill/>
              <a:miter lim="800000"/>
              <a:headEnd/>
              <a:tailEnd/>
            </a:ln>
            <a:extLst/>
          </p:spPr>
          <p:txBody>
            <a:bodyPr wrap="none" lIns="92075" tIns="46038" rIns="92075" bIns="46038" anchor="ctr"/>
            <a:lstStyle/>
            <a:p>
              <a:pPr algn="ctr">
                <a:defRPr/>
              </a:pPr>
              <a:endParaRPr lang="de-DE" dirty="0">
                <a:solidFill>
                  <a:srgbClr val="009999"/>
                </a:solidFill>
              </a:endParaRPr>
            </a:p>
          </p:txBody>
        </p:sp>
        <p:sp>
          <p:nvSpPr>
            <p:cNvPr id="23" name="Rectangle 12"/>
            <p:cNvSpPr>
              <a:spLocks noChangeArrowheads="1"/>
            </p:cNvSpPr>
            <p:nvPr/>
          </p:nvSpPr>
          <p:spPr bwMode="gray">
            <a:xfrm>
              <a:off x="1480" y="1539"/>
              <a:ext cx="25" cy="25"/>
            </a:xfrm>
            <a:prstGeom prst="rect">
              <a:avLst/>
            </a:prstGeom>
            <a:grpFill/>
            <a:ln w="9525">
              <a:noFill/>
              <a:miter lim="800000"/>
              <a:headEnd/>
              <a:tailEnd/>
            </a:ln>
            <a:extLst/>
          </p:spPr>
          <p:txBody>
            <a:bodyPr wrap="none" lIns="92075" tIns="46038" rIns="92075" bIns="46038" anchor="ctr"/>
            <a:lstStyle/>
            <a:p>
              <a:pPr algn="ctr">
                <a:defRPr/>
              </a:pPr>
              <a:endParaRPr lang="de-DE" dirty="0">
                <a:solidFill>
                  <a:srgbClr val="009999"/>
                </a:solidFill>
              </a:endParaRPr>
            </a:p>
          </p:txBody>
        </p:sp>
      </p:grpSp>
      <p:sp>
        <p:nvSpPr>
          <p:cNvPr id="15387" name="Text Box 46"/>
          <p:cNvSpPr txBox="1">
            <a:spLocks noChangeArrowheads="1"/>
          </p:cNvSpPr>
          <p:nvPr/>
        </p:nvSpPr>
        <p:spPr bwMode="auto">
          <a:xfrm>
            <a:off x="6019800" y="5661248"/>
            <a:ext cx="2743200" cy="646112"/>
          </a:xfrm>
          <a:prstGeom prst="rect">
            <a:avLst/>
          </a:prstGeom>
          <a:noFill/>
          <a:ln>
            <a:noFill/>
          </a:ln>
          <a:effectLst>
            <a:prstShdw prst="shdw17" dist="17961" dir="2700000">
              <a:srgbClr val="977615">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b="1" i="1" dirty="0"/>
              <a:t>Provides new app for storing and managing insurance policies centrally</a:t>
            </a:r>
          </a:p>
        </p:txBody>
      </p:sp>
      <p:sp>
        <p:nvSpPr>
          <p:cNvPr id="15388" name="Text Box 45"/>
          <p:cNvSpPr txBox="1">
            <a:spLocks noChangeArrowheads="1"/>
          </p:cNvSpPr>
          <p:nvPr/>
        </p:nvSpPr>
        <p:spPr bwMode="auto">
          <a:xfrm>
            <a:off x="457200" y="3567113"/>
            <a:ext cx="38862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pPr>
            <a:r>
              <a:rPr lang="en-US" sz="1400" b="1" dirty="0"/>
              <a:t>How do you use big data and analytics?</a:t>
            </a:r>
            <a:r>
              <a:rPr lang="en-US" sz="1400" b="1" baseline="30000" dirty="0"/>
              <a:t>1</a:t>
            </a:r>
          </a:p>
        </p:txBody>
      </p:sp>
      <p:sp>
        <p:nvSpPr>
          <p:cNvPr id="15389" name="Text Box 20"/>
          <p:cNvSpPr txBox="1">
            <a:spLocks noChangeArrowheads="1"/>
          </p:cNvSpPr>
          <p:nvPr/>
        </p:nvSpPr>
        <p:spPr bwMode="auto">
          <a:xfrm>
            <a:off x="4114800" y="5773738"/>
            <a:ext cx="838200" cy="246062"/>
          </a:xfrm>
          <a:prstGeom prst="rect">
            <a:avLst/>
          </a:prstGeom>
          <a:noFill/>
          <a:ln>
            <a:noFill/>
          </a:ln>
          <a:effectLst>
            <a:prstShdw prst="shdw17" dist="17961" dir="2700000">
              <a:srgbClr val="977615">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000" dirty="0">
                <a:solidFill>
                  <a:schemeClr val="bg2"/>
                </a:solidFill>
              </a:rPr>
              <a:t>n=340</a:t>
            </a:r>
          </a:p>
        </p:txBody>
      </p:sp>
      <p:sp>
        <p:nvSpPr>
          <p:cNvPr id="15" name="Rounded Rectangle 14"/>
          <p:cNvSpPr>
            <a:spLocks noChangeArrowheads="1"/>
          </p:cNvSpPr>
          <p:nvPr/>
        </p:nvSpPr>
        <p:spPr bwMode="auto">
          <a:xfrm>
            <a:off x="382588" y="2209800"/>
            <a:ext cx="1095375" cy="914400"/>
          </a:xfrm>
          <a:prstGeom prst="roundRect">
            <a:avLst>
              <a:gd name="adj" fmla="val 16667"/>
            </a:avLst>
          </a:prstGeom>
          <a:blipFill dpi="0" rotWithShape="1">
            <a:blip r:embed="rId7"/>
            <a:srcRect/>
            <a:stretch>
              <a:fillRect/>
            </a:stretch>
          </a:blipFill>
          <a:ln w="25400">
            <a:solidFill>
              <a:srgbClr val="FDB813"/>
            </a:solidFill>
            <a:round/>
            <a:headEnd/>
            <a:tailEnd/>
          </a:ln>
          <a:effectLst>
            <a:outerShdw blurRad="50800" dist="38100" dir="2700000" algn="tl" rotWithShape="0">
              <a:prstClr val="black">
                <a:alpha val="40000"/>
              </a:prstClr>
            </a:outerShdw>
          </a:effectLst>
        </p:spPr>
        <p:txBody>
          <a:bodyPr anchor="ctr"/>
          <a:lstStyle/>
          <a:p>
            <a:pPr algn="ctr">
              <a:defRPr/>
            </a:pPr>
            <a:endParaRPr lang="en-US" dirty="0">
              <a:solidFill>
                <a:schemeClr val="lt1"/>
              </a:solidFill>
              <a:latin typeface="+mn-lt"/>
              <a:ea typeface="+mn-ea"/>
            </a:endParaRPr>
          </a:p>
        </p:txBody>
      </p:sp>
      <p:sp>
        <p:nvSpPr>
          <p:cNvPr id="80" name="Hexagon 4"/>
          <p:cNvSpPr/>
          <p:nvPr/>
        </p:nvSpPr>
        <p:spPr>
          <a:xfrm>
            <a:off x="8242300" y="1193800"/>
            <a:ext cx="315913" cy="315913"/>
          </a:xfrm>
          <a:prstGeom prst="rect">
            <a:avLst/>
          </a:prstGeom>
        </p:spPr>
        <p:style>
          <a:lnRef idx="0">
            <a:scrgbClr r="0" g="0" b="0"/>
          </a:lnRef>
          <a:fillRef idx="0">
            <a:scrgbClr r="0" g="0" b="0"/>
          </a:fillRef>
          <a:effectRef idx="0">
            <a:scrgbClr r="0" g="0" b="0"/>
          </a:effectRef>
          <a:fontRef idx="minor">
            <a:schemeClr val="dk1"/>
          </a:fontRef>
        </p:style>
        <p:txBody>
          <a:bodyPr lIns="0" tIns="17780" rIns="0" bIns="17780" spcCol="1270" anchor="ctr"/>
          <a:lstStyle/>
          <a:p>
            <a:pPr algn="ctr" defTabSz="622300">
              <a:lnSpc>
                <a:spcPct val="90000"/>
              </a:lnSpc>
              <a:spcAft>
                <a:spcPct val="35000"/>
              </a:spcAft>
              <a:defRPr/>
            </a:pPr>
            <a:endParaRPr lang="en-US" sz="1400" b="1" dirty="0"/>
          </a:p>
        </p:txBody>
      </p:sp>
      <p:sp>
        <p:nvSpPr>
          <p:cNvPr id="15392" name="Line 15"/>
          <p:cNvSpPr>
            <a:spLocks noChangeShapeType="1"/>
          </p:cNvSpPr>
          <p:nvPr/>
        </p:nvSpPr>
        <p:spPr bwMode="auto">
          <a:xfrm>
            <a:off x="4953000" y="3429000"/>
            <a:ext cx="3581400" cy="0"/>
          </a:xfrm>
          <a:prstGeom prst="line">
            <a:avLst/>
          </a:prstGeom>
          <a:noFill/>
          <a:ln w="3175">
            <a:solidFill>
              <a:srgbClr val="00649D"/>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5393" name="Line 16"/>
          <p:cNvSpPr>
            <a:spLocks noChangeShapeType="1"/>
          </p:cNvSpPr>
          <p:nvPr/>
        </p:nvSpPr>
        <p:spPr bwMode="auto">
          <a:xfrm>
            <a:off x="5029200" y="3429000"/>
            <a:ext cx="3581400" cy="0"/>
          </a:xfrm>
          <a:prstGeom prst="line">
            <a:avLst/>
          </a:prstGeom>
          <a:noFill/>
          <a:ln w="3175">
            <a:solidFill>
              <a:srgbClr val="00649D"/>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grpSp>
        <p:nvGrpSpPr>
          <p:cNvPr id="74" name="Group 4"/>
          <p:cNvGrpSpPr>
            <a:grpSpLocks/>
          </p:cNvGrpSpPr>
          <p:nvPr>
            <p:custDataLst>
              <p:tags r:id="rId3"/>
            </p:custDataLst>
          </p:nvPr>
        </p:nvGrpSpPr>
        <p:grpSpPr bwMode="auto">
          <a:xfrm>
            <a:off x="5732461" y="2941637"/>
            <a:ext cx="274639" cy="228600"/>
            <a:chOff x="1480" y="1487"/>
            <a:chExt cx="175" cy="127"/>
          </a:xfrm>
          <a:solidFill>
            <a:schemeClr val="accent2"/>
          </a:solidFill>
        </p:grpSpPr>
        <p:sp>
          <p:nvSpPr>
            <p:cNvPr id="77" name="Rectangle 5"/>
            <p:cNvSpPr>
              <a:spLocks noChangeArrowheads="1"/>
            </p:cNvSpPr>
            <p:nvPr/>
          </p:nvSpPr>
          <p:spPr bwMode="gray">
            <a:xfrm>
              <a:off x="1606" y="1564"/>
              <a:ext cx="24" cy="25"/>
            </a:xfrm>
            <a:prstGeom prst="rect">
              <a:avLst/>
            </a:prstGeom>
            <a:grpFill/>
            <a:ln w="9525">
              <a:noFill/>
              <a:miter lim="800000"/>
              <a:headEnd/>
              <a:tailEnd/>
            </a:ln>
            <a:extLst/>
          </p:spPr>
          <p:txBody>
            <a:bodyPr wrap="none" lIns="92075" tIns="46038" rIns="92075" bIns="46038" anchor="ctr"/>
            <a:lstStyle/>
            <a:p>
              <a:pPr algn="ctr">
                <a:defRPr/>
              </a:pPr>
              <a:endParaRPr lang="de-DE" dirty="0">
                <a:solidFill>
                  <a:srgbClr val="009999"/>
                </a:solidFill>
              </a:endParaRPr>
            </a:p>
          </p:txBody>
        </p:sp>
        <p:sp>
          <p:nvSpPr>
            <p:cNvPr id="78" name="Rectangle 6"/>
            <p:cNvSpPr>
              <a:spLocks noChangeArrowheads="1"/>
            </p:cNvSpPr>
            <p:nvPr/>
          </p:nvSpPr>
          <p:spPr bwMode="gray">
            <a:xfrm>
              <a:off x="1606" y="1514"/>
              <a:ext cx="24" cy="25"/>
            </a:xfrm>
            <a:prstGeom prst="rect">
              <a:avLst/>
            </a:prstGeom>
            <a:grpFill/>
            <a:ln w="9525">
              <a:noFill/>
              <a:miter lim="800000"/>
              <a:headEnd/>
              <a:tailEnd/>
            </a:ln>
            <a:extLst/>
          </p:spPr>
          <p:txBody>
            <a:bodyPr wrap="none" lIns="92075" tIns="46038" rIns="92075" bIns="46038" anchor="ctr"/>
            <a:lstStyle/>
            <a:p>
              <a:pPr algn="ctr">
                <a:defRPr/>
              </a:pPr>
              <a:endParaRPr lang="de-DE" dirty="0">
                <a:solidFill>
                  <a:srgbClr val="009999"/>
                </a:solidFill>
              </a:endParaRPr>
            </a:p>
          </p:txBody>
        </p:sp>
        <p:sp>
          <p:nvSpPr>
            <p:cNvPr id="79" name="Rectangle 7"/>
            <p:cNvSpPr>
              <a:spLocks noChangeArrowheads="1"/>
            </p:cNvSpPr>
            <p:nvPr/>
          </p:nvSpPr>
          <p:spPr bwMode="gray">
            <a:xfrm>
              <a:off x="1630" y="1539"/>
              <a:ext cx="25" cy="25"/>
            </a:xfrm>
            <a:prstGeom prst="rect">
              <a:avLst/>
            </a:prstGeom>
            <a:grpFill/>
            <a:ln w="9525">
              <a:noFill/>
              <a:miter lim="800000"/>
              <a:headEnd/>
              <a:tailEnd/>
            </a:ln>
            <a:extLst/>
          </p:spPr>
          <p:txBody>
            <a:bodyPr wrap="none" lIns="92075" tIns="46038" rIns="92075" bIns="46038" anchor="ctr"/>
            <a:lstStyle/>
            <a:p>
              <a:pPr algn="ctr">
                <a:defRPr/>
              </a:pPr>
              <a:endParaRPr lang="de-DE" dirty="0">
                <a:solidFill>
                  <a:srgbClr val="009999"/>
                </a:solidFill>
              </a:endParaRPr>
            </a:p>
          </p:txBody>
        </p:sp>
        <p:sp>
          <p:nvSpPr>
            <p:cNvPr id="81" name="Rectangle 8"/>
            <p:cNvSpPr>
              <a:spLocks noChangeArrowheads="1"/>
            </p:cNvSpPr>
            <p:nvPr/>
          </p:nvSpPr>
          <p:spPr bwMode="gray">
            <a:xfrm>
              <a:off x="1582" y="1487"/>
              <a:ext cx="24" cy="25"/>
            </a:xfrm>
            <a:prstGeom prst="rect">
              <a:avLst/>
            </a:prstGeom>
            <a:grpFill/>
            <a:ln w="9525">
              <a:noFill/>
              <a:miter lim="800000"/>
              <a:headEnd/>
              <a:tailEnd/>
            </a:ln>
            <a:extLst/>
          </p:spPr>
          <p:txBody>
            <a:bodyPr wrap="none" lIns="92075" tIns="46038" rIns="92075" bIns="46038" anchor="ctr"/>
            <a:lstStyle/>
            <a:p>
              <a:pPr algn="ctr">
                <a:defRPr/>
              </a:pPr>
              <a:endParaRPr lang="de-DE" dirty="0">
                <a:solidFill>
                  <a:srgbClr val="009999"/>
                </a:solidFill>
              </a:endParaRPr>
            </a:p>
          </p:txBody>
        </p:sp>
        <p:sp>
          <p:nvSpPr>
            <p:cNvPr id="82" name="Rectangle 9"/>
            <p:cNvSpPr>
              <a:spLocks noChangeArrowheads="1"/>
            </p:cNvSpPr>
            <p:nvPr/>
          </p:nvSpPr>
          <p:spPr bwMode="gray">
            <a:xfrm>
              <a:off x="1581" y="1589"/>
              <a:ext cx="25" cy="25"/>
            </a:xfrm>
            <a:prstGeom prst="rect">
              <a:avLst/>
            </a:prstGeom>
            <a:grpFill/>
            <a:ln w="9525">
              <a:noFill/>
              <a:miter lim="800000"/>
              <a:headEnd/>
              <a:tailEnd/>
            </a:ln>
            <a:extLst/>
          </p:spPr>
          <p:txBody>
            <a:bodyPr wrap="none" lIns="92075" tIns="46038" rIns="92075" bIns="46038" anchor="ctr"/>
            <a:lstStyle/>
            <a:p>
              <a:pPr algn="ctr">
                <a:defRPr/>
              </a:pPr>
              <a:endParaRPr lang="de-DE" dirty="0">
                <a:solidFill>
                  <a:srgbClr val="009999"/>
                </a:solidFill>
              </a:endParaRPr>
            </a:p>
          </p:txBody>
        </p:sp>
        <p:sp>
          <p:nvSpPr>
            <p:cNvPr id="83" name="Rectangle 10"/>
            <p:cNvSpPr>
              <a:spLocks noChangeArrowheads="1"/>
            </p:cNvSpPr>
            <p:nvPr/>
          </p:nvSpPr>
          <p:spPr bwMode="gray">
            <a:xfrm>
              <a:off x="1582" y="1539"/>
              <a:ext cx="24" cy="25"/>
            </a:xfrm>
            <a:prstGeom prst="rect">
              <a:avLst/>
            </a:prstGeom>
            <a:grpFill/>
            <a:ln w="9525">
              <a:noFill/>
              <a:miter lim="800000"/>
              <a:headEnd/>
              <a:tailEnd/>
            </a:ln>
            <a:extLst/>
          </p:spPr>
          <p:txBody>
            <a:bodyPr wrap="none" lIns="92075" tIns="46038" rIns="92075" bIns="46038" anchor="ctr"/>
            <a:lstStyle/>
            <a:p>
              <a:pPr algn="ctr">
                <a:defRPr/>
              </a:pPr>
              <a:endParaRPr lang="de-DE" dirty="0">
                <a:solidFill>
                  <a:srgbClr val="009999"/>
                </a:solidFill>
              </a:endParaRPr>
            </a:p>
          </p:txBody>
        </p:sp>
        <p:sp>
          <p:nvSpPr>
            <p:cNvPr id="84" name="Rectangle 11"/>
            <p:cNvSpPr>
              <a:spLocks noChangeArrowheads="1"/>
            </p:cNvSpPr>
            <p:nvPr/>
          </p:nvSpPr>
          <p:spPr bwMode="gray">
            <a:xfrm>
              <a:off x="1531" y="1539"/>
              <a:ext cx="25" cy="25"/>
            </a:xfrm>
            <a:prstGeom prst="rect">
              <a:avLst/>
            </a:prstGeom>
            <a:grpFill/>
            <a:ln w="9525">
              <a:noFill/>
              <a:miter lim="800000"/>
              <a:headEnd/>
              <a:tailEnd/>
            </a:ln>
            <a:extLst/>
          </p:spPr>
          <p:txBody>
            <a:bodyPr wrap="none" lIns="92075" tIns="46038" rIns="92075" bIns="46038" anchor="ctr"/>
            <a:lstStyle/>
            <a:p>
              <a:pPr algn="ctr">
                <a:defRPr/>
              </a:pPr>
              <a:endParaRPr lang="de-DE" dirty="0">
                <a:solidFill>
                  <a:srgbClr val="009999"/>
                </a:solidFill>
              </a:endParaRPr>
            </a:p>
          </p:txBody>
        </p:sp>
        <p:sp>
          <p:nvSpPr>
            <p:cNvPr id="85" name="Rectangle 12"/>
            <p:cNvSpPr>
              <a:spLocks noChangeArrowheads="1"/>
            </p:cNvSpPr>
            <p:nvPr/>
          </p:nvSpPr>
          <p:spPr bwMode="gray">
            <a:xfrm>
              <a:off x="1480" y="1539"/>
              <a:ext cx="25" cy="25"/>
            </a:xfrm>
            <a:prstGeom prst="rect">
              <a:avLst/>
            </a:prstGeom>
            <a:grpFill/>
            <a:ln w="9525">
              <a:noFill/>
              <a:miter lim="800000"/>
              <a:headEnd/>
              <a:tailEnd/>
            </a:ln>
            <a:extLst/>
          </p:spPr>
          <p:txBody>
            <a:bodyPr wrap="none" lIns="92075" tIns="46038" rIns="92075" bIns="46038" anchor="ctr"/>
            <a:lstStyle/>
            <a:p>
              <a:pPr algn="ctr">
                <a:defRPr/>
              </a:pPr>
              <a:endParaRPr lang="de-DE" dirty="0">
                <a:solidFill>
                  <a:srgbClr val="009999"/>
                </a:solidFill>
              </a:endParaRPr>
            </a:p>
          </p:txBody>
        </p:sp>
      </p:grpSp>
      <p:sp>
        <p:nvSpPr>
          <p:cNvPr id="15395" name="Text Box 38"/>
          <p:cNvSpPr txBox="1">
            <a:spLocks noChangeArrowheads="1"/>
          </p:cNvSpPr>
          <p:nvPr/>
        </p:nvSpPr>
        <p:spPr bwMode="auto">
          <a:xfrm>
            <a:off x="6019800" y="2895600"/>
            <a:ext cx="2743200" cy="461963"/>
          </a:xfrm>
          <a:prstGeom prst="rect">
            <a:avLst/>
          </a:prstGeom>
          <a:noFill/>
          <a:ln>
            <a:noFill/>
          </a:ln>
          <a:effectLst>
            <a:prstShdw prst="shdw17" dist="17961" dir="2700000">
              <a:srgbClr val="977615">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b="1" i="1" dirty="0"/>
              <a:t>Improve Customer engagement for Retirement planning</a:t>
            </a:r>
          </a:p>
        </p:txBody>
      </p:sp>
      <p:pic>
        <p:nvPicPr>
          <p:cNvPr id="15396" name="Picture 2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72238" y="3619500"/>
            <a:ext cx="11477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7" name="Picture 2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00800" y="5106889"/>
            <a:ext cx="1447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Slide Number Placeholder 2"/>
          <p:cNvSpPr>
            <a:spLocks noGrp="1"/>
          </p:cNvSpPr>
          <p:nvPr>
            <p:ph type="sldNum" sz="quarter" idx="12"/>
          </p:nvPr>
        </p:nvSpPr>
        <p:spPr>
          <a:xfrm>
            <a:off x="8101013" y="6443318"/>
            <a:ext cx="647700" cy="339725"/>
          </a:xfrm>
        </p:spPr>
        <p:txBody>
          <a:bodyPr/>
          <a:lstStyle/>
          <a:p>
            <a:fld id="{22D29D89-28D6-400C-BE2E-4CB4EC7E1F86}" type="slidenum">
              <a:rPr lang="en-GB" smtClean="0"/>
              <a:pPr/>
              <a:t>10</a:t>
            </a:fld>
            <a:endParaRPr lang="en-GB" dirty="0"/>
          </a:p>
        </p:txBody>
      </p:sp>
      <p:sp>
        <p:nvSpPr>
          <p:cNvPr id="65" name="Date Placeholder 3"/>
          <p:cNvSpPr>
            <a:spLocks noGrp="1"/>
          </p:cNvSpPr>
          <p:nvPr>
            <p:ph type="dt" sz="half" idx="10"/>
          </p:nvPr>
        </p:nvSpPr>
        <p:spPr>
          <a:xfrm>
            <a:off x="395289" y="6410325"/>
            <a:ext cx="2016125" cy="331788"/>
          </a:xfrm>
        </p:spPr>
        <p:txBody>
          <a:bodyPr/>
          <a:lstStyle/>
          <a:p>
            <a:r>
              <a:rPr lang="en-GB" sz="1200" dirty="0" smtClean="0"/>
              <a:t>11 May 2016</a:t>
            </a:r>
            <a:endParaRPr lang="en-GB" sz="1200" dirty="0"/>
          </a:p>
        </p:txBody>
      </p:sp>
    </p:spTree>
    <p:extLst>
      <p:ext uri="{BB962C8B-B14F-4D97-AF65-F5344CB8AC3E}">
        <p14:creationId xmlns:p14="http://schemas.microsoft.com/office/powerpoint/2010/main" val="1739002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2D29D89-28D6-400C-BE2E-4CB4EC7E1F86}" type="slidenum">
              <a:rPr lang="en-GB" smtClean="0"/>
              <a:pPr/>
              <a:t>11</a:t>
            </a:fld>
            <a:endParaRPr lang="en-GB" dirty="0"/>
          </a:p>
        </p:txBody>
      </p:sp>
      <p:sp>
        <p:nvSpPr>
          <p:cNvPr id="4" name="Title 1"/>
          <p:cNvSpPr txBox="1">
            <a:spLocks/>
          </p:cNvSpPr>
          <p:nvPr/>
        </p:nvSpPr>
        <p:spPr bwMode="auto">
          <a:xfrm>
            <a:off x="107504" y="260648"/>
            <a:ext cx="8824912"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a:lstStyle>
          <a:p>
            <a:r>
              <a:rPr lang="en-US" sz="2400" dirty="0" smtClean="0">
                <a:latin typeface="Arial" charset="0"/>
                <a:ea typeface="ＭＳ Ｐゴシック" charset="0"/>
              </a:rPr>
              <a:t>Examples of Big Data Analytics at Work</a:t>
            </a:r>
            <a:endParaRPr lang="en-US" sz="2400" dirty="0">
              <a:latin typeface="Arial" charset="0"/>
              <a:ea typeface="ＭＳ Ｐゴシック" charset="0"/>
            </a:endParaRPr>
          </a:p>
        </p:txBody>
      </p:sp>
      <p:sp>
        <p:nvSpPr>
          <p:cNvPr id="6" name="Rectangle 2"/>
          <p:cNvSpPr>
            <a:spLocks noChangeArrowheads="1"/>
          </p:cNvSpPr>
          <p:nvPr/>
        </p:nvSpPr>
        <p:spPr bwMode="auto">
          <a:xfrm>
            <a:off x="6032376" y="2878163"/>
            <a:ext cx="2932112" cy="314325"/>
          </a:xfrm>
          <a:prstGeom prst="rect">
            <a:avLst/>
          </a:prstGeom>
          <a:noFill/>
          <a:ln w="9525">
            <a:noFill/>
            <a:miter lim="800000"/>
            <a:headEnd/>
            <a:tailEnd/>
          </a:ln>
        </p:spPr>
        <p:txBody>
          <a:bodyPr lIns="91421" tIns="45711" rIns="91421" bIns="45711">
            <a:spAutoFit/>
          </a:bodyPr>
          <a:lstStyle/>
          <a:p>
            <a:pPr algn="ctr" defTabSz="914559" eaLnBrk="0" hangingPunct="0">
              <a:lnSpc>
                <a:spcPct val="85000"/>
              </a:lnSpc>
              <a:defRPr/>
            </a:pPr>
            <a:r>
              <a:rPr kumimoji="1" lang="en-AU" sz="1700" dirty="0">
                <a:solidFill>
                  <a:srgbClr val="000000"/>
                </a:solidFill>
                <a:latin typeface="Arial"/>
                <a:ea typeface="ヒラギノ角ゴ ProN W3"/>
                <a:cs typeface="ヒラギノ角ゴ ProN W3"/>
              </a:rPr>
              <a:t>Network Optimization</a:t>
            </a:r>
          </a:p>
        </p:txBody>
      </p:sp>
      <p:pic>
        <p:nvPicPr>
          <p:cNvPr id="7" name="Picture 1" descr="t-mobile-logo.jpg"/>
          <p:cNvPicPr>
            <a:picLocks noChangeAspect="1"/>
          </p:cNvPicPr>
          <p:nvPr/>
        </p:nvPicPr>
        <p:blipFill>
          <a:blip r:embed="rId2"/>
          <a:srcRect/>
          <a:stretch>
            <a:fillRect/>
          </a:stretch>
        </p:blipFill>
        <p:spPr bwMode="auto">
          <a:xfrm>
            <a:off x="4873488" y="2852936"/>
            <a:ext cx="1066664" cy="426340"/>
          </a:xfrm>
          <a:prstGeom prst="rect">
            <a:avLst/>
          </a:prstGeom>
          <a:noFill/>
          <a:ln w="9525">
            <a:noFill/>
            <a:miter lim="800000"/>
            <a:headEnd/>
            <a:tailEnd/>
          </a:ln>
        </p:spPr>
      </p:pic>
      <p:sp>
        <p:nvSpPr>
          <p:cNvPr id="8" name="Rectangle 2"/>
          <p:cNvSpPr>
            <a:spLocks noChangeArrowheads="1"/>
          </p:cNvSpPr>
          <p:nvPr/>
        </p:nvSpPr>
        <p:spPr bwMode="auto">
          <a:xfrm>
            <a:off x="390079" y="1676425"/>
            <a:ext cx="2000250" cy="314325"/>
          </a:xfrm>
          <a:prstGeom prst="rect">
            <a:avLst/>
          </a:prstGeom>
          <a:noFill/>
          <a:ln w="9525">
            <a:noFill/>
            <a:miter lim="800000"/>
            <a:headEnd/>
            <a:tailEnd/>
          </a:ln>
        </p:spPr>
        <p:txBody>
          <a:bodyPr lIns="91421" tIns="45711" rIns="91421" bIns="45711">
            <a:spAutoFit/>
          </a:bodyPr>
          <a:lstStyle/>
          <a:p>
            <a:pPr algn="ctr" defTabSz="914559" eaLnBrk="0" hangingPunct="0">
              <a:lnSpc>
                <a:spcPct val="85000"/>
              </a:lnSpc>
              <a:defRPr/>
            </a:pPr>
            <a:r>
              <a:rPr kumimoji="1" lang="en-US" sz="1700" dirty="0">
                <a:solidFill>
                  <a:srgbClr val="000000"/>
                </a:solidFill>
                <a:latin typeface="Arial"/>
                <a:ea typeface="ヒラギノ角ゴ ProN W3"/>
                <a:cs typeface="ヒラギノ角ゴ ProN W3"/>
              </a:rPr>
              <a:t>Cancer Research</a:t>
            </a:r>
            <a:endParaRPr kumimoji="1" lang="en-AU" sz="1700" dirty="0">
              <a:solidFill>
                <a:srgbClr val="000000"/>
              </a:solidFill>
              <a:latin typeface="Arial"/>
              <a:ea typeface="ヒラギノ角ゴ ProN W3"/>
              <a:cs typeface="ヒラギノ角ゴ ProN W3"/>
            </a:endParaRPr>
          </a:p>
        </p:txBody>
      </p:sp>
      <p:pic>
        <p:nvPicPr>
          <p:cNvPr id="9" name="Picture 3"/>
          <p:cNvPicPr>
            <a:picLocks noChangeAspect="1" noChangeArrowheads="1"/>
          </p:cNvPicPr>
          <p:nvPr/>
        </p:nvPicPr>
        <p:blipFill>
          <a:blip r:embed="rId3"/>
          <a:srcRect/>
          <a:stretch>
            <a:fillRect/>
          </a:stretch>
        </p:blipFill>
        <p:spPr bwMode="auto">
          <a:xfrm>
            <a:off x="2937075" y="1484784"/>
            <a:ext cx="1574292" cy="737866"/>
          </a:xfrm>
          <a:prstGeom prst="rect">
            <a:avLst/>
          </a:prstGeom>
          <a:noFill/>
          <a:ln w="9525">
            <a:noFill/>
            <a:miter lim="800000"/>
            <a:headEnd/>
            <a:tailEnd/>
          </a:ln>
        </p:spPr>
      </p:pic>
      <p:sp>
        <p:nvSpPr>
          <p:cNvPr id="10" name="Rectangle 2"/>
          <p:cNvSpPr>
            <a:spLocks noChangeArrowheads="1"/>
          </p:cNvSpPr>
          <p:nvPr/>
        </p:nvSpPr>
        <p:spPr bwMode="auto">
          <a:xfrm>
            <a:off x="304354" y="2995637"/>
            <a:ext cx="2100263" cy="321224"/>
          </a:xfrm>
          <a:prstGeom prst="rect">
            <a:avLst/>
          </a:prstGeom>
          <a:noFill/>
          <a:ln w="9525">
            <a:noFill/>
            <a:miter lim="800000"/>
            <a:headEnd/>
            <a:tailEnd/>
          </a:ln>
        </p:spPr>
        <p:txBody>
          <a:bodyPr lIns="91421" tIns="45711" rIns="91421" bIns="45711">
            <a:spAutoFit/>
          </a:bodyPr>
          <a:lstStyle/>
          <a:p>
            <a:pPr algn="ctr" defTabSz="914559" eaLnBrk="0" hangingPunct="0">
              <a:lnSpc>
                <a:spcPct val="85000"/>
              </a:lnSpc>
              <a:defRPr/>
            </a:pPr>
            <a:r>
              <a:rPr kumimoji="1" lang="en-AU" sz="1700" dirty="0" smtClean="0">
                <a:solidFill>
                  <a:srgbClr val="000000"/>
                </a:solidFill>
                <a:latin typeface="Arial"/>
                <a:ea typeface="ヒラギノ角ゴ ProN W3"/>
                <a:cs typeface="ヒラギノ角ゴ ProN W3"/>
              </a:rPr>
              <a:t>Price Optimisation</a:t>
            </a:r>
            <a:endParaRPr kumimoji="1" lang="en-AU" sz="1700" dirty="0">
              <a:solidFill>
                <a:srgbClr val="000000"/>
              </a:solidFill>
              <a:latin typeface="Arial"/>
              <a:ea typeface="ヒラギノ角ゴ ProN W3"/>
              <a:cs typeface="ヒラギノ角ゴ ProN W3"/>
            </a:endParaRPr>
          </a:p>
        </p:txBody>
      </p:sp>
      <p:sp>
        <p:nvSpPr>
          <p:cNvPr id="11" name="Rectangle 2"/>
          <p:cNvSpPr>
            <a:spLocks noChangeArrowheads="1"/>
          </p:cNvSpPr>
          <p:nvPr/>
        </p:nvSpPr>
        <p:spPr bwMode="auto">
          <a:xfrm>
            <a:off x="5999485" y="4183088"/>
            <a:ext cx="2820987" cy="321224"/>
          </a:xfrm>
          <a:prstGeom prst="rect">
            <a:avLst/>
          </a:prstGeom>
          <a:noFill/>
          <a:ln w="9525">
            <a:noFill/>
            <a:miter lim="800000"/>
            <a:headEnd/>
            <a:tailEnd/>
          </a:ln>
        </p:spPr>
        <p:txBody>
          <a:bodyPr lIns="91421" tIns="45711" rIns="91421" bIns="45711">
            <a:spAutoFit/>
          </a:bodyPr>
          <a:lstStyle/>
          <a:p>
            <a:pPr algn="ctr" defTabSz="914559" eaLnBrk="0" hangingPunct="0">
              <a:lnSpc>
                <a:spcPct val="85000"/>
              </a:lnSpc>
              <a:defRPr/>
            </a:pPr>
            <a:r>
              <a:rPr kumimoji="1" lang="en-AU" sz="1700" dirty="0" smtClean="0">
                <a:solidFill>
                  <a:srgbClr val="000000"/>
                </a:solidFill>
                <a:latin typeface="Arial"/>
                <a:ea typeface="ヒラギノ角ゴ ProN W3"/>
                <a:cs typeface="ヒラギノ角ゴ ProN W3"/>
              </a:rPr>
              <a:t>Race Optimisation</a:t>
            </a:r>
            <a:endParaRPr kumimoji="1" lang="en-AU" sz="1700" dirty="0">
              <a:solidFill>
                <a:srgbClr val="000000"/>
              </a:solidFill>
              <a:latin typeface="Arial"/>
              <a:ea typeface="ヒラギノ角ゴ ProN W3"/>
              <a:cs typeface="ヒラギノ角ゴ ProN W3"/>
            </a:endParaRPr>
          </a:p>
        </p:txBody>
      </p:sp>
      <p:sp>
        <p:nvSpPr>
          <p:cNvPr id="13" name="Rectangle 2"/>
          <p:cNvSpPr>
            <a:spLocks noChangeArrowheads="1"/>
          </p:cNvSpPr>
          <p:nvPr/>
        </p:nvSpPr>
        <p:spPr bwMode="auto">
          <a:xfrm>
            <a:off x="251520" y="5508651"/>
            <a:ext cx="2160240" cy="537052"/>
          </a:xfrm>
          <a:prstGeom prst="rect">
            <a:avLst/>
          </a:prstGeom>
          <a:noFill/>
          <a:ln w="9525">
            <a:noFill/>
            <a:miter lim="800000"/>
            <a:headEnd/>
            <a:tailEnd/>
          </a:ln>
        </p:spPr>
        <p:txBody>
          <a:bodyPr wrap="square" lIns="91421" tIns="45711" rIns="91421" bIns="45711">
            <a:spAutoFit/>
          </a:bodyPr>
          <a:lstStyle/>
          <a:p>
            <a:pPr algn="ctr" defTabSz="914559" eaLnBrk="0" hangingPunct="0">
              <a:lnSpc>
                <a:spcPct val="85000"/>
              </a:lnSpc>
              <a:defRPr/>
            </a:pPr>
            <a:r>
              <a:rPr kumimoji="1" lang="en-AU" sz="1700" dirty="0" smtClean="0">
                <a:solidFill>
                  <a:srgbClr val="000000"/>
                </a:solidFill>
                <a:latin typeface="Arial"/>
                <a:ea typeface="ヒラギノ角ゴ ProN W3"/>
                <a:cs typeface="ヒラギノ角ゴ ProN W3"/>
              </a:rPr>
              <a:t>Performance</a:t>
            </a:r>
          </a:p>
          <a:p>
            <a:pPr algn="ctr" defTabSz="914559" eaLnBrk="0" hangingPunct="0">
              <a:lnSpc>
                <a:spcPct val="85000"/>
              </a:lnSpc>
              <a:defRPr/>
            </a:pPr>
            <a:r>
              <a:rPr kumimoji="1" lang="en-AU" sz="1700" dirty="0" smtClean="0">
                <a:solidFill>
                  <a:srgbClr val="000000"/>
                </a:solidFill>
                <a:latin typeface="Arial"/>
                <a:ea typeface="ヒラギノ角ゴ ProN W3"/>
                <a:cs typeface="ヒラギノ角ゴ ProN W3"/>
              </a:rPr>
              <a:t>Predication</a:t>
            </a:r>
            <a:endParaRPr kumimoji="1" lang="en-AU" sz="1700" dirty="0">
              <a:solidFill>
                <a:srgbClr val="000000"/>
              </a:solidFill>
              <a:latin typeface="Arial"/>
              <a:ea typeface="ヒラギノ角ゴ ProN W3"/>
              <a:cs typeface="ヒラギノ角ゴ ProN W3"/>
            </a:endParaRPr>
          </a:p>
        </p:txBody>
      </p:sp>
      <p:sp>
        <p:nvSpPr>
          <p:cNvPr id="15" name="Rectangle 2"/>
          <p:cNvSpPr>
            <a:spLocks noChangeArrowheads="1"/>
          </p:cNvSpPr>
          <p:nvPr/>
        </p:nvSpPr>
        <p:spPr bwMode="auto">
          <a:xfrm>
            <a:off x="107504" y="4302150"/>
            <a:ext cx="2470150" cy="314325"/>
          </a:xfrm>
          <a:prstGeom prst="rect">
            <a:avLst/>
          </a:prstGeom>
          <a:noFill/>
          <a:ln w="9525">
            <a:noFill/>
            <a:miter lim="800000"/>
            <a:headEnd/>
            <a:tailEnd/>
          </a:ln>
        </p:spPr>
        <p:txBody>
          <a:bodyPr lIns="91421" tIns="45711" rIns="91421" bIns="45711">
            <a:spAutoFit/>
          </a:bodyPr>
          <a:lstStyle/>
          <a:p>
            <a:pPr algn="ctr" defTabSz="914559" eaLnBrk="0" hangingPunct="0">
              <a:lnSpc>
                <a:spcPct val="85000"/>
              </a:lnSpc>
              <a:defRPr/>
            </a:pPr>
            <a:r>
              <a:rPr kumimoji="1" lang="en-US" sz="1700" dirty="0">
                <a:solidFill>
                  <a:srgbClr val="000000"/>
                </a:solidFill>
                <a:latin typeface="Arial"/>
                <a:ea typeface="ヒラギノ角ゴ ProN W3"/>
                <a:cs typeface="ヒラギノ角ゴ ProN W3"/>
              </a:rPr>
              <a:t>Customer Interaction</a:t>
            </a:r>
            <a:endParaRPr kumimoji="1" lang="en-AU" sz="1700" dirty="0">
              <a:solidFill>
                <a:srgbClr val="000000"/>
              </a:solidFill>
              <a:latin typeface="Arial"/>
              <a:ea typeface="ヒラギノ角ゴ ProN W3"/>
              <a:cs typeface="ヒラギノ角ゴ ProN W3"/>
            </a:endParaRPr>
          </a:p>
        </p:txBody>
      </p:sp>
      <p:sp>
        <p:nvSpPr>
          <p:cNvPr id="16" name="Rectangle 2"/>
          <p:cNvSpPr>
            <a:spLocks noChangeArrowheads="1"/>
          </p:cNvSpPr>
          <p:nvPr/>
        </p:nvSpPr>
        <p:spPr bwMode="auto">
          <a:xfrm>
            <a:off x="5842274" y="5443563"/>
            <a:ext cx="2790825" cy="328612"/>
          </a:xfrm>
          <a:prstGeom prst="rect">
            <a:avLst/>
          </a:prstGeom>
          <a:noFill/>
          <a:ln w="9525">
            <a:noFill/>
            <a:miter lim="800000"/>
            <a:headEnd/>
            <a:tailEnd/>
          </a:ln>
        </p:spPr>
        <p:txBody>
          <a:bodyPr lIns="91421" tIns="45711" rIns="91421" bIns="45711">
            <a:spAutoFit/>
          </a:bodyPr>
          <a:lstStyle/>
          <a:p>
            <a:pPr algn="ctr" defTabSz="914559">
              <a:lnSpc>
                <a:spcPct val="90000"/>
              </a:lnSpc>
              <a:spcBef>
                <a:spcPct val="50000"/>
              </a:spcBef>
              <a:defRPr/>
            </a:pPr>
            <a:r>
              <a:rPr kumimoji="1" lang="en-US" sz="1700" dirty="0">
                <a:solidFill>
                  <a:srgbClr val="000000"/>
                </a:solidFill>
                <a:latin typeface="Arial"/>
                <a:ea typeface="ＭＳ Ｐゴシック" pitchFamily="34" charset="-128"/>
              </a:rPr>
              <a:t>Traffic Analysis</a:t>
            </a:r>
            <a:endParaRPr kumimoji="1" lang="en-AU" sz="1700" dirty="0">
              <a:solidFill>
                <a:srgbClr val="000000"/>
              </a:solidFill>
              <a:latin typeface="Arial"/>
              <a:ea typeface="ヒラギノ角ゴ ProN W3"/>
              <a:cs typeface="ヒラギノ角ゴ ProN W3"/>
            </a:endParaRPr>
          </a:p>
        </p:txBody>
      </p:sp>
      <p:sp>
        <p:nvSpPr>
          <p:cNvPr id="17" name="Rectangle 2"/>
          <p:cNvSpPr>
            <a:spLocks noChangeArrowheads="1"/>
          </p:cNvSpPr>
          <p:nvPr/>
        </p:nvSpPr>
        <p:spPr bwMode="auto">
          <a:xfrm>
            <a:off x="6080001" y="1628800"/>
            <a:ext cx="2541587" cy="314325"/>
          </a:xfrm>
          <a:prstGeom prst="rect">
            <a:avLst/>
          </a:prstGeom>
          <a:noFill/>
          <a:ln w="9525">
            <a:noFill/>
            <a:miter lim="800000"/>
            <a:headEnd/>
            <a:tailEnd/>
          </a:ln>
        </p:spPr>
        <p:txBody>
          <a:bodyPr lIns="91421" tIns="45711" rIns="91421" bIns="45711">
            <a:spAutoFit/>
          </a:bodyPr>
          <a:lstStyle/>
          <a:p>
            <a:pPr algn="ctr" defTabSz="914559" eaLnBrk="0" hangingPunct="0">
              <a:lnSpc>
                <a:spcPct val="85000"/>
              </a:lnSpc>
              <a:defRPr/>
            </a:pPr>
            <a:r>
              <a:rPr kumimoji="1" lang="en-AU" sz="1700" dirty="0">
                <a:solidFill>
                  <a:srgbClr val="000000"/>
                </a:solidFill>
                <a:latin typeface="Arial"/>
                <a:ea typeface="ヒラギノ角ゴ ProN W3"/>
                <a:cs typeface="ヒラギノ角ゴ ProN W3"/>
              </a:rPr>
              <a:t>Connected Vehicle</a:t>
            </a:r>
          </a:p>
        </p:txBody>
      </p:sp>
      <p:pic>
        <p:nvPicPr>
          <p:cNvPr id="18" name="Picture 14" descr="Picture1"/>
          <p:cNvPicPr>
            <a:picLocks noChangeAspect="1" noChangeArrowheads="1"/>
          </p:cNvPicPr>
          <p:nvPr/>
        </p:nvPicPr>
        <p:blipFill>
          <a:blip r:embed="rId4"/>
          <a:srcRect/>
          <a:stretch>
            <a:fillRect/>
          </a:stretch>
        </p:blipFill>
        <p:spPr bwMode="auto">
          <a:xfrm>
            <a:off x="2802137" y="4201512"/>
            <a:ext cx="1137879" cy="504338"/>
          </a:xfrm>
          <a:prstGeom prst="rect">
            <a:avLst/>
          </a:prstGeom>
          <a:noFill/>
          <a:ln w="9525">
            <a:noFill/>
            <a:miter lim="800000"/>
            <a:headEnd/>
            <a:tailEnd/>
          </a:ln>
        </p:spPr>
      </p:pic>
      <p:pic>
        <p:nvPicPr>
          <p:cNvPr id="20" name="Picture 68" descr="dublin.jpg"/>
          <p:cNvPicPr>
            <a:picLocks noChangeAspect="1"/>
          </p:cNvPicPr>
          <p:nvPr/>
        </p:nvPicPr>
        <p:blipFill>
          <a:blip r:embed="rId5"/>
          <a:srcRect/>
          <a:stretch>
            <a:fillRect/>
          </a:stretch>
        </p:blipFill>
        <p:spPr bwMode="auto">
          <a:xfrm>
            <a:off x="4824391" y="5027648"/>
            <a:ext cx="1187769" cy="928677"/>
          </a:xfrm>
          <a:prstGeom prst="rect">
            <a:avLst/>
          </a:prstGeom>
          <a:noFill/>
          <a:ln w="9525">
            <a:noFill/>
            <a:miter lim="800000"/>
            <a:headEnd/>
            <a:tailEnd/>
          </a:ln>
        </p:spPr>
      </p:pic>
      <p:pic>
        <p:nvPicPr>
          <p:cNvPr id="21" name="Picture 69" descr="images.jpg"/>
          <p:cNvPicPr>
            <a:picLocks noChangeAspect="1"/>
          </p:cNvPicPr>
          <p:nvPr/>
        </p:nvPicPr>
        <p:blipFill>
          <a:blip r:embed="rId6"/>
          <a:srcRect/>
          <a:stretch>
            <a:fillRect/>
          </a:stretch>
        </p:blipFill>
        <p:spPr bwMode="auto">
          <a:xfrm>
            <a:off x="4928219" y="1556792"/>
            <a:ext cx="1011933" cy="552387"/>
          </a:xfrm>
          <a:prstGeom prst="rect">
            <a:avLst/>
          </a:prstGeom>
          <a:noFill/>
          <a:ln w="9525">
            <a:noFill/>
            <a:miter lim="800000"/>
            <a:headEnd/>
            <a:tailEnd/>
          </a:ln>
        </p:spPr>
      </p:pic>
      <p:pic>
        <p:nvPicPr>
          <p:cNvPr id="22" name="Picture 73"/>
          <p:cNvPicPr>
            <a:picLocks noChangeAspect="1" noChangeArrowheads="1"/>
          </p:cNvPicPr>
          <p:nvPr/>
        </p:nvPicPr>
        <p:blipFill>
          <a:blip r:embed="rId7"/>
          <a:srcRect/>
          <a:stretch>
            <a:fillRect/>
          </a:stretch>
        </p:blipFill>
        <p:spPr bwMode="auto">
          <a:xfrm>
            <a:off x="6222082" y="1661554"/>
            <a:ext cx="237133" cy="4103252"/>
          </a:xfrm>
          <a:prstGeom prst="rect">
            <a:avLst/>
          </a:prstGeom>
          <a:noFill/>
          <a:ln w="9525">
            <a:noFill/>
            <a:miter lim="800000"/>
            <a:headEnd/>
            <a:tailEnd/>
          </a:ln>
        </p:spPr>
      </p:pic>
      <p:pic>
        <p:nvPicPr>
          <p:cNvPr id="23" name="Picture 73"/>
          <p:cNvPicPr>
            <a:picLocks noChangeAspect="1" noChangeArrowheads="1"/>
          </p:cNvPicPr>
          <p:nvPr/>
        </p:nvPicPr>
        <p:blipFill>
          <a:blip r:embed="rId7"/>
          <a:srcRect/>
          <a:stretch>
            <a:fillRect/>
          </a:stretch>
        </p:blipFill>
        <p:spPr bwMode="auto">
          <a:xfrm flipH="1">
            <a:off x="2412554" y="1781200"/>
            <a:ext cx="236538" cy="4103687"/>
          </a:xfrm>
          <a:prstGeom prst="rect">
            <a:avLst/>
          </a:prstGeom>
          <a:noFill/>
          <a:ln w="9525">
            <a:noFill/>
            <a:miter lim="800000"/>
            <a:headEnd/>
            <a:tailEnd/>
          </a:ln>
        </p:spPr>
      </p:pic>
      <p:pic>
        <p:nvPicPr>
          <p:cNvPr id="25" name="Picture 24"/>
          <p:cNvPicPr>
            <a:picLocks noChangeAspect="1"/>
          </p:cNvPicPr>
          <p:nvPr/>
        </p:nvPicPr>
        <p:blipFill>
          <a:blip r:embed="rId8"/>
          <a:stretch>
            <a:fillRect/>
          </a:stretch>
        </p:blipFill>
        <p:spPr>
          <a:xfrm>
            <a:off x="2699792" y="2993132"/>
            <a:ext cx="1382668" cy="363860"/>
          </a:xfrm>
          <a:prstGeom prst="rect">
            <a:avLst/>
          </a:prstGeom>
        </p:spPr>
      </p:pic>
      <p:pic>
        <p:nvPicPr>
          <p:cNvPr id="27" name="Picture 26"/>
          <p:cNvPicPr>
            <a:picLocks noChangeAspect="1"/>
          </p:cNvPicPr>
          <p:nvPr/>
        </p:nvPicPr>
        <p:blipFill>
          <a:blip r:embed="rId9"/>
          <a:stretch>
            <a:fillRect/>
          </a:stretch>
        </p:blipFill>
        <p:spPr>
          <a:xfrm>
            <a:off x="5021808" y="3861048"/>
            <a:ext cx="918344" cy="918344"/>
          </a:xfrm>
          <a:prstGeom prst="rect">
            <a:avLst/>
          </a:prstGeom>
        </p:spPr>
      </p:pic>
      <p:pic>
        <p:nvPicPr>
          <p:cNvPr id="28" name="Picture 27"/>
          <p:cNvPicPr>
            <a:picLocks noChangeAspect="1"/>
          </p:cNvPicPr>
          <p:nvPr/>
        </p:nvPicPr>
        <p:blipFill>
          <a:blip r:embed="rId10"/>
          <a:stretch>
            <a:fillRect/>
          </a:stretch>
        </p:blipFill>
        <p:spPr>
          <a:xfrm>
            <a:off x="3068960" y="5157192"/>
            <a:ext cx="638944" cy="1006605"/>
          </a:xfrm>
          <a:prstGeom prst="rect">
            <a:avLst/>
          </a:prstGeom>
        </p:spPr>
      </p:pic>
      <p:sp>
        <p:nvSpPr>
          <p:cNvPr id="24" name="Date Placeholder 3"/>
          <p:cNvSpPr>
            <a:spLocks noGrp="1"/>
          </p:cNvSpPr>
          <p:nvPr>
            <p:ph type="dt" sz="half" idx="10"/>
          </p:nvPr>
        </p:nvSpPr>
        <p:spPr>
          <a:xfrm>
            <a:off x="395289" y="6410325"/>
            <a:ext cx="2016125" cy="331788"/>
          </a:xfrm>
        </p:spPr>
        <p:txBody>
          <a:bodyPr/>
          <a:lstStyle/>
          <a:p>
            <a:r>
              <a:rPr lang="en-GB" sz="1200" dirty="0" smtClean="0"/>
              <a:t>11 May 2016</a:t>
            </a:r>
            <a:endParaRPr lang="en-GB" sz="1200" dirty="0"/>
          </a:p>
        </p:txBody>
      </p:sp>
    </p:spTree>
    <p:extLst>
      <p:ext uri="{BB962C8B-B14F-4D97-AF65-F5344CB8AC3E}">
        <p14:creationId xmlns:p14="http://schemas.microsoft.com/office/powerpoint/2010/main" val="3703447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2D29D89-28D6-400C-BE2E-4CB4EC7E1F86}" type="slidenum">
              <a:rPr lang="en-GB" smtClean="0"/>
              <a:pPr/>
              <a:t>12</a:t>
            </a:fld>
            <a:endParaRPr lang="en-GB" dirty="0"/>
          </a:p>
        </p:txBody>
      </p:sp>
      <p:sp>
        <p:nvSpPr>
          <p:cNvPr id="4" name="TextBox 3"/>
          <p:cNvSpPr txBox="1">
            <a:spLocks noChangeArrowheads="1"/>
          </p:cNvSpPr>
          <p:nvPr/>
        </p:nvSpPr>
        <p:spPr bwMode="auto">
          <a:xfrm>
            <a:off x="179511" y="476672"/>
            <a:ext cx="8856985" cy="446276"/>
          </a:xfrm>
          <a:prstGeom prst="rect">
            <a:avLst/>
          </a:prstGeom>
          <a:noFill/>
          <a:ln w="9525">
            <a:noFill/>
            <a:miter lim="800000"/>
            <a:headEnd/>
            <a:tailEnd/>
          </a:ln>
        </p:spPr>
        <p:txBody>
          <a:bodyPr wrap="square">
            <a:spAutoFit/>
          </a:bodyPr>
          <a:lstStyle/>
          <a:p>
            <a:r>
              <a:rPr lang="en-US" altLang="en-US" sz="2300" b="1" dirty="0" smtClean="0">
                <a:solidFill>
                  <a:schemeClr val="accent1"/>
                </a:solidFill>
                <a:latin typeface="+mj-lt"/>
                <a:ea typeface="+mj-ea"/>
                <a:cs typeface="+mj-cs"/>
              </a:rPr>
              <a:t>How to get organised in the new world of Big Data Analytics</a:t>
            </a:r>
            <a:endParaRPr lang="en-US" altLang="en-US" sz="2300" b="1" dirty="0">
              <a:solidFill>
                <a:schemeClr val="accent1"/>
              </a:solidFill>
              <a:latin typeface="+mj-lt"/>
              <a:ea typeface="+mj-ea"/>
              <a:cs typeface="+mj-cs"/>
            </a:endParaRPr>
          </a:p>
        </p:txBody>
      </p:sp>
      <p:sp>
        <p:nvSpPr>
          <p:cNvPr id="6" name="AutoShape 9"/>
          <p:cNvSpPr>
            <a:spLocks noChangeArrowheads="1"/>
          </p:cNvSpPr>
          <p:nvPr/>
        </p:nvSpPr>
        <p:spPr bwMode="auto">
          <a:xfrm rot="5400000">
            <a:off x="193042" y="1903302"/>
            <a:ext cx="4005387" cy="3024336"/>
          </a:xfrm>
          <a:prstGeom prst="triangle">
            <a:avLst>
              <a:gd name="adj" fmla="val 50000"/>
            </a:avLst>
          </a:prstGeom>
          <a:solidFill>
            <a:srgbClr val="8F4693"/>
          </a:solidFill>
          <a:ln w="9525">
            <a:noFill/>
            <a:miter lim="800000"/>
            <a:headEnd type="none" w="sm" len="sm"/>
            <a:tailEnd type="none" w="sm" len="sm"/>
          </a:ln>
          <a:effectLst>
            <a:outerShdw blurRad="50800" dist="38100" dir="2700000" algn="tl" rotWithShape="0">
              <a:prstClr val="black">
                <a:alpha val="40000"/>
              </a:prstClr>
            </a:outerShdw>
          </a:effectLst>
        </p:spPr>
        <p:txBody>
          <a:bodyPr wrap="none" anchor="ctr"/>
          <a:lstStyle/>
          <a:p>
            <a:endParaRPr lang="en-US" sz="1800" dirty="0">
              <a:solidFill>
                <a:srgbClr val="000000"/>
              </a:solidFill>
              <a:latin typeface="HelvNeue for IBM"/>
              <a:cs typeface="HelvNeue for IBM"/>
            </a:endParaRPr>
          </a:p>
        </p:txBody>
      </p:sp>
      <p:sp>
        <p:nvSpPr>
          <p:cNvPr id="7" name="Rectangle 10"/>
          <p:cNvSpPr>
            <a:spLocks noChangeArrowheads="1"/>
          </p:cNvSpPr>
          <p:nvPr/>
        </p:nvSpPr>
        <p:spPr bwMode="auto">
          <a:xfrm>
            <a:off x="827741" y="2334939"/>
            <a:ext cx="7830403" cy="2462213"/>
          </a:xfrm>
          <a:prstGeom prst="rect">
            <a:avLst/>
          </a:prstGeom>
          <a:noFill/>
          <a:ln w="9525">
            <a:noFill/>
            <a:miter lim="800000"/>
            <a:headEnd/>
            <a:tailEnd/>
          </a:ln>
        </p:spPr>
        <p:txBody>
          <a:bodyPr lIns="0" tIns="0" rIns="0" bIns="0">
            <a:spAutoFit/>
          </a:bodyPr>
          <a:lstStyle/>
          <a:p>
            <a:pPr marL="457200" indent="-457200">
              <a:spcBef>
                <a:spcPct val="40000"/>
              </a:spcBef>
              <a:buClr>
                <a:srgbClr val="808080"/>
              </a:buClr>
              <a:buSzPct val="110000"/>
              <a:buFont typeface="Webdings" pitchFamily="18" charset="2"/>
              <a:buNone/>
            </a:pPr>
            <a:r>
              <a:rPr lang="en-US" sz="2000" dirty="0" smtClean="0">
                <a:solidFill>
                  <a:schemeClr val="bg1"/>
                </a:solidFill>
                <a:latin typeface="Lubalin for IBM Demi"/>
                <a:cs typeface="Lubalin for IBM Demi"/>
              </a:rPr>
              <a:t>1. Enterprise</a:t>
            </a:r>
            <a:r>
              <a:rPr lang="en-US" sz="2000" dirty="0" smtClean="0">
                <a:solidFill>
                  <a:schemeClr val="bg1"/>
                </a:solidFill>
                <a:latin typeface="HelvNeue for IBM"/>
                <a:cs typeface="HelvNeue for IBM"/>
              </a:rPr>
              <a:t> </a:t>
            </a:r>
            <a:r>
              <a:rPr lang="en-US" sz="2000" dirty="0">
                <a:solidFill>
                  <a:schemeClr val="bg1"/>
                </a:solidFill>
                <a:latin typeface="HelvNeue for IBM"/>
                <a:cs typeface="HelvNeue for IBM"/>
              </a:rPr>
              <a:t>. </a:t>
            </a:r>
            <a:r>
              <a:rPr lang="en-US" sz="2000" dirty="0">
                <a:solidFill>
                  <a:srgbClr val="FFFFFF"/>
                </a:solidFill>
                <a:latin typeface="HelvNeue for IBM"/>
                <a:cs typeface="HelvNeue for IBM"/>
              </a:rPr>
              <a:t>.</a:t>
            </a:r>
            <a:r>
              <a:rPr lang="en-US" sz="2000" dirty="0">
                <a:latin typeface="HelvNeue for IBM"/>
                <a:cs typeface="HelvNeue for IBM"/>
              </a:rPr>
              <a:t> . . . . . .approach to managing analytics</a:t>
            </a:r>
            <a:endParaRPr lang="en-US" sz="2000" dirty="0">
              <a:solidFill>
                <a:srgbClr val="FFFFFF"/>
              </a:solidFill>
              <a:latin typeface="HelvNeue for IBM"/>
              <a:cs typeface="HelvNeue for IBM"/>
            </a:endParaRPr>
          </a:p>
          <a:p>
            <a:pPr marL="457200" indent="-457200">
              <a:spcBef>
                <a:spcPct val="40000"/>
              </a:spcBef>
              <a:buClr>
                <a:srgbClr val="808080"/>
              </a:buClr>
              <a:buSzPct val="110000"/>
              <a:buFont typeface="Webdings" pitchFamily="18" charset="2"/>
              <a:buNone/>
            </a:pPr>
            <a:r>
              <a:rPr lang="en-US" sz="2000" dirty="0" smtClean="0">
                <a:solidFill>
                  <a:srgbClr val="FFFFFF"/>
                </a:solidFill>
                <a:latin typeface="Lubalin for IBM Demi"/>
                <a:cs typeface="Lubalin for IBM Demi"/>
              </a:rPr>
              <a:t>2. Leadership</a:t>
            </a:r>
            <a:r>
              <a:rPr lang="en-US" sz="2000" dirty="0" smtClean="0">
                <a:solidFill>
                  <a:srgbClr val="FFFFFF"/>
                </a:solidFill>
                <a:latin typeface="HelvNeue for IBM"/>
                <a:cs typeface="HelvNeue for IBM"/>
              </a:rPr>
              <a:t> </a:t>
            </a:r>
            <a:r>
              <a:rPr lang="en-US" sz="2000" dirty="0">
                <a:solidFill>
                  <a:srgbClr val="FFFFFF"/>
                </a:solidFill>
                <a:latin typeface="HelvNeue for IBM"/>
                <a:cs typeface="HelvNeue for IBM"/>
              </a:rPr>
              <a:t>. . . . . .</a:t>
            </a:r>
            <a:r>
              <a:rPr lang="en-US" sz="2000" dirty="0">
                <a:latin typeface="HelvNeue for IBM"/>
                <a:cs typeface="HelvNeue for IBM"/>
              </a:rPr>
              <a:t> . . . . . . </a:t>
            </a:r>
            <a:r>
              <a:rPr lang="en-US" sz="2000" dirty="0" smtClean="0">
                <a:latin typeface="HelvNeue for IBM"/>
                <a:cs typeface="HelvNeue for IBM"/>
              </a:rPr>
              <a:t>Passion, commitment and control</a:t>
            </a:r>
            <a:endParaRPr lang="en-US" sz="2000" dirty="0">
              <a:latin typeface="HelvNeue for IBM"/>
              <a:cs typeface="HelvNeue for IBM"/>
            </a:endParaRPr>
          </a:p>
          <a:p>
            <a:pPr marL="457200" indent="-457200">
              <a:spcBef>
                <a:spcPct val="40000"/>
              </a:spcBef>
              <a:buClr>
                <a:srgbClr val="808080"/>
              </a:buClr>
              <a:buSzPct val="110000"/>
            </a:pPr>
            <a:r>
              <a:rPr lang="en-US" sz="2000" dirty="0" smtClean="0">
                <a:solidFill>
                  <a:srgbClr val="FFFFFF"/>
                </a:solidFill>
                <a:latin typeface="Lubalin for IBM Demi"/>
                <a:cs typeface="Lubalin for IBM Demi"/>
              </a:rPr>
              <a:t>3. Specialists </a:t>
            </a:r>
            <a:r>
              <a:rPr lang="en-US" sz="2000" dirty="0">
                <a:solidFill>
                  <a:srgbClr val="FFFFFF"/>
                </a:solidFill>
                <a:latin typeface="HelvNeue for IBM"/>
                <a:cs typeface="HelvNeue for IBM"/>
              </a:rPr>
              <a:t>. . . . . . . .</a:t>
            </a:r>
            <a:r>
              <a:rPr lang="en-US" sz="2000" dirty="0">
                <a:latin typeface="HelvNeue for IBM"/>
                <a:cs typeface="HelvNeue for IBM"/>
              </a:rPr>
              <a:t> . . . . . . . . . . . . </a:t>
            </a:r>
            <a:r>
              <a:rPr lang="en-US" sz="2000" dirty="0" smtClean="0">
                <a:solidFill>
                  <a:srgbClr val="000000"/>
                </a:solidFill>
                <a:latin typeface="Lubalin for IBM Demi"/>
                <a:cs typeface="Lubalin for IBM Demi"/>
              </a:rPr>
              <a:t>to derive insights</a:t>
            </a:r>
          </a:p>
          <a:p>
            <a:pPr marL="457200" indent="-457200">
              <a:spcBef>
                <a:spcPct val="40000"/>
              </a:spcBef>
              <a:buClr>
                <a:srgbClr val="808080"/>
              </a:buClr>
              <a:buSzPct val="110000"/>
            </a:pPr>
            <a:r>
              <a:rPr lang="en-US" sz="2000" dirty="0" smtClean="0">
                <a:solidFill>
                  <a:srgbClr val="FFFFFF"/>
                </a:solidFill>
                <a:latin typeface="Lubalin for IBM Demi"/>
                <a:cs typeface="Lubalin for IBM Demi"/>
              </a:rPr>
              <a:t>4. Architecture</a:t>
            </a:r>
            <a:r>
              <a:rPr lang="en-US" sz="2000" dirty="0" smtClean="0">
                <a:solidFill>
                  <a:srgbClr val="FFFFFF"/>
                </a:solidFill>
                <a:latin typeface="HelvNeue for IBM"/>
                <a:cs typeface="HelvNeue for IBM"/>
              </a:rPr>
              <a:t> </a:t>
            </a:r>
            <a:r>
              <a:rPr lang="en-US" sz="2000" dirty="0">
                <a:solidFill>
                  <a:srgbClr val="FFFFFF"/>
                </a:solidFill>
                <a:latin typeface="HelvNeue for IBM"/>
                <a:cs typeface="HelvNeue for IBM"/>
              </a:rPr>
              <a:t>. . .</a:t>
            </a:r>
            <a:r>
              <a:rPr lang="en-US" sz="2000" dirty="0">
                <a:latin typeface="HelvNeue for IBM"/>
                <a:cs typeface="HelvNeue for IBM"/>
              </a:rPr>
              <a:t> . . . . . . </a:t>
            </a:r>
            <a:r>
              <a:rPr lang="en-US" sz="2000" dirty="0" smtClean="0">
                <a:solidFill>
                  <a:srgbClr val="000000"/>
                </a:solidFill>
                <a:latin typeface="Lubalin for IBM Demi"/>
                <a:cs typeface="Lubalin for IBM Demi"/>
              </a:rPr>
              <a:t>.</a:t>
            </a:r>
            <a:r>
              <a:rPr lang="en-US" sz="2000" dirty="0">
                <a:latin typeface="HelvNeue for IBM"/>
                <a:cs typeface="HelvNeue for IBM"/>
              </a:rPr>
              <a:t> </a:t>
            </a:r>
            <a:r>
              <a:rPr lang="en-US" sz="2000" dirty="0" smtClean="0">
                <a:latin typeface="HelvNeue for IBM"/>
                <a:cs typeface="HelvNeue for IBM"/>
              </a:rPr>
              <a:t>. </a:t>
            </a:r>
            <a:r>
              <a:rPr lang="en-US" sz="2000" dirty="0" smtClean="0">
                <a:solidFill>
                  <a:srgbClr val="000000"/>
                </a:solidFill>
                <a:latin typeface="Lubalin for IBM Demi"/>
                <a:cs typeface="Lubalin for IBM Demi"/>
              </a:rPr>
              <a:t>. Flexible and fit for purpose</a:t>
            </a:r>
          </a:p>
          <a:p>
            <a:pPr marL="457200" indent="-457200">
              <a:spcBef>
                <a:spcPct val="40000"/>
              </a:spcBef>
              <a:buClr>
                <a:srgbClr val="808080"/>
              </a:buClr>
              <a:buSzPct val="110000"/>
            </a:pPr>
            <a:r>
              <a:rPr lang="en-US" sz="2000" dirty="0" smtClean="0">
                <a:solidFill>
                  <a:srgbClr val="FFFFFF"/>
                </a:solidFill>
                <a:latin typeface="Lubalin for IBM Demi"/>
                <a:cs typeface="Lubalin for IBM Demi"/>
              </a:rPr>
              <a:t>5. Data</a:t>
            </a:r>
            <a:r>
              <a:rPr lang="en-US" sz="2000" dirty="0" smtClean="0">
                <a:solidFill>
                  <a:srgbClr val="FFFFFF"/>
                </a:solidFill>
                <a:latin typeface="HelvNeue for IBM"/>
                <a:cs typeface="HelvNeue for IBM"/>
              </a:rPr>
              <a:t> </a:t>
            </a:r>
            <a:r>
              <a:rPr lang="en-US" sz="2000" dirty="0">
                <a:solidFill>
                  <a:srgbClr val="FFFFFF"/>
                </a:solidFill>
                <a:latin typeface="HelvNeue for IBM"/>
                <a:cs typeface="HelvNeue for IBM"/>
              </a:rPr>
              <a:t>. . . . </a:t>
            </a:r>
            <a:r>
              <a:rPr lang="en-US" sz="2000" dirty="0">
                <a:solidFill>
                  <a:srgbClr val="000000"/>
                </a:solidFill>
                <a:latin typeface="HelvNeue for IBM"/>
                <a:cs typeface="HelvNeue for IBM"/>
              </a:rPr>
              <a:t>. </a:t>
            </a:r>
            <a:r>
              <a:rPr lang="en-US" sz="2000" dirty="0">
                <a:solidFill>
                  <a:srgbClr val="3F4548"/>
                </a:solidFill>
                <a:latin typeface="HelvNeue for IBM"/>
                <a:cs typeface="HelvNeue for IBM"/>
              </a:rPr>
              <a:t>. . </a:t>
            </a:r>
            <a:r>
              <a:rPr lang="en-US" sz="2000" dirty="0" smtClean="0">
                <a:solidFill>
                  <a:srgbClr val="3F4548"/>
                </a:solidFill>
                <a:latin typeface="HelvNeue for IBM"/>
                <a:cs typeface="HelvNeue for IBM"/>
              </a:rPr>
              <a:t>……... Breadth and quality</a:t>
            </a:r>
          </a:p>
          <a:p>
            <a:pPr marL="457200" indent="-457200">
              <a:spcBef>
                <a:spcPct val="40000"/>
              </a:spcBef>
              <a:buClr>
                <a:srgbClr val="808080"/>
              </a:buClr>
              <a:buSzPct val="110000"/>
            </a:pPr>
            <a:r>
              <a:rPr lang="en-US" sz="2000" dirty="0" smtClean="0">
                <a:solidFill>
                  <a:srgbClr val="FFFFFF"/>
                </a:solidFill>
                <a:latin typeface="HelvNeue for IBM"/>
                <a:cs typeface="HelvNeue for IBM"/>
              </a:rPr>
              <a:t>6. Protect</a:t>
            </a:r>
            <a:r>
              <a:rPr lang="en-US" sz="2000" dirty="0">
                <a:solidFill>
                  <a:srgbClr val="FFFFFF"/>
                </a:solidFill>
                <a:latin typeface="HelvNeue for IBM"/>
                <a:cs typeface="HelvNeue for IBM"/>
              </a:rPr>
              <a:t>. .</a:t>
            </a:r>
            <a:r>
              <a:rPr lang="en-US" sz="2000" dirty="0">
                <a:latin typeface="HelvNeue for IBM"/>
                <a:cs typeface="HelvNeue for IBM"/>
              </a:rPr>
              <a:t> . . . . . . </a:t>
            </a:r>
            <a:r>
              <a:rPr lang="en-US" sz="2000" dirty="0">
                <a:solidFill>
                  <a:srgbClr val="000000"/>
                </a:solidFill>
                <a:latin typeface="Lubalin for IBM Demi"/>
                <a:cs typeface="Lubalin for IBM Demi"/>
              </a:rPr>
              <a:t>.</a:t>
            </a:r>
            <a:r>
              <a:rPr lang="en-US" sz="2000" dirty="0">
                <a:latin typeface="HelvNeue for IBM"/>
                <a:cs typeface="HelvNeue for IBM"/>
              </a:rPr>
              <a:t> . </a:t>
            </a:r>
            <a:r>
              <a:rPr lang="en-US" sz="2000" dirty="0" smtClean="0">
                <a:latin typeface="HelvNeue for IBM"/>
                <a:cs typeface="HelvNeue for IBM"/>
              </a:rPr>
              <a:t>the asset to maintain quality and avoid fines</a:t>
            </a:r>
            <a:endParaRPr lang="en-US" sz="2000" dirty="0" smtClean="0">
              <a:latin typeface="Lubalin for IBM Demi"/>
              <a:cs typeface="Lubalin for IBM Demi"/>
            </a:endParaRPr>
          </a:p>
        </p:txBody>
      </p:sp>
      <p:sp>
        <p:nvSpPr>
          <p:cNvPr id="8" name="Date Placeholder 3"/>
          <p:cNvSpPr>
            <a:spLocks noGrp="1"/>
          </p:cNvSpPr>
          <p:nvPr>
            <p:ph type="dt" sz="half" idx="10"/>
          </p:nvPr>
        </p:nvSpPr>
        <p:spPr>
          <a:xfrm>
            <a:off x="395289" y="6410325"/>
            <a:ext cx="2016125" cy="331788"/>
          </a:xfrm>
        </p:spPr>
        <p:txBody>
          <a:bodyPr/>
          <a:lstStyle/>
          <a:p>
            <a:r>
              <a:rPr lang="en-GB" sz="1200" dirty="0" smtClean="0"/>
              <a:t>11 May 2016</a:t>
            </a:r>
            <a:endParaRPr lang="en-GB" sz="1200" dirty="0"/>
          </a:p>
        </p:txBody>
      </p:sp>
    </p:spTree>
    <p:extLst>
      <p:ext uri="{BB962C8B-B14F-4D97-AF65-F5344CB8AC3E}">
        <p14:creationId xmlns:p14="http://schemas.microsoft.com/office/powerpoint/2010/main" val="2533733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9"/>
          <p:cNvSpPr>
            <a:spLocks noChangeArrowheads="1"/>
          </p:cNvSpPr>
          <p:nvPr/>
        </p:nvSpPr>
        <p:spPr bwMode="auto">
          <a:xfrm>
            <a:off x="621357" y="2417626"/>
            <a:ext cx="2560320" cy="883825"/>
          </a:xfrm>
          <a:prstGeom prst="rect">
            <a:avLst/>
          </a:prstGeom>
          <a:solidFill>
            <a:srgbClr val="37A4DA"/>
          </a:solidFill>
          <a:ln w="9525">
            <a:noFill/>
            <a:miter lim="800000"/>
            <a:headEnd/>
            <a:tailEnd/>
          </a:ln>
        </p:spPr>
        <p:txBody>
          <a:bodyPr wrap="square" anchor="ctr">
            <a:noAutofit/>
          </a:bodyPr>
          <a:lstStyle/>
          <a:p>
            <a:pPr algn="ctr" eaLnBrk="1" hangingPunct="1"/>
            <a:r>
              <a:rPr lang="en-US" altLang="en-US" sz="1600" b="1" dirty="0" smtClean="0">
                <a:solidFill>
                  <a:schemeClr val="bg1"/>
                </a:solidFill>
              </a:rPr>
              <a:t>CDO</a:t>
            </a:r>
            <a:endParaRPr lang="en-US" altLang="en-US" sz="1600" dirty="0">
              <a:solidFill>
                <a:schemeClr val="bg1"/>
              </a:solidFill>
            </a:endParaRPr>
          </a:p>
        </p:txBody>
      </p:sp>
      <p:sp>
        <p:nvSpPr>
          <p:cNvPr id="48" name="Rectangle 19"/>
          <p:cNvSpPr>
            <a:spLocks noChangeArrowheads="1"/>
          </p:cNvSpPr>
          <p:nvPr/>
        </p:nvSpPr>
        <p:spPr bwMode="auto">
          <a:xfrm>
            <a:off x="5895868" y="2417626"/>
            <a:ext cx="2560320" cy="883825"/>
          </a:xfrm>
          <a:prstGeom prst="rect">
            <a:avLst/>
          </a:prstGeom>
          <a:solidFill>
            <a:srgbClr val="37A4DA"/>
          </a:solidFill>
          <a:ln w="9525">
            <a:noFill/>
            <a:miter lim="800000"/>
            <a:headEnd/>
            <a:tailEnd/>
          </a:ln>
        </p:spPr>
        <p:txBody>
          <a:bodyPr wrap="square" anchor="ctr">
            <a:noAutofit/>
          </a:bodyPr>
          <a:lstStyle/>
          <a:p>
            <a:pPr algn="ctr" eaLnBrk="1" hangingPunct="1"/>
            <a:r>
              <a:rPr lang="en-US" altLang="en-US" sz="1600" b="1" dirty="0" smtClean="0">
                <a:solidFill>
                  <a:schemeClr val="bg1"/>
                </a:solidFill>
              </a:rPr>
              <a:t>Data Scientists</a:t>
            </a:r>
            <a:endParaRPr lang="en-US" altLang="en-US" sz="1600" dirty="0">
              <a:solidFill>
                <a:schemeClr val="bg1"/>
              </a:solidFill>
            </a:endParaRPr>
          </a:p>
        </p:txBody>
      </p:sp>
      <p:sp>
        <p:nvSpPr>
          <p:cNvPr id="46" name="Rectangle 19"/>
          <p:cNvSpPr>
            <a:spLocks noChangeArrowheads="1"/>
          </p:cNvSpPr>
          <p:nvPr/>
        </p:nvSpPr>
        <p:spPr bwMode="auto">
          <a:xfrm>
            <a:off x="3264107" y="2417626"/>
            <a:ext cx="2560320" cy="883825"/>
          </a:xfrm>
          <a:prstGeom prst="rect">
            <a:avLst/>
          </a:prstGeom>
          <a:solidFill>
            <a:srgbClr val="37A4DA"/>
          </a:solidFill>
          <a:ln w="9525">
            <a:noFill/>
            <a:miter lim="800000"/>
            <a:headEnd/>
            <a:tailEnd/>
          </a:ln>
        </p:spPr>
        <p:txBody>
          <a:bodyPr wrap="square" anchor="ctr">
            <a:noAutofit/>
          </a:bodyPr>
          <a:lstStyle/>
          <a:p>
            <a:pPr algn="ctr" eaLnBrk="1" hangingPunct="1"/>
            <a:r>
              <a:rPr lang="en-US" altLang="en-US" sz="1600" b="1" dirty="0" smtClean="0">
                <a:solidFill>
                  <a:schemeClr val="bg1"/>
                </a:solidFill>
              </a:rPr>
              <a:t>Business Users</a:t>
            </a:r>
            <a:endParaRPr lang="en-US" altLang="en-US" sz="1600" dirty="0">
              <a:solidFill>
                <a:schemeClr val="bg1"/>
              </a:solidFill>
            </a:endParaRPr>
          </a:p>
        </p:txBody>
      </p:sp>
      <p:sp>
        <p:nvSpPr>
          <p:cNvPr id="21506" name="TextBox 12"/>
          <p:cNvSpPr txBox="1">
            <a:spLocks noChangeArrowheads="1"/>
          </p:cNvSpPr>
          <p:nvPr/>
        </p:nvSpPr>
        <p:spPr bwMode="auto">
          <a:xfrm>
            <a:off x="1001712" y="1413843"/>
            <a:ext cx="4675188" cy="553998"/>
          </a:xfrm>
          <a:prstGeom prst="rect">
            <a:avLst/>
          </a:prstGeom>
          <a:noFill/>
          <a:ln w="9525">
            <a:noFill/>
            <a:miter lim="800000"/>
            <a:headEnd/>
            <a:tailEnd/>
          </a:ln>
        </p:spPr>
        <p:txBody>
          <a:bodyPr wrap="square">
            <a:spAutoFit/>
          </a:bodyPr>
          <a:lstStyle/>
          <a:p>
            <a:pPr eaLnBrk="1" hangingPunct="1">
              <a:spcAft>
                <a:spcPts val="600"/>
              </a:spcAft>
            </a:pPr>
            <a:r>
              <a:rPr lang="en-US" altLang="en-US" sz="3000" dirty="0" smtClean="0">
                <a:solidFill>
                  <a:schemeClr val="bg1"/>
                </a:solidFill>
              </a:rPr>
              <a:t>1. Start </a:t>
            </a:r>
            <a:r>
              <a:rPr lang="en-US" altLang="en-US" sz="3000" dirty="0">
                <a:solidFill>
                  <a:schemeClr val="bg1"/>
                </a:solidFill>
              </a:rPr>
              <a:t>with your people</a:t>
            </a:r>
          </a:p>
        </p:txBody>
      </p:sp>
      <p:sp>
        <p:nvSpPr>
          <p:cNvPr id="21514" name="Rectangle 7"/>
          <p:cNvSpPr>
            <a:spLocks noChangeArrowheads="1"/>
          </p:cNvSpPr>
          <p:nvPr/>
        </p:nvSpPr>
        <p:spPr bwMode="auto">
          <a:xfrm>
            <a:off x="274638" y="600075"/>
            <a:ext cx="441325" cy="644525"/>
          </a:xfrm>
          <a:prstGeom prst="rect">
            <a:avLst/>
          </a:prstGeom>
          <a:noFill/>
          <a:ln w="9525">
            <a:noFill/>
            <a:miter lim="800000"/>
            <a:headEnd/>
            <a:tailEnd/>
          </a:ln>
        </p:spPr>
        <p:txBody>
          <a:bodyPr wrap="none" anchor="ctr">
            <a:spAutoFit/>
          </a:bodyPr>
          <a:lstStyle/>
          <a:p>
            <a:pPr algn="ctr" eaLnBrk="1" hangingPunct="1"/>
            <a:r>
              <a:rPr lang="en-US" altLang="en-US" sz="3600" b="1" dirty="0">
                <a:solidFill>
                  <a:schemeClr val="bg1"/>
                </a:solidFill>
              </a:rPr>
              <a:t>1</a:t>
            </a:r>
          </a:p>
        </p:txBody>
      </p:sp>
      <p:sp>
        <p:nvSpPr>
          <p:cNvPr id="21515" name="TextBox 3"/>
          <p:cNvSpPr txBox="1">
            <a:spLocks noChangeArrowheads="1"/>
          </p:cNvSpPr>
          <p:nvPr/>
        </p:nvSpPr>
        <p:spPr bwMode="auto">
          <a:xfrm>
            <a:off x="179512" y="476672"/>
            <a:ext cx="8336481" cy="707886"/>
          </a:xfrm>
          <a:prstGeom prst="rect">
            <a:avLst/>
          </a:prstGeom>
          <a:noFill/>
          <a:ln w="9525">
            <a:noFill/>
            <a:miter lim="800000"/>
            <a:headEnd/>
            <a:tailEnd/>
          </a:ln>
        </p:spPr>
        <p:txBody>
          <a:bodyPr wrap="square">
            <a:spAutoFit/>
          </a:bodyPr>
          <a:lstStyle/>
          <a:p>
            <a:r>
              <a:rPr lang="en-US" altLang="en-US" sz="2000" b="1" dirty="0" smtClean="0">
                <a:solidFill>
                  <a:schemeClr val="accent1"/>
                </a:solidFill>
                <a:latin typeface="+mj-lt"/>
                <a:ea typeface="+mj-ea"/>
                <a:cs typeface="+mj-cs"/>
              </a:rPr>
              <a:t>1. How companies are getting organised: Starting </a:t>
            </a:r>
            <a:r>
              <a:rPr lang="en-US" altLang="en-US" sz="2000" b="1" dirty="0">
                <a:solidFill>
                  <a:schemeClr val="accent1"/>
                </a:solidFill>
                <a:latin typeface="+mj-lt"/>
                <a:ea typeface="+mj-ea"/>
                <a:cs typeface="+mj-cs"/>
              </a:rPr>
              <a:t>with </a:t>
            </a:r>
            <a:r>
              <a:rPr lang="en-US" altLang="en-US" sz="2000" b="1" dirty="0" smtClean="0">
                <a:solidFill>
                  <a:schemeClr val="accent1"/>
                </a:solidFill>
                <a:latin typeface="+mj-lt"/>
                <a:ea typeface="+mj-ea"/>
                <a:cs typeface="+mj-cs"/>
              </a:rPr>
              <a:t>people and building </a:t>
            </a:r>
            <a:r>
              <a:rPr lang="en-US" altLang="en-US" sz="2000" b="1" dirty="0">
                <a:solidFill>
                  <a:schemeClr val="accent1"/>
                </a:solidFill>
                <a:latin typeface="+mj-lt"/>
                <a:ea typeface="+mj-ea"/>
                <a:cs typeface="+mj-cs"/>
              </a:rPr>
              <a:t>a culture that infuses analytics everywhere</a:t>
            </a:r>
          </a:p>
        </p:txBody>
      </p:sp>
      <p:pic>
        <p:nvPicPr>
          <p:cNvPr id="21516" name="Picture 16"/>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1184665" y="3135048"/>
            <a:ext cx="1435608" cy="1435608"/>
          </a:xfrm>
          <a:prstGeom prst="ellipse">
            <a:avLst/>
          </a:prstGeom>
          <a:noFill/>
          <a:ln w="57150">
            <a:solidFill>
              <a:schemeClr val="bg1"/>
            </a:solidFill>
            <a:miter lim="800000"/>
            <a:headEnd/>
            <a:tailEnd/>
          </a:ln>
        </p:spPr>
      </p:pic>
      <p:sp>
        <p:nvSpPr>
          <p:cNvPr id="21522" name="Rectangle 3"/>
          <p:cNvSpPr>
            <a:spLocks noChangeArrowheads="1"/>
          </p:cNvSpPr>
          <p:nvPr/>
        </p:nvSpPr>
        <p:spPr bwMode="auto">
          <a:xfrm>
            <a:off x="621357" y="1628800"/>
            <a:ext cx="2543175" cy="646331"/>
          </a:xfrm>
          <a:prstGeom prst="rect">
            <a:avLst/>
          </a:prstGeom>
          <a:noFill/>
          <a:ln w="9525">
            <a:noFill/>
            <a:miter lim="800000"/>
            <a:headEnd/>
            <a:tailEnd/>
          </a:ln>
        </p:spPr>
        <p:txBody>
          <a:bodyPr wrap="square">
            <a:spAutoFit/>
          </a:bodyPr>
          <a:lstStyle/>
          <a:p>
            <a:pPr algn="ctr" eaLnBrk="1" hangingPunct="1">
              <a:spcAft>
                <a:spcPct val="20000"/>
              </a:spcAft>
            </a:pPr>
            <a:r>
              <a:rPr lang="en-US" altLang="en-US" dirty="0"/>
              <a:t>Develop a curiosity driven </a:t>
            </a:r>
            <a:r>
              <a:rPr lang="en-US" altLang="en-US" dirty="0" smtClean="0"/>
              <a:t>workforce</a:t>
            </a:r>
            <a:endParaRPr lang="en-US" altLang="en-US" dirty="0"/>
          </a:p>
        </p:txBody>
      </p:sp>
      <p:sp>
        <p:nvSpPr>
          <p:cNvPr id="21523" name="Rectangle 4"/>
          <p:cNvSpPr>
            <a:spLocks noChangeArrowheads="1"/>
          </p:cNvSpPr>
          <p:nvPr/>
        </p:nvSpPr>
        <p:spPr bwMode="auto">
          <a:xfrm>
            <a:off x="3399680" y="1642708"/>
            <a:ext cx="2289174" cy="646331"/>
          </a:xfrm>
          <a:prstGeom prst="rect">
            <a:avLst/>
          </a:prstGeom>
          <a:noFill/>
          <a:ln w="9525">
            <a:noFill/>
            <a:miter lim="800000"/>
            <a:headEnd/>
            <a:tailEnd/>
          </a:ln>
        </p:spPr>
        <p:txBody>
          <a:bodyPr wrap="square">
            <a:spAutoFit/>
          </a:bodyPr>
          <a:lstStyle/>
          <a:p>
            <a:pPr algn="ctr" eaLnBrk="1" hangingPunct="1">
              <a:spcAft>
                <a:spcPct val="20000"/>
              </a:spcAft>
            </a:pPr>
            <a:r>
              <a:rPr lang="en-US" altLang="en-US" dirty="0"/>
              <a:t>Move from </a:t>
            </a:r>
            <a:r>
              <a:rPr lang="en-US" altLang="en-US" dirty="0" smtClean="0"/>
              <a:t>elite few to empowered many</a:t>
            </a:r>
            <a:endParaRPr lang="en-US" altLang="en-US" dirty="0"/>
          </a:p>
        </p:txBody>
      </p:sp>
      <p:sp>
        <p:nvSpPr>
          <p:cNvPr id="21524" name="Rectangle 5"/>
          <p:cNvSpPr>
            <a:spLocks noChangeArrowheads="1"/>
          </p:cNvSpPr>
          <p:nvPr/>
        </p:nvSpPr>
        <p:spPr bwMode="auto">
          <a:xfrm>
            <a:off x="5907732" y="1642927"/>
            <a:ext cx="2552700" cy="646112"/>
          </a:xfrm>
          <a:prstGeom prst="rect">
            <a:avLst/>
          </a:prstGeom>
          <a:noFill/>
          <a:ln w="9525">
            <a:noFill/>
            <a:miter lim="800000"/>
            <a:headEnd/>
            <a:tailEnd/>
          </a:ln>
        </p:spPr>
        <p:txBody>
          <a:bodyPr wrap="square">
            <a:spAutoFit/>
          </a:bodyPr>
          <a:lstStyle/>
          <a:p>
            <a:pPr algn="ctr" eaLnBrk="1" hangingPunct="1">
              <a:spcAft>
                <a:spcPct val="20000"/>
              </a:spcAft>
            </a:pPr>
            <a:r>
              <a:rPr lang="en-US" altLang="en-US" dirty="0"/>
              <a:t>Imagine what’s possible!</a:t>
            </a:r>
          </a:p>
        </p:txBody>
      </p:sp>
      <p:sp>
        <p:nvSpPr>
          <p:cNvPr id="7" name="Right Arrow 6"/>
          <p:cNvSpPr/>
          <p:nvPr/>
        </p:nvSpPr>
        <p:spPr>
          <a:xfrm>
            <a:off x="3097857" y="1717539"/>
            <a:ext cx="276225" cy="220662"/>
          </a:xfrm>
          <a:prstGeom prst="rightArrow">
            <a:avLst/>
          </a:prstGeom>
          <a:solidFill>
            <a:schemeClr val="bg1"/>
          </a:solidFill>
          <a:ln>
            <a:noFill/>
          </a:ln>
          <a:effectLst/>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solidFill>
                <a:schemeClr val="tx1"/>
              </a:solidFill>
            </a:endParaRPr>
          </a:p>
        </p:txBody>
      </p:sp>
      <p:sp>
        <p:nvSpPr>
          <p:cNvPr id="28" name="Right Arrow 27"/>
          <p:cNvSpPr/>
          <p:nvPr/>
        </p:nvSpPr>
        <p:spPr>
          <a:xfrm>
            <a:off x="5709295" y="1717539"/>
            <a:ext cx="276225" cy="220662"/>
          </a:xfrm>
          <a:prstGeom prst="rightArrow">
            <a:avLst/>
          </a:prstGeom>
          <a:solidFill>
            <a:schemeClr val="bg1"/>
          </a:solidFill>
          <a:ln>
            <a:noFill/>
          </a:ln>
          <a:effectLst/>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dirty="0">
              <a:solidFill>
                <a:schemeClr val="tx1"/>
              </a:solidFill>
            </a:endParaRPr>
          </a:p>
        </p:txBody>
      </p:sp>
      <p:pic>
        <p:nvPicPr>
          <p:cNvPr id="30" name="Picture 29" descr="connect.png"/>
          <p:cNvPicPr>
            <a:picLocks noChangeAspect="1"/>
          </p:cNvPicPr>
          <p:nvPr/>
        </p:nvPicPr>
        <p:blipFill>
          <a:blip r:embed="rId4"/>
          <a:srcRect l="27865" r="24826"/>
          <a:stretch>
            <a:fillRect/>
          </a:stretch>
        </p:blipFill>
        <p:spPr>
          <a:xfrm>
            <a:off x="3835566" y="3135048"/>
            <a:ext cx="1417403" cy="1435608"/>
          </a:xfrm>
          <a:prstGeom prst="ellipse">
            <a:avLst/>
          </a:prstGeom>
          <a:ln w="57150">
            <a:solidFill>
              <a:schemeClr val="bg1"/>
            </a:solidFill>
          </a:ln>
        </p:spPr>
      </p:pic>
      <p:pic>
        <p:nvPicPr>
          <p:cNvPr id="31" name="Picture 30" descr="hackerprogramingintechno_79355.png"/>
          <p:cNvPicPr>
            <a:picLocks noChangeAspect="1"/>
          </p:cNvPicPr>
          <p:nvPr/>
        </p:nvPicPr>
        <p:blipFill>
          <a:blip r:embed="rId5"/>
          <a:srcRect l="24068" t="8712" r="15602"/>
          <a:stretch>
            <a:fillRect/>
          </a:stretch>
        </p:blipFill>
        <p:spPr>
          <a:xfrm>
            <a:off x="6468145" y="3135048"/>
            <a:ext cx="1415767" cy="1435608"/>
          </a:xfrm>
          <a:prstGeom prst="ellipse">
            <a:avLst/>
          </a:prstGeom>
          <a:ln w="57150">
            <a:solidFill>
              <a:schemeClr val="bg1"/>
            </a:solidFill>
          </a:ln>
        </p:spPr>
      </p:pic>
      <p:sp>
        <p:nvSpPr>
          <p:cNvPr id="21512" name="Rectangle 19"/>
          <p:cNvSpPr>
            <a:spLocks noChangeArrowheads="1"/>
          </p:cNvSpPr>
          <p:nvPr/>
        </p:nvSpPr>
        <p:spPr bwMode="auto">
          <a:xfrm>
            <a:off x="621357" y="4713151"/>
            <a:ext cx="2560320" cy="904874"/>
          </a:xfrm>
          <a:prstGeom prst="rect">
            <a:avLst/>
          </a:prstGeom>
          <a:solidFill>
            <a:schemeClr val="bg1"/>
          </a:solidFill>
          <a:ln w="9525">
            <a:noFill/>
            <a:miter lim="800000"/>
            <a:headEnd/>
            <a:tailEnd/>
          </a:ln>
        </p:spPr>
        <p:txBody>
          <a:bodyPr wrap="square" anchor="ctr">
            <a:noAutofit/>
          </a:bodyPr>
          <a:lstStyle/>
          <a:p>
            <a:pPr algn="ctr" eaLnBrk="1" hangingPunct="1"/>
            <a:r>
              <a:rPr lang="en-US" altLang="en-US" sz="1600" b="1" i="1" dirty="0">
                <a:solidFill>
                  <a:srgbClr val="042F56"/>
                </a:solidFill>
              </a:rPr>
              <a:t>Lead a data-driven transformation</a:t>
            </a:r>
            <a:endParaRPr lang="en-US" altLang="en-US" sz="1600" i="1" dirty="0">
              <a:solidFill>
                <a:srgbClr val="042F56"/>
              </a:solidFill>
            </a:endParaRPr>
          </a:p>
        </p:txBody>
      </p:sp>
      <p:sp>
        <p:nvSpPr>
          <p:cNvPr id="38" name="Rectangle 19"/>
          <p:cNvSpPr>
            <a:spLocks noChangeArrowheads="1"/>
          </p:cNvSpPr>
          <p:nvPr/>
        </p:nvSpPr>
        <p:spPr bwMode="auto">
          <a:xfrm>
            <a:off x="3264107" y="4713151"/>
            <a:ext cx="2560320" cy="904874"/>
          </a:xfrm>
          <a:prstGeom prst="rect">
            <a:avLst/>
          </a:prstGeom>
          <a:solidFill>
            <a:schemeClr val="bg1"/>
          </a:solidFill>
          <a:ln w="9525">
            <a:noFill/>
            <a:miter lim="800000"/>
            <a:headEnd/>
            <a:tailEnd/>
          </a:ln>
        </p:spPr>
        <p:txBody>
          <a:bodyPr wrap="square" anchor="ctr">
            <a:noAutofit/>
          </a:bodyPr>
          <a:lstStyle/>
          <a:p>
            <a:pPr algn="ctr" eaLnBrk="1" hangingPunct="1"/>
            <a:r>
              <a:rPr lang="en-US" altLang="en-US" sz="1600" b="1" i="1" dirty="0" smtClean="0">
                <a:solidFill>
                  <a:srgbClr val="042F56"/>
                </a:solidFill>
              </a:rPr>
              <a:t>Fuel their curiosity</a:t>
            </a:r>
            <a:br>
              <a:rPr lang="en-US" altLang="en-US" sz="1600" b="1" i="1" dirty="0" smtClean="0">
                <a:solidFill>
                  <a:srgbClr val="042F56"/>
                </a:solidFill>
              </a:rPr>
            </a:br>
            <a:r>
              <a:rPr lang="en-US" altLang="en-US" sz="1600" b="1" i="1" dirty="0" smtClean="0">
                <a:solidFill>
                  <a:srgbClr val="042F56"/>
                </a:solidFill>
              </a:rPr>
              <a:t>and creativity</a:t>
            </a:r>
            <a:endParaRPr lang="en-US" altLang="en-US" sz="1600" i="1" dirty="0">
              <a:solidFill>
                <a:srgbClr val="042F56"/>
              </a:solidFill>
            </a:endParaRPr>
          </a:p>
        </p:txBody>
      </p:sp>
      <p:sp>
        <p:nvSpPr>
          <p:cNvPr id="39" name="Rectangle 19"/>
          <p:cNvSpPr>
            <a:spLocks noChangeArrowheads="1"/>
          </p:cNvSpPr>
          <p:nvPr/>
        </p:nvSpPr>
        <p:spPr bwMode="auto">
          <a:xfrm>
            <a:off x="5895868" y="4713151"/>
            <a:ext cx="2560320" cy="904874"/>
          </a:xfrm>
          <a:prstGeom prst="rect">
            <a:avLst/>
          </a:prstGeom>
          <a:solidFill>
            <a:schemeClr val="bg1"/>
          </a:solidFill>
          <a:ln w="9525">
            <a:noFill/>
            <a:miter lim="800000"/>
            <a:headEnd/>
            <a:tailEnd/>
          </a:ln>
        </p:spPr>
        <p:txBody>
          <a:bodyPr wrap="square" anchor="ctr">
            <a:noAutofit/>
          </a:bodyPr>
          <a:lstStyle/>
          <a:p>
            <a:pPr algn="ctr" eaLnBrk="1" hangingPunct="1"/>
            <a:r>
              <a:rPr lang="en-US" altLang="en-US" sz="1600" b="1" i="1" dirty="0" smtClean="0">
                <a:solidFill>
                  <a:srgbClr val="042F56"/>
                </a:solidFill>
              </a:rPr>
              <a:t>Innovate faster</a:t>
            </a:r>
            <a:br>
              <a:rPr lang="en-US" altLang="en-US" sz="1600" b="1" i="1" dirty="0" smtClean="0">
                <a:solidFill>
                  <a:srgbClr val="042F56"/>
                </a:solidFill>
              </a:rPr>
            </a:br>
            <a:r>
              <a:rPr lang="en-US" altLang="en-US" sz="1600" b="1" i="1" dirty="0" smtClean="0">
                <a:solidFill>
                  <a:srgbClr val="042F56"/>
                </a:solidFill>
              </a:rPr>
              <a:t>and scale securely</a:t>
            </a:r>
            <a:endParaRPr lang="en-US" altLang="en-US" sz="1600" i="1" dirty="0">
              <a:solidFill>
                <a:srgbClr val="042F56"/>
              </a:solidFill>
            </a:endParaRPr>
          </a:p>
        </p:txBody>
      </p:sp>
      <p:sp>
        <p:nvSpPr>
          <p:cNvPr id="20" name="Slide Number Placeholder 2"/>
          <p:cNvSpPr>
            <a:spLocks noGrp="1"/>
          </p:cNvSpPr>
          <p:nvPr>
            <p:ph type="sldNum" sz="quarter" idx="12"/>
          </p:nvPr>
        </p:nvSpPr>
        <p:spPr>
          <a:xfrm>
            <a:off x="8101013" y="6402390"/>
            <a:ext cx="647700" cy="339725"/>
          </a:xfrm>
        </p:spPr>
        <p:txBody>
          <a:bodyPr/>
          <a:lstStyle/>
          <a:p>
            <a:fld id="{22D29D89-28D6-400C-BE2E-4CB4EC7E1F86}" type="slidenum">
              <a:rPr lang="en-GB" smtClean="0"/>
              <a:pPr/>
              <a:t>13</a:t>
            </a:fld>
            <a:endParaRPr lang="en-GB" dirty="0"/>
          </a:p>
        </p:txBody>
      </p:sp>
      <p:sp>
        <p:nvSpPr>
          <p:cNvPr id="21" name="Date Placeholder 3"/>
          <p:cNvSpPr>
            <a:spLocks noGrp="1"/>
          </p:cNvSpPr>
          <p:nvPr>
            <p:ph type="dt" sz="half" idx="10"/>
          </p:nvPr>
        </p:nvSpPr>
        <p:spPr>
          <a:xfrm>
            <a:off x="395289" y="6410325"/>
            <a:ext cx="2016125" cy="331788"/>
          </a:xfrm>
        </p:spPr>
        <p:txBody>
          <a:bodyPr/>
          <a:lstStyle/>
          <a:p>
            <a:r>
              <a:rPr lang="en-GB" sz="1200" dirty="0" smtClean="0"/>
              <a:t>11 May 2016</a:t>
            </a:r>
            <a:endParaRPr lang="en-GB" sz="1200" dirty="0"/>
          </a:p>
        </p:txBody>
      </p:sp>
    </p:spTree>
    <p:extLst>
      <p:ext uri="{BB962C8B-B14F-4D97-AF65-F5344CB8AC3E}">
        <p14:creationId xmlns:p14="http://schemas.microsoft.com/office/powerpoint/2010/main" val="362241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2D29D89-28D6-400C-BE2E-4CB4EC7E1F86}" type="slidenum">
              <a:rPr lang="en-GB" smtClean="0"/>
              <a:pPr/>
              <a:t>14</a:t>
            </a:fld>
            <a:endParaRPr lang="en-GB" dirty="0"/>
          </a:p>
        </p:txBody>
      </p:sp>
      <p:sp>
        <p:nvSpPr>
          <p:cNvPr id="11" name="Title 1"/>
          <p:cNvSpPr txBox="1">
            <a:spLocks/>
          </p:cNvSpPr>
          <p:nvPr/>
        </p:nvSpPr>
        <p:spPr>
          <a:xfrm>
            <a:off x="328613" y="243974"/>
            <a:ext cx="8090992" cy="304699"/>
          </a:xfrm>
          <a:prstGeom prst="rect">
            <a:avLst/>
          </a:prstGeom>
        </p:spPr>
        <p:txBody>
          <a:bodyPr/>
          <a:lst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a:lstStyle>
          <a:p>
            <a:r>
              <a:rPr lang="en-US" sz="2000" dirty="0" smtClean="0"/>
              <a:t>2. The CDO is there to not only protect the data assets of the organisation but also to support the business to exploit the value hidden in the data</a:t>
            </a:r>
            <a:endParaRPr lang="en-US" sz="2000" dirty="0"/>
          </a:p>
        </p:txBody>
      </p:sp>
      <p:pic>
        <p:nvPicPr>
          <p:cNvPr id="12" name="Picture 2"/>
          <p:cNvPicPr>
            <a:picLocks noChangeAspect="1" noChangeArrowheads="1"/>
          </p:cNvPicPr>
          <p:nvPr/>
        </p:nvPicPr>
        <p:blipFill rotWithShape="1">
          <a:blip r:embed="rId2"/>
          <a:srcRect l="2288" t="937" r="1563" b="723"/>
          <a:stretch/>
        </p:blipFill>
        <p:spPr bwMode="auto">
          <a:xfrm>
            <a:off x="2133315" y="1473209"/>
            <a:ext cx="4875382" cy="4600713"/>
          </a:xfrm>
          <a:prstGeom prst="rect">
            <a:avLst/>
          </a:prstGeom>
          <a:noFill/>
          <a:ln w="9525">
            <a:noFill/>
            <a:miter lim="800000"/>
            <a:headEnd/>
            <a:tailEnd/>
          </a:ln>
          <a:effectLst/>
        </p:spPr>
      </p:pic>
      <p:sp>
        <p:nvSpPr>
          <p:cNvPr id="13" name="TextBox 12"/>
          <p:cNvSpPr txBox="1"/>
          <p:nvPr/>
        </p:nvSpPr>
        <p:spPr>
          <a:xfrm>
            <a:off x="611560" y="6092338"/>
            <a:ext cx="6181500" cy="216982"/>
          </a:xfrm>
          <a:prstGeom prst="rect">
            <a:avLst/>
          </a:prstGeom>
          <a:noFill/>
        </p:spPr>
        <p:txBody>
          <a:bodyPr wrap="none" rtlCol="0">
            <a:spAutoFit/>
          </a:bodyPr>
          <a:lstStyle/>
          <a:p>
            <a:pPr>
              <a:lnSpc>
                <a:spcPct val="90000"/>
              </a:lnSpc>
            </a:pPr>
            <a:r>
              <a:rPr lang="en-US" sz="900" dirty="0" smtClean="0">
                <a:solidFill>
                  <a:prstClr val="white">
                    <a:lumMod val="65000"/>
                  </a:prstClr>
                </a:solidFill>
                <a:latin typeface="HelvNeue Light for IBM" pitchFamily="34" charset="0"/>
                <a:cs typeface="+mn-cs"/>
              </a:rPr>
              <a:t>Source: </a:t>
            </a:r>
            <a:r>
              <a:rPr lang="en-US" sz="900" i="1" dirty="0">
                <a:solidFill>
                  <a:prstClr val="white">
                    <a:lumMod val="65000"/>
                  </a:prstClr>
                </a:solidFill>
                <a:latin typeface="HelvNeue Light for IBM" pitchFamily="34" charset="0"/>
                <a:cs typeface="+mn-cs"/>
              </a:rPr>
              <a:t>The new hero of big data and </a:t>
            </a:r>
            <a:r>
              <a:rPr lang="en-US" sz="900" i="1" dirty="0" smtClean="0">
                <a:solidFill>
                  <a:prstClr val="white">
                    <a:lumMod val="65000"/>
                  </a:prstClr>
                </a:solidFill>
                <a:latin typeface="HelvNeue Light for IBM" pitchFamily="34" charset="0"/>
                <a:cs typeface="+mn-cs"/>
              </a:rPr>
              <a:t>analytics: The Chief Data Officer</a:t>
            </a:r>
            <a:r>
              <a:rPr lang="en-US" sz="900" dirty="0" smtClean="0">
                <a:solidFill>
                  <a:prstClr val="white">
                    <a:lumMod val="65000"/>
                  </a:prstClr>
                </a:solidFill>
                <a:latin typeface="HelvNeue Light for IBM" pitchFamily="34" charset="0"/>
                <a:cs typeface="+mn-cs"/>
              </a:rPr>
              <a:t>, IBM Institute for Business Value. ©2014 IBM </a:t>
            </a:r>
            <a:endParaRPr lang="en-US" sz="900" dirty="0">
              <a:solidFill>
                <a:prstClr val="white">
                  <a:lumMod val="65000"/>
                </a:prstClr>
              </a:solidFill>
              <a:latin typeface="HelvNeue Light for IBM" pitchFamily="34" charset="0"/>
              <a:cs typeface="+mn-cs"/>
            </a:endParaRPr>
          </a:p>
        </p:txBody>
      </p:sp>
      <p:sp>
        <p:nvSpPr>
          <p:cNvPr id="7" name="Date Placeholder 3"/>
          <p:cNvSpPr>
            <a:spLocks noGrp="1"/>
          </p:cNvSpPr>
          <p:nvPr>
            <p:ph type="dt" sz="half" idx="10"/>
          </p:nvPr>
        </p:nvSpPr>
        <p:spPr>
          <a:xfrm>
            <a:off x="395289" y="6410325"/>
            <a:ext cx="2016125" cy="331788"/>
          </a:xfrm>
        </p:spPr>
        <p:txBody>
          <a:bodyPr/>
          <a:lstStyle/>
          <a:p>
            <a:r>
              <a:rPr lang="en-GB" sz="1200" dirty="0" smtClean="0"/>
              <a:t>11 May 2016</a:t>
            </a:r>
            <a:endParaRPr lang="en-GB" sz="1200" dirty="0"/>
          </a:p>
        </p:txBody>
      </p:sp>
    </p:spTree>
    <p:extLst>
      <p:ext uri="{BB962C8B-B14F-4D97-AF65-F5344CB8AC3E}">
        <p14:creationId xmlns:p14="http://schemas.microsoft.com/office/powerpoint/2010/main" val="1540518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2D29D89-28D6-400C-BE2E-4CB4EC7E1F86}" type="slidenum">
              <a:rPr lang="en-GB" smtClean="0"/>
              <a:pPr/>
              <a:t>15</a:t>
            </a:fld>
            <a:endParaRPr lang="en-GB"/>
          </a:p>
        </p:txBody>
      </p:sp>
      <p:pic>
        <p:nvPicPr>
          <p:cNvPr id="71" name="Picture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5649" y="188640"/>
            <a:ext cx="4217264" cy="2636912"/>
          </a:xfrm>
          <a:prstGeom prst="rect">
            <a:avLst/>
          </a:prstGeom>
        </p:spPr>
      </p:pic>
      <p:sp>
        <p:nvSpPr>
          <p:cNvPr id="97" name="Shape 348"/>
          <p:cNvSpPr/>
          <p:nvPr/>
        </p:nvSpPr>
        <p:spPr>
          <a:xfrm>
            <a:off x="395289" y="2921496"/>
            <a:ext cx="1483200" cy="1371600"/>
          </a:xfrm>
          <a:prstGeom prst="rect">
            <a:avLst/>
          </a:prstGeom>
          <a:solidFill>
            <a:srgbClr val="52B4E8"/>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p>
            <a:pPr algn="ctr">
              <a:defRPr sz="3300" b="1">
                <a:solidFill>
                  <a:srgbClr val="FFFFFF"/>
                </a:solidFill>
                <a:latin typeface="Helvetica"/>
                <a:ea typeface="Helvetica"/>
                <a:cs typeface="Helvetica"/>
                <a:sym typeface="Helvetica"/>
              </a:defRPr>
            </a:pPr>
            <a:r>
              <a:rPr sz="1400" dirty="0"/>
              <a:t>Understand </a:t>
            </a:r>
          </a:p>
          <a:p>
            <a:pPr algn="ctr">
              <a:defRPr sz="3300" b="1">
                <a:solidFill>
                  <a:srgbClr val="FFFFFF"/>
                </a:solidFill>
                <a:latin typeface="Helvetica"/>
                <a:ea typeface="Helvetica"/>
                <a:cs typeface="Helvetica"/>
                <a:sym typeface="Helvetica"/>
              </a:defRPr>
            </a:pPr>
            <a:r>
              <a:rPr sz="1400" dirty="0"/>
              <a:t>what’s happening</a:t>
            </a:r>
          </a:p>
        </p:txBody>
      </p:sp>
      <p:sp>
        <p:nvSpPr>
          <p:cNvPr id="98" name="Shape 348"/>
          <p:cNvSpPr/>
          <p:nvPr/>
        </p:nvSpPr>
        <p:spPr>
          <a:xfrm>
            <a:off x="2014669" y="2921496"/>
            <a:ext cx="1483200" cy="1371600"/>
          </a:xfrm>
          <a:prstGeom prst="rect">
            <a:avLst/>
          </a:prstGeom>
          <a:solidFill>
            <a:srgbClr val="52B4E8"/>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p>
            <a:pPr algn="ctr">
              <a:defRPr sz="3300" b="1">
                <a:solidFill>
                  <a:srgbClr val="FFFFFF"/>
                </a:solidFill>
                <a:latin typeface="Helvetica"/>
                <a:ea typeface="Helvetica"/>
                <a:cs typeface="Helvetica"/>
                <a:sym typeface="Helvetica"/>
              </a:defRPr>
            </a:pPr>
            <a:r>
              <a:rPr lang="en-GB" sz="1400" dirty="0" smtClean="0"/>
              <a:t>Mine Content</a:t>
            </a:r>
            <a:endParaRPr sz="1400" dirty="0"/>
          </a:p>
        </p:txBody>
      </p:sp>
      <p:sp>
        <p:nvSpPr>
          <p:cNvPr id="99" name="Shape 348"/>
          <p:cNvSpPr/>
          <p:nvPr/>
        </p:nvSpPr>
        <p:spPr>
          <a:xfrm>
            <a:off x="3634049" y="2948078"/>
            <a:ext cx="1483200" cy="1371600"/>
          </a:xfrm>
          <a:prstGeom prst="rect">
            <a:avLst/>
          </a:prstGeom>
          <a:solidFill>
            <a:srgbClr val="52B4E8"/>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p>
            <a:pPr algn="ctr">
              <a:defRPr sz="3300" b="1">
                <a:solidFill>
                  <a:srgbClr val="FFFFFF"/>
                </a:solidFill>
                <a:latin typeface="Helvetica"/>
                <a:ea typeface="Helvetica"/>
                <a:cs typeface="Helvetica"/>
                <a:sym typeface="Helvetica"/>
              </a:defRPr>
            </a:pPr>
            <a:r>
              <a:rPr lang="en-GB" sz="1400" dirty="0" smtClean="0"/>
              <a:t>Accelerate Decisions</a:t>
            </a:r>
            <a:endParaRPr sz="1400" dirty="0"/>
          </a:p>
        </p:txBody>
      </p:sp>
      <p:sp>
        <p:nvSpPr>
          <p:cNvPr id="100" name="Shape 348"/>
          <p:cNvSpPr/>
          <p:nvPr/>
        </p:nvSpPr>
        <p:spPr>
          <a:xfrm>
            <a:off x="5253429" y="2921496"/>
            <a:ext cx="1483200" cy="1371600"/>
          </a:xfrm>
          <a:prstGeom prst="rect">
            <a:avLst/>
          </a:prstGeom>
          <a:solidFill>
            <a:srgbClr val="52B4E8"/>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p>
            <a:pPr algn="ctr">
              <a:defRPr sz="3300" b="1">
                <a:solidFill>
                  <a:srgbClr val="FFFFFF"/>
                </a:solidFill>
                <a:latin typeface="Helvetica"/>
                <a:ea typeface="Helvetica"/>
                <a:cs typeface="Helvetica"/>
                <a:sym typeface="Helvetica"/>
              </a:defRPr>
            </a:pPr>
            <a:r>
              <a:rPr lang="en-GB" sz="1400" dirty="0" smtClean="0"/>
              <a:t>Optimise Processes</a:t>
            </a:r>
            <a:endParaRPr sz="1400" dirty="0"/>
          </a:p>
        </p:txBody>
      </p:sp>
      <p:sp>
        <p:nvSpPr>
          <p:cNvPr id="101" name="Shape 348"/>
          <p:cNvSpPr/>
          <p:nvPr/>
        </p:nvSpPr>
        <p:spPr>
          <a:xfrm>
            <a:off x="6872808" y="2921496"/>
            <a:ext cx="1483200" cy="1371600"/>
          </a:xfrm>
          <a:prstGeom prst="rect">
            <a:avLst/>
          </a:prstGeom>
          <a:solidFill>
            <a:srgbClr val="52B4E8"/>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p>
            <a:pPr algn="ctr">
              <a:defRPr sz="3300" b="1">
                <a:solidFill>
                  <a:srgbClr val="FFFFFF"/>
                </a:solidFill>
                <a:latin typeface="Helvetica"/>
                <a:ea typeface="Helvetica"/>
                <a:cs typeface="Helvetica"/>
                <a:sym typeface="Helvetica"/>
              </a:defRPr>
            </a:pPr>
            <a:r>
              <a:rPr lang="en-GB" sz="1400" dirty="0" smtClean="0"/>
              <a:t>Find Patterns &amp; Derive Insights</a:t>
            </a:r>
            <a:endParaRPr sz="1400" dirty="0"/>
          </a:p>
        </p:txBody>
      </p:sp>
      <p:sp>
        <p:nvSpPr>
          <p:cNvPr id="106" name="Rectangle 105"/>
          <p:cNvSpPr/>
          <p:nvPr/>
        </p:nvSpPr>
        <p:spPr>
          <a:xfrm>
            <a:off x="423908" y="4389040"/>
            <a:ext cx="1483795" cy="18002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charset="0"/>
              <a:buChar char="•"/>
            </a:pPr>
            <a:r>
              <a:rPr lang="en-US" sz="1100" dirty="0" smtClean="0">
                <a:solidFill>
                  <a:schemeClr val="tx2"/>
                </a:solidFill>
                <a:latin typeface="Helvetica Neue" charset="0"/>
                <a:ea typeface="Helvetica Neue" charset="0"/>
                <a:cs typeface="Helvetica Neue" charset="0"/>
              </a:rPr>
              <a:t>Fast, interactive reporting from any source</a:t>
            </a:r>
          </a:p>
          <a:p>
            <a:pPr marL="171450" indent="-171450">
              <a:buFont typeface="Arial" charset="0"/>
              <a:buChar char="•"/>
            </a:pPr>
            <a:r>
              <a:rPr lang="en-US" sz="1100" dirty="0" smtClean="0">
                <a:solidFill>
                  <a:schemeClr val="tx2"/>
                </a:solidFill>
                <a:latin typeface="Helvetica Neue" charset="0"/>
                <a:ea typeface="Helvetica Neue" charset="0"/>
                <a:cs typeface="Helvetica Neue" charset="0"/>
              </a:rPr>
              <a:t>Customize visualizations</a:t>
            </a:r>
          </a:p>
          <a:p>
            <a:pPr marL="171450" indent="-171450">
              <a:buFont typeface="Arial" charset="0"/>
              <a:buChar char="•"/>
            </a:pPr>
            <a:r>
              <a:rPr lang="en-US" sz="1100" dirty="0" smtClean="0">
                <a:solidFill>
                  <a:schemeClr val="tx2"/>
                </a:solidFill>
                <a:latin typeface="Helvetica Neue" charset="0"/>
                <a:ea typeface="Helvetica Neue" charset="0"/>
                <a:cs typeface="Helvetica Neue" charset="0"/>
              </a:rPr>
              <a:t>Combined views of what happened vs what will happen</a:t>
            </a:r>
            <a:endParaRPr lang="en-US" sz="1100" dirty="0">
              <a:solidFill>
                <a:schemeClr val="tx2"/>
              </a:solidFill>
              <a:latin typeface="Helvetica Neue" charset="0"/>
              <a:ea typeface="Helvetica Neue" charset="0"/>
              <a:cs typeface="Helvetica Neue" charset="0"/>
            </a:endParaRPr>
          </a:p>
        </p:txBody>
      </p:sp>
      <p:sp>
        <p:nvSpPr>
          <p:cNvPr id="112" name="Rectangle 111"/>
          <p:cNvSpPr/>
          <p:nvPr/>
        </p:nvSpPr>
        <p:spPr>
          <a:xfrm>
            <a:off x="2036582" y="4394380"/>
            <a:ext cx="1483200" cy="18002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charset="0"/>
              <a:buChar char="•"/>
            </a:pPr>
            <a:r>
              <a:rPr lang="en-US" sz="1100" dirty="0" smtClean="0">
                <a:solidFill>
                  <a:schemeClr val="tx2"/>
                </a:solidFill>
                <a:latin typeface="Helvetica Neue" charset="0"/>
                <a:ea typeface="Helvetica Neue" charset="0"/>
                <a:cs typeface="Helvetica Neue" charset="0"/>
              </a:rPr>
              <a:t>Understand not only what happened, but why</a:t>
            </a:r>
          </a:p>
          <a:p>
            <a:pPr marL="171450" indent="-171450">
              <a:buFont typeface="Arial" charset="0"/>
              <a:buChar char="•"/>
            </a:pPr>
            <a:r>
              <a:rPr lang="en-US" sz="1100" dirty="0" smtClean="0">
                <a:solidFill>
                  <a:schemeClr val="tx2"/>
                </a:solidFill>
                <a:latin typeface="Helvetica Neue" charset="0"/>
                <a:ea typeface="Helvetica Neue" charset="0"/>
                <a:cs typeface="Helvetica Neue" charset="0"/>
              </a:rPr>
              <a:t>Identify trends and patters across time in unstructured content</a:t>
            </a:r>
          </a:p>
        </p:txBody>
      </p:sp>
      <p:sp>
        <p:nvSpPr>
          <p:cNvPr id="113" name="Rectangle 112"/>
          <p:cNvSpPr/>
          <p:nvPr/>
        </p:nvSpPr>
        <p:spPr>
          <a:xfrm>
            <a:off x="5260740" y="4389447"/>
            <a:ext cx="1483200" cy="18002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charset="0"/>
              <a:buChar char="•"/>
            </a:pPr>
            <a:r>
              <a:rPr lang="en-US" sz="1100" dirty="0" smtClean="0">
                <a:solidFill>
                  <a:schemeClr val="tx2"/>
                </a:solidFill>
                <a:latin typeface="Helvetica Neue" charset="0"/>
                <a:ea typeface="Helvetica Neue" charset="0"/>
                <a:cs typeface="Helvetica Neue" charset="0"/>
              </a:rPr>
              <a:t>Infuse predictive analytics into business processes</a:t>
            </a:r>
          </a:p>
          <a:p>
            <a:pPr marL="171450" indent="-171450">
              <a:buFont typeface="Arial" charset="0"/>
              <a:buChar char="•"/>
            </a:pPr>
            <a:r>
              <a:rPr lang="en-US" sz="1100" dirty="0" smtClean="0">
                <a:solidFill>
                  <a:schemeClr val="tx2"/>
                </a:solidFill>
                <a:latin typeface="Helvetica Neue" charset="0"/>
                <a:ea typeface="Helvetica Neue" charset="0"/>
                <a:cs typeface="Helvetica Neue" charset="0"/>
              </a:rPr>
              <a:t>Broad set of analytical techniques: big data, sentiment analysis, next best action</a:t>
            </a:r>
            <a:endParaRPr lang="en-US" sz="1100" dirty="0">
              <a:solidFill>
                <a:schemeClr val="tx2"/>
              </a:solidFill>
              <a:latin typeface="Helvetica Neue" charset="0"/>
              <a:ea typeface="Helvetica Neue" charset="0"/>
              <a:cs typeface="Helvetica Neue" charset="0"/>
            </a:endParaRPr>
          </a:p>
        </p:txBody>
      </p:sp>
      <p:sp>
        <p:nvSpPr>
          <p:cNvPr id="114" name="Rectangle 113"/>
          <p:cNvSpPr/>
          <p:nvPr/>
        </p:nvSpPr>
        <p:spPr>
          <a:xfrm>
            <a:off x="3648661" y="4389040"/>
            <a:ext cx="1483200" cy="18002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charset="0"/>
              <a:buChar char="•"/>
            </a:pPr>
            <a:r>
              <a:rPr lang="en-US" sz="1100" dirty="0" smtClean="0">
                <a:solidFill>
                  <a:schemeClr val="tx2"/>
                </a:solidFill>
                <a:latin typeface="Helvetica Neue" charset="0"/>
                <a:ea typeface="Helvetica Neue" charset="0"/>
                <a:cs typeface="Helvetica Neue" charset="0"/>
              </a:rPr>
              <a:t>Real-time analytics</a:t>
            </a:r>
          </a:p>
          <a:p>
            <a:pPr marL="171450" indent="-171450">
              <a:buFont typeface="Arial" charset="0"/>
              <a:buChar char="•"/>
            </a:pPr>
            <a:r>
              <a:rPr lang="en-US" sz="1100" dirty="0" smtClean="0">
                <a:solidFill>
                  <a:schemeClr val="tx2"/>
                </a:solidFill>
                <a:latin typeface="Helvetica Neue" charset="0"/>
                <a:ea typeface="Helvetica Neue" charset="0"/>
                <a:cs typeface="Helvetica Neue" charset="0"/>
              </a:rPr>
              <a:t>Wide range of analytics on multiple data types - machine learning, natural language, text and more</a:t>
            </a:r>
          </a:p>
        </p:txBody>
      </p:sp>
      <p:sp>
        <p:nvSpPr>
          <p:cNvPr id="115" name="Rectangle 114"/>
          <p:cNvSpPr/>
          <p:nvPr/>
        </p:nvSpPr>
        <p:spPr>
          <a:xfrm>
            <a:off x="6872818" y="4389040"/>
            <a:ext cx="1483200" cy="18002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charset="0"/>
              <a:buChar char="•"/>
            </a:pPr>
            <a:r>
              <a:rPr lang="en-US" sz="1100" dirty="0" smtClean="0">
                <a:solidFill>
                  <a:schemeClr val="tx2"/>
                </a:solidFill>
                <a:latin typeface="Helvetica Neue" charset="0"/>
                <a:ea typeface="Helvetica Neue" charset="0"/>
                <a:cs typeface="Helvetica Neue" charset="0"/>
              </a:rPr>
              <a:t>Reveal hidden patterns in data</a:t>
            </a:r>
          </a:p>
          <a:p>
            <a:pPr marL="171450" indent="-171450">
              <a:buFont typeface="Arial" charset="0"/>
              <a:buChar char="•"/>
            </a:pPr>
            <a:r>
              <a:rPr lang="en-US" sz="1100" dirty="0" smtClean="0">
                <a:solidFill>
                  <a:schemeClr val="tx2"/>
                </a:solidFill>
                <a:latin typeface="Helvetica Neue" charset="0"/>
                <a:ea typeface="Helvetica Neue" charset="0"/>
                <a:cs typeface="Helvetica Neue" charset="0"/>
              </a:rPr>
              <a:t>Tell stories using powerful visualizations</a:t>
            </a:r>
          </a:p>
          <a:p>
            <a:pPr marL="171450" indent="-171450">
              <a:buFont typeface="Arial" charset="0"/>
              <a:buChar char="•"/>
            </a:pPr>
            <a:r>
              <a:rPr lang="en-US" sz="1100" dirty="0" smtClean="0">
                <a:solidFill>
                  <a:schemeClr val="tx2"/>
                </a:solidFill>
                <a:latin typeface="Helvetica Neue" charset="0"/>
                <a:ea typeface="Helvetica Neue" charset="0"/>
                <a:cs typeface="Helvetica Neue" charset="0"/>
              </a:rPr>
              <a:t>Allow users to ask questions, explore data and get insights</a:t>
            </a:r>
            <a:endParaRPr lang="en-US" sz="1100" dirty="0">
              <a:solidFill>
                <a:schemeClr val="tx2"/>
              </a:solidFill>
              <a:latin typeface="Helvetica Neue" charset="0"/>
              <a:ea typeface="Helvetica Neue" charset="0"/>
              <a:cs typeface="Helvetica Neue" charset="0"/>
            </a:endParaRPr>
          </a:p>
        </p:txBody>
      </p:sp>
      <p:sp>
        <p:nvSpPr>
          <p:cNvPr id="16" name="Title 1"/>
          <p:cNvSpPr txBox="1">
            <a:spLocks/>
          </p:cNvSpPr>
          <p:nvPr/>
        </p:nvSpPr>
        <p:spPr>
          <a:xfrm>
            <a:off x="328613" y="243974"/>
            <a:ext cx="3739331" cy="1312818"/>
          </a:xfrm>
          <a:prstGeom prst="rect">
            <a:avLst/>
          </a:prstGeom>
        </p:spPr>
        <p:txBody>
          <a:bodyPr/>
          <a:lst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a:lstStyle>
          <a:p>
            <a:r>
              <a:rPr lang="en-US" sz="2000" dirty="0" smtClean="0"/>
              <a:t>3. Data Science functions are emerging as experts to exploit the value in the data to provide insight not seen before</a:t>
            </a:r>
            <a:endParaRPr lang="en-US" sz="2000" dirty="0"/>
          </a:p>
        </p:txBody>
      </p:sp>
      <p:sp>
        <p:nvSpPr>
          <p:cNvPr id="17" name="Date Placeholder 3"/>
          <p:cNvSpPr>
            <a:spLocks noGrp="1"/>
          </p:cNvSpPr>
          <p:nvPr>
            <p:ph type="dt" sz="half" idx="10"/>
          </p:nvPr>
        </p:nvSpPr>
        <p:spPr>
          <a:xfrm>
            <a:off x="395289" y="6410325"/>
            <a:ext cx="2016125" cy="331788"/>
          </a:xfrm>
        </p:spPr>
        <p:txBody>
          <a:bodyPr/>
          <a:lstStyle/>
          <a:p>
            <a:r>
              <a:rPr lang="en-GB" sz="1200" dirty="0" smtClean="0"/>
              <a:t>11 May 2016</a:t>
            </a:r>
            <a:endParaRPr lang="en-GB" sz="1200" dirty="0"/>
          </a:p>
        </p:txBody>
      </p:sp>
    </p:spTree>
    <p:extLst>
      <p:ext uri="{BB962C8B-B14F-4D97-AF65-F5344CB8AC3E}">
        <p14:creationId xmlns:p14="http://schemas.microsoft.com/office/powerpoint/2010/main" val="64561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07"/>
          <p:cNvSpPr>
            <a:spLocks noChangeArrowheads="1"/>
          </p:cNvSpPr>
          <p:nvPr/>
        </p:nvSpPr>
        <p:spPr bwMode="auto">
          <a:xfrm>
            <a:off x="1052513" y="1844675"/>
            <a:ext cx="6870700" cy="37306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774" tIns="60888" rIns="121774" bIns="60888" anchor="ctr"/>
          <a:lstStyle/>
          <a:p>
            <a:endParaRPr lang="en-GB" sz="2300" dirty="0">
              <a:solidFill>
                <a:srgbClr val="000000"/>
              </a:solidFill>
            </a:endParaRPr>
          </a:p>
        </p:txBody>
      </p:sp>
      <p:sp>
        <p:nvSpPr>
          <p:cNvPr id="22530" name="Rounded Rectangle 67"/>
          <p:cNvSpPr>
            <a:spLocks noChangeArrowheads="1"/>
          </p:cNvSpPr>
          <p:nvPr/>
        </p:nvSpPr>
        <p:spPr bwMode="auto">
          <a:xfrm>
            <a:off x="1109663" y="2147888"/>
            <a:ext cx="3476625" cy="3373437"/>
          </a:xfrm>
          <a:prstGeom prst="roundRect">
            <a:avLst>
              <a:gd name="adj" fmla="val 4014"/>
            </a:avLst>
          </a:prstGeom>
          <a:solidFill>
            <a:srgbClr val="9BDCFC"/>
          </a:solidFill>
          <a:ln>
            <a:noFill/>
          </a:ln>
          <a:extLst>
            <a:ext uri="{91240B29-F687-4F45-9708-019B960494DF}">
              <a14:hiddenLine xmlns:a14="http://schemas.microsoft.com/office/drawing/2010/main" w="9525">
                <a:solidFill>
                  <a:srgbClr val="000000"/>
                </a:solidFill>
                <a:round/>
                <a:headEnd/>
                <a:tailEnd/>
              </a14:hiddenLine>
            </a:ext>
          </a:extLst>
        </p:spPr>
        <p:txBody>
          <a:bodyPr lIns="121774" tIns="60888" rIns="121774" bIns="60888" anchor="ctr"/>
          <a:lstStyle/>
          <a:p>
            <a:pPr algn="ctr" eaLnBrk="1" hangingPunct="1"/>
            <a:endParaRPr lang="en-GB" sz="2300" dirty="0">
              <a:solidFill>
                <a:srgbClr val="FFFFFF"/>
              </a:solidFill>
            </a:endParaRPr>
          </a:p>
        </p:txBody>
      </p:sp>
      <p:sp>
        <p:nvSpPr>
          <p:cNvPr id="30" name="Round Same Side Corner Rectangle 29"/>
          <p:cNvSpPr/>
          <p:nvPr/>
        </p:nvSpPr>
        <p:spPr>
          <a:xfrm flipV="1">
            <a:off x="1036638" y="5622925"/>
            <a:ext cx="6886575" cy="501650"/>
          </a:xfrm>
          <a:prstGeom prst="round2SameRect">
            <a:avLst>
              <a:gd name="adj1" fmla="val 23320"/>
              <a:gd name="adj2" fmla="val 0"/>
            </a:avLst>
          </a:prstGeom>
          <a:solidFill>
            <a:srgbClr val="008ABF"/>
          </a:solidFill>
          <a:ln>
            <a:noFill/>
          </a:ln>
          <a:effectLst/>
        </p:spPr>
        <p:style>
          <a:lnRef idx="1">
            <a:schemeClr val="accent1"/>
          </a:lnRef>
          <a:fillRef idx="3">
            <a:schemeClr val="accent1"/>
          </a:fillRef>
          <a:effectRef idx="2">
            <a:schemeClr val="accent1"/>
          </a:effectRef>
          <a:fontRef idx="minor">
            <a:schemeClr val="lt1"/>
          </a:fontRef>
        </p:style>
        <p:txBody>
          <a:bodyPr lIns="121774" tIns="60888" rIns="121774" bIns="60888" anchor="ctr"/>
          <a:lstStyle/>
          <a:p>
            <a:pPr algn="ctr" eaLnBrk="1" hangingPunct="1">
              <a:defRPr/>
            </a:pPr>
            <a:endParaRPr lang="en-US" sz="2398" dirty="0">
              <a:solidFill>
                <a:srgbClr val="FFFFFF"/>
              </a:solidFill>
            </a:endParaRPr>
          </a:p>
        </p:txBody>
      </p:sp>
      <p:grpSp>
        <p:nvGrpSpPr>
          <p:cNvPr id="22532" name="Group 10"/>
          <p:cNvGrpSpPr>
            <a:grpSpLocks/>
          </p:cNvGrpSpPr>
          <p:nvPr/>
        </p:nvGrpSpPr>
        <p:grpSpPr bwMode="auto">
          <a:xfrm>
            <a:off x="7945438" y="1343025"/>
            <a:ext cx="1150937" cy="455613"/>
            <a:chOff x="7672932" y="1138819"/>
            <a:chExt cx="1311275" cy="457200"/>
          </a:xfrm>
        </p:grpSpPr>
        <p:sp>
          <p:nvSpPr>
            <p:cNvPr id="139" name="Round Diagonal Corner Rectangle 138"/>
            <p:cNvSpPr/>
            <p:nvPr/>
          </p:nvSpPr>
          <p:spPr>
            <a:xfrm>
              <a:off x="7707296" y="1165901"/>
              <a:ext cx="1249782" cy="409408"/>
            </a:xfrm>
            <a:prstGeom prst="round2DiagRect">
              <a:avLst>
                <a:gd name="adj1" fmla="val 27640"/>
                <a:gd name="adj2" fmla="val 0"/>
              </a:avLst>
            </a:prstGeom>
            <a:solidFill>
              <a:srgbClr val="004370"/>
            </a:solidFill>
            <a:ln>
              <a:noFill/>
            </a:ln>
            <a:effectLst/>
          </p:spPr>
          <p:txBody>
            <a:bodyPr anchor="ctr"/>
            <a:lstStyle/>
            <a:p>
              <a:pPr algn="ctr" eaLnBrk="1" hangingPunct="1">
                <a:defRPr/>
              </a:pPr>
              <a:endParaRPr lang="en-US" sz="1100" dirty="0">
                <a:solidFill>
                  <a:srgbClr val="000000"/>
                </a:solidFill>
                <a:latin typeface="+mn-lt"/>
                <a:ea typeface="+mn-ea"/>
                <a:cs typeface="+mn-cs"/>
              </a:endParaRPr>
            </a:p>
          </p:txBody>
        </p:sp>
        <p:sp>
          <p:nvSpPr>
            <p:cNvPr id="22603" name="TextBox 5"/>
            <p:cNvSpPr txBox="1">
              <a:spLocks noChangeArrowheads="1"/>
            </p:cNvSpPr>
            <p:nvPr/>
          </p:nvSpPr>
          <p:spPr bwMode="auto">
            <a:xfrm>
              <a:off x="7672932" y="1138819"/>
              <a:ext cx="1311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b="1" dirty="0">
                  <a:solidFill>
                    <a:srgbClr val="FFFFFF"/>
                  </a:solidFill>
                </a:rPr>
                <a:t>New / Enhanced </a:t>
              </a:r>
              <a:br>
                <a:rPr lang="en-US" sz="1000" b="1" dirty="0">
                  <a:solidFill>
                    <a:srgbClr val="FFFFFF"/>
                  </a:solidFill>
                </a:rPr>
              </a:br>
              <a:r>
                <a:rPr lang="en-US" sz="1000" b="1" dirty="0">
                  <a:solidFill>
                    <a:srgbClr val="FFFFFF"/>
                  </a:solidFill>
                </a:rPr>
                <a:t>Applications</a:t>
              </a:r>
            </a:p>
          </p:txBody>
        </p:sp>
      </p:grpSp>
      <p:sp>
        <p:nvSpPr>
          <p:cNvPr id="253" name="Left Bracket 252"/>
          <p:cNvSpPr/>
          <p:nvPr/>
        </p:nvSpPr>
        <p:spPr>
          <a:xfrm>
            <a:off x="8047038" y="1838325"/>
            <a:ext cx="112712" cy="4352925"/>
          </a:xfrm>
          <a:prstGeom prst="leftBracket">
            <a:avLst>
              <a:gd name="adj" fmla="val 86802"/>
            </a:avLst>
          </a:prstGeom>
          <a:ln w="19050" cmpd="sng">
            <a:solidFill>
              <a:srgbClr val="004370"/>
            </a:solidFill>
          </a:ln>
          <a:effectLst/>
        </p:spPr>
        <p:style>
          <a:lnRef idx="2">
            <a:schemeClr val="accent1"/>
          </a:lnRef>
          <a:fillRef idx="0">
            <a:schemeClr val="accent1"/>
          </a:fillRef>
          <a:effectRef idx="1">
            <a:schemeClr val="accent1"/>
          </a:effectRef>
          <a:fontRef idx="minor">
            <a:schemeClr val="tx1"/>
          </a:fontRef>
        </p:style>
        <p:txBody>
          <a:bodyPr lIns="121774" tIns="60888" rIns="121774" bIns="60888" anchor="ctr"/>
          <a:lstStyle/>
          <a:p>
            <a:pPr algn="ctr" eaLnBrk="1" hangingPunct="1">
              <a:defRPr/>
            </a:pPr>
            <a:endParaRPr lang="en-GB" sz="2300" dirty="0">
              <a:solidFill>
                <a:srgbClr val="000000"/>
              </a:solidFill>
              <a:latin typeface="Arial" charset="0"/>
              <a:ea typeface="ＭＳ Ｐゴシック" charset="0"/>
              <a:cs typeface="ＭＳ Ｐゴシック" charset="0"/>
            </a:endParaRPr>
          </a:p>
        </p:txBody>
      </p:sp>
      <p:sp>
        <p:nvSpPr>
          <p:cNvPr id="191" name="Oval 190"/>
          <p:cNvSpPr/>
          <p:nvPr/>
        </p:nvSpPr>
        <p:spPr bwMode="auto">
          <a:xfrm>
            <a:off x="8297863" y="5337175"/>
            <a:ext cx="396875" cy="398463"/>
          </a:xfrm>
          <a:prstGeom prst="ellipse">
            <a:avLst/>
          </a:prstGeom>
          <a:solidFill>
            <a:srgbClr val="004370"/>
          </a:solidFill>
          <a:ln>
            <a:noFill/>
          </a:ln>
          <a:effectLst/>
        </p:spPr>
        <p:style>
          <a:lnRef idx="1">
            <a:schemeClr val="accent1"/>
          </a:lnRef>
          <a:fillRef idx="3">
            <a:schemeClr val="accent1"/>
          </a:fillRef>
          <a:effectRef idx="2">
            <a:schemeClr val="accent1"/>
          </a:effectRef>
          <a:fontRef idx="minor">
            <a:schemeClr val="lt1"/>
          </a:fontRef>
        </p:style>
        <p:txBody>
          <a:bodyPr lIns="121774" tIns="60888" rIns="121774" bIns="60888" anchor="ctr"/>
          <a:lstStyle/>
          <a:p>
            <a:pPr algn="ctr" eaLnBrk="1" hangingPunct="1">
              <a:defRPr/>
            </a:pPr>
            <a:endParaRPr lang="en-GB" sz="800" dirty="0">
              <a:solidFill>
                <a:srgbClr val="FFFFFF"/>
              </a:solidFill>
              <a:latin typeface="Arial" charset="0"/>
              <a:ea typeface="ＭＳ Ｐゴシック" charset="0"/>
              <a:cs typeface="ＭＳ Ｐゴシック" charset="0"/>
            </a:endParaRPr>
          </a:p>
        </p:txBody>
      </p:sp>
      <p:pic>
        <p:nvPicPr>
          <p:cNvPr id="22535" name="Picture 1" descr="Icons_0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43913" y="5418138"/>
            <a:ext cx="1047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 name="Oval 187"/>
          <p:cNvSpPr/>
          <p:nvPr/>
        </p:nvSpPr>
        <p:spPr bwMode="auto">
          <a:xfrm>
            <a:off x="8297863" y="4491038"/>
            <a:ext cx="396875" cy="395287"/>
          </a:xfrm>
          <a:prstGeom prst="ellipse">
            <a:avLst/>
          </a:prstGeom>
          <a:solidFill>
            <a:srgbClr val="004370"/>
          </a:solidFill>
          <a:ln>
            <a:noFill/>
          </a:ln>
          <a:effectLst/>
        </p:spPr>
        <p:style>
          <a:lnRef idx="1">
            <a:schemeClr val="accent1"/>
          </a:lnRef>
          <a:fillRef idx="3">
            <a:schemeClr val="accent1"/>
          </a:fillRef>
          <a:effectRef idx="2">
            <a:schemeClr val="accent1"/>
          </a:effectRef>
          <a:fontRef idx="minor">
            <a:schemeClr val="lt1"/>
          </a:fontRef>
        </p:style>
        <p:txBody>
          <a:bodyPr lIns="121774" tIns="60888" rIns="121774" bIns="60888" anchor="ctr"/>
          <a:lstStyle/>
          <a:p>
            <a:pPr algn="ctr" eaLnBrk="1" hangingPunct="1">
              <a:defRPr/>
            </a:pPr>
            <a:endParaRPr lang="en-GB" sz="800" dirty="0">
              <a:solidFill>
                <a:srgbClr val="FFFFFF"/>
              </a:solidFill>
              <a:latin typeface="Arial" charset="0"/>
              <a:ea typeface="ＭＳ Ｐゴシック" charset="0"/>
              <a:cs typeface="ＭＳ Ｐゴシック" charset="0"/>
            </a:endParaRPr>
          </a:p>
        </p:txBody>
      </p:sp>
      <p:pic>
        <p:nvPicPr>
          <p:cNvPr id="22537" name="Picture 2" descr="Icons_09.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74063" y="4573588"/>
            <a:ext cx="24447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 name="Oval 184"/>
          <p:cNvSpPr/>
          <p:nvPr/>
        </p:nvSpPr>
        <p:spPr bwMode="auto">
          <a:xfrm>
            <a:off x="8297863" y="3530600"/>
            <a:ext cx="396875" cy="400050"/>
          </a:xfrm>
          <a:prstGeom prst="ellipse">
            <a:avLst/>
          </a:prstGeom>
          <a:solidFill>
            <a:srgbClr val="004370"/>
          </a:solidFill>
          <a:ln>
            <a:noFill/>
          </a:ln>
          <a:effectLst/>
        </p:spPr>
        <p:style>
          <a:lnRef idx="1">
            <a:schemeClr val="accent1"/>
          </a:lnRef>
          <a:fillRef idx="3">
            <a:schemeClr val="accent1"/>
          </a:fillRef>
          <a:effectRef idx="2">
            <a:schemeClr val="accent1"/>
          </a:effectRef>
          <a:fontRef idx="minor">
            <a:schemeClr val="lt1"/>
          </a:fontRef>
        </p:style>
        <p:txBody>
          <a:bodyPr lIns="121774" tIns="60888" rIns="121774" bIns="60888" anchor="ctr"/>
          <a:lstStyle/>
          <a:p>
            <a:pPr algn="ctr" eaLnBrk="1" hangingPunct="1">
              <a:defRPr/>
            </a:pPr>
            <a:endParaRPr lang="en-GB" sz="800" dirty="0">
              <a:solidFill>
                <a:srgbClr val="FFFFFF"/>
              </a:solidFill>
              <a:latin typeface="Arial" charset="0"/>
              <a:ea typeface="ＭＳ Ｐゴシック" charset="0"/>
              <a:cs typeface="ＭＳ Ｐゴシック" charset="0"/>
            </a:endParaRPr>
          </a:p>
        </p:txBody>
      </p:sp>
      <p:pic>
        <p:nvPicPr>
          <p:cNvPr id="22539" name="Picture 3" descr="Icons_1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69300" y="3589338"/>
            <a:ext cx="2540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 name="Oval 178"/>
          <p:cNvSpPr/>
          <p:nvPr/>
        </p:nvSpPr>
        <p:spPr bwMode="auto">
          <a:xfrm>
            <a:off x="8297863" y="2695575"/>
            <a:ext cx="396875" cy="398463"/>
          </a:xfrm>
          <a:prstGeom prst="ellipse">
            <a:avLst/>
          </a:prstGeom>
          <a:solidFill>
            <a:srgbClr val="004370"/>
          </a:solidFill>
          <a:ln>
            <a:noFill/>
          </a:ln>
          <a:effectLst/>
        </p:spPr>
        <p:style>
          <a:lnRef idx="1">
            <a:schemeClr val="accent1"/>
          </a:lnRef>
          <a:fillRef idx="3">
            <a:schemeClr val="accent1"/>
          </a:fillRef>
          <a:effectRef idx="2">
            <a:schemeClr val="accent1"/>
          </a:effectRef>
          <a:fontRef idx="minor">
            <a:schemeClr val="lt1"/>
          </a:fontRef>
        </p:style>
        <p:txBody>
          <a:bodyPr lIns="121774" tIns="60888" rIns="121774" bIns="60888" anchor="ctr"/>
          <a:lstStyle/>
          <a:p>
            <a:pPr algn="ctr" eaLnBrk="1" hangingPunct="1">
              <a:defRPr/>
            </a:pPr>
            <a:endParaRPr lang="en-GB" sz="800" dirty="0">
              <a:solidFill>
                <a:srgbClr val="FFFFFF"/>
              </a:solidFill>
              <a:latin typeface="Arial" charset="0"/>
              <a:ea typeface="ＭＳ Ｐゴシック" charset="0"/>
              <a:cs typeface="ＭＳ Ｐゴシック" charset="0"/>
            </a:endParaRPr>
          </a:p>
        </p:txBody>
      </p:sp>
      <p:pic>
        <p:nvPicPr>
          <p:cNvPr id="22541" name="Picture 7" descr="Icons_12.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74063" y="2789238"/>
            <a:ext cx="2444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 name="Oval 174"/>
          <p:cNvSpPr/>
          <p:nvPr/>
        </p:nvSpPr>
        <p:spPr bwMode="auto">
          <a:xfrm>
            <a:off x="8297863" y="1858963"/>
            <a:ext cx="396875" cy="400050"/>
          </a:xfrm>
          <a:prstGeom prst="ellipse">
            <a:avLst/>
          </a:prstGeom>
          <a:solidFill>
            <a:srgbClr val="004370"/>
          </a:solidFill>
          <a:ln>
            <a:noFill/>
          </a:ln>
          <a:effectLst/>
        </p:spPr>
        <p:style>
          <a:lnRef idx="1">
            <a:schemeClr val="accent1"/>
          </a:lnRef>
          <a:fillRef idx="3">
            <a:schemeClr val="accent1"/>
          </a:fillRef>
          <a:effectRef idx="2">
            <a:schemeClr val="accent1"/>
          </a:effectRef>
          <a:fontRef idx="minor">
            <a:schemeClr val="lt1"/>
          </a:fontRef>
        </p:style>
        <p:txBody>
          <a:bodyPr lIns="121774" tIns="60888" rIns="121774" bIns="60888" anchor="ctr"/>
          <a:lstStyle/>
          <a:p>
            <a:pPr algn="ctr" eaLnBrk="1" hangingPunct="1">
              <a:defRPr/>
            </a:pPr>
            <a:endParaRPr lang="en-GB" sz="2300" dirty="0">
              <a:solidFill>
                <a:srgbClr val="FFFFFF"/>
              </a:solidFill>
              <a:latin typeface="Arial" charset="0"/>
              <a:ea typeface="ＭＳ Ｐゴシック" charset="0"/>
              <a:cs typeface="ＭＳ Ｐゴシック" charset="0"/>
            </a:endParaRPr>
          </a:p>
        </p:txBody>
      </p:sp>
      <p:pic>
        <p:nvPicPr>
          <p:cNvPr id="22543" name="Picture 16" descr="Icons_19.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1213" y="1954213"/>
            <a:ext cx="1301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44" name="Group 9"/>
          <p:cNvGrpSpPr>
            <a:grpSpLocks/>
          </p:cNvGrpSpPr>
          <p:nvPr/>
        </p:nvGrpSpPr>
        <p:grpSpPr bwMode="auto">
          <a:xfrm>
            <a:off x="66675" y="1293813"/>
            <a:ext cx="896938" cy="457200"/>
            <a:chOff x="1162547" y="1140104"/>
            <a:chExt cx="897184" cy="457200"/>
          </a:xfrm>
        </p:grpSpPr>
        <p:sp>
          <p:nvSpPr>
            <p:cNvPr id="9" name="Round Diagonal Corner Rectangle 8"/>
            <p:cNvSpPr/>
            <p:nvPr/>
          </p:nvSpPr>
          <p:spPr>
            <a:xfrm>
              <a:off x="1162547" y="1221066"/>
              <a:ext cx="897184" cy="307975"/>
            </a:xfrm>
            <a:prstGeom prst="round2DiagRect">
              <a:avLst>
                <a:gd name="adj1" fmla="val 35221"/>
                <a:gd name="adj2" fmla="val 0"/>
              </a:avLst>
            </a:prstGeom>
            <a:solidFill>
              <a:srgbClr val="F19607"/>
            </a:solidFill>
            <a:ln>
              <a:noFill/>
            </a:ln>
            <a:effectLst/>
          </p:spPr>
          <p:txBody>
            <a:bodyPr anchor="ctr"/>
            <a:lstStyle/>
            <a:p>
              <a:pPr algn="ctr" eaLnBrk="1" hangingPunct="1">
                <a:defRPr/>
              </a:pPr>
              <a:endParaRPr lang="en-US" sz="1100" dirty="0">
                <a:solidFill>
                  <a:srgbClr val="000000"/>
                </a:solidFill>
                <a:latin typeface="+mn-lt"/>
                <a:ea typeface="+mn-ea"/>
                <a:cs typeface="+mn-cs"/>
              </a:endParaRPr>
            </a:p>
          </p:txBody>
        </p:sp>
        <p:sp>
          <p:nvSpPr>
            <p:cNvPr id="22601" name="TextBox 96"/>
            <p:cNvSpPr txBox="1">
              <a:spLocks noChangeArrowheads="1"/>
            </p:cNvSpPr>
            <p:nvPr/>
          </p:nvSpPr>
          <p:spPr bwMode="auto">
            <a:xfrm>
              <a:off x="1232416" y="1140104"/>
              <a:ext cx="75109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100" b="1" dirty="0">
                  <a:solidFill>
                    <a:srgbClr val="FFFFFF"/>
                  </a:solidFill>
                </a:rPr>
                <a:t>All Data</a:t>
              </a:r>
            </a:p>
          </p:txBody>
        </p:sp>
      </p:grpSp>
      <p:sp>
        <p:nvSpPr>
          <p:cNvPr id="254" name="Left Bracket 253"/>
          <p:cNvSpPr/>
          <p:nvPr/>
        </p:nvSpPr>
        <p:spPr>
          <a:xfrm flipH="1">
            <a:off x="814388" y="1835150"/>
            <a:ext cx="134937" cy="4313238"/>
          </a:xfrm>
          <a:prstGeom prst="leftBracket">
            <a:avLst>
              <a:gd name="adj" fmla="val 86802"/>
            </a:avLst>
          </a:prstGeom>
          <a:ln w="19050" cmpd="sng">
            <a:solidFill>
              <a:srgbClr val="DC721B"/>
            </a:solidFill>
          </a:ln>
          <a:effectLst/>
        </p:spPr>
        <p:style>
          <a:lnRef idx="2">
            <a:schemeClr val="accent1"/>
          </a:lnRef>
          <a:fillRef idx="0">
            <a:schemeClr val="accent1"/>
          </a:fillRef>
          <a:effectRef idx="1">
            <a:schemeClr val="accent1"/>
          </a:effectRef>
          <a:fontRef idx="minor">
            <a:schemeClr val="tx1"/>
          </a:fontRef>
        </p:style>
        <p:txBody>
          <a:bodyPr lIns="121774" tIns="60888" rIns="121774" bIns="60888" anchor="ctr"/>
          <a:lstStyle/>
          <a:p>
            <a:pPr algn="ctr" eaLnBrk="1" hangingPunct="1">
              <a:defRPr/>
            </a:pPr>
            <a:endParaRPr lang="en-GB" sz="2300" dirty="0">
              <a:solidFill>
                <a:srgbClr val="000000"/>
              </a:solidFill>
              <a:latin typeface="Arial" charset="0"/>
              <a:ea typeface="ＭＳ Ｐゴシック" charset="0"/>
              <a:cs typeface="ＭＳ Ｐゴシック" charset="0"/>
            </a:endParaRPr>
          </a:p>
        </p:txBody>
      </p:sp>
      <p:sp>
        <p:nvSpPr>
          <p:cNvPr id="210" name="Oval 209"/>
          <p:cNvSpPr/>
          <p:nvPr/>
        </p:nvSpPr>
        <p:spPr bwMode="auto">
          <a:xfrm>
            <a:off x="323850" y="4833938"/>
            <a:ext cx="393700" cy="393700"/>
          </a:xfrm>
          <a:prstGeom prst="ellipse">
            <a:avLst/>
          </a:prstGeom>
          <a:solidFill>
            <a:srgbClr val="F19607"/>
          </a:solidFill>
          <a:ln>
            <a:noFill/>
          </a:ln>
          <a:effectLst/>
        </p:spPr>
        <p:style>
          <a:lnRef idx="1">
            <a:schemeClr val="accent1"/>
          </a:lnRef>
          <a:fillRef idx="3">
            <a:schemeClr val="accent1"/>
          </a:fillRef>
          <a:effectRef idx="2">
            <a:schemeClr val="accent1"/>
          </a:effectRef>
          <a:fontRef idx="minor">
            <a:schemeClr val="lt1"/>
          </a:fontRef>
        </p:style>
        <p:txBody>
          <a:bodyPr lIns="121774" tIns="60888" rIns="121774" bIns="60888" anchor="ctr"/>
          <a:lstStyle/>
          <a:p>
            <a:pPr algn="ctr" eaLnBrk="1" hangingPunct="1">
              <a:defRPr/>
            </a:pPr>
            <a:endParaRPr lang="en-GB" sz="800" dirty="0">
              <a:solidFill>
                <a:srgbClr val="FFFFFF"/>
              </a:solidFill>
              <a:latin typeface="Arial" charset="0"/>
              <a:ea typeface="ＭＳ Ｐゴシック" charset="0"/>
              <a:cs typeface="ＭＳ Ｐゴシック" charset="0"/>
            </a:endParaRPr>
          </a:p>
        </p:txBody>
      </p:sp>
      <p:sp>
        <p:nvSpPr>
          <p:cNvPr id="2" name="Oval 206"/>
          <p:cNvSpPr/>
          <p:nvPr/>
        </p:nvSpPr>
        <p:spPr bwMode="auto">
          <a:xfrm>
            <a:off x="323850" y="4243388"/>
            <a:ext cx="393700" cy="393700"/>
          </a:xfrm>
          <a:prstGeom prst="ellipse">
            <a:avLst/>
          </a:prstGeom>
          <a:solidFill>
            <a:srgbClr val="F19607"/>
          </a:solidFill>
          <a:ln>
            <a:noFill/>
          </a:ln>
          <a:effectLst/>
        </p:spPr>
        <p:style>
          <a:lnRef idx="1">
            <a:schemeClr val="accent1"/>
          </a:lnRef>
          <a:fillRef idx="3">
            <a:schemeClr val="accent1"/>
          </a:fillRef>
          <a:effectRef idx="2">
            <a:schemeClr val="accent1"/>
          </a:effectRef>
          <a:fontRef idx="minor">
            <a:schemeClr val="lt1"/>
          </a:fontRef>
        </p:style>
        <p:txBody>
          <a:bodyPr lIns="121774" tIns="60888" rIns="121774" bIns="60888" anchor="ctr"/>
          <a:lstStyle/>
          <a:p>
            <a:pPr algn="ctr" eaLnBrk="1" hangingPunct="1">
              <a:defRPr/>
            </a:pPr>
            <a:endParaRPr lang="en-GB" sz="800" dirty="0">
              <a:solidFill>
                <a:srgbClr val="FFFFFF"/>
              </a:solidFill>
              <a:latin typeface="Arial" charset="0"/>
              <a:ea typeface="ＭＳ Ｐゴシック" charset="0"/>
              <a:cs typeface="ＭＳ Ｐゴシック" charset="0"/>
            </a:endParaRPr>
          </a:p>
        </p:txBody>
      </p:sp>
      <p:sp>
        <p:nvSpPr>
          <p:cNvPr id="204" name="Oval 203"/>
          <p:cNvSpPr/>
          <p:nvPr/>
        </p:nvSpPr>
        <p:spPr bwMode="auto">
          <a:xfrm>
            <a:off x="323850" y="3651250"/>
            <a:ext cx="393700" cy="393700"/>
          </a:xfrm>
          <a:prstGeom prst="ellipse">
            <a:avLst/>
          </a:prstGeom>
          <a:solidFill>
            <a:srgbClr val="F19607"/>
          </a:solidFill>
          <a:ln>
            <a:noFill/>
          </a:ln>
          <a:effectLst/>
        </p:spPr>
        <p:style>
          <a:lnRef idx="1">
            <a:schemeClr val="accent1"/>
          </a:lnRef>
          <a:fillRef idx="3">
            <a:schemeClr val="accent1"/>
          </a:fillRef>
          <a:effectRef idx="2">
            <a:schemeClr val="accent1"/>
          </a:effectRef>
          <a:fontRef idx="minor">
            <a:schemeClr val="lt1"/>
          </a:fontRef>
        </p:style>
        <p:txBody>
          <a:bodyPr lIns="121774" tIns="60888" rIns="121774" bIns="60888" anchor="ctr"/>
          <a:lstStyle/>
          <a:p>
            <a:pPr algn="ctr" eaLnBrk="1" hangingPunct="1">
              <a:defRPr/>
            </a:pPr>
            <a:endParaRPr lang="en-GB" sz="800" dirty="0">
              <a:solidFill>
                <a:srgbClr val="FFFFFF"/>
              </a:solidFill>
              <a:latin typeface="Arial" charset="0"/>
              <a:ea typeface="ＭＳ Ｐゴシック" charset="0"/>
              <a:cs typeface="ＭＳ Ｐゴシック" charset="0"/>
            </a:endParaRPr>
          </a:p>
        </p:txBody>
      </p:sp>
      <p:sp>
        <p:nvSpPr>
          <p:cNvPr id="201" name="Oval 200"/>
          <p:cNvSpPr/>
          <p:nvPr/>
        </p:nvSpPr>
        <p:spPr bwMode="auto">
          <a:xfrm>
            <a:off x="323850" y="3059113"/>
            <a:ext cx="393700" cy="393700"/>
          </a:xfrm>
          <a:prstGeom prst="ellipse">
            <a:avLst/>
          </a:prstGeom>
          <a:solidFill>
            <a:srgbClr val="F19607"/>
          </a:solidFill>
          <a:ln>
            <a:noFill/>
          </a:ln>
          <a:effectLst/>
        </p:spPr>
        <p:style>
          <a:lnRef idx="1">
            <a:schemeClr val="accent1"/>
          </a:lnRef>
          <a:fillRef idx="3">
            <a:schemeClr val="accent1"/>
          </a:fillRef>
          <a:effectRef idx="2">
            <a:schemeClr val="accent1"/>
          </a:effectRef>
          <a:fontRef idx="minor">
            <a:schemeClr val="lt1"/>
          </a:fontRef>
        </p:style>
        <p:txBody>
          <a:bodyPr lIns="121774" tIns="60888" rIns="121774" bIns="60888" anchor="ctr"/>
          <a:lstStyle/>
          <a:p>
            <a:pPr algn="ctr" eaLnBrk="1" hangingPunct="1">
              <a:defRPr/>
            </a:pPr>
            <a:endParaRPr lang="en-GB" sz="800" dirty="0">
              <a:solidFill>
                <a:srgbClr val="FFFFFF"/>
              </a:solidFill>
              <a:latin typeface="Arial" charset="0"/>
              <a:ea typeface="ＭＳ Ｐゴシック" charset="0"/>
              <a:cs typeface="ＭＳ Ｐゴシック" charset="0"/>
            </a:endParaRPr>
          </a:p>
        </p:txBody>
      </p:sp>
      <p:cxnSp>
        <p:nvCxnSpPr>
          <p:cNvPr id="196" name="Straight Connector 195"/>
          <p:cNvCxnSpPr/>
          <p:nvPr/>
        </p:nvCxnSpPr>
        <p:spPr>
          <a:xfrm>
            <a:off x="7772400" y="3848100"/>
            <a:ext cx="265113" cy="0"/>
          </a:xfrm>
          <a:prstGeom prst="line">
            <a:avLst/>
          </a:prstGeom>
          <a:ln w="28575" cmpd="sng">
            <a:solidFill>
              <a:srgbClr val="00437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sp>
        <p:nvSpPr>
          <p:cNvPr id="22551" name="Text Box 133"/>
          <p:cNvSpPr txBox="1">
            <a:spLocks noChangeArrowheads="1"/>
          </p:cNvSpPr>
          <p:nvPr/>
        </p:nvSpPr>
        <p:spPr bwMode="auto">
          <a:xfrm>
            <a:off x="8112125" y="2217738"/>
            <a:ext cx="7683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74" tIns="60888" rIns="121774" bIns="6088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ts val="1000"/>
              </a:lnSpc>
            </a:pPr>
            <a:r>
              <a:rPr lang="en-US" sz="800" dirty="0">
                <a:solidFill>
                  <a:srgbClr val="000000"/>
                </a:solidFill>
              </a:rPr>
              <a:t>Better and Individual Pricing</a:t>
            </a:r>
          </a:p>
        </p:txBody>
      </p:sp>
      <p:sp>
        <p:nvSpPr>
          <p:cNvPr id="22552" name="Text Box 134"/>
          <p:cNvSpPr txBox="1">
            <a:spLocks noChangeArrowheads="1"/>
          </p:cNvSpPr>
          <p:nvPr/>
        </p:nvSpPr>
        <p:spPr bwMode="auto">
          <a:xfrm>
            <a:off x="8026400" y="3044825"/>
            <a:ext cx="9398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74" tIns="60888" rIns="121774" bIns="6088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ts val="1000"/>
              </a:lnSpc>
            </a:pPr>
            <a:r>
              <a:rPr lang="en-US" sz="800" dirty="0">
                <a:solidFill>
                  <a:srgbClr val="000000"/>
                </a:solidFill>
              </a:rPr>
              <a:t>Enhanced 360 Degree View</a:t>
            </a:r>
          </a:p>
        </p:txBody>
      </p:sp>
      <p:sp>
        <p:nvSpPr>
          <p:cNvPr id="22553" name="Text Box 136"/>
          <p:cNvSpPr txBox="1">
            <a:spLocks noChangeArrowheads="1"/>
          </p:cNvSpPr>
          <p:nvPr/>
        </p:nvSpPr>
        <p:spPr bwMode="auto">
          <a:xfrm>
            <a:off x="7954963" y="3887788"/>
            <a:ext cx="10826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74" tIns="60888" rIns="121774" bIns="6088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ts val="1000"/>
              </a:lnSpc>
            </a:pPr>
            <a:r>
              <a:rPr lang="en-US" sz="800" dirty="0">
                <a:solidFill>
                  <a:srgbClr val="000000"/>
                </a:solidFill>
              </a:rPr>
              <a:t> Claims Analytics &amp; Real-time Fraud Detection</a:t>
            </a:r>
          </a:p>
        </p:txBody>
      </p:sp>
      <p:sp>
        <p:nvSpPr>
          <p:cNvPr id="22554" name="Text Box 137"/>
          <p:cNvSpPr txBox="1">
            <a:spLocks noChangeArrowheads="1"/>
          </p:cNvSpPr>
          <p:nvPr/>
        </p:nvSpPr>
        <p:spPr bwMode="auto">
          <a:xfrm>
            <a:off x="8010525" y="4841875"/>
            <a:ext cx="9715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74" tIns="60888" rIns="121774" bIns="6088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ts val="1000"/>
              </a:lnSpc>
            </a:pPr>
            <a:r>
              <a:rPr lang="en-US" sz="800" dirty="0">
                <a:solidFill>
                  <a:srgbClr val="000000"/>
                </a:solidFill>
              </a:rPr>
              <a:t>Batch or Real Time Next Best Action</a:t>
            </a:r>
          </a:p>
        </p:txBody>
      </p:sp>
      <p:sp>
        <p:nvSpPr>
          <p:cNvPr id="22555" name="Text Box 138"/>
          <p:cNvSpPr txBox="1">
            <a:spLocks noChangeArrowheads="1"/>
          </p:cNvSpPr>
          <p:nvPr/>
        </p:nvSpPr>
        <p:spPr bwMode="auto">
          <a:xfrm>
            <a:off x="8013700" y="5673725"/>
            <a:ext cx="965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74" tIns="60888" rIns="121774" bIns="6088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ts val="1000"/>
              </a:lnSpc>
            </a:pPr>
            <a:r>
              <a:rPr lang="en-US" sz="800" dirty="0">
                <a:solidFill>
                  <a:srgbClr val="000000"/>
                </a:solidFill>
              </a:rPr>
              <a:t>Information Sharing &amp; Transparency</a:t>
            </a:r>
          </a:p>
        </p:txBody>
      </p:sp>
      <p:sp>
        <p:nvSpPr>
          <p:cNvPr id="22556" name="TextBox 95"/>
          <p:cNvSpPr txBox="1">
            <a:spLocks noChangeArrowheads="1"/>
          </p:cNvSpPr>
          <p:nvPr/>
        </p:nvSpPr>
        <p:spPr bwMode="auto">
          <a:xfrm>
            <a:off x="2179638" y="1757363"/>
            <a:ext cx="46990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74" tIns="60888" rIns="121774" bIns="60888"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700" b="1" dirty="0">
                <a:solidFill>
                  <a:srgbClr val="FFFFFF"/>
                </a:solidFill>
              </a:rPr>
              <a:t>Big Data &amp; Analytics Platform</a:t>
            </a:r>
          </a:p>
        </p:txBody>
      </p:sp>
      <p:sp>
        <p:nvSpPr>
          <p:cNvPr id="22557" name="Rounded Rectangle 67"/>
          <p:cNvSpPr>
            <a:spLocks noChangeArrowheads="1"/>
          </p:cNvSpPr>
          <p:nvPr/>
        </p:nvSpPr>
        <p:spPr bwMode="auto">
          <a:xfrm>
            <a:off x="4702175" y="2151063"/>
            <a:ext cx="3189288" cy="3371850"/>
          </a:xfrm>
          <a:prstGeom prst="roundRect">
            <a:avLst>
              <a:gd name="adj" fmla="val 4657"/>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121774" tIns="60888" rIns="121774" bIns="60888" anchor="ctr"/>
          <a:lstStyle/>
          <a:p>
            <a:pPr algn="ctr"/>
            <a:endParaRPr lang="en-GB" sz="2300" dirty="0">
              <a:solidFill>
                <a:srgbClr val="FFFFFF"/>
              </a:solidFill>
            </a:endParaRPr>
          </a:p>
        </p:txBody>
      </p:sp>
      <p:sp>
        <p:nvSpPr>
          <p:cNvPr id="157" name="Round Same Side Corner Rectangle 156"/>
          <p:cNvSpPr/>
          <p:nvPr/>
        </p:nvSpPr>
        <p:spPr>
          <a:xfrm rot="10800000" flipV="1">
            <a:off x="1060450" y="1346200"/>
            <a:ext cx="6862763" cy="458788"/>
          </a:xfrm>
          <a:prstGeom prst="round2SameRect">
            <a:avLst>
              <a:gd name="adj1" fmla="val 23320"/>
              <a:gd name="adj2" fmla="val 0"/>
            </a:avLst>
          </a:prstGeom>
          <a:solidFill>
            <a:srgbClr val="008ABF"/>
          </a:solidFill>
          <a:ln>
            <a:noFill/>
          </a:ln>
          <a:effectLst/>
        </p:spPr>
        <p:style>
          <a:lnRef idx="1">
            <a:schemeClr val="accent1"/>
          </a:lnRef>
          <a:fillRef idx="3">
            <a:schemeClr val="accent1"/>
          </a:fillRef>
          <a:effectRef idx="2">
            <a:schemeClr val="accent1"/>
          </a:effectRef>
          <a:fontRef idx="minor">
            <a:schemeClr val="lt1"/>
          </a:fontRef>
        </p:style>
        <p:txBody>
          <a:bodyPr lIns="121774" tIns="60888" rIns="121774" bIns="60888" anchor="ctr"/>
          <a:lstStyle/>
          <a:p>
            <a:pPr algn="ctr" eaLnBrk="1" hangingPunct="1">
              <a:defRPr/>
            </a:pPr>
            <a:endParaRPr lang="en-US" sz="2398" dirty="0">
              <a:solidFill>
                <a:srgbClr val="FFFFFF"/>
              </a:solidFill>
            </a:endParaRPr>
          </a:p>
        </p:txBody>
      </p:sp>
      <p:sp>
        <p:nvSpPr>
          <p:cNvPr id="22559" name="TextBox 219"/>
          <p:cNvSpPr txBox="1">
            <a:spLocks noChangeArrowheads="1"/>
          </p:cNvSpPr>
          <p:nvPr/>
        </p:nvSpPr>
        <p:spPr bwMode="auto">
          <a:xfrm>
            <a:off x="1327150" y="1409700"/>
            <a:ext cx="63023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74" tIns="60888" rIns="121774" bIns="6088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pPr>
            <a:r>
              <a:rPr lang="en-US" sz="1700" b="1" dirty="0">
                <a:solidFill>
                  <a:srgbClr val="FFFFFF"/>
                </a:solidFill>
              </a:rPr>
              <a:t>Data &amp; Analytics Strategy, Integration &amp; Managed Services </a:t>
            </a:r>
          </a:p>
        </p:txBody>
      </p:sp>
      <p:sp>
        <p:nvSpPr>
          <p:cNvPr id="22560" name="TextBox 219"/>
          <p:cNvSpPr txBox="1">
            <a:spLocks noChangeArrowheads="1"/>
          </p:cNvSpPr>
          <p:nvPr/>
        </p:nvSpPr>
        <p:spPr bwMode="auto">
          <a:xfrm>
            <a:off x="2630488" y="5715000"/>
            <a:ext cx="34369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74" tIns="60888" rIns="121774" bIns="6088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pPr>
            <a:r>
              <a:rPr lang="en-US" sz="1700" b="1" dirty="0">
                <a:solidFill>
                  <a:srgbClr val="FFFFFF"/>
                </a:solidFill>
              </a:rPr>
              <a:t>Data &amp; Analytics Infrastructure</a:t>
            </a:r>
          </a:p>
        </p:txBody>
      </p:sp>
      <p:sp>
        <p:nvSpPr>
          <p:cNvPr id="22561" name="Oval 94"/>
          <p:cNvSpPr>
            <a:spLocks noChangeArrowheads="1"/>
          </p:cNvSpPr>
          <p:nvPr/>
        </p:nvSpPr>
        <p:spPr bwMode="auto">
          <a:xfrm>
            <a:off x="5235575" y="2871788"/>
            <a:ext cx="2085975" cy="2044700"/>
          </a:xfrm>
          <a:prstGeom prst="ellipse">
            <a:avLst/>
          </a:prstGeom>
          <a:solidFill>
            <a:srgbClr val="00609C"/>
          </a:solidFill>
          <a:ln w="9525">
            <a:solidFill>
              <a:schemeClr val="bg1"/>
            </a:solidFill>
            <a:round/>
            <a:headEnd/>
            <a:tailEnd/>
          </a:ln>
        </p:spPr>
        <p:txBody>
          <a:bodyPr lIns="0" tIns="60888" rIns="0" bIns="60888" anchor="ctr"/>
          <a:lstStyle/>
          <a:p>
            <a:pPr algn="ctr">
              <a:lnSpc>
                <a:spcPts val="1238"/>
              </a:lnSpc>
            </a:pPr>
            <a:endParaRPr lang="en-GB" sz="1200" dirty="0">
              <a:solidFill>
                <a:srgbClr val="83D1F5"/>
              </a:solidFill>
              <a:latin typeface="Arial Narrow" charset="0"/>
            </a:endParaRPr>
          </a:p>
        </p:txBody>
      </p:sp>
      <p:sp>
        <p:nvSpPr>
          <p:cNvPr id="22562" name="Oval 96"/>
          <p:cNvSpPr>
            <a:spLocks noChangeArrowheads="1"/>
          </p:cNvSpPr>
          <p:nvPr/>
        </p:nvSpPr>
        <p:spPr bwMode="auto">
          <a:xfrm>
            <a:off x="5649913" y="2273300"/>
            <a:ext cx="1200150" cy="1171575"/>
          </a:xfrm>
          <a:prstGeom prst="ellipse">
            <a:avLst/>
          </a:prstGeom>
          <a:solidFill>
            <a:srgbClr val="00609C"/>
          </a:solidFill>
          <a:ln w="9525">
            <a:solidFill>
              <a:schemeClr val="bg1"/>
            </a:solidFill>
            <a:round/>
            <a:headEnd/>
            <a:tailEnd/>
          </a:ln>
        </p:spPr>
        <p:txBody>
          <a:bodyPr lIns="0" tIns="60888" rIns="0" bIns="60888" anchor="ctr"/>
          <a:lstStyle/>
          <a:p>
            <a:pPr algn="ctr">
              <a:lnSpc>
                <a:spcPts val="1238"/>
              </a:lnSpc>
            </a:pPr>
            <a:r>
              <a:rPr lang="en-US" sz="1500" dirty="0">
                <a:solidFill>
                  <a:srgbClr val="FFFFFF"/>
                </a:solidFill>
                <a:latin typeface="Arial Narrow" charset="0"/>
              </a:rPr>
              <a:t>What is happening?</a:t>
            </a:r>
          </a:p>
          <a:p>
            <a:pPr algn="ctr">
              <a:lnSpc>
                <a:spcPts val="1138"/>
              </a:lnSpc>
              <a:spcBef>
                <a:spcPts val="600"/>
              </a:spcBef>
            </a:pPr>
            <a:r>
              <a:rPr lang="en-US" sz="1200" dirty="0">
                <a:solidFill>
                  <a:srgbClr val="83D1F5"/>
                </a:solidFill>
                <a:latin typeface="Arial Narrow" charset="0"/>
              </a:rPr>
              <a:t>Discovery and exploration</a:t>
            </a:r>
          </a:p>
        </p:txBody>
      </p:sp>
      <p:sp>
        <p:nvSpPr>
          <p:cNvPr id="22563" name="Oval 97"/>
          <p:cNvSpPr>
            <a:spLocks noChangeArrowheads="1"/>
          </p:cNvSpPr>
          <p:nvPr/>
        </p:nvSpPr>
        <p:spPr bwMode="auto">
          <a:xfrm>
            <a:off x="6700838" y="3246438"/>
            <a:ext cx="1201737" cy="1173162"/>
          </a:xfrm>
          <a:prstGeom prst="ellipse">
            <a:avLst/>
          </a:prstGeom>
          <a:solidFill>
            <a:srgbClr val="00609C"/>
          </a:solidFill>
          <a:ln w="9525">
            <a:solidFill>
              <a:schemeClr val="bg1"/>
            </a:solidFill>
            <a:round/>
            <a:headEnd/>
            <a:tailEnd/>
          </a:ln>
        </p:spPr>
        <p:txBody>
          <a:bodyPr lIns="0" tIns="60888" rIns="0" bIns="60888" anchor="ctr"/>
          <a:lstStyle/>
          <a:p>
            <a:pPr algn="ctr">
              <a:lnSpc>
                <a:spcPts val="1238"/>
              </a:lnSpc>
            </a:pPr>
            <a:r>
              <a:rPr lang="en-US" sz="1500" dirty="0">
                <a:solidFill>
                  <a:srgbClr val="FFFFFF"/>
                </a:solidFill>
                <a:latin typeface="Arial Narrow" charset="0"/>
              </a:rPr>
              <a:t>Why did it happen?</a:t>
            </a:r>
          </a:p>
          <a:p>
            <a:pPr algn="ctr">
              <a:lnSpc>
                <a:spcPts val="1138"/>
              </a:lnSpc>
              <a:spcBef>
                <a:spcPts val="600"/>
              </a:spcBef>
            </a:pPr>
            <a:r>
              <a:rPr lang="en-US" sz="1200" dirty="0">
                <a:solidFill>
                  <a:srgbClr val="83D1F5"/>
                </a:solidFill>
                <a:latin typeface="Arial Narrow" charset="0"/>
              </a:rPr>
              <a:t>Reporting and analysis</a:t>
            </a:r>
          </a:p>
        </p:txBody>
      </p:sp>
      <p:sp>
        <p:nvSpPr>
          <p:cNvPr id="22564" name="Oval 98"/>
          <p:cNvSpPr>
            <a:spLocks noChangeArrowheads="1"/>
          </p:cNvSpPr>
          <p:nvPr/>
        </p:nvSpPr>
        <p:spPr bwMode="auto">
          <a:xfrm>
            <a:off x="5649913" y="4279900"/>
            <a:ext cx="1200150" cy="1171575"/>
          </a:xfrm>
          <a:prstGeom prst="ellipse">
            <a:avLst/>
          </a:prstGeom>
          <a:solidFill>
            <a:srgbClr val="00609C"/>
          </a:solidFill>
          <a:ln w="9525">
            <a:solidFill>
              <a:schemeClr val="bg1"/>
            </a:solidFill>
            <a:round/>
            <a:headEnd/>
            <a:tailEnd/>
          </a:ln>
        </p:spPr>
        <p:txBody>
          <a:bodyPr lIns="0" tIns="60888" rIns="0" bIns="60888" anchor="ctr"/>
          <a:lstStyle/>
          <a:p>
            <a:pPr algn="ctr">
              <a:lnSpc>
                <a:spcPts val="1238"/>
              </a:lnSpc>
            </a:pPr>
            <a:r>
              <a:rPr lang="en-US" sz="1500" dirty="0">
                <a:solidFill>
                  <a:srgbClr val="FFFFFF"/>
                </a:solidFill>
                <a:latin typeface="Arial Narrow" charset="0"/>
              </a:rPr>
              <a:t>What could happen?</a:t>
            </a:r>
          </a:p>
          <a:p>
            <a:pPr algn="ctr">
              <a:lnSpc>
                <a:spcPts val="1138"/>
              </a:lnSpc>
              <a:spcBef>
                <a:spcPts val="600"/>
              </a:spcBef>
            </a:pPr>
            <a:r>
              <a:rPr lang="en-US" sz="1200" dirty="0">
                <a:solidFill>
                  <a:srgbClr val="83D1F5"/>
                </a:solidFill>
                <a:latin typeface="Arial Narrow" charset="0"/>
              </a:rPr>
              <a:t>Predictive analytics and modeling</a:t>
            </a:r>
          </a:p>
        </p:txBody>
      </p:sp>
      <p:sp>
        <p:nvSpPr>
          <p:cNvPr id="22565" name="Oval 69"/>
          <p:cNvSpPr>
            <a:spLocks noChangeArrowheads="1"/>
          </p:cNvSpPr>
          <p:nvPr/>
        </p:nvSpPr>
        <p:spPr bwMode="auto">
          <a:xfrm>
            <a:off x="5713413" y="3300413"/>
            <a:ext cx="1200150" cy="11747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60888" rIns="0" bIns="60888" anchor="ctr"/>
          <a:lstStyle/>
          <a:p>
            <a:pPr algn="ctr">
              <a:lnSpc>
                <a:spcPts val="1238"/>
              </a:lnSpc>
            </a:pPr>
            <a:r>
              <a:rPr lang="en-US" sz="1300" dirty="0">
                <a:solidFill>
                  <a:srgbClr val="FFFFFF"/>
                </a:solidFill>
                <a:latin typeface="Arial Narrow" charset="0"/>
              </a:rPr>
              <a:t>What did</a:t>
            </a:r>
            <a:br>
              <a:rPr lang="en-US" sz="1300" dirty="0">
                <a:solidFill>
                  <a:srgbClr val="FFFFFF"/>
                </a:solidFill>
                <a:latin typeface="Arial Narrow" charset="0"/>
              </a:rPr>
            </a:br>
            <a:r>
              <a:rPr lang="en-US" sz="1300" dirty="0">
                <a:solidFill>
                  <a:srgbClr val="FFFFFF"/>
                </a:solidFill>
                <a:latin typeface="Arial Narrow" charset="0"/>
              </a:rPr>
              <a:t>I learn, </a:t>
            </a:r>
            <a:br>
              <a:rPr lang="en-US" sz="1300" dirty="0">
                <a:solidFill>
                  <a:srgbClr val="FFFFFF"/>
                </a:solidFill>
                <a:latin typeface="Arial Narrow" charset="0"/>
              </a:rPr>
            </a:br>
            <a:r>
              <a:rPr lang="en-US" sz="1300" dirty="0">
                <a:solidFill>
                  <a:srgbClr val="FFFFFF"/>
                </a:solidFill>
                <a:latin typeface="Arial Narrow" charset="0"/>
              </a:rPr>
              <a:t>what’s best?</a:t>
            </a:r>
          </a:p>
          <a:p>
            <a:pPr algn="ctr">
              <a:lnSpc>
                <a:spcPts val="1138"/>
              </a:lnSpc>
              <a:spcBef>
                <a:spcPts val="600"/>
              </a:spcBef>
            </a:pPr>
            <a:r>
              <a:rPr lang="en-US" sz="1200" dirty="0">
                <a:solidFill>
                  <a:srgbClr val="83D1F5"/>
                </a:solidFill>
                <a:latin typeface="Arial Narrow" charset="0"/>
              </a:rPr>
              <a:t>Cognitive</a:t>
            </a:r>
          </a:p>
        </p:txBody>
      </p:sp>
      <p:sp>
        <p:nvSpPr>
          <p:cNvPr id="22566" name="Oval 69"/>
          <p:cNvSpPr>
            <a:spLocks noChangeArrowheads="1"/>
          </p:cNvSpPr>
          <p:nvPr/>
        </p:nvSpPr>
        <p:spPr bwMode="auto">
          <a:xfrm>
            <a:off x="4691063" y="3286125"/>
            <a:ext cx="1198562" cy="1173163"/>
          </a:xfrm>
          <a:prstGeom prst="ellipse">
            <a:avLst/>
          </a:prstGeom>
          <a:solidFill>
            <a:srgbClr val="00609C"/>
          </a:solidFill>
          <a:ln w="9525">
            <a:solidFill>
              <a:schemeClr val="bg1"/>
            </a:solidFill>
            <a:round/>
            <a:headEnd/>
            <a:tailEnd/>
          </a:ln>
        </p:spPr>
        <p:txBody>
          <a:bodyPr lIns="0" tIns="60888" rIns="0" bIns="60888" anchor="ctr"/>
          <a:lstStyle/>
          <a:p>
            <a:pPr algn="ctr">
              <a:lnSpc>
                <a:spcPts val="1238"/>
              </a:lnSpc>
            </a:pPr>
            <a:r>
              <a:rPr lang="en-US" sz="1500" dirty="0">
                <a:solidFill>
                  <a:srgbClr val="FFFFFF"/>
                </a:solidFill>
                <a:latin typeface="Arial Narrow" charset="0"/>
              </a:rPr>
              <a:t>What action should I take?</a:t>
            </a:r>
          </a:p>
          <a:p>
            <a:pPr algn="ctr">
              <a:lnSpc>
                <a:spcPts val="1138"/>
              </a:lnSpc>
              <a:spcBef>
                <a:spcPts val="600"/>
              </a:spcBef>
            </a:pPr>
            <a:r>
              <a:rPr lang="en-US" sz="1200" dirty="0">
                <a:solidFill>
                  <a:srgbClr val="83D1F5"/>
                </a:solidFill>
                <a:latin typeface="Arial Narrow" charset="0"/>
              </a:rPr>
              <a:t>Decision management</a:t>
            </a:r>
          </a:p>
        </p:txBody>
      </p:sp>
      <p:cxnSp>
        <p:nvCxnSpPr>
          <p:cNvPr id="104" name="Straight Connector 118"/>
          <p:cNvCxnSpPr/>
          <p:nvPr/>
        </p:nvCxnSpPr>
        <p:spPr>
          <a:xfrm>
            <a:off x="4445000" y="2341563"/>
            <a:ext cx="222250" cy="0"/>
          </a:xfrm>
          <a:prstGeom prst="line">
            <a:avLst/>
          </a:prstGeom>
          <a:ln w="38100" cmpd="sng">
            <a:solidFill>
              <a:srgbClr val="DC721B"/>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105" name="Straight Connector 118"/>
          <p:cNvCxnSpPr/>
          <p:nvPr/>
        </p:nvCxnSpPr>
        <p:spPr>
          <a:xfrm>
            <a:off x="4445000" y="3846513"/>
            <a:ext cx="222250" cy="0"/>
          </a:xfrm>
          <a:prstGeom prst="line">
            <a:avLst/>
          </a:prstGeom>
          <a:ln w="38100" cmpd="sng">
            <a:solidFill>
              <a:srgbClr val="DC721B"/>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sp>
        <p:nvSpPr>
          <p:cNvPr id="22569" name="Rounded Rectangle 67"/>
          <p:cNvSpPr>
            <a:spLocks noChangeArrowheads="1"/>
          </p:cNvSpPr>
          <p:nvPr/>
        </p:nvSpPr>
        <p:spPr bwMode="auto">
          <a:xfrm>
            <a:off x="1050925" y="2144713"/>
            <a:ext cx="3611563" cy="3376612"/>
          </a:xfrm>
          <a:prstGeom prst="roundRect">
            <a:avLst>
              <a:gd name="adj" fmla="val 2662"/>
            </a:avLst>
          </a:prstGeom>
          <a:solidFill>
            <a:srgbClr val="00609C"/>
          </a:solidFill>
          <a:ln>
            <a:noFill/>
          </a:ln>
          <a:extLst>
            <a:ext uri="{91240B29-F687-4F45-9708-019B960494DF}">
              <a14:hiddenLine xmlns:a14="http://schemas.microsoft.com/office/drawing/2010/main" w="9525">
                <a:solidFill>
                  <a:srgbClr val="000000"/>
                </a:solidFill>
                <a:round/>
                <a:headEnd/>
                <a:tailEnd/>
              </a14:hiddenLine>
            </a:ext>
          </a:extLst>
        </p:spPr>
        <p:txBody>
          <a:bodyPr lIns="121774" tIns="60888" rIns="121774" bIns="60888" anchor="b" anchorCtr="1"/>
          <a:lstStyle/>
          <a:p>
            <a:pPr algn="ctr"/>
            <a:r>
              <a:rPr lang="en-US" sz="1300" dirty="0">
                <a:solidFill>
                  <a:srgbClr val="FFFFFF"/>
                </a:solidFill>
                <a:latin typeface="Arial Narrow" charset="0"/>
              </a:rPr>
              <a:t/>
            </a:r>
            <a:br>
              <a:rPr lang="en-US" sz="1300" dirty="0">
                <a:solidFill>
                  <a:srgbClr val="FFFFFF"/>
                </a:solidFill>
                <a:latin typeface="Arial Narrow" charset="0"/>
              </a:rPr>
            </a:br>
            <a:r>
              <a:rPr lang="en-US" sz="1300" dirty="0">
                <a:solidFill>
                  <a:srgbClr val="FFFFFF"/>
                </a:solidFill>
                <a:latin typeface="Arial Narrow" charset="0"/>
              </a:rPr>
              <a:t>Information Integration &amp; Governance</a:t>
            </a:r>
          </a:p>
        </p:txBody>
      </p:sp>
      <p:sp>
        <p:nvSpPr>
          <p:cNvPr id="22570" name="Rounded Rectangle 67"/>
          <p:cNvSpPr>
            <a:spLocks noChangeArrowheads="1"/>
          </p:cNvSpPr>
          <p:nvPr/>
        </p:nvSpPr>
        <p:spPr bwMode="auto">
          <a:xfrm>
            <a:off x="1120775" y="2249488"/>
            <a:ext cx="3481388" cy="2914650"/>
          </a:xfrm>
          <a:prstGeom prst="roundRect">
            <a:avLst>
              <a:gd name="adj" fmla="val 2662"/>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121774" tIns="60888" rIns="121774" bIns="60888" anchor="ctr"/>
          <a:lstStyle/>
          <a:p>
            <a:pPr algn="ctr"/>
            <a:endParaRPr lang="en-GB" sz="2300" dirty="0">
              <a:solidFill>
                <a:srgbClr val="FFFFFF"/>
              </a:solidFill>
            </a:endParaRPr>
          </a:p>
        </p:txBody>
      </p:sp>
      <p:sp>
        <p:nvSpPr>
          <p:cNvPr id="22571" name="Rounded Rectangle 109"/>
          <p:cNvSpPr>
            <a:spLocks noChangeArrowheads="1"/>
          </p:cNvSpPr>
          <p:nvPr/>
        </p:nvSpPr>
        <p:spPr bwMode="auto">
          <a:xfrm>
            <a:off x="2344738" y="3127375"/>
            <a:ext cx="965200" cy="1946275"/>
          </a:xfrm>
          <a:prstGeom prst="roundRect">
            <a:avLst>
              <a:gd name="adj" fmla="val 7750"/>
            </a:avLst>
          </a:prstGeom>
          <a:solidFill>
            <a:srgbClr val="00609C"/>
          </a:solidFill>
          <a:ln>
            <a:noFill/>
          </a:ln>
          <a:extLst>
            <a:ext uri="{91240B29-F687-4F45-9708-019B960494DF}">
              <a14:hiddenLine xmlns:a14="http://schemas.microsoft.com/office/drawing/2010/main" w="9525">
                <a:solidFill>
                  <a:srgbClr val="000000"/>
                </a:solidFill>
                <a:round/>
                <a:headEnd/>
                <a:tailEnd/>
              </a14:hiddenLine>
            </a:ext>
          </a:extLst>
        </p:spPr>
        <p:txBody>
          <a:bodyPr lIns="0" tIns="60888" rIns="0" bIns="91415" anchor="ctr"/>
          <a:lstStyle/>
          <a:p>
            <a:pPr algn="ctr">
              <a:lnSpc>
                <a:spcPts val="1475"/>
              </a:lnSpc>
            </a:pPr>
            <a:r>
              <a:rPr lang="en-US" sz="1500" dirty="0">
                <a:solidFill>
                  <a:srgbClr val="FFFFFF"/>
                </a:solidFill>
                <a:latin typeface="Arial Narrow" charset="0"/>
              </a:rPr>
              <a:t>Landing, Exploration and Archive data zone</a:t>
            </a:r>
          </a:p>
        </p:txBody>
      </p:sp>
      <p:sp>
        <p:nvSpPr>
          <p:cNvPr id="22572" name="Rounded Rectangle 110"/>
          <p:cNvSpPr>
            <a:spLocks noChangeArrowheads="1"/>
          </p:cNvSpPr>
          <p:nvPr/>
        </p:nvSpPr>
        <p:spPr bwMode="auto">
          <a:xfrm>
            <a:off x="3513138" y="3959225"/>
            <a:ext cx="977900" cy="782638"/>
          </a:xfrm>
          <a:prstGeom prst="roundRect">
            <a:avLst>
              <a:gd name="adj" fmla="val 7750"/>
            </a:avLst>
          </a:prstGeom>
          <a:solidFill>
            <a:srgbClr val="00609C"/>
          </a:solidFill>
          <a:ln>
            <a:noFill/>
          </a:ln>
          <a:extLst>
            <a:ext uri="{91240B29-F687-4F45-9708-019B960494DF}">
              <a14:hiddenLine xmlns:a14="http://schemas.microsoft.com/office/drawing/2010/main" w="9525">
                <a:solidFill>
                  <a:srgbClr val="000000"/>
                </a:solidFill>
                <a:round/>
                <a:headEnd/>
                <a:tailEnd/>
              </a14:hiddenLine>
            </a:ext>
          </a:extLst>
        </p:spPr>
        <p:txBody>
          <a:bodyPr lIns="121774" tIns="60888" rIns="121774" bIns="91415" anchor="ctr"/>
          <a:lstStyle/>
          <a:p>
            <a:pPr algn="ctr">
              <a:lnSpc>
                <a:spcPts val="1475"/>
              </a:lnSpc>
            </a:pPr>
            <a:r>
              <a:rPr lang="en-US" sz="1500" dirty="0">
                <a:solidFill>
                  <a:srgbClr val="FFFFFF"/>
                </a:solidFill>
                <a:latin typeface="Arial Narrow" charset="0"/>
              </a:rPr>
              <a:t>EDW and data mart zone</a:t>
            </a:r>
          </a:p>
        </p:txBody>
      </p:sp>
      <p:sp>
        <p:nvSpPr>
          <p:cNvPr id="22573" name="Rounded Rectangle 111"/>
          <p:cNvSpPr>
            <a:spLocks noChangeArrowheads="1"/>
          </p:cNvSpPr>
          <p:nvPr/>
        </p:nvSpPr>
        <p:spPr bwMode="auto">
          <a:xfrm>
            <a:off x="1243013" y="3127375"/>
            <a:ext cx="903287" cy="1603375"/>
          </a:xfrm>
          <a:prstGeom prst="roundRect">
            <a:avLst>
              <a:gd name="adj" fmla="val 7750"/>
            </a:avLst>
          </a:prstGeom>
          <a:solidFill>
            <a:srgbClr val="00609C"/>
          </a:solidFill>
          <a:ln>
            <a:noFill/>
          </a:ln>
          <a:extLst>
            <a:ext uri="{91240B29-F687-4F45-9708-019B960494DF}">
              <a14:hiddenLine xmlns:a14="http://schemas.microsoft.com/office/drawing/2010/main" w="9525">
                <a:solidFill>
                  <a:srgbClr val="000000"/>
                </a:solidFill>
                <a:round/>
                <a:headEnd/>
                <a:tailEnd/>
              </a14:hiddenLine>
            </a:ext>
          </a:extLst>
        </p:spPr>
        <p:txBody>
          <a:bodyPr lIns="0" tIns="60888" rIns="0" bIns="91415" anchor="ctr"/>
          <a:lstStyle/>
          <a:p>
            <a:pPr algn="ctr">
              <a:lnSpc>
                <a:spcPts val="1475"/>
              </a:lnSpc>
            </a:pPr>
            <a:r>
              <a:rPr lang="en-US" sz="1500" dirty="0">
                <a:solidFill>
                  <a:srgbClr val="FFFFFF"/>
                </a:solidFill>
                <a:latin typeface="Arial Narrow" charset="0"/>
              </a:rPr>
              <a:t>Operational data zone</a:t>
            </a:r>
          </a:p>
        </p:txBody>
      </p:sp>
      <p:sp>
        <p:nvSpPr>
          <p:cNvPr id="22574" name="Rounded Rectangle 112"/>
          <p:cNvSpPr>
            <a:spLocks noChangeArrowheads="1"/>
          </p:cNvSpPr>
          <p:nvPr/>
        </p:nvSpPr>
        <p:spPr bwMode="auto">
          <a:xfrm>
            <a:off x="1258888" y="2392363"/>
            <a:ext cx="3222625" cy="600075"/>
          </a:xfrm>
          <a:prstGeom prst="roundRect">
            <a:avLst>
              <a:gd name="adj" fmla="val 14796"/>
            </a:avLst>
          </a:prstGeom>
          <a:solidFill>
            <a:srgbClr val="00609C"/>
          </a:solidFill>
          <a:ln>
            <a:noFill/>
          </a:ln>
          <a:extLst>
            <a:ext uri="{91240B29-F687-4F45-9708-019B960494DF}">
              <a14:hiddenLine xmlns:a14="http://schemas.microsoft.com/office/drawing/2010/main" w="9525">
                <a:solidFill>
                  <a:srgbClr val="000000"/>
                </a:solidFill>
                <a:round/>
                <a:headEnd/>
                <a:tailEnd/>
              </a14:hiddenLine>
            </a:ext>
          </a:extLst>
        </p:spPr>
        <p:txBody>
          <a:bodyPr lIns="121774" tIns="60888" rIns="121774" bIns="91415" anchor="ctr"/>
          <a:lstStyle/>
          <a:p>
            <a:pPr algn="ctr"/>
            <a:r>
              <a:rPr lang="en-US" sz="1500" dirty="0">
                <a:solidFill>
                  <a:srgbClr val="FFFFFF"/>
                </a:solidFill>
                <a:latin typeface="Arial Narrow" charset="0"/>
              </a:rPr>
              <a:t>Real-time Data Processing &amp; Analytics</a:t>
            </a:r>
          </a:p>
        </p:txBody>
      </p:sp>
      <p:sp>
        <p:nvSpPr>
          <p:cNvPr id="22575" name="Rounded Rectangle 114"/>
          <p:cNvSpPr>
            <a:spLocks noChangeArrowheads="1"/>
          </p:cNvSpPr>
          <p:nvPr/>
        </p:nvSpPr>
        <p:spPr bwMode="auto">
          <a:xfrm>
            <a:off x="3513138" y="3127375"/>
            <a:ext cx="977900" cy="781050"/>
          </a:xfrm>
          <a:prstGeom prst="roundRect">
            <a:avLst>
              <a:gd name="adj" fmla="val 7750"/>
            </a:avLst>
          </a:prstGeom>
          <a:solidFill>
            <a:srgbClr val="00609C"/>
          </a:solidFill>
          <a:ln>
            <a:noFill/>
          </a:ln>
          <a:extLst>
            <a:ext uri="{91240B29-F687-4F45-9708-019B960494DF}">
              <a14:hiddenLine xmlns:a14="http://schemas.microsoft.com/office/drawing/2010/main" w="9525">
                <a:solidFill>
                  <a:srgbClr val="000000"/>
                </a:solidFill>
                <a:round/>
                <a:headEnd/>
                <a:tailEnd/>
              </a14:hiddenLine>
            </a:ext>
          </a:extLst>
        </p:spPr>
        <p:txBody>
          <a:bodyPr lIns="121774" tIns="60888" rIns="121774" bIns="60888" anchor="ctr"/>
          <a:lstStyle/>
          <a:p>
            <a:pPr algn="ctr">
              <a:lnSpc>
                <a:spcPts val="1475"/>
              </a:lnSpc>
            </a:pPr>
            <a:r>
              <a:rPr lang="en-US" sz="1500" dirty="0">
                <a:solidFill>
                  <a:srgbClr val="FFFFFF"/>
                </a:solidFill>
                <a:latin typeface="Arial Narrow" charset="0"/>
              </a:rPr>
              <a:t>Deep Analytics data zone</a:t>
            </a:r>
          </a:p>
        </p:txBody>
      </p:sp>
      <p:cxnSp>
        <p:nvCxnSpPr>
          <p:cNvPr id="121" name="Straight Connector 118"/>
          <p:cNvCxnSpPr/>
          <p:nvPr/>
        </p:nvCxnSpPr>
        <p:spPr>
          <a:xfrm>
            <a:off x="4662488" y="3911600"/>
            <a:ext cx="222250" cy="0"/>
          </a:xfrm>
          <a:prstGeom prst="line">
            <a:avLst/>
          </a:prstGeom>
          <a:ln w="38100" cmpd="sng">
            <a:solidFill>
              <a:srgbClr val="DC721B"/>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122" name="Straight Connector 118"/>
          <p:cNvCxnSpPr/>
          <p:nvPr/>
        </p:nvCxnSpPr>
        <p:spPr>
          <a:xfrm>
            <a:off x="950913" y="2663825"/>
            <a:ext cx="315912" cy="0"/>
          </a:xfrm>
          <a:prstGeom prst="line">
            <a:avLst/>
          </a:prstGeom>
          <a:ln w="38100" cmpd="sng">
            <a:solidFill>
              <a:srgbClr val="DC721B"/>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123" name="Straight Connector 118"/>
          <p:cNvCxnSpPr/>
          <p:nvPr/>
        </p:nvCxnSpPr>
        <p:spPr>
          <a:xfrm>
            <a:off x="4660900" y="2663825"/>
            <a:ext cx="222250" cy="0"/>
          </a:xfrm>
          <a:prstGeom prst="line">
            <a:avLst/>
          </a:prstGeom>
          <a:ln w="38100" cmpd="sng">
            <a:solidFill>
              <a:srgbClr val="DC721B"/>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125" name="Straight Connector 118"/>
          <p:cNvCxnSpPr/>
          <p:nvPr/>
        </p:nvCxnSpPr>
        <p:spPr>
          <a:xfrm>
            <a:off x="4659313" y="5045075"/>
            <a:ext cx="220662" cy="0"/>
          </a:xfrm>
          <a:prstGeom prst="line">
            <a:avLst/>
          </a:prstGeom>
          <a:ln w="38100" cmpd="sng">
            <a:solidFill>
              <a:srgbClr val="DC721B"/>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sp>
        <p:nvSpPr>
          <p:cNvPr id="3" name="Oval 200"/>
          <p:cNvSpPr/>
          <p:nvPr/>
        </p:nvSpPr>
        <p:spPr bwMode="auto">
          <a:xfrm>
            <a:off x="323850" y="5413375"/>
            <a:ext cx="393700" cy="393700"/>
          </a:xfrm>
          <a:prstGeom prst="ellipse">
            <a:avLst/>
          </a:prstGeom>
          <a:solidFill>
            <a:srgbClr val="F19607"/>
          </a:solidFill>
          <a:ln>
            <a:noFill/>
          </a:ln>
          <a:effectLst/>
        </p:spPr>
        <p:style>
          <a:lnRef idx="1">
            <a:schemeClr val="accent1"/>
          </a:lnRef>
          <a:fillRef idx="3">
            <a:schemeClr val="accent1"/>
          </a:fillRef>
          <a:effectRef idx="2">
            <a:schemeClr val="accent1"/>
          </a:effectRef>
          <a:fontRef idx="minor">
            <a:schemeClr val="lt1"/>
          </a:fontRef>
        </p:style>
        <p:txBody>
          <a:bodyPr lIns="121774" tIns="60888" rIns="121774" bIns="60888" anchor="ctr"/>
          <a:lstStyle/>
          <a:p>
            <a:pPr algn="ctr" eaLnBrk="1" hangingPunct="1">
              <a:defRPr/>
            </a:pPr>
            <a:endParaRPr lang="en-GB" sz="800" dirty="0">
              <a:solidFill>
                <a:srgbClr val="FFFFFF"/>
              </a:solidFill>
              <a:latin typeface="Arial" charset="0"/>
              <a:ea typeface="ＭＳ Ｐゴシック" charset="0"/>
              <a:cs typeface="ＭＳ Ｐゴシック" charset="0"/>
            </a:endParaRPr>
          </a:p>
        </p:txBody>
      </p:sp>
      <p:sp>
        <p:nvSpPr>
          <p:cNvPr id="8" name="Oval 197"/>
          <p:cNvSpPr/>
          <p:nvPr/>
        </p:nvSpPr>
        <p:spPr bwMode="auto">
          <a:xfrm>
            <a:off x="323850" y="2470150"/>
            <a:ext cx="393700" cy="390525"/>
          </a:xfrm>
          <a:prstGeom prst="ellipse">
            <a:avLst/>
          </a:prstGeom>
          <a:solidFill>
            <a:srgbClr val="F19607"/>
          </a:solidFill>
          <a:ln>
            <a:noFill/>
          </a:ln>
          <a:effectLst/>
        </p:spPr>
        <p:style>
          <a:lnRef idx="1">
            <a:schemeClr val="accent1"/>
          </a:lnRef>
          <a:fillRef idx="3">
            <a:schemeClr val="accent1"/>
          </a:fillRef>
          <a:effectRef idx="2">
            <a:schemeClr val="accent1"/>
          </a:effectRef>
          <a:fontRef idx="minor">
            <a:schemeClr val="lt1"/>
          </a:fontRef>
        </p:style>
        <p:txBody>
          <a:bodyPr lIns="121774" tIns="60888" rIns="121774" bIns="60888" anchor="ctr"/>
          <a:lstStyle/>
          <a:p>
            <a:pPr algn="ctr" eaLnBrk="1" hangingPunct="1">
              <a:defRPr/>
            </a:pPr>
            <a:endParaRPr lang="en-GB" sz="900" dirty="0">
              <a:solidFill>
                <a:srgbClr val="FFFFFF"/>
              </a:solidFill>
              <a:latin typeface="Arial" charset="0"/>
              <a:ea typeface="ＭＳ Ｐゴシック" charset="0"/>
              <a:cs typeface="ＭＳ Ｐゴシック" charset="0"/>
            </a:endParaRPr>
          </a:p>
        </p:txBody>
      </p:sp>
      <p:sp>
        <p:nvSpPr>
          <p:cNvPr id="10" name="Oval 193"/>
          <p:cNvSpPr/>
          <p:nvPr/>
        </p:nvSpPr>
        <p:spPr bwMode="auto">
          <a:xfrm>
            <a:off x="323850" y="1878013"/>
            <a:ext cx="393700" cy="393700"/>
          </a:xfrm>
          <a:prstGeom prst="ellipse">
            <a:avLst/>
          </a:prstGeom>
          <a:solidFill>
            <a:srgbClr val="F19607"/>
          </a:solidFill>
          <a:ln>
            <a:noFill/>
          </a:ln>
          <a:effectLst/>
        </p:spPr>
        <p:style>
          <a:lnRef idx="1">
            <a:schemeClr val="accent1"/>
          </a:lnRef>
          <a:fillRef idx="3">
            <a:schemeClr val="accent1"/>
          </a:fillRef>
          <a:effectRef idx="2">
            <a:schemeClr val="accent1"/>
          </a:effectRef>
          <a:fontRef idx="minor">
            <a:schemeClr val="lt1"/>
          </a:fontRef>
        </p:style>
        <p:txBody>
          <a:bodyPr lIns="121774" tIns="60888" rIns="121774" bIns="60888" anchor="ctr"/>
          <a:lstStyle/>
          <a:p>
            <a:pPr algn="ctr" eaLnBrk="1" hangingPunct="1">
              <a:defRPr/>
            </a:pPr>
            <a:endParaRPr lang="en-GB" sz="2300" dirty="0">
              <a:solidFill>
                <a:srgbClr val="FFFFFF"/>
              </a:solidFill>
              <a:latin typeface="Arial" charset="0"/>
              <a:ea typeface="ＭＳ Ｐゴシック" charset="0"/>
              <a:cs typeface="ＭＳ Ｐゴシック" charset="0"/>
            </a:endParaRPr>
          </a:p>
        </p:txBody>
      </p:sp>
      <p:pic>
        <p:nvPicPr>
          <p:cNvPr id="22583" name="Picture 13" descr="Icons_17.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7513" y="1931988"/>
            <a:ext cx="207962"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84" name="Picture 11" descr="Icons_16.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9738" y="5497513"/>
            <a:ext cx="16351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85" name="Picture 8" descr="Icons_13.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88938" y="4899025"/>
            <a:ext cx="265112"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86" name="Picture 9" descr="Icons_14.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06400" y="4356100"/>
            <a:ext cx="23018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87" name="Picture 10" descr="Icons_15.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12750" y="3749675"/>
            <a:ext cx="215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88" name="Picture 11" descr="Icons_16.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8150" y="3141663"/>
            <a:ext cx="1651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89" name="Picture 14" descr="Icons_18.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12750" y="2555875"/>
            <a:ext cx="2159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90" name="Text Box 121"/>
          <p:cNvSpPr txBox="1">
            <a:spLocks noChangeArrowheads="1"/>
          </p:cNvSpPr>
          <p:nvPr/>
        </p:nvSpPr>
        <p:spPr bwMode="auto">
          <a:xfrm>
            <a:off x="11113" y="2243138"/>
            <a:ext cx="10191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74" tIns="60888" rIns="121774" bIns="6088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ts val="1000"/>
              </a:lnSpc>
            </a:pPr>
            <a:r>
              <a:rPr lang="en-US" sz="800" dirty="0">
                <a:solidFill>
                  <a:srgbClr val="000000"/>
                </a:solidFill>
              </a:rPr>
              <a:t> Machine/Sensor</a:t>
            </a:r>
          </a:p>
        </p:txBody>
      </p:sp>
      <p:sp>
        <p:nvSpPr>
          <p:cNvPr id="22591" name="Text Box 132"/>
          <p:cNvSpPr txBox="1">
            <a:spLocks noChangeArrowheads="1"/>
          </p:cNvSpPr>
          <p:nvPr/>
        </p:nvSpPr>
        <p:spPr bwMode="auto">
          <a:xfrm>
            <a:off x="15875" y="5764213"/>
            <a:ext cx="1011238"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74" tIns="60888" rIns="121774" bIns="6088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ts val="1000"/>
              </a:lnSpc>
            </a:pPr>
            <a:r>
              <a:rPr lang="en-US" sz="800" dirty="0">
                <a:solidFill>
                  <a:srgbClr val="000000"/>
                </a:solidFill>
              </a:rPr>
              <a:t>    Litigation &amp; Other 3</a:t>
            </a:r>
            <a:r>
              <a:rPr lang="en-US" sz="800" baseline="30000" dirty="0">
                <a:solidFill>
                  <a:srgbClr val="000000"/>
                </a:solidFill>
              </a:rPr>
              <a:t>rd</a:t>
            </a:r>
            <a:r>
              <a:rPr lang="en-US" sz="800" dirty="0">
                <a:solidFill>
                  <a:srgbClr val="000000"/>
                </a:solidFill>
              </a:rPr>
              <a:t> party</a:t>
            </a:r>
          </a:p>
        </p:txBody>
      </p:sp>
      <p:sp>
        <p:nvSpPr>
          <p:cNvPr id="22592" name="Text Box 126"/>
          <p:cNvSpPr txBox="1">
            <a:spLocks noChangeArrowheads="1"/>
          </p:cNvSpPr>
          <p:nvPr/>
        </p:nvSpPr>
        <p:spPr bwMode="auto">
          <a:xfrm>
            <a:off x="138113" y="5181600"/>
            <a:ext cx="7651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74" tIns="60888" rIns="121774" bIns="6088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ts val="1000"/>
              </a:lnSpc>
            </a:pPr>
            <a:r>
              <a:rPr lang="en-US" sz="800" dirty="0">
                <a:solidFill>
                  <a:srgbClr val="000000"/>
                </a:solidFill>
              </a:rPr>
              <a:t>Location</a:t>
            </a:r>
          </a:p>
        </p:txBody>
      </p:sp>
      <p:sp>
        <p:nvSpPr>
          <p:cNvPr id="22593" name="Text Box 125"/>
          <p:cNvSpPr txBox="1">
            <a:spLocks noChangeArrowheads="1"/>
          </p:cNvSpPr>
          <p:nvPr/>
        </p:nvSpPr>
        <p:spPr bwMode="auto">
          <a:xfrm>
            <a:off x="68263" y="4621213"/>
            <a:ext cx="9048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74" tIns="60888" rIns="121774" bIns="6088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ts val="1000"/>
              </a:lnSpc>
            </a:pPr>
            <a:r>
              <a:rPr lang="en-US" sz="800" dirty="0">
                <a:solidFill>
                  <a:srgbClr val="000000"/>
                </a:solidFill>
              </a:rPr>
              <a:t>Social Media</a:t>
            </a:r>
          </a:p>
        </p:txBody>
      </p:sp>
      <p:sp>
        <p:nvSpPr>
          <p:cNvPr id="22594" name="Text Box 124"/>
          <p:cNvSpPr txBox="1">
            <a:spLocks noChangeArrowheads="1"/>
          </p:cNvSpPr>
          <p:nvPr/>
        </p:nvSpPr>
        <p:spPr bwMode="auto">
          <a:xfrm>
            <a:off x="138113" y="4000500"/>
            <a:ext cx="76676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74" tIns="60888" rIns="121774" bIns="6088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ts val="1000"/>
              </a:lnSpc>
            </a:pPr>
            <a:r>
              <a:rPr lang="en-US" sz="800" dirty="0">
                <a:solidFill>
                  <a:srgbClr val="000000"/>
                </a:solidFill>
              </a:rPr>
              <a:t>Claims</a:t>
            </a:r>
          </a:p>
        </p:txBody>
      </p:sp>
      <p:sp>
        <p:nvSpPr>
          <p:cNvPr id="22595" name="Text Box 123"/>
          <p:cNvSpPr txBox="1">
            <a:spLocks noChangeArrowheads="1"/>
          </p:cNvSpPr>
          <p:nvPr/>
        </p:nvSpPr>
        <p:spPr bwMode="auto">
          <a:xfrm>
            <a:off x="247650" y="3425825"/>
            <a:ext cx="54768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74" tIns="60888" rIns="121774" bIns="6088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ts val="1000"/>
              </a:lnSpc>
            </a:pPr>
            <a:r>
              <a:rPr lang="en-US" sz="800" dirty="0">
                <a:solidFill>
                  <a:srgbClr val="000000"/>
                </a:solidFill>
              </a:rPr>
              <a:t>Broker</a:t>
            </a:r>
          </a:p>
        </p:txBody>
      </p:sp>
      <p:sp>
        <p:nvSpPr>
          <p:cNvPr id="22596" name="Text Box 122"/>
          <p:cNvSpPr txBox="1">
            <a:spLocks noChangeArrowheads="1"/>
          </p:cNvSpPr>
          <p:nvPr/>
        </p:nvSpPr>
        <p:spPr bwMode="auto">
          <a:xfrm>
            <a:off x="261938" y="2832100"/>
            <a:ext cx="51911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74" tIns="60888" rIns="121774" bIns="6088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ts val="1000"/>
              </a:lnSpc>
            </a:pPr>
            <a:r>
              <a:rPr lang="en-US" sz="800" dirty="0">
                <a:solidFill>
                  <a:srgbClr val="000000"/>
                </a:solidFill>
              </a:rPr>
              <a:t>Policy</a:t>
            </a:r>
          </a:p>
        </p:txBody>
      </p:sp>
      <p:cxnSp>
        <p:nvCxnSpPr>
          <p:cNvPr id="219" name="Straight Connector 118"/>
          <p:cNvCxnSpPr/>
          <p:nvPr/>
        </p:nvCxnSpPr>
        <p:spPr>
          <a:xfrm>
            <a:off x="950913" y="3873500"/>
            <a:ext cx="315912" cy="0"/>
          </a:xfrm>
          <a:prstGeom prst="line">
            <a:avLst/>
          </a:prstGeom>
          <a:ln w="38100" cmpd="sng">
            <a:solidFill>
              <a:srgbClr val="DC721B"/>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220" name="Straight Connector 118"/>
          <p:cNvCxnSpPr/>
          <p:nvPr/>
        </p:nvCxnSpPr>
        <p:spPr>
          <a:xfrm>
            <a:off x="950913" y="4984750"/>
            <a:ext cx="315912" cy="0"/>
          </a:xfrm>
          <a:prstGeom prst="line">
            <a:avLst/>
          </a:prstGeom>
          <a:ln w="38100" cmpd="sng">
            <a:solidFill>
              <a:srgbClr val="DC721B"/>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sp>
        <p:nvSpPr>
          <p:cNvPr id="22599" name="Rectangle 2"/>
          <p:cNvSpPr txBox="1">
            <a:spLocks noChangeArrowheads="1"/>
          </p:cNvSpPr>
          <p:nvPr/>
        </p:nvSpPr>
        <p:spPr bwMode="auto">
          <a:xfrm>
            <a:off x="251520" y="260648"/>
            <a:ext cx="8545512"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smtClean="0">
                <a:solidFill>
                  <a:schemeClr val="accent1"/>
                </a:solidFill>
                <a:cs typeface="+mj-cs"/>
              </a:rPr>
              <a:t>4. A </a:t>
            </a:r>
            <a:r>
              <a:rPr lang="en-US" b="1" dirty="0">
                <a:solidFill>
                  <a:schemeClr val="accent1"/>
                </a:solidFill>
                <a:cs typeface="+mj-cs"/>
              </a:rPr>
              <a:t>new (flexible) architecture is required to gain the full value from information</a:t>
            </a:r>
          </a:p>
        </p:txBody>
      </p:sp>
      <p:sp>
        <p:nvSpPr>
          <p:cNvPr id="78" name="Slide Number Placeholder 2"/>
          <p:cNvSpPr>
            <a:spLocks noGrp="1"/>
          </p:cNvSpPr>
          <p:nvPr>
            <p:ph type="sldNum" sz="quarter" idx="12"/>
          </p:nvPr>
        </p:nvSpPr>
        <p:spPr>
          <a:xfrm>
            <a:off x="8101013" y="6443318"/>
            <a:ext cx="647700" cy="339725"/>
          </a:xfrm>
        </p:spPr>
        <p:txBody>
          <a:bodyPr/>
          <a:lstStyle/>
          <a:p>
            <a:fld id="{22D29D89-28D6-400C-BE2E-4CB4EC7E1F86}" type="slidenum">
              <a:rPr lang="en-GB" smtClean="0"/>
              <a:pPr/>
              <a:t>16</a:t>
            </a:fld>
            <a:endParaRPr lang="en-GB" dirty="0"/>
          </a:p>
        </p:txBody>
      </p:sp>
      <p:sp>
        <p:nvSpPr>
          <p:cNvPr id="79" name="Date Placeholder 3"/>
          <p:cNvSpPr>
            <a:spLocks noGrp="1"/>
          </p:cNvSpPr>
          <p:nvPr>
            <p:ph type="dt" sz="half" idx="10"/>
          </p:nvPr>
        </p:nvSpPr>
        <p:spPr>
          <a:xfrm>
            <a:off x="395289" y="6410325"/>
            <a:ext cx="2016125" cy="331788"/>
          </a:xfrm>
        </p:spPr>
        <p:txBody>
          <a:bodyPr/>
          <a:lstStyle/>
          <a:p>
            <a:r>
              <a:rPr lang="en-GB" sz="1200" dirty="0" smtClean="0"/>
              <a:t>11 May 2016</a:t>
            </a:r>
            <a:endParaRPr lang="en-GB" sz="1200" dirty="0"/>
          </a:p>
        </p:txBody>
      </p:sp>
    </p:spTree>
    <p:extLst>
      <p:ext uri="{BB962C8B-B14F-4D97-AF65-F5344CB8AC3E}">
        <p14:creationId xmlns:p14="http://schemas.microsoft.com/office/powerpoint/2010/main" val="3492885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Placeholder 1"/>
          <p:cNvSpPr txBox="1">
            <a:spLocks/>
          </p:cNvSpPr>
          <p:nvPr/>
        </p:nvSpPr>
        <p:spPr bwMode="auto">
          <a:xfrm>
            <a:off x="476250" y="5949280"/>
            <a:ext cx="79549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chemeClr val="tx1"/>
              </a:buClr>
              <a:buFont typeface="Wingdings" charset="0"/>
              <a:buNone/>
            </a:pPr>
            <a:r>
              <a:rPr lang="en-GB" sz="1400" dirty="0">
                <a:solidFill>
                  <a:srgbClr val="000000"/>
                </a:solidFill>
              </a:rPr>
              <a:t>Source: Forrester Research. </a:t>
            </a:r>
            <a:endParaRPr lang="en-US" sz="1400" dirty="0">
              <a:solidFill>
                <a:srgbClr val="000000"/>
              </a:solidFill>
            </a:endParaRPr>
          </a:p>
        </p:txBody>
      </p:sp>
      <p:sp>
        <p:nvSpPr>
          <p:cNvPr id="28674" name="Title 2"/>
          <p:cNvSpPr txBox="1">
            <a:spLocks/>
          </p:cNvSpPr>
          <p:nvPr/>
        </p:nvSpPr>
        <p:spPr bwMode="auto">
          <a:xfrm>
            <a:off x="323528" y="260648"/>
            <a:ext cx="8335962"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GB" b="1" dirty="0" smtClean="0">
                <a:solidFill>
                  <a:schemeClr val="accent1"/>
                </a:solidFill>
                <a:cs typeface="+mj-cs"/>
              </a:rPr>
              <a:t>5. Breadth of Data : Insurers are now looking outside their organisations for sources of value</a:t>
            </a:r>
            <a:endParaRPr lang="en-US" b="1" dirty="0">
              <a:solidFill>
                <a:schemeClr val="accent1"/>
              </a:solidFill>
              <a:cs typeface="+mj-cs"/>
            </a:endParaRPr>
          </a:p>
        </p:txBody>
      </p:sp>
      <p:sp>
        <p:nvSpPr>
          <p:cNvPr id="61" name="Slide Number Placeholder 2"/>
          <p:cNvSpPr>
            <a:spLocks noGrp="1"/>
          </p:cNvSpPr>
          <p:nvPr>
            <p:ph type="sldNum" sz="quarter" idx="12"/>
          </p:nvPr>
        </p:nvSpPr>
        <p:spPr>
          <a:xfrm>
            <a:off x="8101013" y="6443318"/>
            <a:ext cx="647700" cy="339725"/>
          </a:xfrm>
        </p:spPr>
        <p:txBody>
          <a:bodyPr/>
          <a:lstStyle/>
          <a:p>
            <a:fld id="{22D29D89-28D6-400C-BE2E-4CB4EC7E1F86}" type="slidenum">
              <a:rPr lang="en-GB" smtClean="0"/>
              <a:pPr/>
              <a:t>17</a:t>
            </a:fld>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52" y="1268760"/>
            <a:ext cx="7417806" cy="451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ate Placeholder 3"/>
          <p:cNvSpPr>
            <a:spLocks noGrp="1"/>
          </p:cNvSpPr>
          <p:nvPr>
            <p:ph type="dt" sz="half" idx="10"/>
          </p:nvPr>
        </p:nvSpPr>
        <p:spPr>
          <a:xfrm>
            <a:off x="395289" y="6410325"/>
            <a:ext cx="2016125" cy="331788"/>
          </a:xfrm>
        </p:spPr>
        <p:txBody>
          <a:bodyPr/>
          <a:lstStyle/>
          <a:p>
            <a:r>
              <a:rPr lang="en-GB" sz="1200" dirty="0" smtClean="0"/>
              <a:t>11 May 2016</a:t>
            </a:r>
            <a:endParaRPr lang="en-GB" sz="1200" dirty="0"/>
          </a:p>
        </p:txBody>
      </p:sp>
    </p:spTree>
    <p:extLst>
      <p:ext uri="{BB962C8B-B14F-4D97-AF65-F5344CB8AC3E}">
        <p14:creationId xmlns:p14="http://schemas.microsoft.com/office/powerpoint/2010/main" val="10012912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1520" y="116632"/>
            <a:ext cx="8712968" cy="1143000"/>
          </a:xfrm>
        </p:spPr>
        <p:txBody>
          <a:bodyPr/>
          <a:lstStyle/>
          <a:p>
            <a:r>
              <a:rPr lang="en-US" sz="2400" dirty="0" smtClean="0">
                <a:ea typeface="ＭＳ Ｐゴシック" charset="0"/>
                <a:cs typeface="Arial" panose="020B0604020202020204" pitchFamily="34" charset="0"/>
              </a:rPr>
              <a:t>6. How to keep out of jail: Understand and manage your data environment to avoid Data Privacy risks &amp; costs</a:t>
            </a:r>
            <a:endParaRPr lang="en-US" sz="2400" dirty="0">
              <a:ea typeface="ＭＳ Ｐゴシック"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237" y="1312093"/>
            <a:ext cx="8049945" cy="4853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lide Number Placeholder 2"/>
          <p:cNvSpPr>
            <a:spLocks noGrp="1"/>
          </p:cNvSpPr>
          <p:nvPr>
            <p:ph type="sldNum" sz="quarter" idx="12"/>
          </p:nvPr>
        </p:nvSpPr>
        <p:spPr>
          <a:xfrm>
            <a:off x="8101013" y="6443318"/>
            <a:ext cx="647700" cy="339725"/>
          </a:xfrm>
        </p:spPr>
        <p:txBody>
          <a:bodyPr/>
          <a:lstStyle/>
          <a:p>
            <a:fld id="{22D29D89-28D6-400C-BE2E-4CB4EC7E1F86}" type="slidenum">
              <a:rPr lang="en-GB" smtClean="0"/>
              <a:pPr/>
              <a:t>18</a:t>
            </a:fld>
            <a:endParaRPr lang="en-GB" dirty="0"/>
          </a:p>
        </p:txBody>
      </p:sp>
      <p:sp>
        <p:nvSpPr>
          <p:cNvPr id="6" name="Date Placeholder 3"/>
          <p:cNvSpPr>
            <a:spLocks noGrp="1"/>
          </p:cNvSpPr>
          <p:nvPr>
            <p:ph type="dt" sz="half" idx="10"/>
          </p:nvPr>
        </p:nvSpPr>
        <p:spPr>
          <a:xfrm>
            <a:off x="395289" y="6410325"/>
            <a:ext cx="2016125" cy="331788"/>
          </a:xfrm>
        </p:spPr>
        <p:txBody>
          <a:bodyPr/>
          <a:lstStyle/>
          <a:p>
            <a:r>
              <a:rPr lang="en-GB" sz="1200" dirty="0" smtClean="0"/>
              <a:t>11 May 2016</a:t>
            </a:r>
            <a:endParaRPr lang="en-GB" sz="1200" dirty="0"/>
          </a:p>
        </p:txBody>
      </p:sp>
    </p:spTree>
    <p:extLst>
      <p:ext uri="{BB962C8B-B14F-4D97-AF65-F5344CB8AC3E}">
        <p14:creationId xmlns:p14="http://schemas.microsoft.com/office/powerpoint/2010/main" val="1224021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4294967295"/>
          </p:nvPr>
        </p:nvSpPr>
        <p:spPr>
          <a:xfrm>
            <a:off x="190500" y="1340768"/>
            <a:ext cx="4669532" cy="4410811"/>
          </a:xfrm>
          <a:prstGeom prst="rect">
            <a:avLst/>
          </a:prstGeom>
        </p:spPr>
        <p:txBody>
          <a:bodyPr/>
          <a:lstStyle/>
          <a:p>
            <a:pPr>
              <a:spcBef>
                <a:spcPts val="1800"/>
              </a:spcBef>
            </a:pPr>
            <a:r>
              <a:rPr lang="en-US" altLang="en-US" sz="1500" dirty="0" smtClean="0"/>
              <a:t>GDPR has just been adopted  and is applicable as of 2018</a:t>
            </a:r>
          </a:p>
          <a:p>
            <a:pPr>
              <a:spcBef>
                <a:spcPts val="1800"/>
              </a:spcBef>
            </a:pPr>
            <a:r>
              <a:rPr lang="en-US" altLang="en-US" sz="1500" dirty="0"/>
              <a:t>It also has international reach – applying to </a:t>
            </a:r>
            <a:r>
              <a:rPr lang="en-US" altLang="en-US" sz="1500" dirty="0" smtClean="0"/>
              <a:t>any organisation that processes </a:t>
            </a:r>
            <a:r>
              <a:rPr lang="en-US" altLang="en-US" sz="1500" dirty="0"/>
              <a:t>data of EU data subjects. </a:t>
            </a:r>
          </a:p>
          <a:p>
            <a:pPr>
              <a:spcBef>
                <a:spcPts val="1800"/>
              </a:spcBef>
            </a:pPr>
            <a:r>
              <a:rPr lang="en-US" altLang="en-US" sz="1500" dirty="0" smtClean="0"/>
              <a:t>Fines for non-compliance will increase substantially up to a maximum fine of </a:t>
            </a:r>
            <a:r>
              <a:rPr lang="en-US" sz="1500" dirty="0" smtClean="0"/>
              <a:t>€20 million or 4% of global annual sales, whichever is higher</a:t>
            </a:r>
          </a:p>
          <a:p>
            <a:pPr>
              <a:spcBef>
                <a:spcPts val="1800"/>
              </a:spcBef>
            </a:pPr>
            <a:r>
              <a:rPr lang="en-US" sz="1500" dirty="0" smtClean="0"/>
              <a:t>GDPR will fundamentally change the way companies must manage their data</a:t>
            </a:r>
          </a:p>
          <a:p>
            <a:pPr marL="269875" lvl="1" indent="-269875">
              <a:spcBef>
                <a:spcPts val="1800"/>
              </a:spcBef>
              <a:buFontTx/>
              <a:buChar char="•"/>
            </a:pPr>
            <a:r>
              <a:rPr lang="en-US" sz="1500" dirty="0"/>
              <a:t>Any handling of Personal Data throughout its entire life cycle, from collection to deletion, is considered “processing”. Even remote access is considered “processing”.</a:t>
            </a:r>
          </a:p>
          <a:p>
            <a:pPr>
              <a:spcBef>
                <a:spcPts val="1800"/>
              </a:spcBef>
            </a:pPr>
            <a:endParaRPr lang="en-US" sz="1800" dirty="0" smtClean="0"/>
          </a:p>
          <a:p>
            <a:pPr>
              <a:spcBef>
                <a:spcPts val="1800"/>
              </a:spcBef>
            </a:pPr>
            <a:endParaRPr lang="en-US" sz="1800" dirty="0"/>
          </a:p>
        </p:txBody>
      </p:sp>
      <p:pic>
        <p:nvPicPr>
          <p:cNvPr id="3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88365" y="1700808"/>
            <a:ext cx="4075849" cy="339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90500" y="5673327"/>
            <a:ext cx="8341940" cy="584775"/>
          </a:xfrm>
          <a:prstGeom prst="rect">
            <a:avLst/>
          </a:prstGeom>
          <a:solidFill>
            <a:schemeClr val="accent1">
              <a:lumMod val="60000"/>
              <a:lumOff val="40000"/>
            </a:schemeClr>
          </a:solidFill>
        </p:spPr>
        <p:txBody>
          <a:bodyPr wrap="square" rtlCol="0">
            <a:spAutoFit/>
          </a:bodyPr>
          <a:lstStyle/>
          <a:p>
            <a:pPr algn="ctr"/>
            <a:r>
              <a:rPr lang="en-US" altLang="en-US" sz="1600" dirty="0" smtClean="0"/>
              <a:t>The majority </a:t>
            </a:r>
            <a:r>
              <a:rPr lang="en-US" altLang="en-US" sz="1600" dirty="0"/>
              <a:t>of US and EU companies are not ready for the new Privacy requirements of the </a:t>
            </a:r>
            <a:r>
              <a:rPr lang="en-US" altLang="en-US" sz="1600" dirty="0" smtClean="0"/>
              <a:t>GDPR</a:t>
            </a:r>
            <a:endParaRPr lang="en-US" altLang="en-US" sz="1600" dirty="0"/>
          </a:p>
        </p:txBody>
      </p:sp>
      <p:sp>
        <p:nvSpPr>
          <p:cNvPr id="10" name="Title 2"/>
          <p:cNvSpPr txBox="1">
            <a:spLocks/>
          </p:cNvSpPr>
          <p:nvPr/>
        </p:nvSpPr>
        <p:spPr bwMode="auto">
          <a:xfrm>
            <a:off x="323528" y="260648"/>
            <a:ext cx="82915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a:lstStyle>
          <a:p>
            <a:r>
              <a:rPr lang="en-US" dirty="0" smtClean="0"/>
              <a:t>The new General Data Protection Regulation (GDPR) has arrived</a:t>
            </a:r>
            <a:endParaRPr lang="en-US" dirty="0"/>
          </a:p>
        </p:txBody>
      </p:sp>
      <p:sp>
        <p:nvSpPr>
          <p:cNvPr id="12" name="Slide Number Placeholder 2"/>
          <p:cNvSpPr>
            <a:spLocks noGrp="1"/>
          </p:cNvSpPr>
          <p:nvPr>
            <p:ph type="sldNum" sz="quarter" idx="12"/>
          </p:nvPr>
        </p:nvSpPr>
        <p:spPr>
          <a:xfrm>
            <a:off x="8101013" y="6443318"/>
            <a:ext cx="647700" cy="339725"/>
          </a:xfrm>
        </p:spPr>
        <p:txBody>
          <a:bodyPr/>
          <a:lstStyle/>
          <a:p>
            <a:fld id="{22D29D89-28D6-400C-BE2E-4CB4EC7E1F86}" type="slidenum">
              <a:rPr lang="en-GB" sz="1400" smtClean="0"/>
              <a:pPr/>
              <a:t>19</a:t>
            </a:fld>
            <a:endParaRPr lang="en-GB" sz="1400" dirty="0"/>
          </a:p>
        </p:txBody>
      </p:sp>
      <p:sp>
        <p:nvSpPr>
          <p:cNvPr id="9" name="Date Placeholder 3"/>
          <p:cNvSpPr>
            <a:spLocks noGrp="1"/>
          </p:cNvSpPr>
          <p:nvPr>
            <p:ph type="dt" sz="half" idx="10"/>
          </p:nvPr>
        </p:nvSpPr>
        <p:spPr>
          <a:xfrm>
            <a:off x="395289" y="6410325"/>
            <a:ext cx="2016125" cy="331788"/>
          </a:xfrm>
        </p:spPr>
        <p:txBody>
          <a:bodyPr/>
          <a:lstStyle/>
          <a:p>
            <a:r>
              <a:rPr lang="en-GB" sz="1200" dirty="0" smtClean="0"/>
              <a:t>11 May 2016</a:t>
            </a:r>
            <a:endParaRPr lang="en-GB" sz="1200" dirty="0"/>
          </a:p>
        </p:txBody>
      </p:sp>
    </p:spTree>
    <p:extLst>
      <p:ext uri="{BB962C8B-B14F-4D97-AF65-F5344CB8AC3E}">
        <p14:creationId xmlns:p14="http://schemas.microsoft.com/office/powerpoint/2010/main" val="3929126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p:txBody>
          <a:bodyPr/>
          <a:lstStyle/>
          <a:p>
            <a:r>
              <a:rPr lang="en-GB" dirty="0" smtClean="0"/>
              <a:t>Big Data Analytics</a:t>
            </a:r>
          </a:p>
          <a:p>
            <a:r>
              <a:rPr lang="en-GB" dirty="0" smtClean="0"/>
              <a:t>Cognitive Computing</a:t>
            </a:r>
          </a:p>
          <a:p>
            <a:r>
              <a:rPr lang="en-GB" dirty="0" smtClean="0"/>
              <a:t>The Internet of Things</a:t>
            </a:r>
          </a:p>
        </p:txBody>
      </p:sp>
      <p:sp>
        <p:nvSpPr>
          <p:cNvPr id="4" name="Date Placeholder 3"/>
          <p:cNvSpPr>
            <a:spLocks noGrp="1"/>
          </p:cNvSpPr>
          <p:nvPr>
            <p:ph type="dt" sz="half" idx="10"/>
          </p:nvPr>
        </p:nvSpPr>
        <p:spPr/>
        <p:txBody>
          <a:bodyPr/>
          <a:lstStyle/>
          <a:p>
            <a:r>
              <a:rPr lang="en-GB" sz="1200" dirty="0" smtClean="0"/>
              <a:t>11 May 2016</a:t>
            </a:r>
            <a:endParaRPr lang="en-GB" sz="1200" dirty="0"/>
          </a:p>
        </p:txBody>
      </p:sp>
      <p:sp>
        <p:nvSpPr>
          <p:cNvPr id="5" name="Slide Number Placeholder 4"/>
          <p:cNvSpPr>
            <a:spLocks noGrp="1"/>
          </p:cNvSpPr>
          <p:nvPr>
            <p:ph type="sldNum" sz="quarter" idx="12"/>
          </p:nvPr>
        </p:nvSpPr>
        <p:spPr/>
        <p:txBody>
          <a:bodyPr/>
          <a:lstStyle/>
          <a:p>
            <a:fld id="{FE8DA6AF-1811-4E27-A96F-54109F1D0275}" type="slidenum">
              <a:rPr lang="en-GB" sz="1200" smtClean="0"/>
              <a:pPr/>
              <a:t>2</a:t>
            </a:fld>
            <a:endParaRPr lang="en-GB" sz="1200" dirty="0"/>
          </a:p>
        </p:txBody>
      </p:sp>
    </p:spTree>
    <p:extLst>
      <p:ext uri="{BB962C8B-B14F-4D97-AF65-F5344CB8AC3E}">
        <p14:creationId xmlns:p14="http://schemas.microsoft.com/office/powerpoint/2010/main" val="1603752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ChangeArrowheads="1"/>
          </p:cNvSpPr>
          <p:nvPr>
            <p:ph type="title"/>
          </p:nvPr>
        </p:nvSpPr>
        <p:spPr>
          <a:xfrm>
            <a:off x="395289" y="188640"/>
            <a:ext cx="8291512" cy="1143000"/>
          </a:xfrm>
        </p:spPr>
        <p:txBody>
          <a:bodyPr>
            <a:noAutofit/>
          </a:bodyPr>
          <a:lstStyle/>
          <a:p>
            <a:pPr>
              <a:defRPr/>
            </a:pPr>
            <a:r>
              <a:rPr lang="en-US" altLang="en-US" sz="2400" dirty="0" smtClean="0"/>
              <a:t>A </a:t>
            </a:r>
            <a:r>
              <a:rPr lang="en-US" altLang="ja-JP" sz="2400" dirty="0" smtClean="0"/>
              <a:t>TPM Framework is needed for a  robust Privacy operating model addressing a range of dimensions</a:t>
            </a:r>
            <a:endParaRPr lang="en-US" altLang="en-US" sz="2400" dirty="0" smtClean="0"/>
          </a:p>
        </p:txBody>
      </p:sp>
      <p:pic>
        <p:nvPicPr>
          <p:cNvPr id="48136" name="Picture 2" descr="Pyrami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8167" y="2274564"/>
            <a:ext cx="7265747" cy="374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7" name="Rectangle 5"/>
          <p:cNvSpPr>
            <a:spLocks noChangeArrowheads="1"/>
          </p:cNvSpPr>
          <p:nvPr/>
        </p:nvSpPr>
        <p:spPr bwMode="auto">
          <a:xfrm>
            <a:off x="251520" y="1268760"/>
            <a:ext cx="83510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bg1"/>
              </a:buClr>
              <a:buChar char="–"/>
              <a:defRPr sz="16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chemeClr val="bg1"/>
              </a:buClr>
              <a:buChar char="»"/>
              <a:defRPr sz="16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ea typeface="MS PGothic" panose="020B0600070205080204" pitchFamily="34" charset="-128"/>
              </a:defRPr>
            </a:lvl9pPr>
          </a:lstStyle>
          <a:p>
            <a:pPr eaLnBrk="1" hangingPunct="1">
              <a:spcBef>
                <a:spcPct val="0"/>
              </a:spcBef>
              <a:buClrTx/>
              <a:buFontTx/>
              <a:buNone/>
            </a:pPr>
            <a:r>
              <a:rPr lang="en-US" altLang="en-US" dirty="0" smtClean="0"/>
              <a:t>Designed </a:t>
            </a:r>
            <a:r>
              <a:rPr lang="en-US" altLang="en-US" dirty="0"/>
              <a:t>to build a bridge between business, Legal, IT, and management structures, the TPM provides a reference for how to understand, analyze, govern and control privacy from the strategy level down to the data level.  </a:t>
            </a:r>
          </a:p>
        </p:txBody>
      </p:sp>
      <p:sp>
        <p:nvSpPr>
          <p:cNvPr id="4" name="Rectangle 3"/>
          <p:cNvSpPr/>
          <p:nvPr/>
        </p:nvSpPr>
        <p:spPr bwMode="auto">
          <a:xfrm>
            <a:off x="833771" y="3668791"/>
            <a:ext cx="1243247" cy="512732"/>
          </a:xfrm>
          <a:prstGeom prst="rect">
            <a:avLst/>
          </a:prstGeom>
          <a:solidFill>
            <a:schemeClr val="bg1"/>
          </a:solidFill>
          <a:ln w="19050">
            <a:solidFill>
              <a:schemeClr val="bg1">
                <a:lumMod val="50000"/>
              </a:schemeClr>
            </a:solidFill>
          </a:ln>
          <a:effectLst/>
          <a:extLst/>
        </p:spPr>
        <p:txBody>
          <a:bodyPr anchor="ctr"/>
          <a:lstStyle/>
          <a:p>
            <a:pPr algn="ctr" eaLnBrk="1" hangingPunct="1">
              <a:defRPr/>
            </a:pPr>
            <a:endParaRPr lang="en-US" sz="1400" dirty="0">
              <a:latin typeface="Arial" charset="0"/>
              <a:ea typeface="ＭＳ Ｐゴシック" charset="0"/>
              <a:cs typeface="ＭＳ Ｐゴシック"/>
            </a:endParaRPr>
          </a:p>
        </p:txBody>
      </p:sp>
      <p:sp>
        <p:nvSpPr>
          <p:cNvPr id="26" name="Rectangle 25"/>
          <p:cNvSpPr/>
          <p:nvPr/>
        </p:nvSpPr>
        <p:spPr bwMode="auto">
          <a:xfrm>
            <a:off x="833771" y="4227822"/>
            <a:ext cx="1243247" cy="511018"/>
          </a:xfrm>
          <a:prstGeom prst="rect">
            <a:avLst/>
          </a:prstGeom>
          <a:solidFill>
            <a:schemeClr val="bg1"/>
          </a:solidFill>
          <a:ln w="19050">
            <a:solidFill>
              <a:schemeClr val="bg1">
                <a:lumMod val="50000"/>
              </a:schemeClr>
            </a:solidFill>
          </a:ln>
          <a:effectLst/>
          <a:extLst/>
        </p:spPr>
        <p:txBody>
          <a:bodyPr anchor="ctr"/>
          <a:lstStyle/>
          <a:p>
            <a:pPr algn="ctr" eaLnBrk="1" hangingPunct="1">
              <a:defRPr/>
            </a:pPr>
            <a:endParaRPr lang="en-US" sz="1400" dirty="0">
              <a:latin typeface="Arial" charset="0"/>
              <a:ea typeface="ＭＳ Ｐゴシック" charset="0"/>
              <a:cs typeface="ＭＳ Ｐゴシック"/>
            </a:endParaRPr>
          </a:p>
        </p:txBody>
      </p:sp>
      <p:sp>
        <p:nvSpPr>
          <p:cNvPr id="27" name="Rectangle 26"/>
          <p:cNvSpPr/>
          <p:nvPr/>
        </p:nvSpPr>
        <p:spPr bwMode="auto">
          <a:xfrm>
            <a:off x="2145611" y="3668791"/>
            <a:ext cx="1241818" cy="512732"/>
          </a:xfrm>
          <a:prstGeom prst="rect">
            <a:avLst/>
          </a:prstGeom>
          <a:solidFill>
            <a:schemeClr val="bg1"/>
          </a:solidFill>
          <a:ln w="19050">
            <a:solidFill>
              <a:schemeClr val="bg1">
                <a:lumMod val="50000"/>
              </a:schemeClr>
            </a:solidFill>
          </a:ln>
          <a:effectLst/>
          <a:extLst/>
        </p:spPr>
        <p:txBody>
          <a:bodyPr anchor="ctr"/>
          <a:lstStyle/>
          <a:p>
            <a:pPr algn="ctr" eaLnBrk="1" hangingPunct="1">
              <a:defRPr/>
            </a:pPr>
            <a:endParaRPr lang="en-US" sz="1400" dirty="0">
              <a:latin typeface="Arial" charset="0"/>
              <a:ea typeface="ＭＳ Ｐゴシック" charset="0"/>
              <a:cs typeface="ＭＳ Ｐゴシック"/>
            </a:endParaRPr>
          </a:p>
        </p:txBody>
      </p:sp>
      <p:sp>
        <p:nvSpPr>
          <p:cNvPr id="28" name="Rectangle 27"/>
          <p:cNvSpPr/>
          <p:nvPr/>
        </p:nvSpPr>
        <p:spPr bwMode="auto">
          <a:xfrm>
            <a:off x="2145611" y="4227822"/>
            <a:ext cx="1241818" cy="511018"/>
          </a:xfrm>
          <a:prstGeom prst="rect">
            <a:avLst/>
          </a:prstGeom>
          <a:solidFill>
            <a:schemeClr val="bg1"/>
          </a:solidFill>
          <a:ln w="19050">
            <a:solidFill>
              <a:schemeClr val="bg1">
                <a:lumMod val="50000"/>
              </a:schemeClr>
            </a:solidFill>
          </a:ln>
          <a:effectLst/>
          <a:extLst/>
        </p:spPr>
        <p:txBody>
          <a:bodyPr anchor="ctr"/>
          <a:lstStyle/>
          <a:p>
            <a:pPr algn="ctr" eaLnBrk="1" hangingPunct="1">
              <a:defRPr/>
            </a:pPr>
            <a:endParaRPr lang="en-US" sz="1400" dirty="0">
              <a:latin typeface="Arial" charset="0"/>
              <a:ea typeface="ＭＳ Ｐゴシック" charset="0"/>
              <a:cs typeface="ＭＳ Ｐゴシック"/>
            </a:endParaRPr>
          </a:p>
        </p:txBody>
      </p:sp>
      <p:sp>
        <p:nvSpPr>
          <p:cNvPr id="29" name="Rectangle 28"/>
          <p:cNvSpPr/>
          <p:nvPr/>
        </p:nvSpPr>
        <p:spPr bwMode="auto">
          <a:xfrm>
            <a:off x="5758171" y="3668791"/>
            <a:ext cx="1241818" cy="512732"/>
          </a:xfrm>
          <a:prstGeom prst="rect">
            <a:avLst/>
          </a:prstGeom>
          <a:solidFill>
            <a:schemeClr val="bg1"/>
          </a:solidFill>
          <a:ln w="19050">
            <a:solidFill>
              <a:schemeClr val="bg1">
                <a:lumMod val="50000"/>
              </a:schemeClr>
            </a:solidFill>
          </a:ln>
          <a:effectLst/>
          <a:extLst/>
        </p:spPr>
        <p:txBody>
          <a:bodyPr anchor="ctr"/>
          <a:lstStyle/>
          <a:p>
            <a:pPr algn="ctr" eaLnBrk="1" hangingPunct="1">
              <a:defRPr/>
            </a:pPr>
            <a:endParaRPr lang="en-US" sz="1400" dirty="0">
              <a:latin typeface="Arial" charset="0"/>
              <a:ea typeface="ＭＳ Ｐゴシック" charset="0"/>
              <a:cs typeface="ＭＳ Ｐゴシック"/>
            </a:endParaRPr>
          </a:p>
        </p:txBody>
      </p:sp>
      <p:sp>
        <p:nvSpPr>
          <p:cNvPr id="30" name="Rectangle 29"/>
          <p:cNvSpPr/>
          <p:nvPr/>
        </p:nvSpPr>
        <p:spPr bwMode="auto">
          <a:xfrm>
            <a:off x="5758171" y="4227822"/>
            <a:ext cx="1241818" cy="511018"/>
          </a:xfrm>
          <a:prstGeom prst="rect">
            <a:avLst/>
          </a:prstGeom>
          <a:solidFill>
            <a:schemeClr val="bg1"/>
          </a:solidFill>
          <a:ln w="19050">
            <a:solidFill>
              <a:schemeClr val="bg1">
                <a:lumMod val="50000"/>
              </a:schemeClr>
            </a:solidFill>
          </a:ln>
          <a:effectLst/>
          <a:extLst/>
        </p:spPr>
        <p:txBody>
          <a:bodyPr anchor="ctr"/>
          <a:lstStyle/>
          <a:p>
            <a:pPr algn="ctr" eaLnBrk="1" hangingPunct="1">
              <a:defRPr/>
            </a:pPr>
            <a:endParaRPr lang="en-US" sz="1400" dirty="0">
              <a:latin typeface="Arial" charset="0"/>
              <a:ea typeface="ＭＳ Ｐゴシック" charset="0"/>
              <a:cs typeface="ＭＳ Ｐゴシック"/>
            </a:endParaRPr>
          </a:p>
        </p:txBody>
      </p:sp>
      <p:sp>
        <p:nvSpPr>
          <p:cNvPr id="31" name="Rectangle 30"/>
          <p:cNvSpPr/>
          <p:nvPr/>
        </p:nvSpPr>
        <p:spPr bwMode="auto">
          <a:xfrm>
            <a:off x="7068583" y="3668791"/>
            <a:ext cx="1243247" cy="512732"/>
          </a:xfrm>
          <a:prstGeom prst="rect">
            <a:avLst/>
          </a:prstGeom>
          <a:solidFill>
            <a:schemeClr val="bg1"/>
          </a:solidFill>
          <a:ln w="19050">
            <a:solidFill>
              <a:schemeClr val="bg1">
                <a:lumMod val="50000"/>
              </a:schemeClr>
            </a:solidFill>
          </a:ln>
          <a:effectLst/>
          <a:extLst/>
        </p:spPr>
        <p:txBody>
          <a:bodyPr anchor="ctr"/>
          <a:lstStyle/>
          <a:p>
            <a:pPr algn="ctr" eaLnBrk="1" hangingPunct="1">
              <a:defRPr/>
            </a:pPr>
            <a:endParaRPr lang="en-US" sz="1400" dirty="0">
              <a:latin typeface="Arial" charset="0"/>
              <a:ea typeface="ＭＳ Ｐゴシック" charset="0"/>
              <a:cs typeface="ＭＳ Ｐゴシック"/>
            </a:endParaRPr>
          </a:p>
        </p:txBody>
      </p:sp>
      <p:sp>
        <p:nvSpPr>
          <p:cNvPr id="32" name="Rectangle 31"/>
          <p:cNvSpPr/>
          <p:nvPr/>
        </p:nvSpPr>
        <p:spPr bwMode="auto">
          <a:xfrm>
            <a:off x="7068583" y="4227822"/>
            <a:ext cx="1243247" cy="511018"/>
          </a:xfrm>
          <a:prstGeom prst="rect">
            <a:avLst/>
          </a:prstGeom>
          <a:solidFill>
            <a:schemeClr val="bg1"/>
          </a:solidFill>
          <a:ln w="19050">
            <a:solidFill>
              <a:schemeClr val="bg1">
                <a:lumMod val="50000"/>
              </a:schemeClr>
            </a:solidFill>
          </a:ln>
          <a:effectLst/>
          <a:extLst/>
        </p:spPr>
        <p:txBody>
          <a:bodyPr anchor="ctr"/>
          <a:lstStyle/>
          <a:p>
            <a:pPr algn="ctr" eaLnBrk="1" hangingPunct="1">
              <a:defRPr/>
            </a:pPr>
            <a:endParaRPr lang="en-US" sz="1400" dirty="0">
              <a:latin typeface="Arial" charset="0"/>
              <a:ea typeface="ＭＳ Ｐゴシック" charset="0"/>
              <a:cs typeface="ＭＳ Ｐゴシック"/>
            </a:endParaRPr>
          </a:p>
        </p:txBody>
      </p:sp>
      <p:sp>
        <p:nvSpPr>
          <p:cNvPr id="33" name="Rectangle 32"/>
          <p:cNvSpPr/>
          <p:nvPr/>
        </p:nvSpPr>
        <p:spPr bwMode="auto">
          <a:xfrm>
            <a:off x="1626878" y="4785142"/>
            <a:ext cx="1241817" cy="512731"/>
          </a:xfrm>
          <a:prstGeom prst="rect">
            <a:avLst/>
          </a:prstGeom>
          <a:solidFill>
            <a:schemeClr val="bg1"/>
          </a:solidFill>
          <a:ln w="19050">
            <a:solidFill>
              <a:schemeClr val="bg1">
                <a:lumMod val="50000"/>
              </a:schemeClr>
            </a:solidFill>
          </a:ln>
          <a:effectLst/>
          <a:extLst/>
        </p:spPr>
        <p:txBody>
          <a:bodyPr anchor="ctr"/>
          <a:lstStyle/>
          <a:p>
            <a:pPr algn="ctr" eaLnBrk="1" hangingPunct="1">
              <a:defRPr/>
            </a:pPr>
            <a:endParaRPr lang="en-US" sz="1400" dirty="0">
              <a:latin typeface="Arial" charset="0"/>
              <a:ea typeface="ＭＳ Ｐゴシック" charset="0"/>
              <a:cs typeface="ＭＳ Ｐゴシック"/>
            </a:endParaRPr>
          </a:p>
        </p:txBody>
      </p:sp>
      <p:sp>
        <p:nvSpPr>
          <p:cNvPr id="34" name="Rectangle 33"/>
          <p:cNvSpPr/>
          <p:nvPr/>
        </p:nvSpPr>
        <p:spPr bwMode="auto">
          <a:xfrm>
            <a:off x="1626878" y="5340137"/>
            <a:ext cx="1241817" cy="512732"/>
          </a:xfrm>
          <a:prstGeom prst="rect">
            <a:avLst/>
          </a:prstGeom>
          <a:solidFill>
            <a:schemeClr val="bg1"/>
          </a:solidFill>
          <a:ln w="19050">
            <a:solidFill>
              <a:schemeClr val="bg1">
                <a:lumMod val="50000"/>
              </a:schemeClr>
            </a:solidFill>
          </a:ln>
          <a:effectLst/>
          <a:extLst/>
        </p:spPr>
        <p:txBody>
          <a:bodyPr anchor="ctr"/>
          <a:lstStyle/>
          <a:p>
            <a:pPr algn="ctr" eaLnBrk="1" hangingPunct="1">
              <a:defRPr/>
            </a:pPr>
            <a:endParaRPr lang="en-US" sz="1400" dirty="0">
              <a:latin typeface="Arial" charset="0"/>
              <a:ea typeface="ＭＳ Ｐゴシック" charset="0"/>
              <a:cs typeface="ＭＳ Ｐゴシック"/>
            </a:endParaRPr>
          </a:p>
        </p:txBody>
      </p:sp>
      <p:sp>
        <p:nvSpPr>
          <p:cNvPr id="35" name="Rectangle 34"/>
          <p:cNvSpPr/>
          <p:nvPr/>
        </p:nvSpPr>
        <p:spPr bwMode="auto">
          <a:xfrm>
            <a:off x="6254042" y="4785142"/>
            <a:ext cx="1241817" cy="512731"/>
          </a:xfrm>
          <a:prstGeom prst="rect">
            <a:avLst/>
          </a:prstGeom>
          <a:solidFill>
            <a:schemeClr val="bg1"/>
          </a:solidFill>
          <a:ln w="19050">
            <a:solidFill>
              <a:schemeClr val="bg1">
                <a:lumMod val="50000"/>
              </a:schemeClr>
            </a:solidFill>
          </a:ln>
          <a:effectLst/>
          <a:extLst/>
        </p:spPr>
        <p:txBody>
          <a:bodyPr anchor="ctr"/>
          <a:lstStyle/>
          <a:p>
            <a:pPr algn="ctr" eaLnBrk="1" hangingPunct="1">
              <a:defRPr/>
            </a:pPr>
            <a:endParaRPr lang="en-US" sz="1400" dirty="0">
              <a:latin typeface="Arial" charset="0"/>
              <a:ea typeface="ＭＳ Ｐゴシック" charset="0"/>
              <a:cs typeface="ＭＳ Ｐゴシック"/>
            </a:endParaRPr>
          </a:p>
        </p:txBody>
      </p:sp>
      <p:sp>
        <p:nvSpPr>
          <p:cNvPr id="36" name="Rectangle 35"/>
          <p:cNvSpPr/>
          <p:nvPr/>
        </p:nvSpPr>
        <p:spPr bwMode="auto">
          <a:xfrm>
            <a:off x="6254042" y="5340137"/>
            <a:ext cx="1241817" cy="512732"/>
          </a:xfrm>
          <a:prstGeom prst="rect">
            <a:avLst/>
          </a:prstGeom>
          <a:solidFill>
            <a:schemeClr val="bg1"/>
          </a:solidFill>
          <a:ln w="19050">
            <a:solidFill>
              <a:schemeClr val="bg1">
                <a:lumMod val="50000"/>
              </a:schemeClr>
            </a:solidFill>
          </a:ln>
          <a:effectLst/>
          <a:extLst/>
        </p:spPr>
        <p:txBody>
          <a:bodyPr anchor="ctr"/>
          <a:lstStyle/>
          <a:p>
            <a:pPr algn="ctr" eaLnBrk="1" hangingPunct="1">
              <a:defRPr/>
            </a:pPr>
            <a:endParaRPr lang="en-US" sz="1400" dirty="0">
              <a:latin typeface="Arial" charset="0"/>
              <a:ea typeface="ＭＳ Ｐゴシック" charset="0"/>
              <a:cs typeface="ＭＳ Ｐゴシック"/>
            </a:endParaRPr>
          </a:p>
        </p:txBody>
      </p:sp>
      <p:sp>
        <p:nvSpPr>
          <p:cNvPr id="37" name="Rectangle 36"/>
          <p:cNvSpPr/>
          <p:nvPr/>
        </p:nvSpPr>
        <p:spPr bwMode="auto">
          <a:xfrm>
            <a:off x="2685781" y="2515583"/>
            <a:ext cx="1243247" cy="512732"/>
          </a:xfrm>
          <a:prstGeom prst="rect">
            <a:avLst/>
          </a:prstGeom>
          <a:solidFill>
            <a:schemeClr val="bg1"/>
          </a:solidFill>
          <a:ln w="19050">
            <a:solidFill>
              <a:schemeClr val="bg1">
                <a:lumMod val="50000"/>
              </a:schemeClr>
            </a:solidFill>
          </a:ln>
          <a:effectLst/>
          <a:extLst/>
        </p:spPr>
        <p:txBody>
          <a:bodyPr anchor="ctr"/>
          <a:lstStyle/>
          <a:p>
            <a:pPr algn="ctr" eaLnBrk="1" hangingPunct="1">
              <a:defRPr/>
            </a:pPr>
            <a:endParaRPr lang="en-US" sz="1400" dirty="0">
              <a:latin typeface="Arial" charset="0"/>
              <a:ea typeface="ＭＳ Ｐゴシック" charset="0"/>
              <a:cs typeface="ＭＳ Ｐゴシック"/>
            </a:endParaRPr>
          </a:p>
        </p:txBody>
      </p:sp>
      <p:sp>
        <p:nvSpPr>
          <p:cNvPr id="38" name="Rectangle 37"/>
          <p:cNvSpPr/>
          <p:nvPr/>
        </p:nvSpPr>
        <p:spPr bwMode="auto">
          <a:xfrm>
            <a:off x="2685781" y="3073756"/>
            <a:ext cx="1243247" cy="511018"/>
          </a:xfrm>
          <a:prstGeom prst="rect">
            <a:avLst/>
          </a:prstGeom>
          <a:solidFill>
            <a:schemeClr val="bg1"/>
          </a:solidFill>
          <a:ln w="19050">
            <a:solidFill>
              <a:schemeClr val="bg1">
                <a:lumMod val="50000"/>
              </a:schemeClr>
            </a:solidFill>
          </a:ln>
          <a:effectLst/>
          <a:extLst/>
        </p:spPr>
        <p:txBody>
          <a:bodyPr anchor="ctr"/>
          <a:lstStyle/>
          <a:p>
            <a:pPr algn="ctr" eaLnBrk="1" hangingPunct="1">
              <a:defRPr/>
            </a:pPr>
            <a:endParaRPr lang="en-US" sz="1400" dirty="0">
              <a:latin typeface="Arial" charset="0"/>
              <a:ea typeface="ＭＳ Ｐゴシック" charset="0"/>
              <a:cs typeface="ＭＳ Ｐゴシック"/>
            </a:endParaRPr>
          </a:p>
        </p:txBody>
      </p:sp>
      <p:sp>
        <p:nvSpPr>
          <p:cNvPr id="39" name="Rectangle 38"/>
          <p:cNvSpPr/>
          <p:nvPr/>
        </p:nvSpPr>
        <p:spPr bwMode="auto">
          <a:xfrm>
            <a:off x="5225148" y="2515583"/>
            <a:ext cx="1241817" cy="512732"/>
          </a:xfrm>
          <a:prstGeom prst="rect">
            <a:avLst/>
          </a:prstGeom>
          <a:solidFill>
            <a:schemeClr val="bg1"/>
          </a:solidFill>
          <a:ln w="19050">
            <a:solidFill>
              <a:schemeClr val="bg1">
                <a:lumMod val="50000"/>
              </a:schemeClr>
            </a:solidFill>
          </a:ln>
          <a:effectLst/>
          <a:extLst/>
        </p:spPr>
        <p:txBody>
          <a:bodyPr anchor="ctr"/>
          <a:lstStyle/>
          <a:p>
            <a:pPr algn="ctr" eaLnBrk="1" hangingPunct="1">
              <a:defRPr/>
            </a:pPr>
            <a:endParaRPr lang="en-US" sz="1400" dirty="0">
              <a:latin typeface="Arial" charset="0"/>
              <a:ea typeface="ＭＳ Ｐゴシック" charset="0"/>
              <a:cs typeface="ＭＳ Ｐゴシック"/>
            </a:endParaRPr>
          </a:p>
        </p:txBody>
      </p:sp>
      <p:sp>
        <p:nvSpPr>
          <p:cNvPr id="40" name="Rectangle 39"/>
          <p:cNvSpPr/>
          <p:nvPr/>
        </p:nvSpPr>
        <p:spPr bwMode="auto">
          <a:xfrm>
            <a:off x="5225148" y="3073756"/>
            <a:ext cx="1241817" cy="511018"/>
          </a:xfrm>
          <a:prstGeom prst="rect">
            <a:avLst/>
          </a:prstGeom>
          <a:solidFill>
            <a:schemeClr val="bg1"/>
          </a:solidFill>
          <a:ln w="19050">
            <a:solidFill>
              <a:schemeClr val="bg1">
                <a:lumMod val="50000"/>
              </a:schemeClr>
            </a:solidFill>
          </a:ln>
          <a:effectLst/>
          <a:extLst/>
        </p:spPr>
        <p:txBody>
          <a:bodyPr anchor="ctr"/>
          <a:lstStyle/>
          <a:p>
            <a:pPr algn="ctr" eaLnBrk="1" hangingPunct="1">
              <a:defRPr/>
            </a:pPr>
            <a:endParaRPr lang="en-US" sz="1400" dirty="0">
              <a:latin typeface="Arial" charset="0"/>
              <a:ea typeface="ＭＳ Ｐゴシック" charset="0"/>
              <a:cs typeface="ＭＳ Ｐゴシック"/>
            </a:endParaRPr>
          </a:p>
        </p:txBody>
      </p:sp>
      <p:sp>
        <p:nvSpPr>
          <p:cNvPr id="2" name="TextBox 1"/>
          <p:cNvSpPr txBox="1"/>
          <p:nvPr/>
        </p:nvSpPr>
        <p:spPr bwMode="auto">
          <a:xfrm>
            <a:off x="2845830" y="2587282"/>
            <a:ext cx="923148" cy="369332"/>
          </a:xfrm>
          <a:prstGeom prst="rect">
            <a:avLst/>
          </a:prstGeom>
          <a:noFill/>
        </p:spPr>
        <p:txBody>
          <a:bodyPr anchor="ctr">
            <a:spAutoFit/>
          </a:bodyPr>
          <a:lstStyle/>
          <a:p>
            <a:pPr algn="ctr" eaLnBrk="1" hangingPunct="1">
              <a:defRPr/>
            </a:pPr>
            <a:r>
              <a:rPr lang="en-US" sz="900" kern="0" dirty="0" smtClean="0">
                <a:latin typeface="Arial" charset="0"/>
                <a:ea typeface="ＭＳ Ｐゴシック"/>
                <a:cs typeface="ＭＳ Ｐゴシック"/>
              </a:rPr>
              <a:t>Governance Objectives</a:t>
            </a:r>
            <a:endParaRPr lang="en-US" sz="900" kern="0" dirty="0">
              <a:latin typeface="Arial" charset="0"/>
              <a:ea typeface="ＭＳ Ｐゴシック"/>
              <a:cs typeface="ＭＳ Ｐゴシック"/>
            </a:endParaRPr>
          </a:p>
        </p:txBody>
      </p:sp>
      <p:sp>
        <p:nvSpPr>
          <p:cNvPr id="8" name="TextBox 7"/>
          <p:cNvSpPr txBox="1"/>
          <p:nvPr/>
        </p:nvSpPr>
        <p:spPr bwMode="auto">
          <a:xfrm>
            <a:off x="2838686" y="3144599"/>
            <a:ext cx="930291" cy="369332"/>
          </a:xfrm>
          <a:prstGeom prst="rect">
            <a:avLst/>
          </a:prstGeom>
          <a:noFill/>
        </p:spPr>
        <p:txBody>
          <a:bodyPr anchor="ctr">
            <a:spAutoFit/>
          </a:bodyPr>
          <a:lstStyle/>
          <a:p>
            <a:pPr algn="ctr" eaLnBrk="1" hangingPunct="1">
              <a:defRPr/>
            </a:pPr>
            <a:r>
              <a:rPr lang="en-US" sz="900" kern="0" dirty="0" smtClean="0">
                <a:latin typeface="Arial" charset="0"/>
                <a:ea typeface="ＭＳ Ｐゴシック"/>
                <a:cs typeface="ＭＳ Ｐゴシック"/>
              </a:rPr>
              <a:t>Compliance </a:t>
            </a:r>
            <a:br>
              <a:rPr lang="en-US" sz="900" kern="0" dirty="0" smtClean="0">
                <a:latin typeface="Arial" charset="0"/>
                <a:ea typeface="ＭＳ Ｐゴシック"/>
                <a:cs typeface="ＭＳ Ｐゴシック"/>
              </a:rPr>
            </a:br>
            <a:r>
              <a:rPr lang="en-US" sz="900" kern="0" dirty="0" smtClean="0">
                <a:latin typeface="Arial" charset="0"/>
                <a:ea typeface="ＭＳ Ｐゴシック"/>
                <a:cs typeface="ＭＳ Ｐゴシック"/>
              </a:rPr>
              <a:t>&amp; Audit Levels</a:t>
            </a:r>
            <a:endParaRPr lang="en-US" sz="900" kern="0" dirty="0">
              <a:latin typeface="Arial" charset="0"/>
              <a:ea typeface="ＭＳ Ｐゴシック"/>
              <a:cs typeface="ＭＳ Ｐゴシック"/>
            </a:endParaRPr>
          </a:p>
        </p:txBody>
      </p:sp>
      <p:sp>
        <p:nvSpPr>
          <p:cNvPr id="9" name="TextBox 8"/>
          <p:cNvSpPr txBox="1"/>
          <p:nvPr/>
        </p:nvSpPr>
        <p:spPr bwMode="auto">
          <a:xfrm>
            <a:off x="5339468" y="2587282"/>
            <a:ext cx="1006030" cy="369332"/>
          </a:xfrm>
          <a:prstGeom prst="rect">
            <a:avLst/>
          </a:prstGeom>
          <a:noFill/>
        </p:spPr>
        <p:txBody>
          <a:bodyPr anchor="ctr">
            <a:spAutoFit/>
          </a:bodyPr>
          <a:lstStyle/>
          <a:p>
            <a:pPr algn="ctr" eaLnBrk="1" hangingPunct="1">
              <a:defRPr/>
            </a:pPr>
            <a:r>
              <a:rPr lang="en-US" sz="900" kern="0" dirty="0" smtClean="0">
                <a:latin typeface="Arial" charset="0"/>
                <a:ea typeface="ＭＳ Ｐゴシック"/>
                <a:cs typeface="ＭＳ Ｐゴシック"/>
              </a:rPr>
              <a:t>Risk Threat Analysis</a:t>
            </a:r>
            <a:endParaRPr lang="en-US" sz="900" kern="0" dirty="0">
              <a:latin typeface="Arial" charset="0"/>
              <a:ea typeface="ＭＳ Ｐゴシック"/>
              <a:cs typeface="ＭＳ Ｐゴシック"/>
            </a:endParaRPr>
          </a:p>
        </p:txBody>
      </p:sp>
      <p:sp>
        <p:nvSpPr>
          <p:cNvPr id="10" name="TextBox 9"/>
          <p:cNvSpPr txBox="1"/>
          <p:nvPr/>
        </p:nvSpPr>
        <p:spPr bwMode="auto">
          <a:xfrm>
            <a:off x="5339468" y="3144599"/>
            <a:ext cx="1013174" cy="369332"/>
          </a:xfrm>
          <a:prstGeom prst="rect">
            <a:avLst/>
          </a:prstGeom>
          <a:noFill/>
        </p:spPr>
        <p:txBody>
          <a:bodyPr anchor="ctr">
            <a:spAutoFit/>
          </a:bodyPr>
          <a:lstStyle/>
          <a:p>
            <a:pPr algn="ctr" eaLnBrk="1" hangingPunct="1">
              <a:defRPr/>
            </a:pPr>
            <a:r>
              <a:rPr lang="en-US" sz="900" kern="0" dirty="0" smtClean="0">
                <a:latin typeface="Arial" charset="0"/>
                <a:ea typeface="ＭＳ Ｐゴシック"/>
                <a:cs typeface="ＭＳ Ｐゴシック"/>
              </a:rPr>
              <a:t>Incident Response</a:t>
            </a:r>
            <a:endParaRPr lang="en-US" sz="900" kern="0" dirty="0">
              <a:latin typeface="Arial" charset="0"/>
              <a:ea typeface="ＭＳ Ｐゴシック"/>
              <a:cs typeface="ＭＳ Ｐゴシック"/>
            </a:endParaRPr>
          </a:p>
        </p:txBody>
      </p:sp>
      <p:sp>
        <p:nvSpPr>
          <p:cNvPr id="11" name="TextBox 10"/>
          <p:cNvSpPr txBox="1"/>
          <p:nvPr/>
        </p:nvSpPr>
        <p:spPr bwMode="auto">
          <a:xfrm>
            <a:off x="6322634" y="4856842"/>
            <a:ext cx="1097486" cy="369332"/>
          </a:xfrm>
          <a:prstGeom prst="rect">
            <a:avLst/>
          </a:prstGeom>
          <a:noFill/>
        </p:spPr>
        <p:txBody>
          <a:bodyPr anchor="ctr">
            <a:spAutoFit/>
          </a:bodyPr>
          <a:lstStyle/>
          <a:p>
            <a:pPr algn="ctr" eaLnBrk="1" hangingPunct="1">
              <a:defRPr/>
            </a:pPr>
            <a:r>
              <a:rPr lang="en-US" sz="900" kern="0" dirty="0" smtClean="0">
                <a:latin typeface="Arial" charset="0"/>
                <a:ea typeface="ＭＳ Ｐゴシック"/>
                <a:cs typeface="ＭＳ Ｐゴシック"/>
              </a:rPr>
              <a:t>Data Taxonomy &amp; Classification</a:t>
            </a:r>
            <a:endParaRPr lang="en-US" sz="900" kern="0" dirty="0">
              <a:latin typeface="Arial" charset="0"/>
              <a:ea typeface="ＭＳ Ｐゴシック"/>
              <a:cs typeface="ＭＳ Ｐゴシック"/>
            </a:endParaRPr>
          </a:p>
        </p:txBody>
      </p:sp>
      <p:sp>
        <p:nvSpPr>
          <p:cNvPr id="13" name="TextBox 12"/>
          <p:cNvSpPr txBox="1"/>
          <p:nvPr/>
        </p:nvSpPr>
        <p:spPr bwMode="auto">
          <a:xfrm>
            <a:off x="6268332" y="5411836"/>
            <a:ext cx="1243247" cy="369332"/>
          </a:xfrm>
          <a:prstGeom prst="rect">
            <a:avLst/>
          </a:prstGeom>
          <a:noFill/>
        </p:spPr>
        <p:txBody>
          <a:bodyPr anchor="ctr">
            <a:spAutoFit/>
          </a:bodyPr>
          <a:lstStyle/>
          <a:p>
            <a:pPr algn="ctr" eaLnBrk="1" hangingPunct="1">
              <a:defRPr/>
            </a:pPr>
            <a:r>
              <a:rPr lang="en-US" sz="900" kern="0" dirty="0" smtClean="0">
                <a:latin typeface="Arial" charset="0"/>
                <a:ea typeface="ＭＳ Ｐゴシック"/>
                <a:cs typeface="ＭＳ Ｐゴシック"/>
              </a:rPr>
              <a:t>Business Continuity Process</a:t>
            </a:r>
            <a:endParaRPr lang="en-US" sz="900" kern="0" dirty="0">
              <a:latin typeface="Arial" charset="0"/>
              <a:ea typeface="ＭＳ Ｐゴシック"/>
              <a:cs typeface="ＭＳ Ｐゴシック"/>
            </a:endParaRPr>
          </a:p>
        </p:txBody>
      </p:sp>
      <p:sp>
        <p:nvSpPr>
          <p:cNvPr id="14" name="TextBox 13"/>
          <p:cNvSpPr txBox="1"/>
          <p:nvPr/>
        </p:nvSpPr>
        <p:spPr bwMode="auto">
          <a:xfrm>
            <a:off x="1588294" y="4856842"/>
            <a:ext cx="1303265" cy="369332"/>
          </a:xfrm>
          <a:prstGeom prst="rect">
            <a:avLst/>
          </a:prstGeom>
          <a:noFill/>
        </p:spPr>
        <p:txBody>
          <a:bodyPr anchor="ctr">
            <a:spAutoFit/>
          </a:bodyPr>
          <a:lstStyle/>
          <a:p>
            <a:pPr algn="ctr" eaLnBrk="1" hangingPunct="1">
              <a:defRPr/>
            </a:pPr>
            <a:r>
              <a:rPr lang="en-US" sz="900" kern="0" dirty="0" smtClean="0">
                <a:latin typeface="Arial" charset="0"/>
                <a:ea typeface="ＭＳ Ｐゴシック"/>
                <a:cs typeface="ＭＳ Ｐゴシック"/>
              </a:rPr>
              <a:t>Data Usage Compliance &amp; Testing</a:t>
            </a:r>
            <a:endParaRPr lang="en-US" sz="900" kern="0" dirty="0">
              <a:latin typeface="Arial" charset="0"/>
              <a:ea typeface="ＭＳ Ｐゴシック"/>
              <a:cs typeface="ＭＳ Ｐゴシック"/>
            </a:endParaRPr>
          </a:p>
        </p:txBody>
      </p:sp>
      <p:sp>
        <p:nvSpPr>
          <p:cNvPr id="16" name="TextBox 15"/>
          <p:cNvSpPr txBox="1"/>
          <p:nvPr/>
        </p:nvSpPr>
        <p:spPr bwMode="auto">
          <a:xfrm>
            <a:off x="2152756" y="3740490"/>
            <a:ext cx="1218953" cy="369332"/>
          </a:xfrm>
          <a:prstGeom prst="rect">
            <a:avLst/>
          </a:prstGeom>
          <a:noFill/>
        </p:spPr>
        <p:txBody>
          <a:bodyPr anchor="ctr">
            <a:spAutoFit/>
          </a:bodyPr>
          <a:lstStyle/>
          <a:p>
            <a:pPr algn="ctr" eaLnBrk="1" hangingPunct="1">
              <a:defRPr/>
            </a:pPr>
            <a:r>
              <a:rPr lang="en-US" sz="900" kern="0" dirty="0" smtClean="0">
                <a:latin typeface="Arial" charset="0"/>
                <a:ea typeface="ＭＳ Ｐゴシック"/>
                <a:cs typeface="ＭＳ Ｐゴシック"/>
              </a:rPr>
              <a:t>Policy Alignment &amp; Structure</a:t>
            </a:r>
            <a:endParaRPr lang="en-US" sz="900" kern="0" dirty="0">
              <a:latin typeface="Arial" charset="0"/>
              <a:ea typeface="ＭＳ Ｐゴシック"/>
              <a:cs typeface="ＭＳ Ｐゴシック"/>
            </a:endParaRPr>
          </a:p>
        </p:txBody>
      </p:sp>
      <p:sp>
        <p:nvSpPr>
          <p:cNvPr id="17" name="TextBox 16"/>
          <p:cNvSpPr txBox="1"/>
          <p:nvPr/>
        </p:nvSpPr>
        <p:spPr bwMode="auto">
          <a:xfrm>
            <a:off x="2102740" y="4367915"/>
            <a:ext cx="1234672" cy="230832"/>
          </a:xfrm>
          <a:prstGeom prst="rect">
            <a:avLst/>
          </a:prstGeom>
          <a:noFill/>
        </p:spPr>
        <p:txBody>
          <a:bodyPr anchor="ctr">
            <a:spAutoFit/>
          </a:bodyPr>
          <a:lstStyle/>
          <a:p>
            <a:pPr algn="ctr" eaLnBrk="1" hangingPunct="1">
              <a:defRPr/>
            </a:pPr>
            <a:r>
              <a:rPr lang="en-US" sz="900" kern="0" dirty="0" smtClean="0">
                <a:latin typeface="Arial" charset="0"/>
                <a:ea typeface="ＭＳ Ｐゴシック"/>
                <a:cs typeface="ＭＳ Ｐゴシック"/>
              </a:rPr>
              <a:t>Internet Of Things</a:t>
            </a:r>
            <a:endParaRPr lang="en-US" sz="900" kern="0" dirty="0">
              <a:latin typeface="Arial" charset="0"/>
              <a:ea typeface="ＭＳ Ｐゴシック"/>
              <a:cs typeface="ＭＳ Ｐゴシック"/>
            </a:endParaRPr>
          </a:p>
        </p:txBody>
      </p:sp>
      <p:sp>
        <p:nvSpPr>
          <p:cNvPr id="19" name="TextBox 18"/>
          <p:cNvSpPr txBox="1"/>
          <p:nvPr/>
        </p:nvSpPr>
        <p:spPr bwMode="auto">
          <a:xfrm>
            <a:off x="7077157" y="3740490"/>
            <a:ext cx="1241817" cy="369332"/>
          </a:xfrm>
          <a:prstGeom prst="rect">
            <a:avLst/>
          </a:prstGeom>
          <a:noFill/>
        </p:spPr>
        <p:txBody>
          <a:bodyPr anchor="ctr">
            <a:spAutoFit/>
          </a:bodyPr>
          <a:lstStyle/>
          <a:p>
            <a:pPr algn="ctr" eaLnBrk="1" hangingPunct="1">
              <a:defRPr/>
            </a:pPr>
            <a:r>
              <a:rPr lang="en-US" sz="900" kern="0" dirty="0" smtClean="0">
                <a:latin typeface="Arial" charset="0"/>
                <a:ea typeface="ＭＳ Ｐゴシック"/>
                <a:cs typeface="ＭＳ Ｐゴシック"/>
              </a:rPr>
              <a:t>Privacy Impact Assessment</a:t>
            </a:r>
            <a:endParaRPr lang="en-US" sz="900" kern="0" dirty="0">
              <a:latin typeface="Arial" charset="0"/>
              <a:ea typeface="ＭＳ Ｐゴシック"/>
              <a:cs typeface="ＭＳ Ｐゴシック"/>
            </a:endParaRPr>
          </a:p>
        </p:txBody>
      </p:sp>
      <p:sp>
        <p:nvSpPr>
          <p:cNvPr id="20" name="TextBox 19"/>
          <p:cNvSpPr txBox="1"/>
          <p:nvPr/>
        </p:nvSpPr>
        <p:spPr bwMode="auto">
          <a:xfrm>
            <a:off x="5758171" y="3740490"/>
            <a:ext cx="1234672" cy="369332"/>
          </a:xfrm>
          <a:prstGeom prst="rect">
            <a:avLst/>
          </a:prstGeom>
          <a:noFill/>
        </p:spPr>
        <p:txBody>
          <a:bodyPr anchor="ctr">
            <a:spAutoFit/>
          </a:bodyPr>
          <a:lstStyle/>
          <a:p>
            <a:pPr algn="ctr" eaLnBrk="1" hangingPunct="1">
              <a:defRPr/>
            </a:pPr>
            <a:r>
              <a:rPr lang="en-US" sz="900" kern="0" dirty="0" smtClean="0">
                <a:latin typeface="Arial" charset="0"/>
                <a:ea typeface="ＭＳ Ｐゴシック"/>
                <a:cs typeface="ＭＳ Ｐゴシック"/>
              </a:rPr>
              <a:t>Minimization &amp; Collection Process</a:t>
            </a:r>
            <a:endParaRPr lang="en-US" sz="900" kern="0" dirty="0">
              <a:latin typeface="Arial" charset="0"/>
              <a:ea typeface="ＭＳ Ｐゴシック"/>
              <a:cs typeface="ＭＳ Ｐゴシック"/>
            </a:endParaRPr>
          </a:p>
        </p:txBody>
      </p:sp>
      <p:sp>
        <p:nvSpPr>
          <p:cNvPr id="22" name="TextBox 21"/>
          <p:cNvSpPr txBox="1"/>
          <p:nvPr/>
        </p:nvSpPr>
        <p:spPr bwMode="auto">
          <a:xfrm>
            <a:off x="5773892" y="4367915"/>
            <a:ext cx="1226099" cy="230832"/>
          </a:xfrm>
          <a:prstGeom prst="rect">
            <a:avLst/>
          </a:prstGeom>
          <a:noFill/>
        </p:spPr>
        <p:txBody>
          <a:bodyPr anchor="ctr">
            <a:spAutoFit/>
          </a:bodyPr>
          <a:lstStyle/>
          <a:p>
            <a:pPr algn="ctr" eaLnBrk="1" hangingPunct="1">
              <a:defRPr/>
            </a:pPr>
            <a:r>
              <a:rPr lang="en-US" sz="900" kern="0" dirty="0" smtClean="0">
                <a:latin typeface="Arial" charset="0"/>
                <a:ea typeface="ＭＳ Ｐゴシック"/>
                <a:cs typeface="ＭＳ Ｐゴシック"/>
              </a:rPr>
              <a:t>Third Parties</a:t>
            </a:r>
            <a:endParaRPr lang="en-US" sz="900" kern="0" dirty="0">
              <a:latin typeface="Arial" charset="0"/>
              <a:ea typeface="ＭＳ Ｐゴシック"/>
              <a:cs typeface="ＭＳ Ｐゴシック"/>
            </a:endParaRPr>
          </a:p>
        </p:txBody>
      </p:sp>
      <p:sp>
        <p:nvSpPr>
          <p:cNvPr id="23" name="TextBox 22"/>
          <p:cNvSpPr txBox="1"/>
          <p:nvPr/>
        </p:nvSpPr>
        <p:spPr bwMode="auto">
          <a:xfrm>
            <a:off x="1741198" y="5481086"/>
            <a:ext cx="1021748" cy="230832"/>
          </a:xfrm>
          <a:prstGeom prst="rect">
            <a:avLst/>
          </a:prstGeom>
          <a:noFill/>
        </p:spPr>
        <p:txBody>
          <a:bodyPr anchor="ctr">
            <a:spAutoFit/>
          </a:bodyPr>
          <a:lstStyle/>
          <a:p>
            <a:pPr algn="ctr" eaLnBrk="1" hangingPunct="1">
              <a:defRPr/>
            </a:pPr>
            <a:r>
              <a:rPr lang="en-US" sz="900" kern="0" dirty="0" smtClean="0">
                <a:latin typeface="Arial" charset="0"/>
                <a:ea typeface="ＭＳ Ｐゴシック"/>
                <a:cs typeface="ＭＳ Ｐゴシック"/>
              </a:rPr>
              <a:t>Data Mapping</a:t>
            </a:r>
            <a:endParaRPr lang="en-US" sz="900" kern="0" dirty="0">
              <a:latin typeface="Arial" charset="0"/>
              <a:ea typeface="ＭＳ Ｐゴシック"/>
              <a:cs typeface="ＭＳ Ｐゴシック"/>
            </a:endParaRPr>
          </a:p>
        </p:txBody>
      </p:sp>
      <p:sp>
        <p:nvSpPr>
          <p:cNvPr id="18" name="TextBox 17"/>
          <p:cNvSpPr txBox="1"/>
          <p:nvPr/>
        </p:nvSpPr>
        <p:spPr bwMode="auto">
          <a:xfrm>
            <a:off x="838059" y="4367915"/>
            <a:ext cx="1241817" cy="230832"/>
          </a:xfrm>
          <a:prstGeom prst="rect">
            <a:avLst/>
          </a:prstGeom>
          <a:noFill/>
        </p:spPr>
        <p:txBody>
          <a:bodyPr anchor="ctr">
            <a:spAutoFit/>
          </a:bodyPr>
          <a:lstStyle/>
          <a:p>
            <a:pPr algn="ctr" eaLnBrk="1" hangingPunct="1">
              <a:defRPr/>
            </a:pPr>
            <a:r>
              <a:rPr lang="en-US" sz="900" kern="0" dirty="0" smtClean="0">
                <a:latin typeface="Arial" charset="0"/>
                <a:ea typeface="ＭＳ Ｐゴシック"/>
                <a:cs typeface="ＭＳ Ｐゴシック"/>
              </a:rPr>
              <a:t>Privacy Audit</a:t>
            </a:r>
            <a:endParaRPr lang="en-US" sz="900" kern="0" dirty="0">
              <a:latin typeface="Arial" charset="0"/>
              <a:ea typeface="ＭＳ Ｐゴシック"/>
              <a:cs typeface="ＭＳ Ｐゴシック"/>
            </a:endParaRPr>
          </a:p>
        </p:txBody>
      </p:sp>
      <p:sp>
        <p:nvSpPr>
          <p:cNvPr id="15" name="TextBox 14"/>
          <p:cNvSpPr txBox="1"/>
          <p:nvPr/>
        </p:nvSpPr>
        <p:spPr bwMode="auto">
          <a:xfrm>
            <a:off x="849492" y="3809740"/>
            <a:ext cx="1211809" cy="230832"/>
          </a:xfrm>
          <a:prstGeom prst="rect">
            <a:avLst/>
          </a:prstGeom>
          <a:noFill/>
        </p:spPr>
        <p:txBody>
          <a:bodyPr anchor="ctr">
            <a:spAutoFit/>
          </a:bodyPr>
          <a:lstStyle/>
          <a:p>
            <a:pPr algn="ctr" eaLnBrk="1" hangingPunct="1">
              <a:defRPr/>
            </a:pPr>
            <a:r>
              <a:rPr lang="en-US" sz="900" kern="0" dirty="0" smtClean="0">
                <a:latin typeface="Arial" charset="0"/>
                <a:ea typeface="ＭＳ Ｐゴシック"/>
                <a:cs typeface="ＭＳ Ｐゴシック"/>
              </a:rPr>
              <a:t>Privacy By Design</a:t>
            </a:r>
            <a:endParaRPr lang="en-US" sz="900" kern="0" dirty="0">
              <a:latin typeface="Arial" charset="0"/>
              <a:ea typeface="ＭＳ Ｐゴシック"/>
              <a:cs typeface="ＭＳ Ｐゴシック"/>
            </a:endParaRPr>
          </a:p>
        </p:txBody>
      </p:sp>
      <p:sp>
        <p:nvSpPr>
          <p:cNvPr id="21" name="TextBox 20"/>
          <p:cNvSpPr txBox="1"/>
          <p:nvPr/>
        </p:nvSpPr>
        <p:spPr bwMode="auto">
          <a:xfrm>
            <a:off x="7077157" y="4367915"/>
            <a:ext cx="1226099" cy="230832"/>
          </a:xfrm>
          <a:prstGeom prst="rect">
            <a:avLst/>
          </a:prstGeom>
          <a:noFill/>
        </p:spPr>
        <p:txBody>
          <a:bodyPr anchor="ctr">
            <a:spAutoFit/>
          </a:bodyPr>
          <a:lstStyle/>
          <a:p>
            <a:pPr algn="ctr" eaLnBrk="1" hangingPunct="1">
              <a:defRPr/>
            </a:pPr>
            <a:r>
              <a:rPr lang="en-US" sz="900" kern="0" dirty="0" smtClean="0">
                <a:latin typeface="Arial" charset="0"/>
                <a:ea typeface="ＭＳ Ｐゴシック"/>
                <a:cs typeface="ＭＳ Ｐゴシック"/>
              </a:rPr>
              <a:t>Training</a:t>
            </a:r>
            <a:endParaRPr lang="en-US" sz="900" kern="0" dirty="0">
              <a:latin typeface="Arial" charset="0"/>
              <a:ea typeface="ＭＳ Ｐゴシック"/>
              <a:cs typeface="ＭＳ Ｐゴシック"/>
            </a:endParaRPr>
          </a:p>
        </p:txBody>
      </p:sp>
      <p:sp>
        <p:nvSpPr>
          <p:cNvPr id="42" name="Slide Number Placeholder 2"/>
          <p:cNvSpPr>
            <a:spLocks noGrp="1"/>
          </p:cNvSpPr>
          <p:nvPr>
            <p:ph type="sldNum" sz="quarter" idx="12"/>
          </p:nvPr>
        </p:nvSpPr>
        <p:spPr>
          <a:xfrm>
            <a:off x="8101013" y="6443318"/>
            <a:ext cx="647700" cy="339725"/>
          </a:xfrm>
        </p:spPr>
        <p:txBody>
          <a:bodyPr/>
          <a:lstStyle/>
          <a:p>
            <a:fld id="{22D29D89-28D6-400C-BE2E-4CB4EC7E1F86}" type="slidenum">
              <a:rPr lang="en-GB" smtClean="0"/>
              <a:pPr/>
              <a:t>20</a:t>
            </a:fld>
            <a:endParaRPr lang="en-GB" dirty="0"/>
          </a:p>
        </p:txBody>
      </p:sp>
      <p:sp>
        <p:nvSpPr>
          <p:cNvPr id="43" name="Date Placeholder 3"/>
          <p:cNvSpPr>
            <a:spLocks noGrp="1"/>
          </p:cNvSpPr>
          <p:nvPr>
            <p:ph type="dt" sz="half" idx="10"/>
          </p:nvPr>
        </p:nvSpPr>
        <p:spPr>
          <a:xfrm>
            <a:off x="395289" y="6410325"/>
            <a:ext cx="2016125" cy="331788"/>
          </a:xfrm>
        </p:spPr>
        <p:txBody>
          <a:bodyPr/>
          <a:lstStyle/>
          <a:p>
            <a:r>
              <a:rPr lang="en-GB" sz="1200" dirty="0" smtClean="0"/>
              <a:t>11 May 2016</a:t>
            </a:r>
            <a:endParaRPr lang="en-GB" sz="1200" dirty="0"/>
          </a:p>
        </p:txBody>
      </p:sp>
    </p:spTree>
    <p:extLst>
      <p:ext uri="{BB962C8B-B14F-4D97-AF65-F5344CB8AC3E}">
        <p14:creationId xmlns:p14="http://schemas.microsoft.com/office/powerpoint/2010/main" val="3403815451"/>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Cognitive Computing</a:t>
            </a:r>
            <a:endParaRPr lang="en-GB"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089083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92502" y="1340768"/>
            <a:ext cx="7939938" cy="5047680"/>
            <a:chOff x="13798" y="1382028"/>
            <a:chExt cx="14602805" cy="6757839"/>
          </a:xfrm>
        </p:grpSpPr>
        <p:grpSp>
          <p:nvGrpSpPr>
            <p:cNvPr id="17" name="Group 16"/>
            <p:cNvGrpSpPr/>
            <p:nvPr/>
          </p:nvGrpSpPr>
          <p:grpSpPr>
            <a:xfrm>
              <a:off x="4616917" y="2018686"/>
              <a:ext cx="4859714" cy="6043579"/>
              <a:chOff x="5810330" y="3570735"/>
              <a:chExt cx="4859714" cy="6043575"/>
            </a:xfrm>
          </p:grpSpPr>
          <p:pic>
            <p:nvPicPr>
              <p:cNvPr id="27" name="Picture 26" descr="reason_illustration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03126" y="3570735"/>
                <a:ext cx="3840590" cy="1464181"/>
              </a:xfrm>
              <a:prstGeom prst="rect">
                <a:avLst/>
              </a:prstGeom>
            </p:spPr>
          </p:pic>
          <p:sp>
            <p:nvSpPr>
              <p:cNvPr id="28" name="Content Placeholder 2"/>
              <p:cNvSpPr txBox="1">
                <a:spLocks/>
              </p:cNvSpPr>
              <p:nvPr/>
            </p:nvSpPr>
            <p:spPr bwMode="auto">
              <a:xfrm>
                <a:off x="5810330" y="5247782"/>
                <a:ext cx="3383914" cy="847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32210" tIns="116102" rIns="232210" bIns="116102"/>
              <a:lstStyle>
                <a:defPPr>
                  <a:defRPr lang="en-US"/>
                </a:defPPr>
                <a:lvl1pPr algn="l" defTabSz="542757" rtl="0" fontAlgn="base">
                  <a:spcBef>
                    <a:spcPct val="0"/>
                  </a:spcBef>
                  <a:spcAft>
                    <a:spcPct val="0"/>
                  </a:spcAft>
                  <a:defRPr sz="2000" kern="1200">
                    <a:solidFill>
                      <a:schemeClr val="tx1"/>
                    </a:solidFill>
                    <a:latin typeface="Helvetica Neue Light" charset="0"/>
                    <a:ea typeface="ＭＳ Ｐゴシック" charset="0"/>
                    <a:cs typeface="ＭＳ Ｐゴシック" charset="0"/>
                    <a:sym typeface="Helvetica Neue Light" charset="0"/>
                  </a:defRPr>
                </a:lvl1pPr>
                <a:lvl2pPr marL="504664" indent="-250745" algn="l" defTabSz="542757" rtl="0" fontAlgn="base">
                  <a:spcBef>
                    <a:spcPct val="0"/>
                  </a:spcBef>
                  <a:spcAft>
                    <a:spcPct val="0"/>
                  </a:spcAft>
                  <a:defRPr sz="2000" kern="1200">
                    <a:solidFill>
                      <a:schemeClr val="tx1"/>
                    </a:solidFill>
                    <a:latin typeface="Helvetica Neue Light" charset="0"/>
                    <a:ea typeface="ＭＳ Ｐゴシック" charset="0"/>
                    <a:cs typeface="ＭＳ Ｐゴシック" charset="0"/>
                    <a:sym typeface="Helvetica Neue Light" charset="0"/>
                  </a:defRPr>
                </a:lvl2pPr>
                <a:lvl3pPr marL="758585" indent="-250745" algn="l" defTabSz="542757" rtl="0" fontAlgn="base">
                  <a:spcBef>
                    <a:spcPct val="0"/>
                  </a:spcBef>
                  <a:spcAft>
                    <a:spcPct val="0"/>
                  </a:spcAft>
                  <a:defRPr sz="2000" kern="1200">
                    <a:solidFill>
                      <a:schemeClr val="tx1"/>
                    </a:solidFill>
                    <a:latin typeface="Helvetica Neue Light" charset="0"/>
                    <a:ea typeface="ＭＳ Ｐゴシック" charset="0"/>
                    <a:cs typeface="ＭＳ Ｐゴシック" charset="0"/>
                    <a:sym typeface="Helvetica Neue Light" charset="0"/>
                  </a:defRPr>
                </a:lvl3pPr>
                <a:lvl4pPr marL="1369579" indent="1587" algn="l" defTabSz="542757" rtl="0" fontAlgn="base">
                  <a:spcBef>
                    <a:spcPct val="0"/>
                  </a:spcBef>
                  <a:spcAft>
                    <a:spcPct val="0"/>
                  </a:spcAft>
                  <a:defRPr sz="2000" kern="1200">
                    <a:solidFill>
                      <a:schemeClr val="tx1"/>
                    </a:solidFill>
                    <a:latin typeface="Helvetica Neue Light" charset="0"/>
                    <a:ea typeface="ＭＳ Ｐゴシック" charset="0"/>
                    <a:cs typeface="ＭＳ Ｐゴシック" charset="0"/>
                    <a:sym typeface="Helvetica Neue Light" charset="0"/>
                  </a:defRPr>
                </a:lvl4pPr>
                <a:lvl5pPr marL="1826626" indent="1587" algn="l" defTabSz="542757" rtl="0" fontAlgn="base">
                  <a:spcBef>
                    <a:spcPct val="0"/>
                  </a:spcBef>
                  <a:spcAft>
                    <a:spcPct val="0"/>
                  </a:spcAft>
                  <a:defRPr sz="2000" kern="1200">
                    <a:solidFill>
                      <a:schemeClr val="tx1"/>
                    </a:solidFill>
                    <a:latin typeface="Helvetica Neue Light" charset="0"/>
                    <a:ea typeface="ＭＳ Ｐゴシック" charset="0"/>
                    <a:cs typeface="ＭＳ Ｐゴシック" charset="0"/>
                    <a:sym typeface="Helvetica Neue Light" charset="0"/>
                  </a:defRPr>
                </a:lvl5pPr>
                <a:lvl6pPr marL="2285265" algn="l" defTabSz="457056" rtl="0" eaLnBrk="1" latinLnBrk="0" hangingPunct="1">
                  <a:defRPr sz="2000" kern="1200">
                    <a:solidFill>
                      <a:schemeClr val="tx1"/>
                    </a:solidFill>
                    <a:latin typeface="Helvetica Neue Light" charset="0"/>
                    <a:ea typeface="ＭＳ Ｐゴシック" charset="0"/>
                    <a:cs typeface="ＭＳ Ｐゴシック" charset="0"/>
                    <a:sym typeface="Helvetica Neue Light" charset="0"/>
                  </a:defRPr>
                </a:lvl6pPr>
                <a:lvl7pPr marL="2742317" algn="l" defTabSz="457056" rtl="0" eaLnBrk="1" latinLnBrk="0" hangingPunct="1">
                  <a:defRPr sz="2000" kern="1200">
                    <a:solidFill>
                      <a:schemeClr val="tx1"/>
                    </a:solidFill>
                    <a:latin typeface="Helvetica Neue Light" charset="0"/>
                    <a:ea typeface="ＭＳ Ｐゴシック" charset="0"/>
                    <a:cs typeface="ＭＳ Ｐゴシック" charset="0"/>
                    <a:sym typeface="Helvetica Neue Light" charset="0"/>
                  </a:defRPr>
                </a:lvl7pPr>
                <a:lvl8pPr marL="3199373" algn="l" defTabSz="457056" rtl="0" eaLnBrk="1" latinLnBrk="0" hangingPunct="1">
                  <a:defRPr sz="2000" kern="1200">
                    <a:solidFill>
                      <a:schemeClr val="tx1"/>
                    </a:solidFill>
                    <a:latin typeface="Helvetica Neue Light" charset="0"/>
                    <a:ea typeface="ＭＳ Ｐゴシック" charset="0"/>
                    <a:cs typeface="ＭＳ Ｐゴシック" charset="0"/>
                    <a:sym typeface="Helvetica Neue Light" charset="0"/>
                  </a:defRPr>
                </a:lvl8pPr>
                <a:lvl9pPr marL="3656423" algn="l" defTabSz="457056" rtl="0" eaLnBrk="1" latinLnBrk="0" hangingPunct="1">
                  <a:defRPr sz="2000" kern="1200">
                    <a:solidFill>
                      <a:schemeClr val="tx1"/>
                    </a:solidFill>
                    <a:latin typeface="Helvetica Neue Light" charset="0"/>
                    <a:ea typeface="ＭＳ Ｐゴシック" charset="0"/>
                    <a:cs typeface="ＭＳ Ｐゴシック" charset="0"/>
                    <a:sym typeface="Helvetica Neue Light" charset="0"/>
                  </a:defRPr>
                </a:lvl9pPr>
              </a:lstStyle>
              <a:p>
                <a:pPr>
                  <a:spcBef>
                    <a:spcPts val="280"/>
                  </a:spcBef>
                  <a:defRPr/>
                </a:pPr>
                <a:r>
                  <a:rPr lang="en-US" b="1" spc="35" dirty="0">
                    <a:solidFill>
                      <a:srgbClr val="4096B8"/>
                    </a:solidFill>
                    <a:latin typeface="Calibri Light"/>
                    <a:cs typeface="HelvNeue Medium for IBM"/>
                    <a:sym typeface="HelvNeue Bold for IBM" charset="0"/>
                  </a:rPr>
                  <a:t>Reasoning</a:t>
                </a:r>
              </a:p>
            </p:txBody>
          </p:sp>
          <p:sp>
            <p:nvSpPr>
              <p:cNvPr id="29" name="Shape 496"/>
              <p:cNvSpPr>
                <a:spLocks noChangeArrowheads="1"/>
              </p:cNvSpPr>
              <p:nvPr/>
            </p:nvSpPr>
            <p:spPr bwMode="auto">
              <a:xfrm>
                <a:off x="5879808" y="5780873"/>
                <a:ext cx="4790236" cy="3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130043" tIns="130043" rIns="130043" bIns="130043" anchor="t">
                <a:spAutoFit/>
              </a:bodyPr>
              <a:lstStyle>
                <a:defPPr>
                  <a:defRPr lang="en-US"/>
                </a:defPPr>
                <a:lvl1pPr algn="l" defTabSz="542757" rtl="0" fontAlgn="base">
                  <a:spcBef>
                    <a:spcPct val="0"/>
                  </a:spcBef>
                  <a:spcAft>
                    <a:spcPct val="0"/>
                  </a:spcAft>
                  <a:defRPr sz="2000" kern="1200">
                    <a:solidFill>
                      <a:schemeClr val="tx1"/>
                    </a:solidFill>
                    <a:latin typeface="Helvetica Neue Light" charset="0"/>
                    <a:ea typeface="ＭＳ Ｐゴシック" charset="0"/>
                    <a:cs typeface="ＭＳ Ｐゴシック" charset="0"/>
                    <a:sym typeface="Helvetica Neue Light" charset="0"/>
                  </a:defRPr>
                </a:lvl1pPr>
                <a:lvl2pPr marL="504664" indent="-250745" algn="l" defTabSz="542757" rtl="0" fontAlgn="base">
                  <a:spcBef>
                    <a:spcPct val="0"/>
                  </a:spcBef>
                  <a:spcAft>
                    <a:spcPct val="0"/>
                  </a:spcAft>
                  <a:defRPr sz="2000" kern="1200">
                    <a:solidFill>
                      <a:schemeClr val="tx1"/>
                    </a:solidFill>
                    <a:latin typeface="Helvetica Neue Light" charset="0"/>
                    <a:ea typeface="ＭＳ Ｐゴシック" charset="0"/>
                    <a:cs typeface="ＭＳ Ｐゴシック" charset="0"/>
                    <a:sym typeface="Helvetica Neue Light" charset="0"/>
                  </a:defRPr>
                </a:lvl2pPr>
                <a:lvl3pPr marL="758585" indent="-250745" algn="l" defTabSz="542757" rtl="0" fontAlgn="base">
                  <a:spcBef>
                    <a:spcPct val="0"/>
                  </a:spcBef>
                  <a:spcAft>
                    <a:spcPct val="0"/>
                  </a:spcAft>
                  <a:defRPr sz="2000" kern="1200">
                    <a:solidFill>
                      <a:schemeClr val="tx1"/>
                    </a:solidFill>
                    <a:latin typeface="Helvetica Neue Light" charset="0"/>
                    <a:ea typeface="ＭＳ Ｐゴシック" charset="0"/>
                    <a:cs typeface="ＭＳ Ｐゴシック" charset="0"/>
                    <a:sym typeface="Helvetica Neue Light" charset="0"/>
                  </a:defRPr>
                </a:lvl3pPr>
                <a:lvl4pPr marL="1369579" indent="1587" algn="l" defTabSz="542757" rtl="0" fontAlgn="base">
                  <a:spcBef>
                    <a:spcPct val="0"/>
                  </a:spcBef>
                  <a:spcAft>
                    <a:spcPct val="0"/>
                  </a:spcAft>
                  <a:defRPr sz="2000" kern="1200">
                    <a:solidFill>
                      <a:schemeClr val="tx1"/>
                    </a:solidFill>
                    <a:latin typeface="Helvetica Neue Light" charset="0"/>
                    <a:ea typeface="ＭＳ Ｐゴシック" charset="0"/>
                    <a:cs typeface="ＭＳ Ｐゴシック" charset="0"/>
                    <a:sym typeface="Helvetica Neue Light" charset="0"/>
                  </a:defRPr>
                </a:lvl4pPr>
                <a:lvl5pPr marL="1826626" indent="1587" algn="l" defTabSz="542757" rtl="0" fontAlgn="base">
                  <a:spcBef>
                    <a:spcPct val="0"/>
                  </a:spcBef>
                  <a:spcAft>
                    <a:spcPct val="0"/>
                  </a:spcAft>
                  <a:defRPr sz="2000" kern="1200">
                    <a:solidFill>
                      <a:schemeClr val="tx1"/>
                    </a:solidFill>
                    <a:latin typeface="Helvetica Neue Light" charset="0"/>
                    <a:ea typeface="ＭＳ Ｐゴシック" charset="0"/>
                    <a:cs typeface="ＭＳ Ｐゴシック" charset="0"/>
                    <a:sym typeface="Helvetica Neue Light" charset="0"/>
                  </a:defRPr>
                </a:lvl5pPr>
                <a:lvl6pPr marL="2285265" algn="l" defTabSz="457056" rtl="0" eaLnBrk="1" latinLnBrk="0" hangingPunct="1">
                  <a:defRPr sz="2000" kern="1200">
                    <a:solidFill>
                      <a:schemeClr val="tx1"/>
                    </a:solidFill>
                    <a:latin typeface="Helvetica Neue Light" charset="0"/>
                    <a:ea typeface="ＭＳ Ｐゴシック" charset="0"/>
                    <a:cs typeface="ＭＳ Ｐゴシック" charset="0"/>
                    <a:sym typeface="Helvetica Neue Light" charset="0"/>
                  </a:defRPr>
                </a:lvl6pPr>
                <a:lvl7pPr marL="2742317" algn="l" defTabSz="457056" rtl="0" eaLnBrk="1" latinLnBrk="0" hangingPunct="1">
                  <a:defRPr sz="2000" kern="1200">
                    <a:solidFill>
                      <a:schemeClr val="tx1"/>
                    </a:solidFill>
                    <a:latin typeface="Helvetica Neue Light" charset="0"/>
                    <a:ea typeface="ＭＳ Ｐゴシック" charset="0"/>
                    <a:cs typeface="ＭＳ Ｐゴシック" charset="0"/>
                    <a:sym typeface="Helvetica Neue Light" charset="0"/>
                  </a:defRPr>
                </a:lvl7pPr>
                <a:lvl8pPr marL="3199373" algn="l" defTabSz="457056" rtl="0" eaLnBrk="1" latinLnBrk="0" hangingPunct="1">
                  <a:defRPr sz="2000" kern="1200">
                    <a:solidFill>
                      <a:schemeClr val="tx1"/>
                    </a:solidFill>
                    <a:latin typeface="Helvetica Neue Light" charset="0"/>
                    <a:ea typeface="ＭＳ Ｐゴシック" charset="0"/>
                    <a:cs typeface="ＭＳ Ｐゴシック" charset="0"/>
                    <a:sym typeface="Helvetica Neue Light" charset="0"/>
                  </a:defRPr>
                </a:lvl8pPr>
                <a:lvl9pPr marL="3656423" algn="l" defTabSz="457056" rtl="0" eaLnBrk="1" latinLnBrk="0" hangingPunct="1">
                  <a:defRPr sz="2000" kern="1200">
                    <a:solidFill>
                      <a:schemeClr val="tx1"/>
                    </a:solidFill>
                    <a:latin typeface="Helvetica Neue Light" charset="0"/>
                    <a:ea typeface="ＭＳ Ｐゴシック" charset="0"/>
                    <a:cs typeface="ＭＳ Ｐゴシック" charset="0"/>
                    <a:sym typeface="Helvetica Neue Light" charset="0"/>
                  </a:defRPr>
                </a:lvl9pPr>
              </a:lstStyle>
              <a:p>
                <a:pPr defTabSz="317717"/>
                <a:r>
                  <a:rPr lang="en-US" sz="1300" spc="35" dirty="0">
                    <a:solidFill>
                      <a:srgbClr val="404040"/>
                    </a:solidFill>
                    <a:latin typeface="Calibri Light"/>
                    <a:cs typeface="HelvNeue Roman for IBM" charset="0"/>
                  </a:rPr>
                  <a:t>They reason. They can understand information but also the underlying ideas and concepts. This reasoning ability can become more advanced over time. It’s the difference between the reasoning strategies we used as children to solve mathematical problems, and then the strategies we developed when we got into advanced </a:t>
                </a:r>
                <a:r>
                  <a:rPr lang="en-US" sz="1300" spc="35" dirty="0" smtClean="0">
                    <a:solidFill>
                      <a:srgbClr val="404040"/>
                    </a:solidFill>
                    <a:latin typeface="Calibri Light"/>
                    <a:cs typeface="HelvNeue Roman for IBM" charset="0"/>
                  </a:rPr>
                  <a:t>maths </a:t>
                </a:r>
                <a:r>
                  <a:rPr lang="en-US" sz="1300" spc="35" dirty="0">
                    <a:solidFill>
                      <a:srgbClr val="404040"/>
                    </a:solidFill>
                    <a:latin typeface="Calibri Light"/>
                    <a:cs typeface="HelvNeue Roman for IBM" charset="0"/>
                  </a:rPr>
                  <a:t>like geometry, algebra and calculus. </a:t>
                </a:r>
                <a:endParaRPr lang="en-US" sz="1300" spc="35" dirty="0">
                  <a:solidFill>
                    <a:srgbClr val="404040"/>
                  </a:solidFill>
                  <a:latin typeface="Calibri Light"/>
                  <a:cs typeface="HelvNeue Roman for IBM" charset="0"/>
                  <a:sym typeface="Helvetica" charset="0"/>
                </a:endParaRPr>
              </a:p>
            </p:txBody>
          </p:sp>
        </p:grpSp>
        <p:grpSp>
          <p:nvGrpSpPr>
            <p:cNvPr id="18" name="Group 17"/>
            <p:cNvGrpSpPr/>
            <p:nvPr/>
          </p:nvGrpSpPr>
          <p:grpSpPr>
            <a:xfrm>
              <a:off x="9777343" y="1382028"/>
              <a:ext cx="4839260" cy="6757839"/>
              <a:chOff x="10984943" y="2934081"/>
              <a:chExt cx="4839259" cy="6757839"/>
            </a:xfrm>
          </p:grpSpPr>
          <p:pic>
            <p:nvPicPr>
              <p:cNvPr id="24" name="Picture 23" descr="Learn_illustration_blu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82245" y="2934081"/>
                <a:ext cx="4105457" cy="1491234"/>
              </a:xfrm>
              <a:prstGeom prst="rect">
                <a:avLst/>
              </a:prstGeom>
            </p:spPr>
          </p:pic>
          <p:sp>
            <p:nvSpPr>
              <p:cNvPr id="25" name="Content Placeholder 2"/>
              <p:cNvSpPr txBox="1">
                <a:spLocks/>
              </p:cNvSpPr>
              <p:nvPr/>
            </p:nvSpPr>
            <p:spPr bwMode="auto">
              <a:xfrm>
                <a:off x="11645683" y="4572956"/>
                <a:ext cx="338391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32210" tIns="116102" rIns="232210" bIns="116102"/>
              <a:lstStyle>
                <a:defPPr>
                  <a:defRPr lang="en-US"/>
                </a:defPPr>
                <a:lvl1pPr algn="l" defTabSz="542757" rtl="0" fontAlgn="base">
                  <a:spcBef>
                    <a:spcPct val="0"/>
                  </a:spcBef>
                  <a:spcAft>
                    <a:spcPct val="0"/>
                  </a:spcAft>
                  <a:defRPr sz="2000" kern="1200">
                    <a:solidFill>
                      <a:schemeClr val="tx1"/>
                    </a:solidFill>
                    <a:latin typeface="Helvetica Neue Light" charset="0"/>
                    <a:ea typeface="ＭＳ Ｐゴシック" charset="0"/>
                    <a:cs typeface="ＭＳ Ｐゴシック" charset="0"/>
                    <a:sym typeface="Helvetica Neue Light" charset="0"/>
                  </a:defRPr>
                </a:lvl1pPr>
                <a:lvl2pPr marL="504664" indent="-250745" algn="l" defTabSz="542757" rtl="0" fontAlgn="base">
                  <a:spcBef>
                    <a:spcPct val="0"/>
                  </a:spcBef>
                  <a:spcAft>
                    <a:spcPct val="0"/>
                  </a:spcAft>
                  <a:defRPr sz="2000" kern="1200">
                    <a:solidFill>
                      <a:schemeClr val="tx1"/>
                    </a:solidFill>
                    <a:latin typeface="Helvetica Neue Light" charset="0"/>
                    <a:ea typeface="ＭＳ Ｐゴシック" charset="0"/>
                    <a:cs typeface="ＭＳ Ｐゴシック" charset="0"/>
                    <a:sym typeface="Helvetica Neue Light" charset="0"/>
                  </a:defRPr>
                </a:lvl2pPr>
                <a:lvl3pPr marL="758585" indent="-250745" algn="l" defTabSz="542757" rtl="0" fontAlgn="base">
                  <a:spcBef>
                    <a:spcPct val="0"/>
                  </a:spcBef>
                  <a:spcAft>
                    <a:spcPct val="0"/>
                  </a:spcAft>
                  <a:defRPr sz="2000" kern="1200">
                    <a:solidFill>
                      <a:schemeClr val="tx1"/>
                    </a:solidFill>
                    <a:latin typeface="Helvetica Neue Light" charset="0"/>
                    <a:ea typeface="ＭＳ Ｐゴシック" charset="0"/>
                    <a:cs typeface="ＭＳ Ｐゴシック" charset="0"/>
                    <a:sym typeface="Helvetica Neue Light" charset="0"/>
                  </a:defRPr>
                </a:lvl3pPr>
                <a:lvl4pPr marL="1369579" indent="1587" algn="l" defTabSz="542757" rtl="0" fontAlgn="base">
                  <a:spcBef>
                    <a:spcPct val="0"/>
                  </a:spcBef>
                  <a:spcAft>
                    <a:spcPct val="0"/>
                  </a:spcAft>
                  <a:defRPr sz="2000" kern="1200">
                    <a:solidFill>
                      <a:schemeClr val="tx1"/>
                    </a:solidFill>
                    <a:latin typeface="Helvetica Neue Light" charset="0"/>
                    <a:ea typeface="ＭＳ Ｐゴシック" charset="0"/>
                    <a:cs typeface="ＭＳ Ｐゴシック" charset="0"/>
                    <a:sym typeface="Helvetica Neue Light" charset="0"/>
                  </a:defRPr>
                </a:lvl4pPr>
                <a:lvl5pPr marL="1826626" indent="1587" algn="l" defTabSz="542757" rtl="0" fontAlgn="base">
                  <a:spcBef>
                    <a:spcPct val="0"/>
                  </a:spcBef>
                  <a:spcAft>
                    <a:spcPct val="0"/>
                  </a:spcAft>
                  <a:defRPr sz="2000" kern="1200">
                    <a:solidFill>
                      <a:schemeClr val="tx1"/>
                    </a:solidFill>
                    <a:latin typeface="Helvetica Neue Light" charset="0"/>
                    <a:ea typeface="ＭＳ Ｐゴシック" charset="0"/>
                    <a:cs typeface="ＭＳ Ｐゴシック" charset="0"/>
                    <a:sym typeface="Helvetica Neue Light" charset="0"/>
                  </a:defRPr>
                </a:lvl5pPr>
                <a:lvl6pPr marL="2285265" algn="l" defTabSz="457056" rtl="0" eaLnBrk="1" latinLnBrk="0" hangingPunct="1">
                  <a:defRPr sz="2000" kern="1200">
                    <a:solidFill>
                      <a:schemeClr val="tx1"/>
                    </a:solidFill>
                    <a:latin typeface="Helvetica Neue Light" charset="0"/>
                    <a:ea typeface="ＭＳ Ｐゴシック" charset="0"/>
                    <a:cs typeface="ＭＳ Ｐゴシック" charset="0"/>
                    <a:sym typeface="Helvetica Neue Light" charset="0"/>
                  </a:defRPr>
                </a:lvl6pPr>
                <a:lvl7pPr marL="2742317" algn="l" defTabSz="457056" rtl="0" eaLnBrk="1" latinLnBrk="0" hangingPunct="1">
                  <a:defRPr sz="2000" kern="1200">
                    <a:solidFill>
                      <a:schemeClr val="tx1"/>
                    </a:solidFill>
                    <a:latin typeface="Helvetica Neue Light" charset="0"/>
                    <a:ea typeface="ＭＳ Ｐゴシック" charset="0"/>
                    <a:cs typeface="ＭＳ Ｐゴシック" charset="0"/>
                    <a:sym typeface="Helvetica Neue Light" charset="0"/>
                  </a:defRPr>
                </a:lvl7pPr>
                <a:lvl8pPr marL="3199373" algn="l" defTabSz="457056" rtl="0" eaLnBrk="1" latinLnBrk="0" hangingPunct="1">
                  <a:defRPr sz="2000" kern="1200">
                    <a:solidFill>
                      <a:schemeClr val="tx1"/>
                    </a:solidFill>
                    <a:latin typeface="Helvetica Neue Light" charset="0"/>
                    <a:ea typeface="ＭＳ Ｐゴシック" charset="0"/>
                    <a:cs typeface="ＭＳ Ｐゴシック" charset="0"/>
                    <a:sym typeface="Helvetica Neue Light" charset="0"/>
                  </a:defRPr>
                </a:lvl8pPr>
                <a:lvl9pPr marL="3656423" algn="l" defTabSz="457056" rtl="0" eaLnBrk="1" latinLnBrk="0" hangingPunct="1">
                  <a:defRPr sz="2000" kern="1200">
                    <a:solidFill>
                      <a:schemeClr val="tx1"/>
                    </a:solidFill>
                    <a:latin typeface="Helvetica Neue Light" charset="0"/>
                    <a:ea typeface="ＭＳ Ｐゴシック" charset="0"/>
                    <a:cs typeface="ＭＳ Ｐゴシック" charset="0"/>
                    <a:sym typeface="Helvetica Neue Light" charset="0"/>
                  </a:defRPr>
                </a:lvl9pPr>
              </a:lstStyle>
              <a:p>
                <a:pPr>
                  <a:spcBef>
                    <a:spcPts val="280"/>
                  </a:spcBef>
                  <a:defRPr/>
                </a:pPr>
                <a:r>
                  <a:rPr lang="en-US" b="1" spc="35" dirty="0">
                    <a:solidFill>
                      <a:srgbClr val="4096B8"/>
                    </a:solidFill>
                    <a:latin typeface="Calibri Light"/>
                    <a:cs typeface="HelvNeue Medium for IBM"/>
                    <a:sym typeface="HelvNeue Bold for IBM" charset="0"/>
                  </a:rPr>
                  <a:t>Learning</a:t>
                </a:r>
              </a:p>
            </p:txBody>
          </p:sp>
          <p:sp>
            <p:nvSpPr>
              <p:cNvPr id="26" name="Shape 496"/>
              <p:cNvSpPr>
                <a:spLocks noChangeArrowheads="1"/>
              </p:cNvSpPr>
              <p:nvPr/>
            </p:nvSpPr>
            <p:spPr bwMode="auto">
              <a:xfrm>
                <a:off x="10984943" y="5054978"/>
                <a:ext cx="4839259" cy="463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130043" tIns="130043" rIns="130043" bIns="130043" anchor="t">
                <a:spAutoFit/>
              </a:bodyPr>
              <a:lstStyle>
                <a:defPPr>
                  <a:defRPr lang="en-US"/>
                </a:defPPr>
                <a:lvl1pPr algn="l" defTabSz="542757" rtl="0" fontAlgn="base">
                  <a:spcBef>
                    <a:spcPct val="0"/>
                  </a:spcBef>
                  <a:spcAft>
                    <a:spcPct val="0"/>
                  </a:spcAft>
                  <a:defRPr sz="2000" kern="1200">
                    <a:solidFill>
                      <a:schemeClr val="tx1"/>
                    </a:solidFill>
                    <a:latin typeface="Helvetica Neue Light" charset="0"/>
                    <a:ea typeface="ＭＳ Ｐゴシック" charset="0"/>
                    <a:cs typeface="ＭＳ Ｐゴシック" charset="0"/>
                    <a:sym typeface="Helvetica Neue Light" charset="0"/>
                  </a:defRPr>
                </a:lvl1pPr>
                <a:lvl2pPr marL="504664" indent="-250745" algn="l" defTabSz="542757" rtl="0" fontAlgn="base">
                  <a:spcBef>
                    <a:spcPct val="0"/>
                  </a:spcBef>
                  <a:spcAft>
                    <a:spcPct val="0"/>
                  </a:spcAft>
                  <a:defRPr sz="2000" kern="1200">
                    <a:solidFill>
                      <a:schemeClr val="tx1"/>
                    </a:solidFill>
                    <a:latin typeface="Helvetica Neue Light" charset="0"/>
                    <a:ea typeface="ＭＳ Ｐゴシック" charset="0"/>
                    <a:cs typeface="ＭＳ Ｐゴシック" charset="0"/>
                    <a:sym typeface="Helvetica Neue Light" charset="0"/>
                  </a:defRPr>
                </a:lvl2pPr>
                <a:lvl3pPr marL="758585" indent="-250745" algn="l" defTabSz="542757" rtl="0" fontAlgn="base">
                  <a:spcBef>
                    <a:spcPct val="0"/>
                  </a:spcBef>
                  <a:spcAft>
                    <a:spcPct val="0"/>
                  </a:spcAft>
                  <a:defRPr sz="2000" kern="1200">
                    <a:solidFill>
                      <a:schemeClr val="tx1"/>
                    </a:solidFill>
                    <a:latin typeface="Helvetica Neue Light" charset="0"/>
                    <a:ea typeface="ＭＳ Ｐゴシック" charset="0"/>
                    <a:cs typeface="ＭＳ Ｐゴシック" charset="0"/>
                    <a:sym typeface="Helvetica Neue Light" charset="0"/>
                  </a:defRPr>
                </a:lvl3pPr>
                <a:lvl4pPr marL="1369579" indent="1587" algn="l" defTabSz="542757" rtl="0" fontAlgn="base">
                  <a:spcBef>
                    <a:spcPct val="0"/>
                  </a:spcBef>
                  <a:spcAft>
                    <a:spcPct val="0"/>
                  </a:spcAft>
                  <a:defRPr sz="2000" kern="1200">
                    <a:solidFill>
                      <a:schemeClr val="tx1"/>
                    </a:solidFill>
                    <a:latin typeface="Helvetica Neue Light" charset="0"/>
                    <a:ea typeface="ＭＳ Ｐゴシック" charset="0"/>
                    <a:cs typeface="ＭＳ Ｐゴシック" charset="0"/>
                    <a:sym typeface="Helvetica Neue Light" charset="0"/>
                  </a:defRPr>
                </a:lvl4pPr>
                <a:lvl5pPr marL="1826626" indent="1587" algn="l" defTabSz="542757" rtl="0" fontAlgn="base">
                  <a:spcBef>
                    <a:spcPct val="0"/>
                  </a:spcBef>
                  <a:spcAft>
                    <a:spcPct val="0"/>
                  </a:spcAft>
                  <a:defRPr sz="2000" kern="1200">
                    <a:solidFill>
                      <a:schemeClr val="tx1"/>
                    </a:solidFill>
                    <a:latin typeface="Helvetica Neue Light" charset="0"/>
                    <a:ea typeface="ＭＳ Ｐゴシック" charset="0"/>
                    <a:cs typeface="ＭＳ Ｐゴシック" charset="0"/>
                    <a:sym typeface="Helvetica Neue Light" charset="0"/>
                  </a:defRPr>
                </a:lvl5pPr>
                <a:lvl6pPr marL="2285265" algn="l" defTabSz="457056" rtl="0" eaLnBrk="1" latinLnBrk="0" hangingPunct="1">
                  <a:defRPr sz="2000" kern="1200">
                    <a:solidFill>
                      <a:schemeClr val="tx1"/>
                    </a:solidFill>
                    <a:latin typeface="Helvetica Neue Light" charset="0"/>
                    <a:ea typeface="ＭＳ Ｐゴシック" charset="0"/>
                    <a:cs typeface="ＭＳ Ｐゴシック" charset="0"/>
                    <a:sym typeface="Helvetica Neue Light" charset="0"/>
                  </a:defRPr>
                </a:lvl6pPr>
                <a:lvl7pPr marL="2742317" algn="l" defTabSz="457056" rtl="0" eaLnBrk="1" latinLnBrk="0" hangingPunct="1">
                  <a:defRPr sz="2000" kern="1200">
                    <a:solidFill>
                      <a:schemeClr val="tx1"/>
                    </a:solidFill>
                    <a:latin typeface="Helvetica Neue Light" charset="0"/>
                    <a:ea typeface="ＭＳ Ｐゴシック" charset="0"/>
                    <a:cs typeface="ＭＳ Ｐゴシック" charset="0"/>
                    <a:sym typeface="Helvetica Neue Light" charset="0"/>
                  </a:defRPr>
                </a:lvl7pPr>
                <a:lvl8pPr marL="3199373" algn="l" defTabSz="457056" rtl="0" eaLnBrk="1" latinLnBrk="0" hangingPunct="1">
                  <a:defRPr sz="2000" kern="1200">
                    <a:solidFill>
                      <a:schemeClr val="tx1"/>
                    </a:solidFill>
                    <a:latin typeface="Helvetica Neue Light" charset="0"/>
                    <a:ea typeface="ＭＳ Ｐゴシック" charset="0"/>
                    <a:cs typeface="ＭＳ Ｐゴシック" charset="0"/>
                    <a:sym typeface="Helvetica Neue Light" charset="0"/>
                  </a:defRPr>
                </a:lvl8pPr>
                <a:lvl9pPr marL="3656423" algn="l" defTabSz="457056" rtl="0" eaLnBrk="1" latinLnBrk="0" hangingPunct="1">
                  <a:defRPr sz="2000" kern="1200">
                    <a:solidFill>
                      <a:schemeClr val="tx1"/>
                    </a:solidFill>
                    <a:latin typeface="Helvetica Neue Light" charset="0"/>
                    <a:ea typeface="ＭＳ Ｐゴシック" charset="0"/>
                    <a:cs typeface="ＭＳ Ｐゴシック" charset="0"/>
                    <a:sym typeface="Helvetica Neue Light" charset="0"/>
                  </a:defRPr>
                </a:lvl9pPr>
              </a:lstStyle>
              <a:p>
                <a:pPr defTabSz="317717"/>
                <a:r>
                  <a:rPr lang="en-US" sz="1300" spc="35" dirty="0">
                    <a:solidFill>
                      <a:srgbClr val="404040"/>
                    </a:solidFill>
                    <a:latin typeface="Calibri Light"/>
                    <a:cs typeface="HelvNeue Roman for IBM" charset="0"/>
                  </a:rPr>
                  <a:t>They never stop learning. As a technology, this means the system actually gets more valuable with time. They develop “expertise”. Think about what it means to be an expert- - it’s not about executing a mathematical model. We don’t consider our doctors to be experts in their fields because they answer every question correctly. We expect them to be able to reason and be transparent about their reasoning, and expose the rationale for why they came to a conclusion. </a:t>
                </a:r>
                <a:endParaRPr lang="en-US" sz="1300" spc="35" dirty="0">
                  <a:solidFill>
                    <a:srgbClr val="404040"/>
                  </a:solidFill>
                  <a:latin typeface="Calibri Light"/>
                  <a:cs typeface="HelvNeue Roman for IBM" charset="0"/>
                  <a:sym typeface="Helvetica" charset="0"/>
                </a:endParaRPr>
              </a:p>
            </p:txBody>
          </p:sp>
        </p:grpSp>
        <p:grpSp>
          <p:nvGrpSpPr>
            <p:cNvPr id="19" name="Group 18"/>
            <p:cNvGrpSpPr/>
            <p:nvPr/>
          </p:nvGrpSpPr>
          <p:grpSpPr>
            <a:xfrm>
              <a:off x="13798" y="2714667"/>
              <a:ext cx="4163380" cy="4778197"/>
              <a:chOff x="1373822" y="4266697"/>
              <a:chExt cx="4163379" cy="4778197"/>
            </a:xfrm>
          </p:grpSpPr>
          <p:grpSp>
            <p:nvGrpSpPr>
              <p:cNvPr id="20" name="Group 19"/>
              <p:cNvGrpSpPr/>
              <p:nvPr/>
            </p:nvGrpSpPr>
            <p:grpSpPr>
              <a:xfrm>
                <a:off x="1373822" y="4266697"/>
                <a:ext cx="3875638" cy="3139944"/>
                <a:chOff x="1373822" y="4266697"/>
                <a:chExt cx="3875638" cy="3139944"/>
              </a:xfrm>
            </p:grpSpPr>
            <p:sp>
              <p:nvSpPr>
                <p:cNvPr id="22" name="Content Placeholder 2"/>
                <p:cNvSpPr txBox="1">
                  <a:spLocks/>
                </p:cNvSpPr>
                <p:nvPr/>
              </p:nvSpPr>
              <p:spPr bwMode="auto">
                <a:xfrm>
                  <a:off x="1373822" y="6558916"/>
                  <a:ext cx="3875638"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32210" tIns="116102" rIns="232210" bIns="116102"/>
                <a:lstStyle>
                  <a:defPPr>
                    <a:defRPr lang="en-US"/>
                  </a:defPPr>
                  <a:lvl1pPr algn="l" defTabSz="542757" rtl="0" fontAlgn="base">
                    <a:spcBef>
                      <a:spcPct val="0"/>
                    </a:spcBef>
                    <a:spcAft>
                      <a:spcPct val="0"/>
                    </a:spcAft>
                    <a:defRPr sz="2000" kern="1200">
                      <a:solidFill>
                        <a:schemeClr val="tx1"/>
                      </a:solidFill>
                      <a:latin typeface="Helvetica Neue Light" charset="0"/>
                      <a:ea typeface="ＭＳ Ｐゴシック" charset="0"/>
                      <a:cs typeface="ＭＳ Ｐゴシック" charset="0"/>
                      <a:sym typeface="Helvetica Neue Light" charset="0"/>
                    </a:defRPr>
                  </a:lvl1pPr>
                  <a:lvl2pPr marL="504664" indent="-250745" algn="l" defTabSz="542757" rtl="0" fontAlgn="base">
                    <a:spcBef>
                      <a:spcPct val="0"/>
                    </a:spcBef>
                    <a:spcAft>
                      <a:spcPct val="0"/>
                    </a:spcAft>
                    <a:defRPr sz="2000" kern="1200">
                      <a:solidFill>
                        <a:schemeClr val="tx1"/>
                      </a:solidFill>
                      <a:latin typeface="Helvetica Neue Light" charset="0"/>
                      <a:ea typeface="ＭＳ Ｐゴシック" charset="0"/>
                      <a:cs typeface="ＭＳ Ｐゴシック" charset="0"/>
                      <a:sym typeface="Helvetica Neue Light" charset="0"/>
                    </a:defRPr>
                  </a:lvl2pPr>
                  <a:lvl3pPr marL="758585" indent="-250745" algn="l" defTabSz="542757" rtl="0" fontAlgn="base">
                    <a:spcBef>
                      <a:spcPct val="0"/>
                    </a:spcBef>
                    <a:spcAft>
                      <a:spcPct val="0"/>
                    </a:spcAft>
                    <a:defRPr sz="2000" kern="1200">
                      <a:solidFill>
                        <a:schemeClr val="tx1"/>
                      </a:solidFill>
                      <a:latin typeface="Helvetica Neue Light" charset="0"/>
                      <a:ea typeface="ＭＳ Ｐゴシック" charset="0"/>
                      <a:cs typeface="ＭＳ Ｐゴシック" charset="0"/>
                      <a:sym typeface="Helvetica Neue Light" charset="0"/>
                    </a:defRPr>
                  </a:lvl3pPr>
                  <a:lvl4pPr marL="1369579" indent="1587" algn="l" defTabSz="542757" rtl="0" fontAlgn="base">
                    <a:spcBef>
                      <a:spcPct val="0"/>
                    </a:spcBef>
                    <a:spcAft>
                      <a:spcPct val="0"/>
                    </a:spcAft>
                    <a:defRPr sz="2000" kern="1200">
                      <a:solidFill>
                        <a:schemeClr val="tx1"/>
                      </a:solidFill>
                      <a:latin typeface="Helvetica Neue Light" charset="0"/>
                      <a:ea typeface="ＭＳ Ｐゴシック" charset="0"/>
                      <a:cs typeface="ＭＳ Ｐゴシック" charset="0"/>
                      <a:sym typeface="Helvetica Neue Light" charset="0"/>
                    </a:defRPr>
                  </a:lvl4pPr>
                  <a:lvl5pPr marL="1826626" indent="1587" algn="l" defTabSz="542757" rtl="0" fontAlgn="base">
                    <a:spcBef>
                      <a:spcPct val="0"/>
                    </a:spcBef>
                    <a:spcAft>
                      <a:spcPct val="0"/>
                    </a:spcAft>
                    <a:defRPr sz="2000" kern="1200">
                      <a:solidFill>
                        <a:schemeClr val="tx1"/>
                      </a:solidFill>
                      <a:latin typeface="Helvetica Neue Light" charset="0"/>
                      <a:ea typeface="ＭＳ Ｐゴシック" charset="0"/>
                      <a:cs typeface="ＭＳ Ｐゴシック" charset="0"/>
                      <a:sym typeface="Helvetica Neue Light" charset="0"/>
                    </a:defRPr>
                  </a:lvl5pPr>
                  <a:lvl6pPr marL="2285265" algn="l" defTabSz="457056" rtl="0" eaLnBrk="1" latinLnBrk="0" hangingPunct="1">
                    <a:defRPr sz="2000" kern="1200">
                      <a:solidFill>
                        <a:schemeClr val="tx1"/>
                      </a:solidFill>
                      <a:latin typeface="Helvetica Neue Light" charset="0"/>
                      <a:ea typeface="ＭＳ Ｐゴシック" charset="0"/>
                      <a:cs typeface="ＭＳ Ｐゴシック" charset="0"/>
                      <a:sym typeface="Helvetica Neue Light" charset="0"/>
                    </a:defRPr>
                  </a:lvl6pPr>
                  <a:lvl7pPr marL="2742317" algn="l" defTabSz="457056" rtl="0" eaLnBrk="1" latinLnBrk="0" hangingPunct="1">
                    <a:defRPr sz="2000" kern="1200">
                      <a:solidFill>
                        <a:schemeClr val="tx1"/>
                      </a:solidFill>
                      <a:latin typeface="Helvetica Neue Light" charset="0"/>
                      <a:ea typeface="ＭＳ Ｐゴシック" charset="0"/>
                      <a:cs typeface="ＭＳ Ｐゴシック" charset="0"/>
                      <a:sym typeface="Helvetica Neue Light" charset="0"/>
                    </a:defRPr>
                  </a:lvl7pPr>
                  <a:lvl8pPr marL="3199373" algn="l" defTabSz="457056" rtl="0" eaLnBrk="1" latinLnBrk="0" hangingPunct="1">
                    <a:defRPr sz="2000" kern="1200">
                      <a:solidFill>
                        <a:schemeClr val="tx1"/>
                      </a:solidFill>
                      <a:latin typeface="Helvetica Neue Light" charset="0"/>
                      <a:ea typeface="ＭＳ Ｐゴシック" charset="0"/>
                      <a:cs typeface="ＭＳ Ｐゴシック" charset="0"/>
                      <a:sym typeface="Helvetica Neue Light" charset="0"/>
                    </a:defRPr>
                  </a:lvl8pPr>
                  <a:lvl9pPr marL="3656423" algn="l" defTabSz="457056" rtl="0" eaLnBrk="1" latinLnBrk="0" hangingPunct="1">
                    <a:defRPr sz="2000" kern="1200">
                      <a:solidFill>
                        <a:schemeClr val="tx1"/>
                      </a:solidFill>
                      <a:latin typeface="Helvetica Neue Light" charset="0"/>
                      <a:ea typeface="ＭＳ Ｐゴシック" charset="0"/>
                      <a:cs typeface="ＭＳ Ｐゴシック" charset="0"/>
                      <a:sym typeface="Helvetica Neue Light" charset="0"/>
                    </a:defRPr>
                  </a:lvl9pPr>
                </a:lstStyle>
                <a:p>
                  <a:pPr>
                    <a:spcBef>
                      <a:spcPts val="280"/>
                    </a:spcBef>
                    <a:defRPr/>
                  </a:pPr>
                  <a:r>
                    <a:rPr lang="en-US" b="1" spc="35" dirty="0">
                      <a:solidFill>
                        <a:srgbClr val="4096B8"/>
                      </a:solidFill>
                      <a:latin typeface="Calibri Light"/>
                      <a:cs typeface="HelvNeue Medium for IBM"/>
                      <a:sym typeface="HelvNeue Bold for IBM" charset="0"/>
                    </a:rPr>
                    <a:t>Understanding</a:t>
                  </a:r>
                </a:p>
              </p:txBody>
            </p:sp>
            <p:pic>
              <p:nvPicPr>
                <p:cNvPr id="23" name="Picture 22" descr="Understand_Illustration_blu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34541" y="4266697"/>
                  <a:ext cx="3045985" cy="1682619"/>
                </a:xfrm>
                <a:prstGeom prst="rect">
                  <a:avLst/>
                </a:prstGeom>
              </p:spPr>
            </p:pic>
          </p:grpSp>
          <p:sp>
            <p:nvSpPr>
              <p:cNvPr id="21" name="Shape 496"/>
              <p:cNvSpPr>
                <a:spLocks noChangeArrowheads="1"/>
              </p:cNvSpPr>
              <p:nvPr/>
            </p:nvSpPr>
            <p:spPr bwMode="auto">
              <a:xfrm>
                <a:off x="1436688" y="7086289"/>
                <a:ext cx="4100513" cy="195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130043" tIns="130043" rIns="130043" bIns="130043" anchor="t">
                <a:spAutoFit/>
              </a:bodyPr>
              <a:lstStyle>
                <a:defPPr>
                  <a:defRPr lang="en-US"/>
                </a:defPPr>
                <a:lvl1pPr algn="l" defTabSz="542757" rtl="0" fontAlgn="base">
                  <a:spcBef>
                    <a:spcPct val="0"/>
                  </a:spcBef>
                  <a:spcAft>
                    <a:spcPct val="0"/>
                  </a:spcAft>
                  <a:defRPr sz="2000" kern="1200">
                    <a:solidFill>
                      <a:schemeClr val="tx1"/>
                    </a:solidFill>
                    <a:latin typeface="Helvetica Neue Light" charset="0"/>
                    <a:ea typeface="ＭＳ Ｐゴシック" charset="0"/>
                    <a:cs typeface="ＭＳ Ｐゴシック" charset="0"/>
                    <a:sym typeface="Helvetica Neue Light" charset="0"/>
                  </a:defRPr>
                </a:lvl1pPr>
                <a:lvl2pPr marL="504664" indent="-250745" algn="l" defTabSz="542757" rtl="0" fontAlgn="base">
                  <a:spcBef>
                    <a:spcPct val="0"/>
                  </a:spcBef>
                  <a:spcAft>
                    <a:spcPct val="0"/>
                  </a:spcAft>
                  <a:defRPr sz="2000" kern="1200">
                    <a:solidFill>
                      <a:schemeClr val="tx1"/>
                    </a:solidFill>
                    <a:latin typeface="Helvetica Neue Light" charset="0"/>
                    <a:ea typeface="ＭＳ Ｐゴシック" charset="0"/>
                    <a:cs typeface="ＭＳ Ｐゴシック" charset="0"/>
                    <a:sym typeface="Helvetica Neue Light" charset="0"/>
                  </a:defRPr>
                </a:lvl2pPr>
                <a:lvl3pPr marL="758585" indent="-250745" algn="l" defTabSz="542757" rtl="0" fontAlgn="base">
                  <a:spcBef>
                    <a:spcPct val="0"/>
                  </a:spcBef>
                  <a:spcAft>
                    <a:spcPct val="0"/>
                  </a:spcAft>
                  <a:defRPr sz="2000" kern="1200">
                    <a:solidFill>
                      <a:schemeClr val="tx1"/>
                    </a:solidFill>
                    <a:latin typeface="Helvetica Neue Light" charset="0"/>
                    <a:ea typeface="ＭＳ Ｐゴシック" charset="0"/>
                    <a:cs typeface="ＭＳ Ｐゴシック" charset="0"/>
                    <a:sym typeface="Helvetica Neue Light" charset="0"/>
                  </a:defRPr>
                </a:lvl3pPr>
                <a:lvl4pPr marL="1369579" indent="1587" algn="l" defTabSz="542757" rtl="0" fontAlgn="base">
                  <a:spcBef>
                    <a:spcPct val="0"/>
                  </a:spcBef>
                  <a:spcAft>
                    <a:spcPct val="0"/>
                  </a:spcAft>
                  <a:defRPr sz="2000" kern="1200">
                    <a:solidFill>
                      <a:schemeClr val="tx1"/>
                    </a:solidFill>
                    <a:latin typeface="Helvetica Neue Light" charset="0"/>
                    <a:ea typeface="ＭＳ Ｐゴシック" charset="0"/>
                    <a:cs typeface="ＭＳ Ｐゴシック" charset="0"/>
                    <a:sym typeface="Helvetica Neue Light" charset="0"/>
                  </a:defRPr>
                </a:lvl4pPr>
                <a:lvl5pPr marL="1826626" indent="1587" algn="l" defTabSz="542757" rtl="0" fontAlgn="base">
                  <a:spcBef>
                    <a:spcPct val="0"/>
                  </a:spcBef>
                  <a:spcAft>
                    <a:spcPct val="0"/>
                  </a:spcAft>
                  <a:defRPr sz="2000" kern="1200">
                    <a:solidFill>
                      <a:schemeClr val="tx1"/>
                    </a:solidFill>
                    <a:latin typeface="Helvetica Neue Light" charset="0"/>
                    <a:ea typeface="ＭＳ Ｐゴシック" charset="0"/>
                    <a:cs typeface="ＭＳ Ｐゴシック" charset="0"/>
                    <a:sym typeface="Helvetica Neue Light" charset="0"/>
                  </a:defRPr>
                </a:lvl5pPr>
                <a:lvl6pPr marL="2285265" algn="l" defTabSz="457056" rtl="0" eaLnBrk="1" latinLnBrk="0" hangingPunct="1">
                  <a:defRPr sz="2000" kern="1200">
                    <a:solidFill>
                      <a:schemeClr val="tx1"/>
                    </a:solidFill>
                    <a:latin typeface="Helvetica Neue Light" charset="0"/>
                    <a:ea typeface="ＭＳ Ｐゴシック" charset="0"/>
                    <a:cs typeface="ＭＳ Ｐゴシック" charset="0"/>
                    <a:sym typeface="Helvetica Neue Light" charset="0"/>
                  </a:defRPr>
                </a:lvl6pPr>
                <a:lvl7pPr marL="2742317" algn="l" defTabSz="457056" rtl="0" eaLnBrk="1" latinLnBrk="0" hangingPunct="1">
                  <a:defRPr sz="2000" kern="1200">
                    <a:solidFill>
                      <a:schemeClr val="tx1"/>
                    </a:solidFill>
                    <a:latin typeface="Helvetica Neue Light" charset="0"/>
                    <a:ea typeface="ＭＳ Ｐゴシック" charset="0"/>
                    <a:cs typeface="ＭＳ Ｐゴシック" charset="0"/>
                    <a:sym typeface="Helvetica Neue Light" charset="0"/>
                  </a:defRPr>
                </a:lvl7pPr>
                <a:lvl8pPr marL="3199373" algn="l" defTabSz="457056" rtl="0" eaLnBrk="1" latinLnBrk="0" hangingPunct="1">
                  <a:defRPr sz="2000" kern="1200">
                    <a:solidFill>
                      <a:schemeClr val="tx1"/>
                    </a:solidFill>
                    <a:latin typeface="Helvetica Neue Light" charset="0"/>
                    <a:ea typeface="ＭＳ Ｐゴシック" charset="0"/>
                    <a:cs typeface="ＭＳ Ｐゴシック" charset="0"/>
                    <a:sym typeface="Helvetica Neue Light" charset="0"/>
                  </a:defRPr>
                </a:lvl8pPr>
                <a:lvl9pPr marL="3656423" algn="l" defTabSz="457056" rtl="0" eaLnBrk="1" latinLnBrk="0" hangingPunct="1">
                  <a:defRPr sz="2000" kern="1200">
                    <a:solidFill>
                      <a:schemeClr val="tx1"/>
                    </a:solidFill>
                    <a:latin typeface="Helvetica Neue Light" charset="0"/>
                    <a:ea typeface="ＭＳ Ｐゴシック" charset="0"/>
                    <a:cs typeface="ＭＳ Ｐゴシック" charset="0"/>
                    <a:sym typeface="Helvetica Neue Light" charset="0"/>
                  </a:defRPr>
                </a:lvl9pPr>
              </a:lstStyle>
              <a:p>
                <a:pPr defTabSz="317717"/>
                <a:r>
                  <a:rPr lang="en-US" sz="1300" spc="35" dirty="0">
                    <a:solidFill>
                      <a:srgbClr val="404040"/>
                    </a:solidFill>
                    <a:latin typeface="Calibri Light"/>
                    <a:cs typeface="HelvNeue Roman for IBM" charset="0"/>
                  </a:rPr>
                  <a:t>Cognitive systems understand like humans do, whether that’s through natural language or the written word; vocal or visual. </a:t>
                </a:r>
                <a:endParaRPr lang="en-US" sz="1300" spc="35" dirty="0">
                  <a:solidFill>
                    <a:srgbClr val="404040"/>
                  </a:solidFill>
                  <a:latin typeface="Calibri Light"/>
                  <a:cs typeface="HelvNeue Roman for IBM" charset="0"/>
                  <a:sym typeface="Helvetica" charset="0"/>
                </a:endParaRPr>
              </a:p>
            </p:txBody>
          </p:sp>
        </p:grpSp>
      </p:grpSp>
      <p:sp>
        <p:nvSpPr>
          <p:cNvPr id="30" name="Title 1"/>
          <p:cNvSpPr>
            <a:spLocks noGrp="1"/>
          </p:cNvSpPr>
          <p:nvPr>
            <p:ph type="title"/>
          </p:nvPr>
        </p:nvSpPr>
        <p:spPr>
          <a:xfrm>
            <a:off x="323528" y="260648"/>
            <a:ext cx="8568952" cy="854968"/>
          </a:xfrm>
        </p:spPr>
        <p:txBody>
          <a:bodyPr/>
          <a:lstStyle/>
          <a:p>
            <a:r>
              <a:rPr lang="en-GB" sz="2400" dirty="0" smtClean="0"/>
              <a:t>Cognitive vs Traditional Applications – the differentiators</a:t>
            </a:r>
            <a:endParaRPr lang="en-GB" sz="2400" dirty="0"/>
          </a:p>
        </p:txBody>
      </p:sp>
      <p:sp>
        <p:nvSpPr>
          <p:cNvPr id="32" name="Slide Number Placeholder 2"/>
          <p:cNvSpPr>
            <a:spLocks noGrp="1"/>
          </p:cNvSpPr>
          <p:nvPr>
            <p:ph type="sldNum" sz="quarter" idx="12"/>
          </p:nvPr>
        </p:nvSpPr>
        <p:spPr>
          <a:xfrm>
            <a:off x="8101013" y="6443318"/>
            <a:ext cx="647700" cy="339725"/>
          </a:xfrm>
        </p:spPr>
        <p:txBody>
          <a:bodyPr/>
          <a:lstStyle/>
          <a:p>
            <a:fld id="{22D29D89-28D6-400C-BE2E-4CB4EC7E1F86}" type="slidenum">
              <a:rPr lang="en-GB" smtClean="0"/>
              <a:pPr/>
              <a:t>22</a:t>
            </a:fld>
            <a:endParaRPr lang="en-GB" dirty="0"/>
          </a:p>
        </p:txBody>
      </p:sp>
      <p:sp>
        <p:nvSpPr>
          <p:cNvPr id="33" name="Date Placeholder 3"/>
          <p:cNvSpPr>
            <a:spLocks noGrp="1"/>
          </p:cNvSpPr>
          <p:nvPr>
            <p:ph type="dt" sz="half" idx="10"/>
          </p:nvPr>
        </p:nvSpPr>
        <p:spPr>
          <a:xfrm>
            <a:off x="395289" y="6410325"/>
            <a:ext cx="2016125" cy="331788"/>
          </a:xfrm>
        </p:spPr>
        <p:txBody>
          <a:bodyPr/>
          <a:lstStyle/>
          <a:p>
            <a:r>
              <a:rPr lang="en-GB" sz="1200" dirty="0" smtClean="0"/>
              <a:t>11 May 2016</a:t>
            </a:r>
            <a:endParaRPr lang="en-GB" sz="1200" dirty="0"/>
          </a:p>
        </p:txBody>
      </p:sp>
    </p:spTree>
    <p:extLst>
      <p:ext uri="{BB962C8B-B14F-4D97-AF65-F5344CB8AC3E}">
        <p14:creationId xmlns:p14="http://schemas.microsoft.com/office/powerpoint/2010/main" val="194627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1520" y="2132856"/>
            <a:ext cx="8649597" cy="3695771"/>
            <a:chOff x="-47155" y="2118276"/>
            <a:chExt cx="13839355" cy="4434924"/>
          </a:xfrm>
        </p:grpSpPr>
        <p:pic>
          <p:nvPicPr>
            <p:cNvPr id="21"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55" y="2118276"/>
              <a:ext cx="5762157" cy="4434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Content Placeholder 2"/>
            <p:cNvSpPr txBox="1">
              <a:spLocks/>
            </p:cNvSpPr>
            <p:nvPr/>
          </p:nvSpPr>
          <p:spPr bwMode="auto">
            <a:xfrm>
              <a:off x="6462171" y="2895600"/>
              <a:ext cx="7330029" cy="29403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numCol="2"/>
            <a:lstStyle>
              <a:lvl1pPr marL="342900" indent="-342900" algn="l" rtl="0" eaLnBrk="0" fontAlgn="base" hangingPunct="0">
                <a:spcBef>
                  <a:spcPts val="400"/>
                </a:spcBef>
                <a:spcAft>
                  <a:spcPct val="0"/>
                </a:spcAft>
                <a:defRPr sz="3400">
                  <a:solidFill>
                    <a:schemeClr val="tx1"/>
                  </a:solidFill>
                  <a:latin typeface="HelvNeue Bold for IBM"/>
                  <a:ea typeface="ＭＳ Ｐゴシック" charset="0"/>
                  <a:cs typeface="HelvNeue Bold for IBM"/>
                  <a:sym typeface="HelvNeue Bold for IBM" charset="0"/>
                </a:defRPr>
              </a:lvl1pPr>
              <a:lvl2pPr marL="577850" indent="-258763" algn="l" rtl="0" eaLnBrk="0" fontAlgn="base" hangingPunct="0">
                <a:spcBef>
                  <a:spcPts val="400"/>
                </a:spcBef>
                <a:spcAft>
                  <a:spcPct val="0"/>
                </a:spcAft>
                <a:buSzPct val="80000"/>
                <a:buChar char="•"/>
                <a:defRPr sz="3400">
                  <a:solidFill>
                    <a:schemeClr val="tx1"/>
                  </a:solidFill>
                  <a:latin typeface="HelvNeue Bold for IBM"/>
                  <a:ea typeface="HelvNeue Bold for IBM"/>
                  <a:cs typeface="HelvNeue Bold for IBM"/>
                  <a:sym typeface="HelvNeue Bold for IBM" charset="0"/>
                </a:defRPr>
              </a:lvl2pPr>
              <a:lvl3pPr marL="839788" indent="-290513" algn="l" rtl="0" eaLnBrk="0" fontAlgn="base" hangingPunct="0">
                <a:spcBef>
                  <a:spcPts val="400"/>
                </a:spcBef>
                <a:spcAft>
                  <a:spcPct val="0"/>
                </a:spcAft>
                <a:buSzPct val="100000"/>
                <a:buChar char="–"/>
                <a:defRPr sz="3400">
                  <a:solidFill>
                    <a:schemeClr val="tx1"/>
                  </a:solidFill>
                  <a:latin typeface="HelvNeue Bold for IBM"/>
                  <a:ea typeface="HelvNeue Bold for IBM"/>
                  <a:cs typeface="HelvNeue Bold for IBM"/>
                  <a:sym typeface="HelvNeue Bold for IBM" charset="0"/>
                </a:defRPr>
              </a:lvl3pPr>
              <a:lvl4pPr marL="1109663" indent="-331788" algn="l" rtl="0" eaLnBrk="0" fontAlgn="base" hangingPunct="0">
                <a:spcBef>
                  <a:spcPts val="400"/>
                </a:spcBef>
                <a:spcAft>
                  <a:spcPct val="0"/>
                </a:spcAft>
                <a:buSzPct val="80000"/>
                <a:buChar char="•"/>
                <a:defRPr sz="3400">
                  <a:solidFill>
                    <a:schemeClr val="tx1"/>
                  </a:solidFill>
                  <a:latin typeface="HelvNeue Bold for IBM"/>
                  <a:ea typeface="HelvNeue Bold for IBM"/>
                  <a:cs typeface="HelvNeue Bold for IBM"/>
                  <a:sym typeface="HelvNeue Bold for IBM" charset="0"/>
                </a:defRPr>
              </a:lvl4pPr>
              <a:lvl5pPr marL="1393825" indent="-387350" algn="l" rtl="0" eaLnBrk="0" fontAlgn="base" hangingPunct="0">
                <a:spcBef>
                  <a:spcPts val="400"/>
                </a:spcBef>
                <a:spcAft>
                  <a:spcPct val="0"/>
                </a:spcAft>
                <a:buSzPct val="100000"/>
                <a:buChar char="»"/>
                <a:defRPr sz="3400">
                  <a:solidFill>
                    <a:schemeClr val="tx1"/>
                  </a:solidFill>
                  <a:latin typeface="HelvNeue Bold for IBM"/>
                  <a:ea typeface="HelvNeue Bold for IBM"/>
                  <a:cs typeface="HelvNeue Bold for IBM"/>
                  <a:sym typeface="HelvNeue Bold for IBM" charset="0"/>
                </a:defRPr>
              </a:lvl5pPr>
              <a:lvl6pPr marL="2674531" indent="-388607">
                <a:spcBef>
                  <a:spcPts val="400"/>
                </a:spcBef>
                <a:buSzPct val="100000"/>
                <a:buChar char="•"/>
                <a:defRPr sz="3400">
                  <a:latin typeface="HelvNeue Bold for IBM"/>
                  <a:ea typeface="HelvNeue Bold for IBM"/>
                  <a:cs typeface="HelvNeue Bold for IBM"/>
                  <a:sym typeface="HelvNeue Bold for IBM"/>
                </a:defRPr>
              </a:lvl6pPr>
              <a:lvl7pPr marL="3131715" indent="-388607">
                <a:spcBef>
                  <a:spcPts val="400"/>
                </a:spcBef>
                <a:buSzPct val="100000"/>
                <a:buChar char="•"/>
                <a:defRPr sz="3400">
                  <a:latin typeface="HelvNeue Bold for IBM"/>
                  <a:ea typeface="HelvNeue Bold for IBM"/>
                  <a:cs typeface="HelvNeue Bold for IBM"/>
                  <a:sym typeface="HelvNeue Bold for IBM"/>
                </a:defRPr>
              </a:lvl7pPr>
              <a:lvl8pPr marL="3588900" indent="-388607">
                <a:spcBef>
                  <a:spcPts val="400"/>
                </a:spcBef>
                <a:buSzPct val="100000"/>
                <a:buChar char="•"/>
                <a:defRPr sz="3400">
                  <a:latin typeface="HelvNeue Bold for IBM"/>
                  <a:ea typeface="HelvNeue Bold for IBM"/>
                  <a:cs typeface="HelvNeue Bold for IBM"/>
                  <a:sym typeface="HelvNeue Bold for IBM"/>
                </a:defRPr>
              </a:lvl8pPr>
              <a:lvl9pPr marL="4046085" indent="-388607">
                <a:spcBef>
                  <a:spcPts val="400"/>
                </a:spcBef>
                <a:buSzPct val="100000"/>
                <a:buChar char="•"/>
                <a:defRPr sz="3400">
                  <a:latin typeface="HelvNeue Bold for IBM"/>
                  <a:ea typeface="HelvNeue Bold for IBM"/>
                  <a:cs typeface="HelvNeue Bold for IBM"/>
                  <a:sym typeface="HelvNeue Bold for IBM"/>
                </a:defRPr>
              </a:lvl9pPr>
            </a:lstStyle>
            <a:p>
              <a:pPr marL="0" indent="0" defTabSz="342906">
                <a:defRPr/>
              </a:pPr>
              <a:r>
                <a:rPr lang="en-US" sz="1700" dirty="0">
                  <a:solidFill>
                    <a:srgbClr val="798088"/>
                  </a:solidFill>
                  <a:latin typeface="+mj-lt"/>
                  <a:cs typeface="HelvNeue Roman for IBM"/>
                </a:rPr>
                <a:t>Analyst reports</a:t>
              </a:r>
            </a:p>
            <a:p>
              <a:pPr marL="0" indent="0" defTabSz="342906">
                <a:defRPr/>
              </a:pPr>
              <a:r>
                <a:rPr lang="en-US" sz="1700" dirty="0">
                  <a:solidFill>
                    <a:srgbClr val="798088"/>
                  </a:solidFill>
                  <a:latin typeface="+mj-lt"/>
                  <a:cs typeface="HelvNeue Roman for IBM"/>
                </a:rPr>
                <a:t>Tweets</a:t>
              </a:r>
            </a:p>
            <a:p>
              <a:pPr marL="0" indent="0" defTabSz="342906">
                <a:defRPr/>
              </a:pPr>
              <a:r>
                <a:rPr lang="en-US" sz="1700" dirty="0">
                  <a:solidFill>
                    <a:srgbClr val="798088"/>
                  </a:solidFill>
                  <a:latin typeface="+mj-lt"/>
                  <a:cs typeface="HelvNeue Roman for IBM"/>
                </a:rPr>
                <a:t>Wire tap transcripts</a:t>
              </a:r>
            </a:p>
            <a:p>
              <a:pPr marL="0" indent="0" defTabSz="342906">
                <a:defRPr/>
              </a:pPr>
              <a:r>
                <a:rPr lang="en-US" sz="1700" dirty="0">
                  <a:solidFill>
                    <a:srgbClr val="798088"/>
                  </a:solidFill>
                  <a:latin typeface="+mj-lt"/>
                  <a:cs typeface="HelvNeue Roman for IBM"/>
                </a:rPr>
                <a:t>Battlefield docs</a:t>
              </a:r>
            </a:p>
            <a:p>
              <a:pPr marL="0" indent="0" defTabSz="342906">
                <a:defRPr/>
              </a:pPr>
              <a:r>
                <a:rPr lang="en-US" sz="1700" dirty="0">
                  <a:solidFill>
                    <a:srgbClr val="798088"/>
                  </a:solidFill>
                  <a:latin typeface="+mj-lt"/>
                  <a:cs typeface="HelvNeue Roman for IBM"/>
                </a:rPr>
                <a:t>E-mails</a:t>
              </a:r>
            </a:p>
            <a:p>
              <a:pPr marL="0" indent="0" defTabSz="342906">
                <a:defRPr/>
              </a:pPr>
              <a:r>
                <a:rPr lang="en-US" sz="1700" dirty="0">
                  <a:solidFill>
                    <a:srgbClr val="798088"/>
                  </a:solidFill>
                  <a:latin typeface="+mj-lt"/>
                  <a:cs typeface="HelvNeue Roman for IBM"/>
                </a:rPr>
                <a:t>Texts</a:t>
              </a:r>
            </a:p>
            <a:p>
              <a:pPr marL="0" indent="0" defTabSz="342906">
                <a:defRPr/>
              </a:pPr>
              <a:r>
                <a:rPr lang="en-US" sz="1700" dirty="0">
                  <a:solidFill>
                    <a:srgbClr val="798088"/>
                  </a:solidFill>
                  <a:latin typeface="+mj-lt"/>
                  <a:cs typeface="HelvNeue Roman for IBM"/>
                </a:rPr>
                <a:t>Forensic reports</a:t>
              </a:r>
            </a:p>
            <a:p>
              <a:pPr marL="0" indent="0" defTabSz="342906">
                <a:defRPr/>
              </a:pPr>
              <a:r>
                <a:rPr lang="en-US" sz="1700" dirty="0">
                  <a:solidFill>
                    <a:srgbClr val="798088"/>
                  </a:solidFill>
                  <a:latin typeface="+mj-lt"/>
                  <a:cs typeface="HelvNeue Roman for IBM"/>
                </a:rPr>
                <a:t>Newspapers</a:t>
              </a:r>
            </a:p>
            <a:p>
              <a:pPr marL="0" indent="0" defTabSz="342906">
                <a:defRPr/>
              </a:pPr>
              <a:r>
                <a:rPr lang="en-US" sz="1700" dirty="0">
                  <a:solidFill>
                    <a:srgbClr val="798088"/>
                  </a:solidFill>
                  <a:latin typeface="+mj-lt"/>
                  <a:cs typeface="HelvNeue Roman for IBM"/>
                </a:rPr>
                <a:t>Blogs</a:t>
              </a:r>
            </a:p>
            <a:p>
              <a:pPr marL="0" indent="0" defTabSz="342906">
                <a:defRPr/>
              </a:pPr>
              <a:r>
                <a:rPr lang="en-US" sz="1700" dirty="0">
                  <a:solidFill>
                    <a:srgbClr val="798088"/>
                  </a:solidFill>
                  <a:latin typeface="+mj-lt"/>
                  <a:cs typeface="HelvNeue Roman for IBM"/>
                </a:rPr>
                <a:t>Wiki</a:t>
              </a:r>
            </a:p>
            <a:p>
              <a:pPr marL="0" indent="0" defTabSz="342906">
                <a:defRPr/>
              </a:pPr>
              <a:r>
                <a:rPr lang="en-US" sz="1700" dirty="0">
                  <a:solidFill>
                    <a:srgbClr val="798088"/>
                  </a:solidFill>
                  <a:latin typeface="+mj-lt"/>
                  <a:cs typeface="HelvNeue Roman for IBM"/>
                </a:rPr>
                <a:t>Court rulings</a:t>
              </a:r>
            </a:p>
            <a:p>
              <a:pPr marL="0" indent="0" defTabSz="342906">
                <a:defRPr/>
              </a:pPr>
              <a:r>
                <a:rPr lang="en-US" sz="1700" dirty="0">
                  <a:solidFill>
                    <a:srgbClr val="798088"/>
                  </a:solidFill>
                  <a:latin typeface="+mj-lt"/>
                  <a:cs typeface="HelvNeue Roman for IBM"/>
                </a:rPr>
                <a:t>International crime database</a:t>
              </a:r>
            </a:p>
            <a:p>
              <a:pPr marL="0" indent="0" defTabSz="342906">
                <a:defRPr/>
              </a:pPr>
              <a:r>
                <a:rPr lang="en-US" sz="1700" dirty="0">
                  <a:solidFill>
                    <a:srgbClr val="798088"/>
                  </a:solidFill>
                  <a:latin typeface="+mj-lt"/>
                  <a:cs typeface="HelvNeue Roman for IBM"/>
                </a:rPr>
                <a:t>Stolen vehicle data</a:t>
              </a:r>
            </a:p>
            <a:p>
              <a:pPr marL="0" indent="0" defTabSz="342906">
                <a:defRPr/>
              </a:pPr>
              <a:r>
                <a:rPr lang="en-US" sz="1700" dirty="0">
                  <a:solidFill>
                    <a:srgbClr val="798088"/>
                  </a:solidFill>
                  <a:latin typeface="+mj-lt"/>
                  <a:cs typeface="HelvNeue Roman for IBM"/>
                </a:rPr>
                <a:t>Missing persons data</a:t>
              </a:r>
            </a:p>
          </p:txBody>
        </p:sp>
      </p:grpSp>
      <p:sp>
        <p:nvSpPr>
          <p:cNvPr id="18" name="Content Placeholder 2"/>
          <p:cNvSpPr txBox="1">
            <a:spLocks/>
          </p:cNvSpPr>
          <p:nvPr/>
        </p:nvSpPr>
        <p:spPr bwMode="auto">
          <a:xfrm>
            <a:off x="294681" y="579843"/>
            <a:ext cx="8325445" cy="133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7607" tIns="28804" rIns="57607" bIns="28804">
            <a:spAutoFit/>
          </a:bodyPr>
          <a:lstStyle>
            <a:defPPr>
              <a:defRPr lang="en-US"/>
            </a:defPPr>
            <a:lvl1pPr defTabSz="454025">
              <a:lnSpc>
                <a:spcPct val="80000"/>
              </a:lnSpc>
              <a:defRPr sz="3600">
                <a:solidFill>
                  <a:srgbClr val="001934"/>
                </a:solidFill>
                <a:latin typeface="HelvNeue Bold for IBM" charset="0"/>
                <a:cs typeface="HelvNeue Bold for IBM" charset="0"/>
              </a:defRPr>
            </a:lvl1pPr>
          </a:lstStyle>
          <a:p>
            <a:r>
              <a:rPr lang="en-US" sz="2400" b="1" dirty="0">
                <a:solidFill>
                  <a:srgbClr val="4096B8"/>
                </a:solidFill>
                <a:latin typeface="+mj-lt"/>
                <a:cs typeface="Helvetica Neue Thin"/>
                <a:sym typeface="HelvNeue Bold for IBM" charset="0"/>
              </a:rPr>
              <a:t>Cognitive Systems Rely on Collections of Data and Information…</a:t>
            </a:r>
            <a:br>
              <a:rPr lang="en-US" sz="2400" b="1" dirty="0">
                <a:solidFill>
                  <a:srgbClr val="4096B8"/>
                </a:solidFill>
                <a:latin typeface="+mj-lt"/>
                <a:cs typeface="Helvetica Neue Thin"/>
                <a:sym typeface="HelvNeue Bold for IBM" charset="0"/>
              </a:rPr>
            </a:br>
            <a:endParaRPr lang="en-US" sz="2400" b="1" dirty="0" smtClean="0">
              <a:solidFill>
                <a:srgbClr val="4096B8"/>
              </a:solidFill>
              <a:latin typeface="+mj-lt"/>
              <a:cs typeface="Helvetica Neue Thin"/>
              <a:sym typeface="HelvNeue Bold for IBM" charset="0"/>
            </a:endParaRPr>
          </a:p>
          <a:p>
            <a:r>
              <a:rPr lang="en-US" sz="1600" dirty="0" smtClean="0">
                <a:solidFill>
                  <a:srgbClr val="4096B8"/>
                </a:solidFill>
                <a:latin typeface="+mj-lt"/>
                <a:cs typeface="Helvetica Neue Thin"/>
                <a:sym typeface="HelvNeue Bold for IBM" charset="0"/>
              </a:rPr>
              <a:t>Data</a:t>
            </a:r>
            <a:r>
              <a:rPr lang="en-US" sz="1600" dirty="0">
                <a:solidFill>
                  <a:srgbClr val="4096B8"/>
                </a:solidFill>
                <a:latin typeface="+mj-lt"/>
                <a:cs typeface="Helvetica Neue Thin"/>
                <a:sym typeface="HelvNeue Bold for IBM" charset="0"/>
              </a:rPr>
              <a:t>, information, and expertise create the foundation of cognitive systems. Examples include:</a:t>
            </a:r>
          </a:p>
        </p:txBody>
      </p:sp>
      <p:sp>
        <p:nvSpPr>
          <p:cNvPr id="8" name="Slide Number Placeholder 2"/>
          <p:cNvSpPr txBox="1">
            <a:spLocks/>
          </p:cNvSpPr>
          <p:nvPr/>
        </p:nvSpPr>
        <p:spPr>
          <a:xfrm>
            <a:off x="8101013" y="6443318"/>
            <a:ext cx="647700" cy="339725"/>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22D29D89-28D6-400C-BE2E-4CB4EC7E1F86}" type="slidenum">
              <a:rPr lang="en-GB" sz="1200" smtClean="0"/>
              <a:pPr/>
              <a:t>23</a:t>
            </a:fld>
            <a:endParaRPr lang="en-GB" sz="1200" dirty="0"/>
          </a:p>
        </p:txBody>
      </p:sp>
      <p:sp>
        <p:nvSpPr>
          <p:cNvPr id="9" name="Date Placeholder 3"/>
          <p:cNvSpPr txBox="1">
            <a:spLocks/>
          </p:cNvSpPr>
          <p:nvPr/>
        </p:nvSpPr>
        <p:spPr>
          <a:xfrm>
            <a:off x="395289" y="6410325"/>
            <a:ext cx="2016125" cy="33178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200" smtClean="0"/>
              <a:t>11 May 2016</a:t>
            </a:r>
            <a:endParaRPr lang="en-GB" sz="1200" dirty="0"/>
          </a:p>
        </p:txBody>
      </p:sp>
    </p:spTree>
    <p:extLst>
      <p:ext uri="{BB962C8B-B14F-4D97-AF65-F5344CB8AC3E}">
        <p14:creationId xmlns:p14="http://schemas.microsoft.com/office/powerpoint/2010/main" val="382447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bwMode="auto">
          <a:xfrm>
            <a:off x="294681" y="579843"/>
            <a:ext cx="8597799" cy="103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7607" tIns="28804" rIns="57607" bIns="28804">
            <a:spAutoFit/>
          </a:bodyPr>
          <a:lstStyle>
            <a:defPPr>
              <a:defRPr lang="en-US"/>
            </a:defPPr>
            <a:lvl1pPr defTabSz="454025">
              <a:lnSpc>
                <a:spcPct val="80000"/>
              </a:lnSpc>
              <a:defRPr sz="3600">
                <a:solidFill>
                  <a:srgbClr val="001934"/>
                </a:solidFill>
                <a:latin typeface="HelvNeue Bold for IBM" charset="0"/>
                <a:cs typeface="HelvNeue Bold for IBM" charset="0"/>
              </a:defRPr>
            </a:lvl1pPr>
          </a:lstStyle>
          <a:p>
            <a:r>
              <a:rPr lang="en-US" sz="2400" b="1" dirty="0">
                <a:solidFill>
                  <a:srgbClr val="4096B8"/>
                </a:solidFill>
                <a:latin typeface="+mj-lt"/>
                <a:cs typeface="Helvetica Neue Thin"/>
                <a:sym typeface="HelvNeue Bold for IBM" charset="0"/>
              </a:rPr>
              <a:t>… and then </a:t>
            </a:r>
            <a:r>
              <a:rPr lang="en-US" sz="2400" b="1" dirty="0" smtClean="0">
                <a:solidFill>
                  <a:srgbClr val="4096B8"/>
                </a:solidFill>
                <a:latin typeface="+mj-lt"/>
                <a:cs typeface="Helvetica Neue Thin"/>
                <a:sym typeface="HelvNeue Bold for IBM" charset="0"/>
              </a:rPr>
              <a:t>leverage </a:t>
            </a:r>
            <a:r>
              <a:rPr lang="en-US" sz="2400" b="1" dirty="0">
                <a:solidFill>
                  <a:srgbClr val="4096B8"/>
                </a:solidFill>
                <a:latin typeface="+mj-lt"/>
                <a:cs typeface="Helvetica Neue Thin"/>
                <a:sym typeface="HelvNeue Bold for IBM" charset="0"/>
              </a:rPr>
              <a:t>Watson APIs to Apply Cognitive </a:t>
            </a:r>
            <a:r>
              <a:rPr lang="en-US" sz="2400" b="1" dirty="0" smtClean="0">
                <a:solidFill>
                  <a:srgbClr val="4096B8"/>
                </a:solidFill>
                <a:latin typeface="+mj-lt"/>
                <a:cs typeface="Helvetica Neue Thin"/>
                <a:sym typeface="HelvNeue Bold for IBM" charset="0"/>
              </a:rPr>
              <a:t>Capabilities</a:t>
            </a:r>
            <a:endParaRPr lang="en-US" sz="2400" b="1" dirty="0">
              <a:solidFill>
                <a:srgbClr val="4096B8"/>
              </a:solidFill>
              <a:latin typeface="+mj-lt"/>
              <a:cs typeface="Helvetica Neue Thin"/>
              <a:sym typeface="HelvNeue Bold for IBM" charset="0"/>
            </a:endParaRPr>
          </a:p>
          <a:p>
            <a:endParaRPr lang="en-US" sz="1500" dirty="0" smtClean="0">
              <a:solidFill>
                <a:schemeClr val="accent3"/>
              </a:solidFill>
              <a:latin typeface="+mj-lt"/>
              <a:cs typeface="Helvetica Neue Thin"/>
              <a:sym typeface="HelvNeue Bold for IBM" charset="0"/>
            </a:endParaRPr>
          </a:p>
          <a:p>
            <a:r>
              <a:rPr lang="en-US" sz="1600" dirty="0" smtClean="0">
                <a:solidFill>
                  <a:srgbClr val="4096B8"/>
                </a:solidFill>
                <a:latin typeface="+mj-lt"/>
                <a:cs typeface="Helvetica Neue Thin"/>
                <a:sym typeface="HelvNeue Bold for IBM" charset="0"/>
              </a:rPr>
              <a:t>Watson </a:t>
            </a:r>
            <a:r>
              <a:rPr lang="en-US" sz="1600" dirty="0">
                <a:solidFill>
                  <a:srgbClr val="4096B8"/>
                </a:solidFill>
                <a:latin typeface="+mj-lt"/>
                <a:cs typeface="Helvetica Neue Thin"/>
                <a:sym typeface="HelvNeue Bold for IBM" charset="0"/>
              </a:rPr>
              <a:t>APIs are the cognitive building blocks that harness our data.</a:t>
            </a:r>
          </a:p>
        </p:txBody>
      </p:sp>
      <p:sp>
        <p:nvSpPr>
          <p:cNvPr id="6" name="Content Placeholder 2"/>
          <p:cNvSpPr txBox="1">
            <a:spLocks/>
          </p:cNvSpPr>
          <p:nvPr/>
        </p:nvSpPr>
        <p:spPr bwMode="auto">
          <a:xfrm>
            <a:off x="475687" y="1933009"/>
            <a:ext cx="3381939" cy="32241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607" tIns="28804" rIns="57607" bIns="28804" numCol="2"/>
          <a:lstStyle>
            <a:defPPr>
              <a:defRPr lang="en-US"/>
            </a:defPPr>
            <a:lvl1pPr marL="0" indent="0" defTabSz="489866" eaLnBrk="0" hangingPunct="0">
              <a:spcBef>
                <a:spcPts val="400"/>
              </a:spcBef>
              <a:defRPr sz="2400">
                <a:solidFill>
                  <a:srgbClr val="798088"/>
                </a:solidFill>
                <a:latin typeface="+mj-lt"/>
                <a:ea typeface="ＭＳ Ｐゴシック" charset="0"/>
                <a:cs typeface="HelvNeue Roman for IBM"/>
              </a:defRPr>
            </a:lvl1pPr>
            <a:lvl2pPr marL="577850" indent="-258763" eaLnBrk="0" hangingPunct="0">
              <a:spcBef>
                <a:spcPts val="400"/>
              </a:spcBef>
              <a:buSzPct val="80000"/>
              <a:buChar char="•"/>
              <a:defRPr sz="3400">
                <a:latin typeface="HelvNeue Bold for IBM"/>
                <a:ea typeface="HelvNeue Bold for IBM"/>
                <a:cs typeface="HelvNeue Bold for IBM"/>
              </a:defRPr>
            </a:lvl2pPr>
            <a:lvl3pPr marL="839788" indent="-290513" eaLnBrk="0" hangingPunct="0">
              <a:spcBef>
                <a:spcPts val="400"/>
              </a:spcBef>
              <a:buSzPct val="100000"/>
              <a:buChar char="–"/>
              <a:defRPr sz="3400">
                <a:latin typeface="HelvNeue Bold for IBM"/>
                <a:ea typeface="HelvNeue Bold for IBM"/>
                <a:cs typeface="HelvNeue Bold for IBM"/>
              </a:defRPr>
            </a:lvl3pPr>
            <a:lvl4pPr marL="1109663" indent="-331788" eaLnBrk="0" hangingPunct="0">
              <a:spcBef>
                <a:spcPts val="400"/>
              </a:spcBef>
              <a:buSzPct val="80000"/>
              <a:buChar char="•"/>
              <a:defRPr sz="3400">
                <a:latin typeface="HelvNeue Bold for IBM"/>
                <a:ea typeface="HelvNeue Bold for IBM"/>
                <a:cs typeface="HelvNeue Bold for IBM"/>
              </a:defRPr>
            </a:lvl4pPr>
            <a:lvl5pPr marL="1393825" indent="-387350" eaLnBrk="0" hangingPunct="0">
              <a:spcBef>
                <a:spcPts val="400"/>
              </a:spcBef>
              <a:buSzPct val="100000"/>
              <a:buChar char="»"/>
              <a:defRPr sz="3400">
                <a:latin typeface="HelvNeue Bold for IBM"/>
                <a:ea typeface="HelvNeue Bold for IBM"/>
                <a:cs typeface="HelvNeue Bold for IBM"/>
              </a:defRPr>
            </a:lvl5pPr>
            <a:lvl6pPr marL="2674531" indent="-388607">
              <a:spcBef>
                <a:spcPts val="400"/>
              </a:spcBef>
              <a:buSzPct val="100000"/>
              <a:buChar char="•"/>
              <a:defRPr sz="3400">
                <a:latin typeface="HelvNeue Bold for IBM"/>
                <a:ea typeface="HelvNeue Bold for IBM"/>
                <a:cs typeface="HelvNeue Bold for IBM"/>
              </a:defRPr>
            </a:lvl6pPr>
            <a:lvl7pPr marL="3131715" indent="-388607">
              <a:spcBef>
                <a:spcPts val="400"/>
              </a:spcBef>
              <a:buSzPct val="100000"/>
              <a:buChar char="•"/>
              <a:defRPr sz="3400">
                <a:latin typeface="HelvNeue Bold for IBM"/>
                <a:ea typeface="HelvNeue Bold for IBM"/>
                <a:cs typeface="HelvNeue Bold for IBM"/>
              </a:defRPr>
            </a:lvl7pPr>
            <a:lvl8pPr marL="3588900" indent="-388607">
              <a:spcBef>
                <a:spcPts val="400"/>
              </a:spcBef>
              <a:buSzPct val="100000"/>
              <a:buChar char="•"/>
              <a:defRPr sz="3400">
                <a:latin typeface="HelvNeue Bold for IBM"/>
                <a:ea typeface="HelvNeue Bold for IBM"/>
                <a:cs typeface="HelvNeue Bold for IBM"/>
              </a:defRPr>
            </a:lvl8pPr>
            <a:lvl9pPr marL="4046085" indent="-388607">
              <a:spcBef>
                <a:spcPts val="400"/>
              </a:spcBef>
              <a:buSzPct val="100000"/>
              <a:buChar char="•"/>
              <a:defRPr sz="3400">
                <a:latin typeface="HelvNeue Bold for IBM"/>
                <a:ea typeface="HelvNeue Bold for IBM"/>
                <a:cs typeface="HelvNeue Bold for IBM"/>
              </a:defRPr>
            </a:lvl9pPr>
          </a:lstStyle>
          <a:p>
            <a:r>
              <a:rPr lang="en-US" sz="1300" dirty="0"/>
              <a:t>Message Resonance  </a:t>
            </a:r>
          </a:p>
          <a:p>
            <a:r>
              <a:rPr lang="en-US" sz="1300" dirty="0"/>
              <a:t>Concept Expansion  </a:t>
            </a:r>
          </a:p>
          <a:p>
            <a:r>
              <a:rPr lang="en-US" sz="1300" dirty="0"/>
              <a:t>Face Detection </a:t>
            </a:r>
          </a:p>
          <a:p>
            <a:r>
              <a:rPr lang="en-US" sz="1300" dirty="0"/>
              <a:t>Natural Language Classifier </a:t>
            </a:r>
          </a:p>
          <a:p>
            <a:r>
              <a:rPr lang="en-US" sz="1300" dirty="0"/>
              <a:t>Speech to Text </a:t>
            </a:r>
          </a:p>
          <a:p>
            <a:r>
              <a:rPr lang="en-US" sz="1300" dirty="0"/>
              <a:t>Text to Speech </a:t>
            </a:r>
          </a:p>
          <a:p>
            <a:r>
              <a:rPr lang="en-US" sz="1300" dirty="0"/>
              <a:t>Language Translation </a:t>
            </a:r>
          </a:p>
          <a:p>
            <a:r>
              <a:rPr lang="en-US" sz="1300" dirty="0"/>
              <a:t>Language Detection  </a:t>
            </a:r>
          </a:p>
          <a:p>
            <a:r>
              <a:rPr lang="en-US" sz="1300" dirty="0"/>
              <a:t>Sentiment Analysis  </a:t>
            </a:r>
          </a:p>
          <a:p>
            <a:r>
              <a:rPr lang="en-US" sz="1300" dirty="0"/>
              <a:t>Dialog </a:t>
            </a:r>
          </a:p>
          <a:p>
            <a:r>
              <a:rPr lang="en-US" sz="1300" dirty="0"/>
              <a:t>Retrieve and Rank </a:t>
            </a:r>
          </a:p>
          <a:p>
            <a:r>
              <a:rPr lang="en-US" sz="1300" dirty="0"/>
              <a:t>Image Link Extraction  </a:t>
            </a:r>
          </a:p>
          <a:p>
            <a:r>
              <a:rPr lang="en-US" sz="1300" dirty="0"/>
              <a:t>Tradeoff Analytics </a:t>
            </a:r>
          </a:p>
          <a:p>
            <a:r>
              <a:rPr lang="en-US" sz="1300" dirty="0"/>
              <a:t>Entity Extraction </a:t>
            </a:r>
          </a:p>
          <a:p>
            <a:r>
              <a:rPr lang="en-US" sz="1300" dirty="0"/>
              <a:t>Tone Analyzer </a:t>
            </a:r>
          </a:p>
          <a:p>
            <a:r>
              <a:rPr lang="en-US" sz="1300" dirty="0"/>
              <a:t>Personality Insights </a:t>
            </a:r>
          </a:p>
          <a:p>
            <a:r>
              <a:rPr lang="en-US" sz="1300" dirty="0"/>
              <a:t>Taxonomy </a:t>
            </a:r>
          </a:p>
          <a:p>
            <a:r>
              <a:rPr lang="en-US" sz="1300" dirty="0"/>
              <a:t>Author Extraction </a:t>
            </a:r>
          </a:p>
          <a:p>
            <a:r>
              <a:rPr lang="en-US" sz="1300" dirty="0"/>
              <a:t>Concept Tagging </a:t>
            </a:r>
          </a:p>
          <a:p>
            <a:r>
              <a:rPr lang="en-US" sz="1300" dirty="0"/>
              <a:t>Relationship Extraction </a:t>
            </a:r>
          </a:p>
          <a:p>
            <a:r>
              <a:rPr lang="en-US" sz="1300" dirty="0"/>
              <a:t>Concept Insights</a:t>
            </a:r>
          </a:p>
          <a:p>
            <a:r>
              <a:rPr lang="en-US" sz="1300" dirty="0"/>
              <a:t>Relationship Extraction </a:t>
            </a:r>
          </a:p>
          <a:p>
            <a:r>
              <a:rPr lang="en-US" sz="1300" dirty="0"/>
              <a:t>Question &amp; Answer </a:t>
            </a:r>
          </a:p>
          <a:p>
            <a:r>
              <a:rPr lang="en-US" sz="1300" dirty="0"/>
              <a:t>Feed Detection </a:t>
            </a:r>
          </a:p>
          <a:p>
            <a:r>
              <a:rPr lang="en-US" sz="1300" dirty="0"/>
              <a:t>Keyword Extraction </a:t>
            </a:r>
          </a:p>
          <a:p>
            <a:r>
              <a:rPr lang="en-US" sz="1300" dirty="0"/>
              <a:t>Visual Recognition </a:t>
            </a:r>
          </a:p>
          <a:p>
            <a:r>
              <a:rPr lang="en-US" sz="1300" dirty="0"/>
              <a:t>Image Tagging  </a:t>
            </a:r>
          </a:p>
          <a:p>
            <a:r>
              <a:rPr lang="en-US" sz="1300" dirty="0"/>
              <a:t>Text Extraction </a:t>
            </a:r>
          </a:p>
          <a:p>
            <a:endParaRPr lang="en-US" sz="1300" dirty="0"/>
          </a:p>
        </p:txBody>
      </p:sp>
      <p:grpSp>
        <p:nvGrpSpPr>
          <p:cNvPr id="7" name="Group 6"/>
          <p:cNvGrpSpPr/>
          <p:nvPr/>
        </p:nvGrpSpPr>
        <p:grpSpPr>
          <a:xfrm>
            <a:off x="3651102" y="1699906"/>
            <a:ext cx="5241378" cy="4573048"/>
            <a:chOff x="5912609" y="1177320"/>
            <a:chExt cx="9649818" cy="7548508"/>
          </a:xfrm>
        </p:grpSpPr>
        <p:pic>
          <p:nvPicPr>
            <p:cNvPr id="8"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11035240" y="1716086"/>
              <a:ext cx="3238005"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PIs-14.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09921" y="2688924"/>
              <a:ext cx="881317" cy="771154"/>
            </a:xfrm>
            <a:prstGeom prst="rect">
              <a:avLst/>
            </a:prstGeom>
          </p:spPr>
        </p:pic>
        <p:sp>
          <p:nvSpPr>
            <p:cNvPr id="10" name="TextBox 9"/>
            <p:cNvSpPr txBox="1"/>
            <p:nvPr/>
          </p:nvSpPr>
          <p:spPr>
            <a:xfrm>
              <a:off x="10891050" y="1177320"/>
              <a:ext cx="3319751" cy="9313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2" tIns="50792" rIns="50792" bIns="50792" numCol="1" spcCol="38093" rtlCol="0" anchor="ctr">
              <a:spAutoFit/>
            </a:bodyPr>
            <a:lstStyle/>
            <a:p>
              <a:pPr defTabSz="343937" fontAlgn="auto" latinLnBrk="1" hangingPunct="0">
                <a:spcBef>
                  <a:spcPts val="0"/>
                </a:spcBef>
                <a:spcAft>
                  <a:spcPts val="0"/>
                </a:spcAft>
              </a:pPr>
              <a:r>
                <a:rPr lang="en-US" sz="1500" dirty="0">
                  <a:solidFill>
                    <a:srgbClr val="00B2EF"/>
                  </a:solidFill>
                  <a:latin typeface="+mj-lt"/>
                  <a:cs typeface="HelvNeue Bold for IBM"/>
                </a:rPr>
                <a:t>Retrieve and Rank </a:t>
              </a:r>
            </a:p>
            <a:p>
              <a:pPr defTabSz="343937" fontAlgn="auto" latinLnBrk="1" hangingPunct="0">
                <a:spcBef>
                  <a:spcPts val="0"/>
                </a:spcBef>
                <a:spcAft>
                  <a:spcPts val="0"/>
                </a:spcAft>
              </a:pPr>
              <a:endParaRPr lang="en-US" sz="1500" dirty="0">
                <a:solidFill>
                  <a:srgbClr val="00B2EF"/>
                </a:solidFill>
                <a:latin typeface="+mj-lt"/>
                <a:ea typeface="Helvetica Neue Light"/>
                <a:cs typeface="HelvNeue Bold for IBM"/>
                <a:sym typeface="Helvetica Neue Light"/>
              </a:endParaRPr>
            </a:p>
          </p:txBody>
        </p:sp>
        <p:pic>
          <p:nvPicPr>
            <p:cNvPr id="11" name="Picture 10" descr="APIs-29.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46375" y="5730128"/>
              <a:ext cx="983612" cy="865579"/>
            </a:xfrm>
            <a:prstGeom prst="rect">
              <a:avLst/>
            </a:prstGeom>
          </p:spPr>
        </p:pic>
        <p:pic>
          <p:nvPicPr>
            <p:cNvPr id="12" name="Picture 11" descr="APIs-28.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123822" y="3756642"/>
              <a:ext cx="495740" cy="440660"/>
            </a:xfrm>
            <a:prstGeom prst="rect">
              <a:avLst/>
            </a:prstGeom>
          </p:spPr>
        </p:pic>
        <p:pic>
          <p:nvPicPr>
            <p:cNvPr id="13" name="Picture 12" descr="APIs-27.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202362" y="3564886"/>
              <a:ext cx="723940" cy="637381"/>
            </a:xfrm>
            <a:prstGeom prst="rect">
              <a:avLst/>
            </a:prstGeom>
          </p:spPr>
        </p:pic>
        <p:pic>
          <p:nvPicPr>
            <p:cNvPr id="14" name="Picture 13" descr="APIs-26.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62871" y="3218628"/>
              <a:ext cx="794759" cy="692464"/>
            </a:xfrm>
            <a:prstGeom prst="rect">
              <a:avLst/>
            </a:prstGeom>
          </p:spPr>
        </p:pic>
        <p:pic>
          <p:nvPicPr>
            <p:cNvPr id="15" name="Picture 14" descr="APIs-25.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113668" y="5975476"/>
              <a:ext cx="472137" cy="417052"/>
            </a:xfrm>
            <a:prstGeom prst="rect">
              <a:avLst/>
            </a:prstGeom>
          </p:spPr>
        </p:pic>
        <p:pic>
          <p:nvPicPr>
            <p:cNvPr id="16" name="Picture 15" descr="APIs-24.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3806219" y="4257324"/>
              <a:ext cx="676725" cy="590169"/>
            </a:xfrm>
            <a:prstGeom prst="rect">
              <a:avLst/>
            </a:prstGeom>
          </p:spPr>
        </p:pic>
        <p:pic>
          <p:nvPicPr>
            <p:cNvPr id="17" name="Picture 16" descr="APIs-23.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389232" y="4940735"/>
              <a:ext cx="1085909" cy="952137"/>
            </a:xfrm>
            <a:prstGeom prst="rect">
              <a:avLst/>
            </a:prstGeom>
          </p:spPr>
        </p:pic>
        <p:pic>
          <p:nvPicPr>
            <p:cNvPr id="19" name="Picture 18" descr="APIs-22.pn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420806" y="5555123"/>
              <a:ext cx="566562" cy="503611"/>
            </a:xfrm>
            <a:prstGeom prst="rect">
              <a:avLst/>
            </a:prstGeom>
          </p:spPr>
        </p:pic>
        <p:pic>
          <p:nvPicPr>
            <p:cNvPr id="20" name="Picture 19" descr="APIs-21.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107966" y="4215447"/>
              <a:ext cx="779022" cy="692462"/>
            </a:xfrm>
            <a:prstGeom prst="rect">
              <a:avLst/>
            </a:prstGeom>
          </p:spPr>
        </p:pic>
        <p:pic>
          <p:nvPicPr>
            <p:cNvPr id="22" name="Picture 21" descr="APIs-20.pn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4336687" y="6023325"/>
              <a:ext cx="456396" cy="401314"/>
            </a:xfrm>
            <a:prstGeom prst="rect">
              <a:avLst/>
            </a:prstGeom>
          </p:spPr>
        </p:pic>
        <p:pic>
          <p:nvPicPr>
            <p:cNvPr id="23" name="Picture 22" descr="APIs-21.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3681186" y="5334788"/>
              <a:ext cx="779022" cy="692464"/>
            </a:xfrm>
            <a:prstGeom prst="rect">
              <a:avLst/>
            </a:prstGeom>
          </p:spPr>
        </p:pic>
        <p:pic>
          <p:nvPicPr>
            <p:cNvPr id="24" name="Picture 23" descr="APIs-19.png"/>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445594" y="4907911"/>
              <a:ext cx="480004" cy="432789"/>
            </a:xfrm>
            <a:prstGeom prst="rect">
              <a:avLst/>
            </a:prstGeom>
          </p:spPr>
        </p:pic>
        <p:pic>
          <p:nvPicPr>
            <p:cNvPr id="25" name="Picture 24" descr="APIs-18.png"/>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4210800" y="3293098"/>
              <a:ext cx="1164597" cy="1015088"/>
            </a:xfrm>
            <a:prstGeom prst="rect">
              <a:avLst/>
            </a:prstGeom>
          </p:spPr>
        </p:pic>
        <p:pic>
          <p:nvPicPr>
            <p:cNvPr id="26" name="Picture 25" descr="APIs-17.png"/>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057628" y="4202244"/>
              <a:ext cx="424921" cy="369838"/>
            </a:xfrm>
            <a:prstGeom prst="rect">
              <a:avLst/>
            </a:prstGeom>
          </p:spPr>
        </p:pic>
        <p:pic>
          <p:nvPicPr>
            <p:cNvPr id="27" name="Picture 26" descr="APIs-16.png"/>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2987954" y="4383229"/>
              <a:ext cx="794759" cy="692464"/>
            </a:xfrm>
            <a:prstGeom prst="rect">
              <a:avLst/>
            </a:prstGeom>
          </p:spPr>
        </p:pic>
        <p:pic>
          <p:nvPicPr>
            <p:cNvPr id="28" name="Picture 27" descr="APIs-15.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3061276" y="6058731"/>
              <a:ext cx="849842" cy="739676"/>
            </a:xfrm>
            <a:prstGeom prst="rect">
              <a:avLst/>
            </a:prstGeom>
          </p:spPr>
        </p:pic>
        <p:pic>
          <p:nvPicPr>
            <p:cNvPr id="29" name="Picture 28" descr="APIs-13.png"/>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1998975" y="3785190"/>
              <a:ext cx="1062302" cy="944268"/>
            </a:xfrm>
            <a:prstGeom prst="rect">
              <a:avLst/>
            </a:prstGeom>
          </p:spPr>
        </p:pic>
        <p:pic>
          <p:nvPicPr>
            <p:cNvPr id="30" name="Picture 29" descr="APIs-12.png"/>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9581263" y="5405613"/>
              <a:ext cx="747547" cy="653118"/>
            </a:xfrm>
            <a:prstGeom prst="rect">
              <a:avLst/>
            </a:prstGeom>
          </p:spPr>
        </p:pic>
        <p:pic>
          <p:nvPicPr>
            <p:cNvPr id="31" name="Picture 30" descr="APIs-11.png"/>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12182040" y="4874398"/>
              <a:ext cx="629513" cy="550827"/>
            </a:xfrm>
            <a:prstGeom prst="rect">
              <a:avLst/>
            </a:prstGeom>
          </p:spPr>
        </p:pic>
        <p:pic>
          <p:nvPicPr>
            <p:cNvPr id="32" name="Picture 31" descr="APIs-09.png"/>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7389474" y="4658068"/>
              <a:ext cx="771154" cy="676725"/>
            </a:xfrm>
            <a:prstGeom prst="rect">
              <a:avLst/>
            </a:prstGeom>
          </p:spPr>
        </p:pic>
        <p:pic>
          <p:nvPicPr>
            <p:cNvPr id="34" name="Picture 33" descr="APIs-08.png"/>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11025301" y="4390527"/>
              <a:ext cx="1156729" cy="1015088"/>
            </a:xfrm>
            <a:prstGeom prst="rect">
              <a:avLst/>
            </a:prstGeom>
          </p:spPr>
        </p:pic>
        <p:pic>
          <p:nvPicPr>
            <p:cNvPr id="35" name="Picture 34" descr="APIs-07.png"/>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1929988" y="5588484"/>
              <a:ext cx="660988" cy="582299"/>
            </a:xfrm>
            <a:prstGeom prst="rect">
              <a:avLst/>
            </a:prstGeom>
          </p:spPr>
        </p:pic>
        <p:pic>
          <p:nvPicPr>
            <p:cNvPr id="36" name="Picture 35" descr="APIs-06.png"/>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9196251" y="3284510"/>
              <a:ext cx="1085909" cy="944268"/>
            </a:xfrm>
            <a:prstGeom prst="rect">
              <a:avLst/>
            </a:prstGeom>
          </p:spPr>
        </p:pic>
        <p:pic>
          <p:nvPicPr>
            <p:cNvPr id="37" name="Picture 36" descr="APIs-05.png"/>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9328079" y="4409690"/>
              <a:ext cx="1022956" cy="889186"/>
            </a:xfrm>
            <a:prstGeom prst="rect">
              <a:avLst/>
            </a:prstGeom>
          </p:spPr>
        </p:pic>
        <p:pic>
          <p:nvPicPr>
            <p:cNvPr id="38" name="Picture 37" descr="APIs-04.png"/>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10209009" y="3756638"/>
              <a:ext cx="1022956" cy="897056"/>
            </a:xfrm>
            <a:prstGeom prst="rect">
              <a:avLst/>
            </a:prstGeom>
          </p:spPr>
        </p:pic>
        <p:pic>
          <p:nvPicPr>
            <p:cNvPr id="39" name="Picture 38" descr="APIs-02.png"/>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12730380" y="5332900"/>
              <a:ext cx="786891" cy="692464"/>
            </a:xfrm>
            <a:prstGeom prst="rect">
              <a:avLst/>
            </a:prstGeom>
          </p:spPr>
        </p:pic>
        <p:pic>
          <p:nvPicPr>
            <p:cNvPr id="40" name="Picture 39" descr="APIs-30.png"/>
            <p:cNvPicPr>
              <a:picLocks noChangeAspect="1"/>
            </p:cNvPicPr>
            <p:nvPr/>
          </p:nvPicPr>
          <p:blipFill>
            <a:blip r:embed="rId30">
              <a:extLst>
                <a:ext uri="{28A0092B-C50C-407E-A947-70E740481C1C}">
                  <a14:useLocalDpi xmlns:a14="http://schemas.microsoft.com/office/drawing/2010/main"/>
                </a:ext>
              </a:extLst>
            </a:blip>
            <a:stretch>
              <a:fillRect/>
            </a:stretch>
          </p:blipFill>
          <p:spPr>
            <a:xfrm>
              <a:off x="14273245" y="4532889"/>
              <a:ext cx="1289182" cy="1140021"/>
            </a:xfrm>
            <a:prstGeom prst="rect">
              <a:avLst/>
            </a:prstGeom>
          </p:spPr>
        </p:pic>
        <p:pic>
          <p:nvPicPr>
            <p:cNvPr id="41" name="Picture 40" descr="curved-line.png"/>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10701411" y="1674229"/>
              <a:ext cx="245989" cy="900805"/>
            </a:xfrm>
            <a:prstGeom prst="rect">
              <a:avLst/>
            </a:prstGeom>
          </p:spPr>
        </p:pic>
        <p:pic>
          <p:nvPicPr>
            <p:cNvPr id="42" name="Picture 21509"/>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bwMode="auto">
            <a:xfrm>
              <a:off x="11499375" y="7455828"/>
              <a:ext cx="2933321"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1503"/>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bwMode="auto">
            <a:xfrm>
              <a:off x="6722185" y="6872289"/>
              <a:ext cx="3334084" cy="134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descr="curved-line.png"/>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7125073" y="5262099"/>
              <a:ext cx="245989" cy="900805"/>
            </a:xfrm>
            <a:prstGeom prst="rect">
              <a:avLst/>
            </a:prstGeom>
          </p:spPr>
        </p:pic>
        <p:pic>
          <p:nvPicPr>
            <p:cNvPr id="45" name="Picture 44" descr="curved-line.png"/>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10685603" y="6472611"/>
              <a:ext cx="245989" cy="900805"/>
            </a:xfrm>
            <a:prstGeom prst="rect">
              <a:avLst/>
            </a:prstGeom>
          </p:spPr>
        </p:pic>
        <p:sp>
          <p:nvSpPr>
            <p:cNvPr id="46" name="TextBox 45"/>
            <p:cNvSpPr txBox="1"/>
            <p:nvPr/>
          </p:nvSpPr>
          <p:spPr>
            <a:xfrm>
              <a:off x="5912609" y="6102430"/>
              <a:ext cx="3730160" cy="131238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2" tIns="50792" rIns="50792" bIns="50792" numCol="1" spcCol="38093" rtlCol="0" anchor="ctr">
              <a:spAutoFit/>
            </a:bodyPr>
            <a:lstStyle/>
            <a:p>
              <a:pPr algn="ctr" defTabSz="343937" fontAlgn="auto" latinLnBrk="1" hangingPunct="0">
                <a:spcBef>
                  <a:spcPts val="0"/>
                </a:spcBef>
                <a:spcAft>
                  <a:spcPts val="0"/>
                </a:spcAft>
              </a:pPr>
              <a:r>
                <a:rPr lang="en-US" sz="1500" dirty="0">
                  <a:solidFill>
                    <a:srgbClr val="00B2EF"/>
                  </a:solidFill>
                  <a:latin typeface="+mj-lt"/>
                  <a:cs typeface="HelvNeue Bold for IBM"/>
                </a:rPr>
                <a:t>Natural </a:t>
              </a:r>
              <a:r>
                <a:rPr lang="en-US" sz="1500" dirty="0" smtClean="0">
                  <a:solidFill>
                    <a:srgbClr val="00B2EF"/>
                  </a:solidFill>
                  <a:latin typeface="+mj-lt"/>
                  <a:cs typeface="HelvNeue Bold for IBM"/>
                </a:rPr>
                <a:t>Language</a:t>
              </a:r>
            </a:p>
            <a:p>
              <a:pPr algn="ctr" defTabSz="343937" fontAlgn="auto" latinLnBrk="1" hangingPunct="0">
                <a:spcBef>
                  <a:spcPts val="0"/>
                </a:spcBef>
                <a:spcAft>
                  <a:spcPts val="0"/>
                </a:spcAft>
              </a:pPr>
              <a:r>
                <a:rPr lang="en-US" sz="1500" dirty="0" smtClean="0">
                  <a:solidFill>
                    <a:srgbClr val="00B2EF"/>
                  </a:solidFill>
                  <a:latin typeface="+mj-lt"/>
                  <a:cs typeface="HelvNeue Bold for IBM"/>
                </a:rPr>
                <a:t>Classifier</a:t>
              </a:r>
              <a:endParaRPr lang="en-US" sz="1500" dirty="0">
                <a:solidFill>
                  <a:srgbClr val="00B2EF"/>
                </a:solidFill>
                <a:latin typeface="+mj-lt"/>
                <a:cs typeface="HelvNeue Bold for IBM"/>
              </a:endParaRPr>
            </a:p>
            <a:p>
              <a:pPr algn="ctr" defTabSz="343937" fontAlgn="auto" latinLnBrk="1" hangingPunct="0">
                <a:spcBef>
                  <a:spcPts val="0"/>
                </a:spcBef>
                <a:spcAft>
                  <a:spcPts val="0"/>
                </a:spcAft>
              </a:pPr>
              <a:endParaRPr lang="en-US" sz="1500" dirty="0">
                <a:solidFill>
                  <a:srgbClr val="00B2EF"/>
                </a:solidFill>
                <a:latin typeface="+mj-lt"/>
                <a:ea typeface="Helvetica Neue Light"/>
                <a:cs typeface="HelvNeue Bold for IBM"/>
                <a:sym typeface="Helvetica Neue Light"/>
              </a:endParaRPr>
            </a:p>
          </p:txBody>
        </p:sp>
        <p:sp>
          <p:nvSpPr>
            <p:cNvPr id="47" name="TextBox 46"/>
            <p:cNvSpPr txBox="1"/>
            <p:nvPr/>
          </p:nvSpPr>
          <p:spPr>
            <a:xfrm>
              <a:off x="10626359" y="7139648"/>
              <a:ext cx="2794002" cy="5503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2" tIns="50792" rIns="50792" bIns="50792" numCol="1" spcCol="38093" rtlCol="0" anchor="ctr">
              <a:spAutoFit/>
            </a:bodyPr>
            <a:lstStyle/>
            <a:p>
              <a:pPr algn="ctr" defTabSz="343937" fontAlgn="auto" latinLnBrk="1" hangingPunct="0">
                <a:spcBef>
                  <a:spcPts val="0"/>
                </a:spcBef>
                <a:spcAft>
                  <a:spcPts val="0"/>
                </a:spcAft>
              </a:pPr>
              <a:r>
                <a:rPr lang="en-US" sz="1500" dirty="0">
                  <a:solidFill>
                    <a:srgbClr val="00B2EF"/>
                  </a:solidFill>
                  <a:latin typeface="+mj-lt"/>
                  <a:cs typeface="HelvNeue Bold for IBM"/>
                </a:rPr>
                <a:t>Tone Analyzer</a:t>
              </a:r>
            </a:p>
          </p:txBody>
        </p:sp>
      </p:grpSp>
      <p:sp>
        <p:nvSpPr>
          <p:cNvPr id="49" name="Rectangle 7"/>
          <p:cNvSpPr>
            <a:spLocks noChangeArrowheads="1"/>
          </p:cNvSpPr>
          <p:nvPr/>
        </p:nvSpPr>
        <p:spPr bwMode="auto">
          <a:xfrm>
            <a:off x="228271" y="6093296"/>
            <a:ext cx="434574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1" defTabSz="640080"/>
            <a:r>
              <a:rPr lang="en-US" sz="1100" dirty="0">
                <a:solidFill>
                  <a:schemeClr val="bg1">
                    <a:lumMod val="75000"/>
                  </a:schemeClr>
                </a:solidFill>
                <a:latin typeface="+mn-lt"/>
              </a:rPr>
              <a:t>Check out Watson Developer Cloud: </a:t>
            </a:r>
            <a:r>
              <a:rPr lang="en-US" sz="1100" dirty="0">
                <a:solidFill>
                  <a:schemeClr val="bg1">
                    <a:lumMod val="75000"/>
                  </a:schemeClr>
                </a:solidFill>
                <a:latin typeface="+mn-lt"/>
                <a:hlinkClick r:id="rId34"/>
              </a:rPr>
              <a:t>http://ibm.biz/WatsonDev</a:t>
            </a:r>
            <a:endParaRPr lang="en-US" sz="1100" dirty="0">
              <a:solidFill>
                <a:schemeClr val="bg1">
                  <a:lumMod val="75000"/>
                </a:schemeClr>
              </a:solidFill>
              <a:latin typeface="+mn-lt"/>
            </a:endParaRPr>
          </a:p>
        </p:txBody>
      </p:sp>
      <p:sp>
        <p:nvSpPr>
          <p:cNvPr id="51" name="Slide Number Placeholder 2"/>
          <p:cNvSpPr txBox="1">
            <a:spLocks/>
          </p:cNvSpPr>
          <p:nvPr/>
        </p:nvSpPr>
        <p:spPr>
          <a:xfrm>
            <a:off x="8101013" y="6443318"/>
            <a:ext cx="647700" cy="339725"/>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22D29D89-28D6-400C-BE2E-4CB4EC7E1F86}" type="slidenum">
              <a:rPr lang="en-GB" sz="1200" smtClean="0"/>
              <a:pPr/>
              <a:t>24</a:t>
            </a:fld>
            <a:endParaRPr lang="en-GB" sz="1200" dirty="0"/>
          </a:p>
        </p:txBody>
      </p:sp>
      <p:sp>
        <p:nvSpPr>
          <p:cNvPr id="48" name="Date Placeholder 3"/>
          <p:cNvSpPr txBox="1">
            <a:spLocks/>
          </p:cNvSpPr>
          <p:nvPr/>
        </p:nvSpPr>
        <p:spPr>
          <a:xfrm>
            <a:off x="395289" y="6410325"/>
            <a:ext cx="2016125" cy="33178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200" smtClean="0"/>
              <a:t>11 May 2016</a:t>
            </a:r>
            <a:endParaRPr lang="en-GB" sz="1200" dirty="0"/>
          </a:p>
        </p:txBody>
      </p:sp>
    </p:spTree>
    <p:extLst>
      <p:ext uri="{BB962C8B-B14F-4D97-AF65-F5344CB8AC3E}">
        <p14:creationId xmlns:p14="http://schemas.microsoft.com/office/powerpoint/2010/main" val="428375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12" y="2516211"/>
            <a:ext cx="2333580" cy="239012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7078" y="2513502"/>
            <a:ext cx="2513034" cy="2305138"/>
          </a:xfrm>
          <a:prstGeom prst="rect">
            <a:avLst/>
          </a:prstGeom>
        </p:spPr>
      </p:pic>
      <p:sp>
        <p:nvSpPr>
          <p:cNvPr id="22" name="Shape 148"/>
          <p:cNvSpPr>
            <a:spLocks noChangeShapeType="1"/>
          </p:cNvSpPr>
          <p:nvPr/>
        </p:nvSpPr>
        <p:spPr bwMode="auto">
          <a:xfrm flipH="1">
            <a:off x="2553218" y="3800615"/>
            <a:ext cx="467490" cy="0"/>
          </a:xfrm>
          <a:prstGeom prst="line">
            <a:avLst/>
          </a:prstGeom>
          <a:noFill/>
          <a:ln w="19050" cap="rnd" cmpd="sng">
            <a:solidFill>
              <a:srgbClr val="000000"/>
            </a:solidFill>
            <a:prstDash val="dot"/>
            <a:miter lim="400000"/>
            <a:headEnd/>
            <a:tailEnd/>
          </a:ln>
          <a:extLst>
            <a:ext uri="{909E8E84-426E-40DD-AFC4-6F175D3DCCD1}">
              <a14:hiddenFill xmlns:a14="http://schemas.microsoft.com/office/drawing/2010/main">
                <a:noFill/>
              </a14:hiddenFill>
            </a:ext>
          </a:extLst>
        </p:spPr>
        <p:txBody>
          <a:bodyPr lIns="51205" tIns="51205" rIns="51205" bIns="51205"/>
          <a:lstStyle/>
          <a:p>
            <a:pPr>
              <a:defRPr/>
            </a:pPr>
            <a:endParaRPr lang="en-US" sz="2000" dirty="0">
              <a:ln>
                <a:solidFill>
                  <a:srgbClr val="8CC63F"/>
                </a:solidFill>
              </a:ln>
              <a:latin typeface="+mj-lt"/>
            </a:endParaRPr>
          </a:p>
        </p:txBody>
      </p:sp>
      <p:sp>
        <p:nvSpPr>
          <p:cNvPr id="23" name="Shape 492"/>
          <p:cNvSpPr>
            <a:spLocks noChangeArrowheads="1"/>
          </p:cNvSpPr>
          <p:nvPr/>
        </p:nvSpPr>
        <p:spPr bwMode="auto">
          <a:xfrm>
            <a:off x="470752" y="4941168"/>
            <a:ext cx="1377095" cy="62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51204" tIns="51204" rIns="51204" bIns="51204" anchor="ctr">
            <a:spAutoFit/>
          </a:bodyPr>
          <a:lstStyle/>
          <a:p>
            <a:pPr algn="ctr" defTabSz="287037"/>
            <a:r>
              <a:rPr lang="en-US" sz="1700" spc="50" dirty="0">
                <a:latin typeface="+mj-lt"/>
                <a:cs typeface="HelvNeue Bold for IBM" charset="0"/>
                <a:sym typeface="HelvNeue Bold for IBM" charset="0"/>
              </a:rPr>
              <a:t>Organized Data</a:t>
            </a:r>
          </a:p>
        </p:txBody>
      </p:sp>
      <p:sp>
        <p:nvSpPr>
          <p:cNvPr id="24" name="Shape 492"/>
          <p:cNvSpPr>
            <a:spLocks noChangeArrowheads="1"/>
          </p:cNvSpPr>
          <p:nvPr/>
        </p:nvSpPr>
        <p:spPr bwMode="auto">
          <a:xfrm>
            <a:off x="3710450" y="5075018"/>
            <a:ext cx="1760111" cy="36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51204" tIns="51204" rIns="51204" bIns="51204" anchor="ctr">
            <a:spAutoFit/>
          </a:bodyPr>
          <a:lstStyle/>
          <a:p>
            <a:pPr algn="ctr" defTabSz="287037"/>
            <a:r>
              <a:rPr lang="en-US" sz="1700" spc="50" dirty="0">
                <a:latin typeface="+mj-lt"/>
                <a:cs typeface="HelvNeue Bold for IBM" charset="0"/>
                <a:sym typeface="HelvNeue Bold for IBM" charset="0"/>
              </a:rPr>
              <a:t>Watson APIs</a:t>
            </a:r>
          </a:p>
        </p:txBody>
      </p:sp>
      <p:sp>
        <p:nvSpPr>
          <p:cNvPr id="4" name="TextBox 3"/>
          <p:cNvSpPr txBox="1"/>
          <p:nvPr/>
        </p:nvSpPr>
        <p:spPr>
          <a:xfrm>
            <a:off x="6012160" y="3803673"/>
            <a:ext cx="2880320" cy="8494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2004" tIns="32004" rIns="32004" bIns="32004" numCol="1" spcCol="26671" rtlCol="0" anchor="ctr">
            <a:spAutoFit/>
          </a:bodyPr>
          <a:lstStyle/>
          <a:p>
            <a:pPr defTabSz="344043" fontAlgn="auto" latinLnBrk="1" hangingPunct="0">
              <a:spcBef>
                <a:spcPts val="0"/>
              </a:spcBef>
              <a:spcAft>
                <a:spcPts val="0"/>
              </a:spcAft>
            </a:pPr>
            <a:r>
              <a:rPr lang="en-US" sz="1700" spc="32" dirty="0">
                <a:solidFill>
                  <a:srgbClr val="61CBF5"/>
                </a:solidFill>
                <a:latin typeface="+mj-lt"/>
                <a:cs typeface="HelvNeue Bold for IBM"/>
                <a:sym typeface="HelvNeue Bold for IBM" charset="0"/>
              </a:rPr>
              <a:t>Enable new kinds </a:t>
            </a:r>
            <a:r>
              <a:rPr lang="en-US" sz="1700" spc="32" dirty="0" smtClean="0">
                <a:solidFill>
                  <a:srgbClr val="61CBF5"/>
                </a:solidFill>
                <a:latin typeface="+mj-lt"/>
                <a:cs typeface="HelvNeue Bold for IBM"/>
                <a:sym typeface="HelvNeue Bold for IBM" charset="0"/>
              </a:rPr>
              <a:t>of</a:t>
            </a:r>
          </a:p>
          <a:p>
            <a:pPr defTabSz="344043" fontAlgn="auto" latinLnBrk="1" hangingPunct="0">
              <a:spcBef>
                <a:spcPts val="0"/>
              </a:spcBef>
              <a:spcAft>
                <a:spcPts val="0"/>
              </a:spcAft>
            </a:pPr>
            <a:r>
              <a:rPr lang="en-US" sz="1700" spc="32" dirty="0">
                <a:solidFill>
                  <a:srgbClr val="61CBF5"/>
                </a:solidFill>
                <a:latin typeface="+mj-lt"/>
                <a:cs typeface="HelvNeue Bold for IBM"/>
                <a:sym typeface="HelvNeue Bold for IBM" charset="0"/>
              </a:rPr>
              <a:t>e</a:t>
            </a:r>
            <a:r>
              <a:rPr lang="en-US" sz="1700" spc="32" dirty="0" smtClean="0">
                <a:solidFill>
                  <a:srgbClr val="61CBF5"/>
                </a:solidFill>
                <a:latin typeface="+mj-lt"/>
                <a:cs typeface="HelvNeue Bold for IBM"/>
                <a:sym typeface="HelvNeue Bold for IBM" charset="0"/>
              </a:rPr>
              <a:t>ngagement</a:t>
            </a:r>
            <a:endParaRPr lang="en-US" sz="1700" spc="32" dirty="0">
              <a:solidFill>
                <a:srgbClr val="61CBF5"/>
              </a:solidFill>
              <a:latin typeface="+mj-lt"/>
              <a:cs typeface="HelvNeue Bold for IBM"/>
              <a:sym typeface="HelvNeue Bold for IBM" charset="0"/>
            </a:endParaRPr>
          </a:p>
          <a:p>
            <a:pPr defTabSz="344043" fontAlgn="auto" latinLnBrk="1" hangingPunct="0">
              <a:spcBef>
                <a:spcPts val="0"/>
              </a:spcBef>
              <a:spcAft>
                <a:spcPts val="0"/>
              </a:spcAft>
            </a:pPr>
            <a:endParaRPr lang="en-US" sz="1700" dirty="0">
              <a:solidFill>
                <a:srgbClr val="61CBF5"/>
              </a:solidFill>
              <a:latin typeface="+mj-lt"/>
              <a:ea typeface="Helvetica Neue Light"/>
              <a:cs typeface="Helvetica Neue Light"/>
              <a:sym typeface="Helvetica Neue Light"/>
            </a:endParaRPr>
          </a:p>
        </p:txBody>
      </p:sp>
      <p:sp>
        <p:nvSpPr>
          <p:cNvPr id="27" name="TextBox 26"/>
          <p:cNvSpPr txBox="1"/>
          <p:nvPr/>
        </p:nvSpPr>
        <p:spPr>
          <a:xfrm>
            <a:off x="6012160" y="3090707"/>
            <a:ext cx="2509516" cy="6263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2004" tIns="32004" rIns="32004" bIns="32004" numCol="1" spcCol="26671" rtlCol="0" anchor="ctr">
            <a:spAutoFit/>
          </a:bodyPr>
          <a:lstStyle/>
          <a:p>
            <a:pPr>
              <a:lnSpc>
                <a:spcPct val="200000"/>
              </a:lnSpc>
              <a:spcBef>
                <a:spcPts val="252"/>
              </a:spcBef>
              <a:defRPr/>
            </a:pPr>
            <a:r>
              <a:rPr lang="en-US" sz="1700" spc="32" dirty="0">
                <a:solidFill>
                  <a:srgbClr val="1389C8"/>
                </a:solidFill>
                <a:latin typeface="+mj-lt"/>
                <a:cs typeface="HelvNeue Bold for IBM"/>
                <a:sym typeface="HelvNeue Bold for IBM" charset="0"/>
              </a:rPr>
              <a:t>Create better products</a:t>
            </a:r>
          </a:p>
        </p:txBody>
      </p:sp>
      <p:sp>
        <p:nvSpPr>
          <p:cNvPr id="28" name="TextBox 27"/>
          <p:cNvSpPr txBox="1"/>
          <p:nvPr/>
        </p:nvSpPr>
        <p:spPr>
          <a:xfrm>
            <a:off x="6012160" y="2514643"/>
            <a:ext cx="3002899" cy="6263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2004" tIns="32004" rIns="32004" bIns="32004" numCol="1" spcCol="26671" rtlCol="0" anchor="ctr">
            <a:spAutoFit/>
          </a:bodyPr>
          <a:lstStyle/>
          <a:p>
            <a:pPr>
              <a:spcBef>
                <a:spcPts val="252"/>
              </a:spcBef>
              <a:defRPr/>
            </a:pPr>
            <a:r>
              <a:rPr lang="en-US" sz="1700" spc="32" dirty="0">
                <a:solidFill>
                  <a:srgbClr val="61CBF5"/>
                </a:solidFill>
                <a:latin typeface="+mj-lt"/>
                <a:cs typeface="HelvNeue Bold for IBM"/>
                <a:sym typeface="HelvNeue Bold for IBM" charset="0"/>
              </a:rPr>
              <a:t>Improve your processes </a:t>
            </a:r>
            <a:r>
              <a:rPr lang="en-US" sz="1700" spc="32" dirty="0" smtClean="0">
                <a:solidFill>
                  <a:srgbClr val="61CBF5"/>
                </a:solidFill>
                <a:latin typeface="+mj-lt"/>
                <a:cs typeface="HelvNeue Bold for IBM"/>
                <a:sym typeface="HelvNeue Bold for IBM" charset="0"/>
              </a:rPr>
              <a:t>and operations</a:t>
            </a:r>
            <a:endParaRPr lang="en-US" sz="1700" spc="32" dirty="0">
              <a:solidFill>
                <a:srgbClr val="61CBF5"/>
              </a:solidFill>
              <a:latin typeface="+mj-lt"/>
              <a:cs typeface="HelvNeue Bold for IBM"/>
              <a:sym typeface="HelvNeue Bold for IBM" charset="0"/>
            </a:endParaRPr>
          </a:p>
        </p:txBody>
      </p:sp>
      <p:sp>
        <p:nvSpPr>
          <p:cNvPr id="29" name="TextBox 28"/>
          <p:cNvSpPr txBox="1"/>
          <p:nvPr/>
        </p:nvSpPr>
        <p:spPr>
          <a:xfrm>
            <a:off x="6024450" y="4242835"/>
            <a:ext cx="2363974" cy="6263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2004" tIns="32004" rIns="32004" bIns="32004" numCol="1" spcCol="26671" rtlCol="0" anchor="ctr">
            <a:spAutoFit/>
          </a:bodyPr>
          <a:lstStyle/>
          <a:p>
            <a:pPr>
              <a:lnSpc>
                <a:spcPct val="200000"/>
              </a:lnSpc>
              <a:spcBef>
                <a:spcPts val="252"/>
              </a:spcBef>
              <a:defRPr/>
            </a:pPr>
            <a:r>
              <a:rPr lang="en-US" sz="1700" spc="32" dirty="0">
                <a:solidFill>
                  <a:srgbClr val="1389C8"/>
                </a:solidFill>
                <a:latin typeface="+mj-lt"/>
                <a:cs typeface="HelvNeue Bold for IBM"/>
                <a:sym typeface="HelvNeue Bold for IBM" charset="0"/>
              </a:rPr>
              <a:t>Leverage expertise </a:t>
            </a:r>
          </a:p>
        </p:txBody>
      </p:sp>
      <p:sp>
        <p:nvSpPr>
          <p:cNvPr id="30" name="TextBox 29"/>
          <p:cNvSpPr txBox="1"/>
          <p:nvPr/>
        </p:nvSpPr>
        <p:spPr>
          <a:xfrm>
            <a:off x="5998919" y="4941168"/>
            <a:ext cx="2304256" cy="6263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2004" tIns="32004" rIns="32004" bIns="32004" numCol="1" spcCol="26671" rtlCol="0" anchor="ctr">
            <a:spAutoFit/>
          </a:bodyPr>
          <a:lstStyle/>
          <a:p>
            <a:pPr>
              <a:spcBef>
                <a:spcPts val="252"/>
              </a:spcBef>
              <a:defRPr/>
            </a:pPr>
            <a:r>
              <a:rPr lang="en-US" sz="1700" spc="32" dirty="0">
                <a:solidFill>
                  <a:srgbClr val="61CBF5"/>
                </a:solidFill>
                <a:latin typeface="+mj-lt"/>
                <a:cs typeface="HelvNeue Bold for IBM"/>
                <a:sym typeface="HelvNeue Bold for IBM" charset="0"/>
              </a:rPr>
              <a:t>Enable new business </a:t>
            </a:r>
            <a:r>
              <a:rPr lang="en-US" sz="1700" spc="32" dirty="0" smtClean="0">
                <a:solidFill>
                  <a:srgbClr val="61CBF5"/>
                </a:solidFill>
                <a:latin typeface="+mj-lt"/>
                <a:cs typeface="HelvNeue Bold for IBM"/>
                <a:sym typeface="HelvNeue Bold for IBM" charset="0"/>
              </a:rPr>
              <a:t>models</a:t>
            </a:r>
            <a:endParaRPr lang="en-US" sz="1700" dirty="0">
              <a:solidFill>
                <a:srgbClr val="61CBF5"/>
              </a:solidFill>
              <a:latin typeface="+mj-lt"/>
              <a:ea typeface="Helvetica Neue Light"/>
              <a:cs typeface="Helvetica Neue Light"/>
              <a:sym typeface="Helvetica Neue Light"/>
            </a:endParaRPr>
          </a:p>
        </p:txBody>
      </p:sp>
      <p:grpSp>
        <p:nvGrpSpPr>
          <p:cNvPr id="38" name="Group 17"/>
          <p:cNvGrpSpPr>
            <a:grpSpLocks/>
          </p:cNvGrpSpPr>
          <p:nvPr/>
        </p:nvGrpSpPr>
        <p:grpSpPr bwMode="auto">
          <a:xfrm flipH="1">
            <a:off x="5724128" y="2264698"/>
            <a:ext cx="87511" cy="3302795"/>
            <a:chOff x="6420901" y="2317224"/>
            <a:chExt cx="154292" cy="4403194"/>
          </a:xfrm>
        </p:grpSpPr>
        <p:cxnSp>
          <p:nvCxnSpPr>
            <p:cNvPr id="39" name="Straight Connector 38"/>
            <p:cNvCxnSpPr/>
            <p:nvPr/>
          </p:nvCxnSpPr>
          <p:spPr>
            <a:xfrm flipH="1">
              <a:off x="6575193" y="2317224"/>
              <a:ext cx="0" cy="4403194"/>
            </a:xfrm>
            <a:prstGeom prst="line">
              <a:avLst/>
            </a:prstGeom>
            <a:ln w="19050" cmpd="sng">
              <a:solidFill>
                <a:srgbClr val="000000"/>
              </a:solidFill>
              <a:prstDash val="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420901" y="6717243"/>
              <a:ext cx="149569" cy="0"/>
            </a:xfrm>
            <a:prstGeom prst="line">
              <a:avLst/>
            </a:prstGeom>
            <a:ln w="19050" cmpd="sng">
              <a:solidFill>
                <a:srgbClr val="000000"/>
              </a:solidFill>
              <a:prstDash val="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420901" y="2317224"/>
              <a:ext cx="149569" cy="0"/>
            </a:xfrm>
            <a:prstGeom prst="line">
              <a:avLst/>
            </a:prstGeom>
            <a:ln w="19050" cmpd="sng">
              <a:solidFill>
                <a:srgbClr val="000000"/>
              </a:solidFill>
              <a:prstDash val="dot"/>
            </a:ln>
          </p:spPr>
          <p:style>
            <a:lnRef idx="1">
              <a:schemeClr val="accent1"/>
            </a:lnRef>
            <a:fillRef idx="0">
              <a:schemeClr val="accent1"/>
            </a:fillRef>
            <a:effectRef idx="0">
              <a:schemeClr val="accent1"/>
            </a:effectRef>
            <a:fontRef idx="minor">
              <a:schemeClr val="tx1"/>
            </a:fontRef>
          </p:style>
        </p:cxnSp>
      </p:grpSp>
      <p:sp>
        <p:nvSpPr>
          <p:cNvPr id="20" name="Content Placeholder 2"/>
          <p:cNvSpPr txBox="1">
            <a:spLocks/>
          </p:cNvSpPr>
          <p:nvPr/>
        </p:nvSpPr>
        <p:spPr bwMode="auto">
          <a:xfrm>
            <a:off x="110713" y="499338"/>
            <a:ext cx="8904346" cy="42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7607" tIns="28804" rIns="57607" bIns="28804">
            <a:spAutoFit/>
          </a:bodyPr>
          <a:lstStyle>
            <a:defPPr>
              <a:defRPr lang="en-US"/>
            </a:defPPr>
            <a:lvl1pPr defTabSz="454025">
              <a:lnSpc>
                <a:spcPct val="80000"/>
              </a:lnSpc>
              <a:defRPr sz="3600">
                <a:solidFill>
                  <a:srgbClr val="001934"/>
                </a:solidFill>
                <a:latin typeface="HelvNeue Bold for IBM" charset="0"/>
                <a:cs typeface="HelvNeue Bold for IBM" charset="0"/>
              </a:defRPr>
            </a:lvl1pPr>
          </a:lstStyle>
          <a:p>
            <a:pPr defTabSz="1024128">
              <a:lnSpc>
                <a:spcPct val="100000"/>
              </a:lnSpc>
            </a:pPr>
            <a:r>
              <a:rPr lang="en-US" sz="2400" b="1" dirty="0">
                <a:solidFill>
                  <a:srgbClr val="4096B8"/>
                </a:solidFill>
                <a:latin typeface="+mj-lt"/>
                <a:cs typeface="Helvetica Neue Thin"/>
                <a:sym typeface="HelvNeue Bold for IBM" charset="0"/>
              </a:rPr>
              <a:t>Cognitive systems combine data, information, and expertise</a:t>
            </a:r>
          </a:p>
        </p:txBody>
      </p:sp>
      <p:sp>
        <p:nvSpPr>
          <p:cNvPr id="21" name="Slide Number Placeholder 2"/>
          <p:cNvSpPr>
            <a:spLocks noGrp="1"/>
          </p:cNvSpPr>
          <p:nvPr>
            <p:ph type="sldNum" sz="quarter" idx="4294967295"/>
          </p:nvPr>
        </p:nvSpPr>
        <p:spPr>
          <a:xfrm>
            <a:off x="8101013" y="6443318"/>
            <a:ext cx="647700" cy="339725"/>
          </a:xfrm>
          <a:prstGeom prst="rect">
            <a:avLst/>
          </a:prstGeom>
        </p:spPr>
        <p:txBody>
          <a:bodyPr/>
          <a:lstStyle/>
          <a:p>
            <a:fld id="{22D29D89-28D6-400C-BE2E-4CB4EC7E1F86}" type="slidenum">
              <a:rPr lang="en-GB" sz="1200" smtClean="0">
                <a:latin typeface="+mn-lt"/>
              </a:rPr>
              <a:pPr/>
              <a:t>25</a:t>
            </a:fld>
            <a:endParaRPr lang="en-GB" sz="1200" dirty="0">
              <a:latin typeface="+mn-lt"/>
            </a:endParaRPr>
          </a:p>
        </p:txBody>
      </p:sp>
      <p:sp>
        <p:nvSpPr>
          <p:cNvPr id="19" name="Date Placeholder 3"/>
          <p:cNvSpPr txBox="1">
            <a:spLocks/>
          </p:cNvSpPr>
          <p:nvPr/>
        </p:nvSpPr>
        <p:spPr bwMode="auto">
          <a:xfrm>
            <a:off x="395289" y="6410325"/>
            <a:ext cx="2016125"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FAA26D3D-D897-4be2-8F04-BA451C77F1D7}">
              <ma14:placeholderFlag xmlns:ma14="http://schemas.microsoft.com/office/mac/drawingml/2011/main" xmlns="" val="1"/>
            </a:ext>
          </a:extLst>
        </p:spPr>
        <p:txBody>
          <a:bodyPr vert="horz" wrap="none" lIns="0" tIns="0" rIns="0" bIns="0" numCol="1" anchor="t" anchorCtr="0" compatLnSpc="1">
            <a:prstTxWarp prst="textNoShape">
              <a:avLst/>
            </a:prstTxWarp>
          </a:bodyPr>
          <a:lstStyle>
            <a:defPPr>
              <a:defRPr lang="en-GB"/>
            </a:defPPr>
            <a:lvl1pPr algn="r" defTabSz="343015" rtl="0" fontAlgn="base">
              <a:spcBef>
                <a:spcPct val="0"/>
              </a:spcBef>
              <a:spcAft>
                <a:spcPct val="0"/>
              </a:spcAft>
              <a:defRPr sz="700" kern="1200">
                <a:solidFill>
                  <a:srgbClr val="959AA2"/>
                </a:solidFill>
                <a:latin typeface="+mn-lt"/>
                <a:ea typeface="+mn-ea"/>
                <a:cs typeface="HelvNeue Bold for IBM" charset="0"/>
                <a:sym typeface="HelvNeue Bold for IBM"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200" smtClean="0"/>
              <a:t>11 May 2016</a:t>
            </a:r>
            <a:endParaRPr lang="en-GB" sz="1200" dirty="0"/>
          </a:p>
        </p:txBody>
      </p:sp>
    </p:spTree>
    <p:extLst>
      <p:ext uri="{BB962C8B-B14F-4D97-AF65-F5344CB8AC3E}">
        <p14:creationId xmlns:p14="http://schemas.microsoft.com/office/powerpoint/2010/main" val="210926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00474" y="5672823"/>
            <a:ext cx="8633638" cy="403187"/>
          </a:xfrm>
          <a:prstGeom prst="rect">
            <a:avLst/>
          </a:prstGeom>
        </p:spPr>
        <p:txBody>
          <a:bodyPr wrap="square" lIns="64008" tIns="32004" rIns="64008" bIns="32004">
            <a:spAutoFit/>
          </a:bodyPr>
          <a:lstStyle/>
          <a:p>
            <a:r>
              <a:rPr lang="en-US" sz="1100" dirty="0">
                <a:solidFill>
                  <a:schemeClr val="bg1">
                    <a:lumMod val="75000"/>
                  </a:schemeClr>
                </a:solidFill>
                <a:latin typeface="+mn-lt"/>
              </a:rPr>
              <a:t>Image left:	</a:t>
            </a:r>
            <a:r>
              <a:rPr lang="en-US" sz="1100" dirty="0">
                <a:solidFill>
                  <a:schemeClr val="bg1">
                    <a:lumMod val="75000"/>
                  </a:schemeClr>
                </a:solidFill>
                <a:latin typeface="+mn-lt"/>
                <a:hlinkClick r:id="rId3"/>
              </a:rPr>
              <a:t>http://www.americanrhetoric.com/speeches/mlkihaveadream.htm</a:t>
            </a:r>
            <a:r>
              <a:rPr lang="en-US" sz="1100" dirty="0">
                <a:solidFill>
                  <a:schemeClr val="bg1">
                    <a:lumMod val="75000"/>
                  </a:schemeClr>
                </a:solidFill>
                <a:latin typeface="+mn-lt"/>
              </a:rPr>
              <a:t/>
            </a:r>
            <a:br>
              <a:rPr lang="en-US" sz="1100" dirty="0">
                <a:solidFill>
                  <a:schemeClr val="bg1">
                    <a:lumMod val="75000"/>
                  </a:schemeClr>
                </a:solidFill>
                <a:latin typeface="+mn-lt"/>
              </a:rPr>
            </a:br>
            <a:r>
              <a:rPr lang="fi-FI" sz="1100" dirty="0">
                <a:solidFill>
                  <a:schemeClr val="bg1">
                    <a:lumMod val="75000"/>
                  </a:schemeClr>
                </a:solidFill>
                <a:latin typeface="+mn-lt"/>
              </a:rPr>
              <a:t>Image middle: </a:t>
            </a:r>
            <a:r>
              <a:rPr lang="fi-FI" sz="1100" dirty="0">
                <a:solidFill>
                  <a:schemeClr val="bg1">
                    <a:lumMod val="75000"/>
                  </a:schemeClr>
                </a:solidFill>
                <a:hlinkClick r:id="rId4"/>
              </a:rPr>
              <a:t>https://watson-pi- </a:t>
            </a:r>
            <a:r>
              <a:rPr lang="fi-FI" sz="1100" dirty="0" smtClean="0">
                <a:solidFill>
                  <a:schemeClr val="bg1">
                    <a:lumMod val="75000"/>
                  </a:schemeClr>
                </a:solidFill>
                <a:latin typeface="+mn-lt"/>
                <a:hlinkClick r:id="rId4"/>
              </a:rPr>
              <a:t>demo.mybluemix.net</a:t>
            </a:r>
            <a:r>
              <a:rPr lang="fi-FI" sz="1100" dirty="0">
                <a:solidFill>
                  <a:schemeClr val="bg1">
                    <a:lumMod val="75000"/>
                  </a:schemeClr>
                </a:solidFill>
                <a:latin typeface="+mn-lt"/>
                <a:hlinkClick r:id="rId4"/>
              </a:rPr>
              <a:t>/?cm_mc_uid=53312115606814496114958&amp;cm_mc_sid_50200000=1449664956</a:t>
            </a:r>
            <a:r>
              <a:rPr lang="fi-FI" sz="1100" dirty="0">
                <a:solidFill>
                  <a:schemeClr val="bg1">
                    <a:lumMod val="75000"/>
                  </a:schemeClr>
                </a:solidFill>
                <a:latin typeface="+mn-lt"/>
              </a:rPr>
              <a:t> </a:t>
            </a:r>
            <a:endParaRPr lang="en-US" sz="1100" dirty="0">
              <a:solidFill>
                <a:schemeClr val="bg1">
                  <a:lumMod val="75000"/>
                </a:schemeClr>
              </a:solidFill>
              <a:latin typeface="+mn-lt"/>
            </a:endParaRPr>
          </a:p>
        </p:txBody>
      </p:sp>
      <p:sp>
        <p:nvSpPr>
          <p:cNvPr id="14" name="Content Placeholder 2"/>
          <p:cNvSpPr txBox="1">
            <a:spLocks/>
          </p:cNvSpPr>
          <p:nvPr/>
        </p:nvSpPr>
        <p:spPr bwMode="auto">
          <a:xfrm>
            <a:off x="300474" y="579843"/>
            <a:ext cx="8319652" cy="91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7607" tIns="28804" rIns="57607" bIns="28804">
            <a:spAutoFit/>
          </a:bodyPr>
          <a:lstStyle>
            <a:defPPr>
              <a:defRPr lang="en-US"/>
            </a:defPPr>
            <a:lvl1pPr defTabSz="454025">
              <a:lnSpc>
                <a:spcPct val="80000"/>
              </a:lnSpc>
              <a:defRPr sz="3600">
                <a:solidFill>
                  <a:srgbClr val="001934"/>
                </a:solidFill>
                <a:latin typeface="HelvNeue Bold for IBM" charset="0"/>
                <a:cs typeface="HelvNeue Bold for IBM" charset="0"/>
              </a:defRPr>
            </a:lvl1pPr>
          </a:lstStyle>
          <a:p>
            <a:r>
              <a:rPr lang="en-US" sz="2400" b="1" dirty="0">
                <a:solidFill>
                  <a:srgbClr val="4096B8"/>
                </a:solidFill>
                <a:latin typeface="+mj-lt"/>
                <a:cs typeface="Helvetica Neue Thin"/>
                <a:sym typeface="HelvNeue Bold for IBM" charset="0"/>
              </a:rPr>
              <a:t>Cognitive Functionalities for Your Applications </a:t>
            </a:r>
          </a:p>
          <a:p>
            <a:endParaRPr lang="en-US" sz="1500" dirty="0" smtClean="0">
              <a:solidFill>
                <a:srgbClr val="4096B8"/>
              </a:solidFill>
              <a:latin typeface="+mj-lt"/>
              <a:cs typeface="Helvetica Neue Thin"/>
              <a:sym typeface="HelvNeue Bold for IBM" charset="0"/>
            </a:endParaRPr>
          </a:p>
          <a:p>
            <a:endParaRPr lang="en-US" sz="1500" dirty="0">
              <a:solidFill>
                <a:srgbClr val="4096B8"/>
              </a:solidFill>
              <a:latin typeface="+mj-lt"/>
              <a:cs typeface="Helvetica Neue Thin"/>
              <a:sym typeface="HelvNeue Bold for IBM" charset="0"/>
            </a:endParaRPr>
          </a:p>
          <a:p>
            <a:r>
              <a:rPr lang="en-US" sz="1600" dirty="0" smtClean="0">
                <a:solidFill>
                  <a:srgbClr val="4096B8"/>
                </a:solidFill>
                <a:latin typeface="+mj-lt"/>
                <a:cs typeface="Helvetica Neue Thin"/>
                <a:sym typeface="HelvNeue Bold for IBM" charset="0"/>
              </a:rPr>
              <a:t>The </a:t>
            </a:r>
            <a:r>
              <a:rPr lang="en-US" sz="1600" dirty="0">
                <a:solidFill>
                  <a:srgbClr val="4096B8"/>
                </a:solidFill>
                <a:latin typeface="+mj-lt"/>
                <a:cs typeface="Helvetica Neue Thin"/>
                <a:sym typeface="HelvNeue Bold for IBM" charset="0"/>
              </a:rPr>
              <a:t>Watson APIs provide access to cognitive features</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092" y="2276872"/>
            <a:ext cx="8745688" cy="252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2"/>
          <p:cNvSpPr>
            <a:spLocks noGrp="1"/>
          </p:cNvSpPr>
          <p:nvPr>
            <p:ph type="sldNum" sz="quarter" idx="4294967295"/>
          </p:nvPr>
        </p:nvSpPr>
        <p:spPr>
          <a:xfrm>
            <a:off x="8101013" y="6443318"/>
            <a:ext cx="647700" cy="339725"/>
          </a:xfrm>
          <a:prstGeom prst="rect">
            <a:avLst/>
          </a:prstGeom>
        </p:spPr>
        <p:txBody>
          <a:bodyPr/>
          <a:lstStyle/>
          <a:p>
            <a:fld id="{22D29D89-28D6-400C-BE2E-4CB4EC7E1F86}" type="slidenum">
              <a:rPr lang="en-GB" sz="1200" smtClean="0"/>
              <a:pPr/>
              <a:t>26</a:t>
            </a:fld>
            <a:endParaRPr lang="en-GB" sz="1200" dirty="0"/>
          </a:p>
        </p:txBody>
      </p:sp>
      <p:sp>
        <p:nvSpPr>
          <p:cNvPr id="8" name="Date Placeholder 3"/>
          <p:cNvSpPr txBox="1">
            <a:spLocks/>
          </p:cNvSpPr>
          <p:nvPr/>
        </p:nvSpPr>
        <p:spPr bwMode="auto">
          <a:xfrm>
            <a:off x="395289" y="6410325"/>
            <a:ext cx="2016125"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FAA26D3D-D897-4be2-8F04-BA451C77F1D7}">
              <ma14:placeholderFlag xmlns:ma14="http://schemas.microsoft.com/office/mac/drawingml/2011/main" xmlns="" val="1"/>
            </a:ext>
          </a:extLst>
        </p:spPr>
        <p:txBody>
          <a:bodyPr vert="horz" wrap="none" lIns="0" tIns="0" rIns="0" bIns="0" numCol="1" anchor="t" anchorCtr="0" compatLnSpc="1">
            <a:prstTxWarp prst="textNoShape">
              <a:avLst/>
            </a:prstTxWarp>
          </a:bodyPr>
          <a:lstStyle>
            <a:defPPr>
              <a:defRPr lang="en-GB"/>
            </a:defPPr>
            <a:lvl1pPr algn="r" defTabSz="343015" rtl="0" fontAlgn="base">
              <a:spcBef>
                <a:spcPct val="0"/>
              </a:spcBef>
              <a:spcAft>
                <a:spcPct val="0"/>
              </a:spcAft>
              <a:defRPr sz="700" kern="1200">
                <a:solidFill>
                  <a:srgbClr val="959AA2"/>
                </a:solidFill>
                <a:latin typeface="+mn-lt"/>
                <a:ea typeface="+mn-ea"/>
                <a:cs typeface="HelvNeue Bold for IBM" charset="0"/>
                <a:sym typeface="HelvNeue Bold for IBM"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200" smtClean="0"/>
              <a:t>11 May 2016</a:t>
            </a:r>
            <a:endParaRPr lang="en-GB" sz="1200" dirty="0"/>
          </a:p>
        </p:txBody>
      </p:sp>
    </p:spTree>
    <p:extLst>
      <p:ext uri="{BB962C8B-B14F-4D97-AF65-F5344CB8AC3E}">
        <p14:creationId xmlns:p14="http://schemas.microsoft.com/office/powerpoint/2010/main" val="247445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txBox="1">
            <a:spLocks/>
          </p:cNvSpPr>
          <p:nvPr/>
        </p:nvSpPr>
        <p:spPr bwMode="auto">
          <a:xfrm>
            <a:off x="294681" y="579845"/>
            <a:ext cx="8325445" cy="73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7607" tIns="28804" rIns="57607" bIns="28804">
            <a:spAutoFit/>
          </a:bodyPr>
          <a:lstStyle>
            <a:defPPr>
              <a:defRPr lang="en-US"/>
            </a:defPPr>
            <a:lvl1pPr defTabSz="454025">
              <a:lnSpc>
                <a:spcPct val="80000"/>
              </a:lnSpc>
              <a:defRPr sz="3600">
                <a:solidFill>
                  <a:srgbClr val="001934"/>
                </a:solidFill>
                <a:latin typeface="HelvNeue Bold for IBM" charset="0"/>
                <a:cs typeface="HelvNeue Bold for IBM" charset="0"/>
              </a:defRPr>
            </a:lvl1pPr>
          </a:lstStyle>
          <a:p>
            <a:r>
              <a:rPr lang="en-US" sz="2400" b="1" dirty="0">
                <a:solidFill>
                  <a:srgbClr val="4096B8"/>
                </a:solidFill>
                <a:latin typeface="+mj-lt"/>
                <a:cs typeface="Helvetica Neue Thin"/>
                <a:sym typeface="HelvNeue Bold for IBM" charset="0"/>
              </a:rPr>
              <a:t>Cognitive Contact </a:t>
            </a:r>
            <a:r>
              <a:rPr lang="en-US" sz="2400" b="1" dirty="0" smtClean="0">
                <a:solidFill>
                  <a:srgbClr val="4096B8"/>
                </a:solidFill>
                <a:latin typeface="+mj-lt"/>
                <a:cs typeface="Helvetica Neue Thin"/>
                <a:sym typeface="HelvNeue Bold for IBM" charset="0"/>
              </a:rPr>
              <a:t>Centre</a:t>
            </a:r>
            <a:endParaRPr lang="en-US" sz="2400" b="1" dirty="0">
              <a:solidFill>
                <a:srgbClr val="4096B8"/>
              </a:solidFill>
              <a:latin typeface="+mj-lt"/>
              <a:cs typeface="Helvetica Neue Thin"/>
              <a:sym typeface="HelvNeue Bold for IBM" charset="0"/>
            </a:endParaRPr>
          </a:p>
          <a:p>
            <a:endParaRPr lang="en-US" sz="1500" dirty="0" smtClean="0">
              <a:solidFill>
                <a:srgbClr val="4096B8"/>
              </a:solidFill>
              <a:latin typeface="+mj-lt"/>
              <a:cs typeface="Helvetica Neue Thin"/>
              <a:sym typeface="HelvNeue Bold for IBM" charset="0"/>
            </a:endParaRPr>
          </a:p>
          <a:p>
            <a:r>
              <a:rPr lang="en-US" sz="1600" dirty="0" smtClean="0">
                <a:solidFill>
                  <a:srgbClr val="4096B8"/>
                </a:solidFill>
                <a:latin typeface="+mj-lt"/>
                <a:cs typeface="Helvetica Neue Thin"/>
                <a:sym typeface="HelvNeue Bold for IBM" charset="0"/>
              </a:rPr>
              <a:t>Empower </a:t>
            </a:r>
            <a:r>
              <a:rPr lang="en-US" sz="1600" dirty="0">
                <a:solidFill>
                  <a:srgbClr val="4096B8"/>
                </a:solidFill>
                <a:latin typeface="+mj-lt"/>
                <a:cs typeface="Helvetica Neue Thin"/>
                <a:sym typeface="HelvNeue Bold for IBM" charset="0"/>
              </a:rPr>
              <a:t>agents to better respond to requests and improve call conversion rates</a:t>
            </a:r>
            <a:endParaRPr lang="en-US" sz="2400" dirty="0">
              <a:solidFill>
                <a:srgbClr val="4096B8"/>
              </a:solidFill>
              <a:latin typeface="+mj-lt"/>
              <a:cs typeface="Helvetica Neue Thin"/>
              <a:sym typeface="HelvNeue Bold for IBM" charset="0"/>
            </a:endParaRPr>
          </a:p>
        </p:txBody>
      </p:sp>
      <p:pic>
        <p:nvPicPr>
          <p:cNvPr id="9" name="Picture 4"/>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42926" y="2213309"/>
            <a:ext cx="3663950" cy="3787444"/>
          </a:xfrm>
          <a:prstGeom prst="rect">
            <a:avLst/>
          </a:prstGeom>
          <a:solidFill>
            <a:schemeClr val="accent2"/>
          </a:solidFill>
          <a:ln w="9525">
            <a:noFill/>
            <a:miter lim="800000"/>
            <a:headEnd/>
            <a:tailEnd/>
          </a:ln>
        </p:spPr>
      </p:pic>
      <p:sp>
        <p:nvSpPr>
          <p:cNvPr id="10" name="TextBox 19"/>
          <p:cNvSpPr txBox="1">
            <a:spLocks noChangeArrowheads="1"/>
          </p:cNvSpPr>
          <p:nvPr/>
        </p:nvSpPr>
        <p:spPr bwMode="auto">
          <a:xfrm>
            <a:off x="4143376" y="1638016"/>
            <a:ext cx="4619625" cy="4135237"/>
          </a:xfrm>
          <a:prstGeom prst="rect">
            <a:avLst/>
          </a:prstGeom>
          <a:noFill/>
          <a:ln w="9525">
            <a:noFill/>
            <a:miter lim="800000"/>
            <a:headEnd/>
            <a:tailEnd/>
          </a:ln>
        </p:spPr>
        <p:txBody>
          <a:bodyPr wrap="square" lIns="102357" tIns="51182" rIns="102357" bIns="51182">
            <a:spAutoFit/>
          </a:bodyPr>
          <a:lstStyle/>
          <a:p>
            <a:pPr algn="just">
              <a:defRPr/>
            </a:pPr>
            <a:r>
              <a:rPr lang="en-US" sz="1700" dirty="0">
                <a:solidFill>
                  <a:srgbClr val="4096B8"/>
                </a:solidFill>
                <a:latin typeface="+mn-lt"/>
                <a:ea typeface="MS PGothic" pitchFamily="34" charset="-128"/>
              </a:rPr>
              <a:t>Self-Service Q&amp;A</a:t>
            </a:r>
            <a:r>
              <a:rPr lang="en-US" sz="1700" dirty="0">
                <a:solidFill>
                  <a:schemeClr val="accent3"/>
                </a:solidFill>
                <a:latin typeface="+mn-lt"/>
                <a:ea typeface="MS PGothic" pitchFamily="34" charset="-128"/>
              </a:rPr>
              <a:t>: </a:t>
            </a:r>
            <a:r>
              <a:rPr lang="en-US" sz="1700" dirty="0">
                <a:solidFill>
                  <a:schemeClr val="tx2"/>
                </a:solidFill>
                <a:latin typeface="+mn-lt"/>
                <a:ea typeface="MS PGothic" pitchFamily="34" charset="-128"/>
              </a:rPr>
              <a:t>Help resolve procedural and simple customer questions. </a:t>
            </a:r>
            <a:r>
              <a:rPr lang="en-US" sz="1700" dirty="0">
                <a:solidFill>
                  <a:srgbClr val="4096B8"/>
                </a:solidFill>
                <a:latin typeface="+mn-lt"/>
                <a:ea typeface="MS PGothic" pitchFamily="34" charset="-128"/>
              </a:rPr>
              <a:t>I</a:t>
            </a:r>
            <a:r>
              <a:rPr lang="en-US" altLang="en-US" sz="1700" dirty="0">
                <a:solidFill>
                  <a:srgbClr val="4096B8"/>
                </a:solidFill>
                <a:latin typeface="+mn-lt"/>
                <a:ea typeface="ヒラギノ角ゴ Pro W3" charset="-128"/>
              </a:rPr>
              <a:t>dentify common customer issues </a:t>
            </a:r>
            <a:endParaRPr lang="en-US" sz="1700" dirty="0">
              <a:solidFill>
                <a:srgbClr val="4096B8"/>
              </a:solidFill>
              <a:latin typeface="+mn-lt"/>
              <a:ea typeface="MS PGothic" pitchFamily="34" charset="-128"/>
            </a:endParaRPr>
          </a:p>
          <a:p>
            <a:pPr algn="just">
              <a:defRPr/>
            </a:pPr>
            <a:endParaRPr lang="en-US" sz="800" dirty="0">
              <a:solidFill>
                <a:schemeClr val="tx2"/>
              </a:solidFill>
              <a:latin typeface="+mn-lt"/>
              <a:ea typeface="ヒラギノ角ゴ Pro W3" charset="-128"/>
            </a:endParaRPr>
          </a:p>
          <a:p>
            <a:pPr algn="just">
              <a:defRPr/>
            </a:pPr>
            <a:r>
              <a:rPr lang="en-US" sz="1700" dirty="0">
                <a:solidFill>
                  <a:srgbClr val="4096B8"/>
                </a:solidFill>
                <a:latin typeface="+mn-lt"/>
                <a:ea typeface="ヒラギノ角ゴ Pro W3" charset="-128"/>
              </a:rPr>
              <a:t>Real-time aggregation </a:t>
            </a:r>
            <a:r>
              <a:rPr lang="en-US" sz="1700" dirty="0">
                <a:solidFill>
                  <a:schemeClr val="tx2"/>
                </a:solidFill>
                <a:latin typeface="+mn-lt"/>
                <a:ea typeface="ヒラギノ角ゴ Pro W3" charset="-128"/>
              </a:rPr>
              <a:t>of relevant customer information and locate relevant documents to answer every question with </a:t>
            </a:r>
            <a:r>
              <a:rPr lang="en-US" sz="1700" dirty="0">
                <a:solidFill>
                  <a:srgbClr val="4096B8"/>
                </a:solidFill>
                <a:latin typeface="+mn-lt"/>
                <a:ea typeface="ヒラギノ角ゴ Pro W3" charset="-128"/>
              </a:rPr>
              <a:t>consistently accurate answers </a:t>
            </a:r>
          </a:p>
          <a:p>
            <a:pPr marL="0" lvl="1" algn="just">
              <a:defRPr/>
            </a:pPr>
            <a:endParaRPr lang="en-US" sz="800" dirty="0">
              <a:solidFill>
                <a:schemeClr val="tx2"/>
              </a:solidFill>
              <a:latin typeface="+mn-lt"/>
              <a:ea typeface="ヒラギノ角ゴ Pro W3" charset="-128"/>
            </a:endParaRPr>
          </a:p>
          <a:p>
            <a:pPr marL="0" lvl="1" algn="just">
              <a:defRPr/>
            </a:pPr>
            <a:r>
              <a:rPr lang="en-US" sz="1700" dirty="0">
                <a:solidFill>
                  <a:schemeClr val="tx2"/>
                </a:solidFill>
                <a:latin typeface="+mn-lt"/>
                <a:ea typeface="ヒラギノ角ゴ Pro W3" charset="-128"/>
              </a:rPr>
              <a:t>Create a </a:t>
            </a:r>
            <a:r>
              <a:rPr lang="en-US" sz="1700" dirty="0">
                <a:solidFill>
                  <a:srgbClr val="4096B8"/>
                </a:solidFill>
                <a:latin typeface="+mn-lt"/>
                <a:ea typeface="ヒラギノ角ゴ Pro W3" charset="-128"/>
              </a:rPr>
              <a:t>personalized customer experience </a:t>
            </a:r>
            <a:r>
              <a:rPr lang="en-US" sz="1700" dirty="0">
                <a:solidFill>
                  <a:schemeClr val="tx2"/>
                </a:solidFill>
                <a:latin typeface="+mn-lt"/>
                <a:ea typeface="ヒラギノ角ゴ Pro W3" charset="-128"/>
              </a:rPr>
              <a:t>with deeper insights into customer preferences by obtaining a personality profile</a:t>
            </a:r>
          </a:p>
          <a:p>
            <a:pPr marL="0" lvl="1" algn="just">
              <a:defRPr/>
            </a:pPr>
            <a:endParaRPr lang="en-US" sz="800" dirty="0">
              <a:solidFill>
                <a:schemeClr val="tx2"/>
              </a:solidFill>
              <a:latin typeface="+mn-lt"/>
              <a:ea typeface="ヒラギノ角ゴ Pro W3" charset="-128"/>
            </a:endParaRPr>
          </a:p>
          <a:p>
            <a:pPr algn="just">
              <a:defRPr/>
            </a:pPr>
            <a:r>
              <a:rPr lang="en-US" sz="1700" dirty="0">
                <a:solidFill>
                  <a:schemeClr val="tx2"/>
                </a:solidFill>
                <a:latin typeface="+mn-lt"/>
                <a:ea typeface="ヒラギノ角ゴ Pro W3" charset="-128"/>
              </a:rPr>
              <a:t>Improve the </a:t>
            </a:r>
            <a:r>
              <a:rPr lang="en-US" sz="1700" dirty="0">
                <a:solidFill>
                  <a:srgbClr val="4096B8"/>
                </a:solidFill>
                <a:latin typeface="+mn-lt"/>
                <a:ea typeface="ヒラギノ角ゴ Pro W3" charset="-128"/>
              </a:rPr>
              <a:t>agent productivity</a:t>
            </a:r>
            <a:r>
              <a:rPr lang="en-US" sz="1700" dirty="0">
                <a:solidFill>
                  <a:schemeClr val="accent4"/>
                </a:solidFill>
                <a:latin typeface="+mn-lt"/>
                <a:ea typeface="ヒラギノ角ゴ Pro W3" charset="-128"/>
              </a:rPr>
              <a:t> </a:t>
            </a:r>
            <a:r>
              <a:rPr lang="en-US" sz="1700" dirty="0">
                <a:solidFill>
                  <a:schemeClr val="tx2"/>
                </a:solidFill>
                <a:latin typeface="+mn-lt"/>
                <a:ea typeface="ヒラギノ角ゴ Pro W3" charset="-128"/>
              </a:rPr>
              <a:t>by analyzing extracted and mined call logs to </a:t>
            </a:r>
            <a:r>
              <a:rPr lang="en-US" sz="1700" dirty="0">
                <a:solidFill>
                  <a:srgbClr val="4096B8"/>
                </a:solidFill>
                <a:latin typeface="+mn-lt"/>
                <a:ea typeface="ヒラギノ角ゴ Pro W3" charset="-128"/>
              </a:rPr>
              <a:t>identify patterns,</a:t>
            </a:r>
            <a:r>
              <a:rPr lang="en-US" sz="1700" dirty="0">
                <a:solidFill>
                  <a:schemeClr val="tx2"/>
                </a:solidFill>
                <a:latin typeface="+mn-lt"/>
                <a:ea typeface="ヒラギノ角ゴ Pro W3" charset="-128"/>
              </a:rPr>
              <a:t> quality issues, similar phrases, topics and trends</a:t>
            </a:r>
          </a:p>
        </p:txBody>
      </p:sp>
      <p:sp>
        <p:nvSpPr>
          <p:cNvPr id="6" name="Date Placeholder 1"/>
          <p:cNvSpPr>
            <a:spLocks noGrp="1"/>
          </p:cNvSpPr>
          <p:nvPr>
            <p:ph type="dt" sz="half" idx="10"/>
          </p:nvPr>
        </p:nvSpPr>
        <p:spPr>
          <a:xfrm>
            <a:off x="395289" y="6451253"/>
            <a:ext cx="2016125" cy="331788"/>
          </a:xfrm>
        </p:spPr>
        <p:txBody>
          <a:bodyPr/>
          <a:lstStyle/>
          <a:p>
            <a:r>
              <a:rPr lang="en-GB" dirty="0" smtClean="0"/>
              <a:t>11 May 2016</a:t>
            </a:r>
            <a:endParaRPr lang="en-GB" dirty="0"/>
          </a:p>
        </p:txBody>
      </p:sp>
      <p:sp>
        <p:nvSpPr>
          <p:cNvPr id="7" name="Slide Number Placeholder 2"/>
          <p:cNvSpPr>
            <a:spLocks noGrp="1"/>
          </p:cNvSpPr>
          <p:nvPr>
            <p:ph type="sldNum" sz="quarter" idx="12"/>
          </p:nvPr>
        </p:nvSpPr>
        <p:spPr>
          <a:xfrm>
            <a:off x="8101013" y="6443318"/>
            <a:ext cx="647700" cy="339725"/>
          </a:xfrm>
        </p:spPr>
        <p:txBody>
          <a:bodyPr/>
          <a:lstStyle/>
          <a:p>
            <a:fld id="{22D29D89-28D6-400C-BE2E-4CB4EC7E1F86}" type="slidenum">
              <a:rPr lang="en-GB" smtClean="0"/>
              <a:pPr/>
              <a:t>27</a:t>
            </a:fld>
            <a:endParaRPr lang="en-GB" dirty="0"/>
          </a:p>
        </p:txBody>
      </p:sp>
    </p:spTree>
    <p:extLst>
      <p:ext uri="{BB962C8B-B14F-4D97-AF65-F5344CB8AC3E}">
        <p14:creationId xmlns:p14="http://schemas.microsoft.com/office/powerpoint/2010/main" val="261923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txBox="1">
            <a:spLocks/>
          </p:cNvSpPr>
          <p:nvPr/>
        </p:nvSpPr>
        <p:spPr bwMode="auto">
          <a:xfrm>
            <a:off x="294681" y="579843"/>
            <a:ext cx="8325445" cy="91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7607" tIns="28804" rIns="57607" bIns="28804">
            <a:spAutoFit/>
          </a:bodyPr>
          <a:lstStyle>
            <a:defPPr>
              <a:defRPr lang="en-US"/>
            </a:defPPr>
            <a:lvl1pPr defTabSz="454025">
              <a:lnSpc>
                <a:spcPct val="80000"/>
              </a:lnSpc>
              <a:defRPr sz="3600">
                <a:solidFill>
                  <a:srgbClr val="001934"/>
                </a:solidFill>
                <a:latin typeface="HelvNeue Bold for IBM" charset="0"/>
                <a:cs typeface="HelvNeue Bold for IBM" charset="0"/>
              </a:defRPr>
            </a:lvl1pPr>
          </a:lstStyle>
          <a:p>
            <a:r>
              <a:rPr lang="en-US" sz="2400" b="1" dirty="0">
                <a:solidFill>
                  <a:srgbClr val="4096B8"/>
                </a:solidFill>
                <a:latin typeface="+mj-lt"/>
                <a:cs typeface="Helvetica Neue Thin"/>
                <a:sym typeface="HelvNeue Bold for IBM" charset="0"/>
              </a:rPr>
              <a:t>Cognitive Underwriting</a:t>
            </a:r>
          </a:p>
          <a:p>
            <a:endParaRPr lang="en-US" sz="1500" dirty="0" smtClean="0">
              <a:solidFill>
                <a:schemeClr val="accent3"/>
              </a:solidFill>
              <a:latin typeface="+mj-lt"/>
              <a:cs typeface="Helvetica Neue Thin"/>
              <a:sym typeface="HelvNeue Bold for IBM" charset="0"/>
            </a:endParaRPr>
          </a:p>
          <a:p>
            <a:endParaRPr lang="en-US" sz="1500" dirty="0">
              <a:solidFill>
                <a:schemeClr val="accent3"/>
              </a:solidFill>
              <a:latin typeface="+mj-lt"/>
              <a:cs typeface="Helvetica Neue Thin"/>
              <a:sym typeface="HelvNeue Bold for IBM" charset="0"/>
            </a:endParaRPr>
          </a:p>
          <a:p>
            <a:r>
              <a:rPr lang="en-US" sz="1600" dirty="0" smtClean="0">
                <a:solidFill>
                  <a:srgbClr val="4096B8"/>
                </a:solidFill>
                <a:latin typeface="+mj-lt"/>
                <a:cs typeface="Helvetica Neue Thin"/>
                <a:sym typeface="HelvNeue Bold for IBM" charset="0"/>
              </a:rPr>
              <a:t>Make </a:t>
            </a:r>
            <a:r>
              <a:rPr lang="en-US" sz="1600" dirty="0">
                <a:solidFill>
                  <a:srgbClr val="4096B8"/>
                </a:solidFill>
                <a:latin typeface="+mj-lt"/>
                <a:cs typeface="Helvetica Neue Thin"/>
                <a:sym typeface="HelvNeue Bold for IBM" charset="0"/>
              </a:rPr>
              <a:t>existing decisions smarter by incorporating insights from unstructured data</a:t>
            </a:r>
            <a:endParaRPr lang="en-US" sz="2400" dirty="0">
              <a:solidFill>
                <a:srgbClr val="4096B8"/>
              </a:solidFill>
              <a:latin typeface="+mj-lt"/>
              <a:cs typeface="Helvetica Neue Thin"/>
              <a:sym typeface="HelvNeue Bold for IBM" charset="0"/>
            </a:endParaRPr>
          </a:p>
        </p:txBody>
      </p:sp>
      <p:grpSp>
        <p:nvGrpSpPr>
          <p:cNvPr id="8" name="Group 7"/>
          <p:cNvGrpSpPr/>
          <p:nvPr/>
        </p:nvGrpSpPr>
        <p:grpSpPr>
          <a:xfrm>
            <a:off x="963075" y="1714502"/>
            <a:ext cx="2846927" cy="3962404"/>
            <a:chOff x="1295400" y="2133600"/>
            <a:chExt cx="5029200" cy="5269996"/>
          </a:xfrm>
        </p:grpSpPr>
        <p:pic>
          <p:nvPicPr>
            <p:cNvPr id="9" name="Picture 9" descr="letter of creditv2.png"/>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295400" y="2133600"/>
              <a:ext cx="4099575" cy="5137150"/>
            </a:xfrm>
            <a:prstGeom prst="rect">
              <a:avLst/>
            </a:prstGeom>
            <a:noFill/>
            <a:ln w="9525">
              <a:noFill/>
              <a:miter lim="800000"/>
              <a:headEnd/>
              <a:tailEnd/>
            </a:ln>
          </p:spPr>
        </p:pic>
        <p:sp>
          <p:nvSpPr>
            <p:cNvPr id="11" name="Rectangle 10"/>
            <p:cNvSpPr/>
            <p:nvPr/>
          </p:nvSpPr>
          <p:spPr>
            <a:xfrm>
              <a:off x="1371600" y="2590800"/>
              <a:ext cx="1143000" cy="457200"/>
            </a:xfrm>
            <a:prstGeom prst="rect">
              <a:avLst/>
            </a:prstGeom>
            <a:solidFill>
              <a:schemeClr val="bg1"/>
            </a:solidFill>
            <a:ln w="25400" cap="flat" cmpd="sng" algn="ctr">
              <a:noFill/>
              <a:prstDash val="solid"/>
            </a:ln>
            <a:effectLst/>
          </p:spPr>
          <p:txBody>
            <a:bodyPr rtlCol="0" anchor="ctr"/>
            <a:lstStyle/>
            <a:p>
              <a:pPr algn="ctr" defTabSz="640080" fontAlgn="auto">
                <a:spcBef>
                  <a:spcPts val="0"/>
                </a:spcBef>
                <a:spcAft>
                  <a:spcPts val="0"/>
                </a:spcAft>
                <a:defRPr/>
              </a:pPr>
              <a:endParaRPr lang="en-US" sz="1300" kern="0" dirty="0">
                <a:solidFill>
                  <a:srgbClr val="FFFFFF"/>
                </a:solidFill>
                <a:latin typeface="Helvetica Neue"/>
              </a:endParaRPr>
            </a:p>
          </p:txBody>
        </p:sp>
        <p:sp>
          <p:nvSpPr>
            <p:cNvPr id="12" name="Rectangle 11"/>
            <p:cNvSpPr/>
            <p:nvPr/>
          </p:nvSpPr>
          <p:spPr>
            <a:xfrm>
              <a:off x="2743200" y="2667000"/>
              <a:ext cx="1143000" cy="457200"/>
            </a:xfrm>
            <a:prstGeom prst="rect">
              <a:avLst/>
            </a:prstGeom>
            <a:solidFill>
              <a:schemeClr val="bg1"/>
            </a:solidFill>
            <a:ln w="25400" cap="flat" cmpd="sng" algn="ctr">
              <a:noFill/>
              <a:prstDash val="solid"/>
            </a:ln>
            <a:effectLst/>
          </p:spPr>
          <p:txBody>
            <a:bodyPr rtlCol="0" anchor="ctr"/>
            <a:lstStyle/>
            <a:p>
              <a:pPr algn="ctr" defTabSz="640080" fontAlgn="auto">
                <a:spcBef>
                  <a:spcPts val="0"/>
                </a:spcBef>
                <a:spcAft>
                  <a:spcPts val="0"/>
                </a:spcAft>
                <a:defRPr/>
              </a:pPr>
              <a:endParaRPr lang="en-US" sz="1300" kern="0" dirty="0">
                <a:solidFill>
                  <a:srgbClr val="FFFFFF"/>
                </a:solidFill>
                <a:latin typeface="Helvetica Neue"/>
              </a:endParaRPr>
            </a:p>
          </p:txBody>
        </p:sp>
        <p:sp>
          <p:nvSpPr>
            <p:cNvPr id="13" name="Rectangle 12"/>
            <p:cNvSpPr/>
            <p:nvPr/>
          </p:nvSpPr>
          <p:spPr>
            <a:xfrm>
              <a:off x="4343400" y="3276600"/>
              <a:ext cx="1143000" cy="457200"/>
            </a:xfrm>
            <a:prstGeom prst="rect">
              <a:avLst/>
            </a:prstGeom>
            <a:solidFill>
              <a:schemeClr val="bg1"/>
            </a:solidFill>
            <a:ln w="25400" cap="flat" cmpd="sng" algn="ctr">
              <a:noFill/>
              <a:prstDash val="solid"/>
            </a:ln>
            <a:effectLst/>
          </p:spPr>
          <p:txBody>
            <a:bodyPr rtlCol="0" anchor="ctr"/>
            <a:lstStyle/>
            <a:p>
              <a:pPr algn="ctr" defTabSz="640080" fontAlgn="auto">
                <a:spcBef>
                  <a:spcPts val="0"/>
                </a:spcBef>
                <a:spcAft>
                  <a:spcPts val="0"/>
                </a:spcAft>
                <a:defRPr/>
              </a:pPr>
              <a:endParaRPr lang="en-US" sz="1300" kern="0" dirty="0">
                <a:solidFill>
                  <a:srgbClr val="FFFFFF"/>
                </a:solidFill>
                <a:latin typeface="Helvetica Neue"/>
              </a:endParaRPr>
            </a:p>
          </p:txBody>
        </p:sp>
        <p:sp>
          <p:nvSpPr>
            <p:cNvPr id="14" name="Rectangle 13"/>
            <p:cNvSpPr/>
            <p:nvPr/>
          </p:nvSpPr>
          <p:spPr>
            <a:xfrm>
              <a:off x="5181600" y="3733800"/>
              <a:ext cx="1143000" cy="457200"/>
            </a:xfrm>
            <a:prstGeom prst="rect">
              <a:avLst/>
            </a:prstGeom>
            <a:solidFill>
              <a:schemeClr val="bg1"/>
            </a:solidFill>
            <a:ln w="25400" cap="flat" cmpd="sng" algn="ctr">
              <a:noFill/>
              <a:prstDash val="solid"/>
            </a:ln>
            <a:effectLst/>
          </p:spPr>
          <p:txBody>
            <a:bodyPr rtlCol="0" anchor="ctr"/>
            <a:lstStyle/>
            <a:p>
              <a:pPr algn="ctr" defTabSz="640080" fontAlgn="auto">
                <a:spcBef>
                  <a:spcPts val="0"/>
                </a:spcBef>
                <a:spcAft>
                  <a:spcPts val="0"/>
                </a:spcAft>
                <a:defRPr/>
              </a:pPr>
              <a:endParaRPr lang="en-US" sz="1300" kern="0" dirty="0">
                <a:solidFill>
                  <a:srgbClr val="FFFFFF"/>
                </a:solidFill>
                <a:latin typeface="Helvetica Neue"/>
              </a:endParaRPr>
            </a:p>
          </p:txBody>
        </p:sp>
        <p:sp>
          <p:nvSpPr>
            <p:cNvPr id="16" name="Rectangle 15"/>
            <p:cNvSpPr/>
            <p:nvPr/>
          </p:nvSpPr>
          <p:spPr>
            <a:xfrm rot="19137261">
              <a:off x="3708722" y="3275357"/>
              <a:ext cx="1143000" cy="583570"/>
            </a:xfrm>
            <a:prstGeom prst="rect">
              <a:avLst/>
            </a:prstGeom>
            <a:solidFill>
              <a:schemeClr val="bg1"/>
            </a:solidFill>
            <a:ln w="25400" cap="flat" cmpd="sng" algn="ctr">
              <a:noFill/>
              <a:prstDash val="solid"/>
            </a:ln>
            <a:effectLst/>
          </p:spPr>
          <p:txBody>
            <a:bodyPr rtlCol="0" anchor="ctr"/>
            <a:lstStyle/>
            <a:p>
              <a:pPr algn="ctr" defTabSz="640080" fontAlgn="auto">
                <a:spcBef>
                  <a:spcPts val="0"/>
                </a:spcBef>
                <a:spcAft>
                  <a:spcPts val="0"/>
                </a:spcAft>
                <a:defRPr/>
              </a:pPr>
              <a:endParaRPr lang="en-US" sz="1300" kern="0" dirty="0">
                <a:solidFill>
                  <a:srgbClr val="FFFFFF"/>
                </a:solidFill>
                <a:latin typeface="Helvetica Neue"/>
              </a:endParaRPr>
            </a:p>
          </p:txBody>
        </p:sp>
        <p:sp>
          <p:nvSpPr>
            <p:cNvPr id="18" name="Rectangle 17"/>
            <p:cNvSpPr/>
            <p:nvPr/>
          </p:nvSpPr>
          <p:spPr>
            <a:xfrm>
              <a:off x="4114800" y="4572000"/>
              <a:ext cx="1600200" cy="381000"/>
            </a:xfrm>
            <a:prstGeom prst="rect">
              <a:avLst/>
            </a:prstGeom>
            <a:solidFill>
              <a:schemeClr val="bg1"/>
            </a:solidFill>
            <a:ln w="25400" cap="flat" cmpd="sng" algn="ctr">
              <a:noFill/>
              <a:prstDash val="solid"/>
            </a:ln>
            <a:effectLst/>
          </p:spPr>
          <p:txBody>
            <a:bodyPr rtlCol="0" anchor="ctr"/>
            <a:lstStyle/>
            <a:p>
              <a:pPr algn="ctr" defTabSz="640080" fontAlgn="auto">
                <a:spcBef>
                  <a:spcPts val="0"/>
                </a:spcBef>
                <a:spcAft>
                  <a:spcPts val="0"/>
                </a:spcAft>
                <a:defRPr/>
              </a:pPr>
              <a:endParaRPr lang="en-US" sz="1300" kern="0" dirty="0">
                <a:solidFill>
                  <a:srgbClr val="FFFFFF"/>
                </a:solidFill>
                <a:latin typeface="Helvetica Neue"/>
              </a:endParaRPr>
            </a:p>
          </p:txBody>
        </p:sp>
        <p:sp>
          <p:nvSpPr>
            <p:cNvPr id="19" name="Rectangle 18"/>
            <p:cNvSpPr/>
            <p:nvPr/>
          </p:nvSpPr>
          <p:spPr>
            <a:xfrm rot="4055274">
              <a:off x="4433738" y="4800600"/>
              <a:ext cx="1600200" cy="381000"/>
            </a:xfrm>
            <a:prstGeom prst="rect">
              <a:avLst/>
            </a:prstGeom>
            <a:solidFill>
              <a:schemeClr val="bg1"/>
            </a:solidFill>
            <a:ln w="25400" cap="flat" cmpd="sng" algn="ctr">
              <a:noFill/>
              <a:prstDash val="solid"/>
            </a:ln>
            <a:effectLst/>
          </p:spPr>
          <p:txBody>
            <a:bodyPr rtlCol="0" anchor="ctr"/>
            <a:lstStyle/>
            <a:p>
              <a:pPr algn="ctr" defTabSz="640080" fontAlgn="auto">
                <a:spcBef>
                  <a:spcPts val="0"/>
                </a:spcBef>
                <a:spcAft>
                  <a:spcPts val="0"/>
                </a:spcAft>
                <a:defRPr/>
              </a:pPr>
              <a:endParaRPr lang="en-US" sz="1300" kern="0" dirty="0">
                <a:solidFill>
                  <a:srgbClr val="FFFFFF"/>
                </a:solidFill>
                <a:latin typeface="Helvetica Neue"/>
              </a:endParaRPr>
            </a:p>
          </p:txBody>
        </p:sp>
        <p:sp>
          <p:nvSpPr>
            <p:cNvPr id="20" name="Rectangle 19"/>
            <p:cNvSpPr/>
            <p:nvPr/>
          </p:nvSpPr>
          <p:spPr>
            <a:xfrm rot="4055274">
              <a:off x="4212398" y="4560188"/>
              <a:ext cx="445405" cy="381000"/>
            </a:xfrm>
            <a:prstGeom prst="rect">
              <a:avLst/>
            </a:prstGeom>
            <a:solidFill>
              <a:schemeClr val="bg1"/>
            </a:solidFill>
            <a:ln w="25400" cap="flat" cmpd="sng" algn="ctr">
              <a:noFill/>
              <a:prstDash val="solid"/>
            </a:ln>
            <a:effectLst/>
          </p:spPr>
          <p:txBody>
            <a:bodyPr rtlCol="0" anchor="ctr"/>
            <a:lstStyle/>
            <a:p>
              <a:pPr algn="ctr" defTabSz="640080" fontAlgn="auto">
                <a:spcBef>
                  <a:spcPts val="0"/>
                </a:spcBef>
                <a:spcAft>
                  <a:spcPts val="0"/>
                </a:spcAft>
                <a:defRPr/>
              </a:pPr>
              <a:endParaRPr lang="en-US" sz="1300" kern="0" dirty="0">
                <a:solidFill>
                  <a:srgbClr val="FFFFFF"/>
                </a:solidFill>
                <a:latin typeface="Helvetica Neue"/>
              </a:endParaRPr>
            </a:p>
          </p:txBody>
        </p:sp>
        <p:sp>
          <p:nvSpPr>
            <p:cNvPr id="21" name="Rectangle 20"/>
            <p:cNvSpPr/>
            <p:nvPr/>
          </p:nvSpPr>
          <p:spPr>
            <a:xfrm rot="4055274">
              <a:off x="4557862" y="6412996"/>
              <a:ext cx="1600200" cy="381000"/>
            </a:xfrm>
            <a:prstGeom prst="rect">
              <a:avLst/>
            </a:prstGeom>
            <a:solidFill>
              <a:schemeClr val="bg1"/>
            </a:solidFill>
            <a:ln w="25400" cap="flat" cmpd="sng" algn="ctr">
              <a:noFill/>
              <a:prstDash val="solid"/>
            </a:ln>
            <a:effectLst/>
          </p:spPr>
          <p:txBody>
            <a:bodyPr rtlCol="0" anchor="ctr"/>
            <a:lstStyle/>
            <a:p>
              <a:pPr algn="ctr" defTabSz="640080" fontAlgn="auto">
                <a:spcBef>
                  <a:spcPts val="0"/>
                </a:spcBef>
                <a:spcAft>
                  <a:spcPts val="0"/>
                </a:spcAft>
                <a:defRPr/>
              </a:pPr>
              <a:endParaRPr lang="en-US" sz="1300" kern="0" dirty="0">
                <a:solidFill>
                  <a:srgbClr val="FFFFFF"/>
                </a:solidFill>
                <a:latin typeface="Helvetica Neue"/>
              </a:endParaRPr>
            </a:p>
          </p:txBody>
        </p:sp>
        <p:sp>
          <p:nvSpPr>
            <p:cNvPr id="22" name="Rectangle 21"/>
            <p:cNvSpPr/>
            <p:nvPr/>
          </p:nvSpPr>
          <p:spPr>
            <a:xfrm rot="20198668">
              <a:off x="4111636" y="5934135"/>
              <a:ext cx="1600200" cy="314772"/>
            </a:xfrm>
            <a:prstGeom prst="rect">
              <a:avLst/>
            </a:prstGeom>
            <a:solidFill>
              <a:schemeClr val="bg1"/>
            </a:solidFill>
            <a:ln w="25400" cap="flat" cmpd="sng" algn="ctr">
              <a:noFill/>
              <a:prstDash val="solid"/>
            </a:ln>
            <a:effectLst/>
          </p:spPr>
          <p:txBody>
            <a:bodyPr rtlCol="0" anchor="ctr"/>
            <a:lstStyle/>
            <a:p>
              <a:pPr algn="ctr" defTabSz="640080" fontAlgn="auto">
                <a:spcBef>
                  <a:spcPts val="0"/>
                </a:spcBef>
                <a:spcAft>
                  <a:spcPts val="0"/>
                </a:spcAft>
                <a:defRPr/>
              </a:pPr>
              <a:endParaRPr lang="en-US" sz="1300" kern="0" dirty="0">
                <a:solidFill>
                  <a:srgbClr val="FFFFFF"/>
                </a:solidFill>
                <a:latin typeface="Helvetica Neue"/>
              </a:endParaRPr>
            </a:p>
          </p:txBody>
        </p:sp>
        <p:sp>
          <p:nvSpPr>
            <p:cNvPr id="23" name="Rectangle 22"/>
            <p:cNvSpPr/>
            <p:nvPr/>
          </p:nvSpPr>
          <p:spPr>
            <a:xfrm rot="20198668">
              <a:off x="4264036" y="6857492"/>
              <a:ext cx="1600200" cy="314772"/>
            </a:xfrm>
            <a:prstGeom prst="rect">
              <a:avLst/>
            </a:prstGeom>
            <a:solidFill>
              <a:schemeClr val="bg1"/>
            </a:solidFill>
            <a:ln w="25400" cap="flat" cmpd="sng" algn="ctr">
              <a:noFill/>
              <a:prstDash val="solid"/>
            </a:ln>
            <a:effectLst/>
          </p:spPr>
          <p:txBody>
            <a:bodyPr rtlCol="0" anchor="ctr"/>
            <a:lstStyle/>
            <a:p>
              <a:pPr algn="ctr" defTabSz="640080" fontAlgn="auto">
                <a:spcBef>
                  <a:spcPts val="0"/>
                </a:spcBef>
                <a:spcAft>
                  <a:spcPts val="0"/>
                </a:spcAft>
                <a:defRPr/>
              </a:pPr>
              <a:endParaRPr lang="en-US" sz="1300" kern="0" dirty="0">
                <a:solidFill>
                  <a:srgbClr val="FFFFFF"/>
                </a:solidFill>
                <a:latin typeface="Helvetica Neue"/>
              </a:endParaRPr>
            </a:p>
          </p:txBody>
        </p:sp>
        <p:sp>
          <p:nvSpPr>
            <p:cNvPr id="24" name="Rectangle 23"/>
            <p:cNvSpPr/>
            <p:nvPr/>
          </p:nvSpPr>
          <p:spPr>
            <a:xfrm rot="1332583">
              <a:off x="4188004" y="7009429"/>
              <a:ext cx="1454049" cy="269556"/>
            </a:xfrm>
            <a:prstGeom prst="rect">
              <a:avLst/>
            </a:prstGeom>
            <a:solidFill>
              <a:schemeClr val="bg1"/>
            </a:solidFill>
            <a:ln w="25400" cap="flat" cmpd="sng" algn="ctr">
              <a:noFill/>
              <a:prstDash val="solid"/>
            </a:ln>
            <a:effectLst/>
          </p:spPr>
          <p:txBody>
            <a:bodyPr rtlCol="0" anchor="ctr"/>
            <a:lstStyle/>
            <a:p>
              <a:pPr algn="ctr" defTabSz="640080" fontAlgn="auto">
                <a:spcBef>
                  <a:spcPts val="0"/>
                </a:spcBef>
                <a:spcAft>
                  <a:spcPts val="0"/>
                </a:spcAft>
                <a:defRPr/>
              </a:pPr>
              <a:endParaRPr lang="en-US" sz="1300" kern="0" dirty="0">
                <a:solidFill>
                  <a:srgbClr val="FFFFFF"/>
                </a:solidFill>
                <a:latin typeface="Helvetica Neue"/>
              </a:endParaRPr>
            </a:p>
          </p:txBody>
        </p:sp>
      </p:grpSp>
      <p:sp>
        <p:nvSpPr>
          <p:cNvPr id="3" name="Rectangle 2"/>
          <p:cNvSpPr/>
          <p:nvPr/>
        </p:nvSpPr>
        <p:spPr>
          <a:xfrm>
            <a:off x="4095750" y="2200620"/>
            <a:ext cx="4572000" cy="3388620"/>
          </a:xfrm>
          <a:prstGeom prst="rect">
            <a:avLst/>
          </a:prstGeom>
        </p:spPr>
        <p:txBody>
          <a:bodyPr lIns="64008" tIns="32004" rIns="64008" bIns="32004">
            <a:spAutoFit/>
          </a:bodyPr>
          <a:lstStyle/>
          <a:p>
            <a:pPr algn="just"/>
            <a:r>
              <a:rPr lang="en-US" dirty="0">
                <a:solidFill>
                  <a:schemeClr val="accent3"/>
                </a:solidFill>
                <a:latin typeface="+mj-lt"/>
              </a:rPr>
              <a:t>Extract</a:t>
            </a:r>
            <a:r>
              <a:rPr lang="en-US" dirty="0">
                <a:latin typeface="+mj-lt"/>
              </a:rPr>
              <a:t> information from disparate submission documents to </a:t>
            </a:r>
            <a:r>
              <a:rPr lang="en-US" dirty="0">
                <a:solidFill>
                  <a:srgbClr val="4096B8"/>
                </a:solidFill>
                <a:latin typeface="+mj-lt"/>
              </a:rPr>
              <a:t>prioritize</a:t>
            </a:r>
            <a:r>
              <a:rPr lang="en-US" dirty="0">
                <a:latin typeface="+mj-lt"/>
              </a:rPr>
              <a:t> and </a:t>
            </a:r>
            <a:r>
              <a:rPr lang="en-US" dirty="0">
                <a:solidFill>
                  <a:srgbClr val="4096B8"/>
                </a:solidFill>
                <a:latin typeface="+mj-lt"/>
              </a:rPr>
              <a:t>reduce time </a:t>
            </a:r>
            <a:r>
              <a:rPr lang="en-US" dirty="0">
                <a:latin typeface="+mj-lt"/>
              </a:rPr>
              <a:t>spent collecting information.</a:t>
            </a:r>
          </a:p>
          <a:p>
            <a:pPr algn="just"/>
            <a:endParaRPr lang="en-US" dirty="0">
              <a:latin typeface="+mj-lt"/>
            </a:endParaRPr>
          </a:p>
          <a:p>
            <a:pPr algn="just"/>
            <a:r>
              <a:rPr lang="en-US" dirty="0">
                <a:latin typeface="+mj-lt"/>
              </a:rPr>
              <a:t>Enhance examination of submission with </a:t>
            </a:r>
            <a:r>
              <a:rPr lang="en-US" dirty="0">
                <a:solidFill>
                  <a:srgbClr val="4096B8"/>
                </a:solidFill>
                <a:latin typeface="+mj-lt"/>
              </a:rPr>
              <a:t>deep analysis of internal and external </a:t>
            </a:r>
            <a:r>
              <a:rPr lang="en-US" dirty="0">
                <a:latin typeface="+mj-lt"/>
              </a:rPr>
              <a:t>sources, including underwriting criteria, to create a more </a:t>
            </a:r>
            <a:r>
              <a:rPr lang="en-US" dirty="0">
                <a:solidFill>
                  <a:srgbClr val="4096B8"/>
                </a:solidFill>
                <a:latin typeface="+mj-lt"/>
              </a:rPr>
              <a:t>complete view </a:t>
            </a:r>
            <a:r>
              <a:rPr lang="en-US" dirty="0">
                <a:latin typeface="+mj-lt"/>
              </a:rPr>
              <a:t>of risk.</a:t>
            </a:r>
          </a:p>
          <a:p>
            <a:pPr algn="just"/>
            <a:endParaRPr lang="en-US" dirty="0">
              <a:latin typeface="+mj-lt"/>
            </a:endParaRPr>
          </a:p>
          <a:p>
            <a:pPr algn="just"/>
            <a:r>
              <a:rPr lang="en-US" dirty="0">
                <a:latin typeface="+mj-lt"/>
              </a:rPr>
              <a:t>Create a </a:t>
            </a:r>
            <a:r>
              <a:rPr lang="en-US" dirty="0">
                <a:solidFill>
                  <a:srgbClr val="4096B8"/>
                </a:solidFill>
                <a:latin typeface="+mj-lt"/>
              </a:rPr>
              <a:t>comprehensive evaluation </a:t>
            </a:r>
            <a:r>
              <a:rPr lang="en-US" dirty="0">
                <a:latin typeface="+mj-lt"/>
              </a:rPr>
              <a:t>process to collect, integrate, visualize and evaluate the </a:t>
            </a:r>
            <a:r>
              <a:rPr lang="en-US" dirty="0">
                <a:solidFill>
                  <a:srgbClr val="4096B8"/>
                </a:solidFill>
                <a:latin typeface="+mj-lt"/>
              </a:rPr>
              <a:t>risk</a:t>
            </a:r>
          </a:p>
        </p:txBody>
      </p:sp>
      <p:sp>
        <p:nvSpPr>
          <p:cNvPr id="26" name="Slide Number Placeholder 2"/>
          <p:cNvSpPr>
            <a:spLocks noGrp="1"/>
          </p:cNvSpPr>
          <p:nvPr>
            <p:ph type="sldNum" sz="quarter" idx="12"/>
          </p:nvPr>
        </p:nvSpPr>
        <p:spPr>
          <a:xfrm>
            <a:off x="8101013" y="6443318"/>
            <a:ext cx="647700" cy="339725"/>
          </a:xfrm>
        </p:spPr>
        <p:txBody>
          <a:bodyPr/>
          <a:lstStyle/>
          <a:p>
            <a:fld id="{22D29D89-28D6-400C-BE2E-4CB4EC7E1F86}" type="slidenum">
              <a:rPr lang="en-GB" smtClean="0"/>
              <a:pPr/>
              <a:t>28</a:t>
            </a:fld>
            <a:endParaRPr lang="en-GB" dirty="0"/>
          </a:p>
        </p:txBody>
      </p:sp>
      <p:sp>
        <p:nvSpPr>
          <p:cNvPr id="27" name="Date Placeholder 3"/>
          <p:cNvSpPr>
            <a:spLocks noGrp="1"/>
          </p:cNvSpPr>
          <p:nvPr>
            <p:ph type="dt" sz="half" idx="10"/>
          </p:nvPr>
        </p:nvSpPr>
        <p:spPr>
          <a:xfrm>
            <a:off x="395289" y="6410325"/>
            <a:ext cx="2016125" cy="331788"/>
          </a:xfrm>
        </p:spPr>
        <p:txBody>
          <a:bodyPr/>
          <a:lstStyle/>
          <a:p>
            <a:r>
              <a:rPr lang="en-GB" sz="1200" dirty="0" smtClean="0"/>
              <a:t>11 May 2016</a:t>
            </a:r>
            <a:endParaRPr lang="en-GB" sz="1200" dirty="0"/>
          </a:p>
        </p:txBody>
      </p:sp>
    </p:spTree>
    <p:extLst>
      <p:ext uri="{BB962C8B-B14F-4D97-AF65-F5344CB8AC3E}">
        <p14:creationId xmlns:p14="http://schemas.microsoft.com/office/powerpoint/2010/main" val="20202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Internet of Things</a:t>
            </a:r>
            <a:endParaRPr lang="en-GB"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985207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Today’s Speakers</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z="1200" smtClean="0"/>
              <a:pPr/>
              <a:t>3</a:t>
            </a:fld>
            <a:endParaRPr lang="en-GB" sz="1200" dirty="0"/>
          </a:p>
        </p:txBody>
      </p:sp>
      <p:sp>
        <p:nvSpPr>
          <p:cNvPr id="6" name="Rectangle 1"/>
          <p:cNvSpPr>
            <a:spLocks noChangeArrowheads="1"/>
          </p:cNvSpPr>
          <p:nvPr/>
        </p:nvSpPr>
        <p:spPr bwMode="auto">
          <a:xfrm>
            <a:off x="1691680" y="1173232"/>
            <a:ext cx="6984776"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sng" strike="noStrike" cap="none" normalizeH="0" baseline="0" dirty="0" smtClean="0">
                <a:ln>
                  <a:noFill/>
                </a:ln>
                <a:solidFill>
                  <a:schemeClr val="tx1"/>
                </a:solidFill>
                <a:effectLst/>
                <a:latin typeface="Arial" charset="0"/>
                <a:cs typeface="Arial" charset="0"/>
              </a:rPr>
              <a:t>Graham Jackson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sng" strike="noStrike" cap="none" normalizeH="0" baseline="0" dirty="0" smtClean="0">
                <a:ln>
                  <a:noFill/>
                </a:ln>
                <a:solidFill>
                  <a:schemeClr val="tx1"/>
                </a:solidFill>
                <a:effectLst/>
                <a:latin typeface="Arial" charset="0"/>
                <a:cs typeface="Arial" charset="0"/>
              </a:rPr>
              <a:t/>
            </a:r>
            <a:br>
              <a:rPr kumimoji="0" lang="en-US" altLang="en-US" sz="1600" b="1" i="0" u="sng" strike="noStrike" cap="none" normalizeH="0" baseline="0" dirty="0" smtClean="0">
                <a:ln>
                  <a:noFill/>
                </a:ln>
                <a:solidFill>
                  <a:schemeClr val="tx1"/>
                </a:solidFill>
                <a:effectLst/>
                <a:latin typeface="Arial" charset="0"/>
                <a:cs typeface="Arial" charset="0"/>
              </a:rPr>
            </a:br>
            <a:r>
              <a:rPr kumimoji="0" lang="en-US" altLang="en-US" sz="1300" b="0" i="0" u="none" strike="noStrike" cap="none" normalizeH="0" baseline="0" dirty="0" smtClean="0">
                <a:ln>
                  <a:noFill/>
                </a:ln>
                <a:solidFill>
                  <a:schemeClr val="tx1"/>
                </a:solidFill>
                <a:effectLst/>
                <a:latin typeface="Arial" charset="0"/>
                <a:cs typeface="Arial" charset="0"/>
              </a:rPr>
              <a:t>Graham Jackson is an Associate Partner in IBM's Global Business Services Insurance Practice. Graham has a deep background in P&amp;C insurance developed from his working within the industry in Australia, New Zealand and the UK, prior to joining IBM. Graham's specialisms are in core insurance business transformation, with particular focus on underwriting, actuarial pricing, reinsurance and claims. More recently, Graham has led the UK deployment of Watson Cognitive solutions leveraging unstructured data in claims, underwriting and robotics, and then in IoT insurance propositions.</a:t>
            </a: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sz="1400" dirty="0"/>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cs typeface="Arial" charset="0"/>
              </a:rPr>
              <a:t>Email : </a:t>
            </a:r>
            <a:r>
              <a:rPr kumimoji="0" lang="en-US" altLang="en-US" sz="1400" b="0" i="0" u="none" strike="noStrike" cap="none" normalizeH="0" baseline="0" dirty="0" smtClean="0">
                <a:ln>
                  <a:noFill/>
                </a:ln>
                <a:solidFill>
                  <a:schemeClr val="tx1"/>
                </a:solidFill>
                <a:effectLst/>
                <a:latin typeface="Arial" charset="0"/>
                <a:cs typeface="Arial" charset="0"/>
                <a:hlinkClick r:id="rId2"/>
              </a:rPr>
              <a:t>graham.jackson@uk.ibm.com</a:t>
            </a:r>
            <a:r>
              <a:rPr kumimoji="0" lang="en-US" altLang="en-US" sz="1400" b="0" i="0" u="none" strike="noStrike" cap="none" normalizeH="0" baseline="0" dirty="0" smtClean="0">
                <a:ln>
                  <a:noFill/>
                </a:ln>
                <a:solidFill>
                  <a:schemeClr val="tx1"/>
                </a:solidFill>
                <a:effectLst/>
                <a:latin typeface="Arial" charset="0"/>
                <a:cs typeface="Arial" charset="0"/>
              </a:rPr>
              <a:t>; Mobile : 07710 981405</a:t>
            </a:r>
            <a:br>
              <a:rPr kumimoji="0" lang="en-US" altLang="en-US" sz="1400" b="0" i="0" u="none" strike="noStrike" cap="none" normalizeH="0" baseline="0" dirty="0" smtClean="0">
                <a:ln>
                  <a:noFill/>
                </a:ln>
                <a:solidFill>
                  <a:schemeClr val="tx1"/>
                </a:solidFill>
                <a:effectLst/>
                <a:latin typeface="Arial" charset="0"/>
                <a:cs typeface="Arial" charset="0"/>
              </a:rPr>
            </a:br>
            <a:endParaRPr kumimoji="0" lang="en-US" altLang="en-US" sz="1400" b="1" i="0" u="sng"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sng" strike="noStrike" cap="none" normalizeH="0" baseline="0" dirty="0" smtClean="0">
                <a:ln>
                  <a:noFill/>
                </a:ln>
                <a:solidFill>
                  <a:schemeClr val="tx1"/>
                </a:solidFill>
                <a:effectLst/>
                <a:latin typeface="Arial" charset="0"/>
                <a:cs typeface="Arial" charset="0"/>
              </a:rPr>
              <a:t>Stephen Mills</a:t>
            </a: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sz="1400" b="1" u="sng" dirty="0"/>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chemeClr val="tx1"/>
                </a:solidFill>
                <a:effectLst/>
              </a:rPr>
              <a:t>Stephen Mills is an Associate Partner in IBM's Cognitive Solutions Insurance Practice. Stephen has spent the majority of his career working with Financial Services customers on data and analytics related projects including regulatory reporting (Solvency II), Customer Insight and Data warehouse related projects. More recently Stephen has led the IBM Data &amp; Analytics strategy capability working with a number of financial services clients  on topics such as Data Target Operating Model,</a:t>
            </a:r>
            <a:r>
              <a:rPr kumimoji="0" lang="en-US" altLang="en-US" sz="1300" b="0" i="0" u="none" strike="noStrike" cap="none" normalizeH="0" dirty="0" smtClean="0">
                <a:ln>
                  <a:noFill/>
                </a:ln>
                <a:solidFill>
                  <a:schemeClr val="tx1"/>
                </a:solidFill>
                <a:effectLst/>
              </a:rPr>
              <a:t> D</a:t>
            </a:r>
            <a:r>
              <a:rPr kumimoji="0" lang="en-US" altLang="en-US" sz="1300" b="0" i="0" u="none" strike="noStrike" cap="none" normalizeH="0" baseline="0" dirty="0" smtClean="0">
                <a:ln>
                  <a:noFill/>
                </a:ln>
                <a:solidFill>
                  <a:schemeClr val="tx1"/>
                </a:solidFill>
                <a:effectLst/>
              </a:rPr>
              <a:t>ata Governance and Analytics Competence Centres.</a:t>
            </a: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sz="1400" dirty="0"/>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rPr>
              <a:t>Email : </a:t>
            </a:r>
            <a:r>
              <a:rPr kumimoji="0" lang="en-US" altLang="en-US" sz="1400" b="0" i="0" u="none" strike="noStrike" cap="none" normalizeH="0" baseline="0" dirty="0" smtClean="0">
                <a:ln>
                  <a:noFill/>
                </a:ln>
                <a:solidFill>
                  <a:schemeClr val="tx1"/>
                </a:solidFill>
                <a:effectLst/>
                <a:hlinkClick r:id="rId3"/>
              </a:rPr>
              <a:t>stephen.mills@uk.ibm.com</a:t>
            </a:r>
            <a:r>
              <a:rPr kumimoji="0" lang="en-US" altLang="en-US" sz="1400" b="0" i="0" u="none" strike="noStrike" cap="none" normalizeH="0" baseline="0" dirty="0" smtClean="0">
                <a:ln>
                  <a:noFill/>
                </a:ln>
                <a:solidFill>
                  <a:schemeClr val="tx1"/>
                </a:solidFill>
                <a:effectLst/>
              </a:rPr>
              <a:t>; Mobile : 07966 265804</a:t>
            </a:r>
            <a:br>
              <a:rPr kumimoji="0" lang="en-US" altLang="en-US" sz="1400" b="0" i="0" u="none" strike="noStrike" cap="none" normalizeH="0" baseline="0" dirty="0" smtClean="0">
                <a:ln>
                  <a:noFill/>
                </a:ln>
                <a:solidFill>
                  <a:schemeClr val="tx1"/>
                </a:solidFill>
                <a:effectLst/>
              </a:rPr>
            </a:br>
            <a:endParaRPr kumimoji="0" lang="en-US" altLang="en-US" sz="1400" b="0" i="0" u="none" strike="noStrike" cap="none" normalizeH="0" baseline="0" dirty="0" smtClean="0">
              <a:ln>
                <a:noFill/>
              </a:ln>
              <a:solidFill>
                <a:schemeClr val="tx1"/>
              </a:solidFill>
              <a:effectLst/>
            </a:endParaRPr>
          </a:p>
        </p:txBody>
      </p:sp>
      <p:pic>
        <p:nvPicPr>
          <p:cNvPr id="1026" name="Picture 2" descr="C:\Users\IBM_AD~1\AppData\Local\Temp\notes32C5CD\~b981138.T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743" y="1268760"/>
            <a:ext cx="1103907" cy="12241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6" y="3789040"/>
            <a:ext cx="1052736" cy="1052736"/>
          </a:xfrm>
          <a:prstGeom prst="rect">
            <a:avLst/>
          </a:prstGeom>
        </p:spPr>
      </p:pic>
      <p:sp>
        <p:nvSpPr>
          <p:cNvPr id="8" name="Date Placeholder 3"/>
          <p:cNvSpPr>
            <a:spLocks noGrp="1"/>
          </p:cNvSpPr>
          <p:nvPr>
            <p:ph type="dt" sz="half" idx="10"/>
          </p:nvPr>
        </p:nvSpPr>
        <p:spPr>
          <a:xfrm>
            <a:off x="395289" y="6410325"/>
            <a:ext cx="2016125" cy="331788"/>
          </a:xfrm>
        </p:spPr>
        <p:txBody>
          <a:bodyPr/>
          <a:lstStyle/>
          <a:p>
            <a:r>
              <a:rPr lang="en-GB" sz="1200" dirty="0" smtClean="0"/>
              <a:t>11 May 2016</a:t>
            </a:r>
            <a:endParaRPr lang="en-GB" sz="1200" dirty="0"/>
          </a:p>
        </p:txBody>
      </p:sp>
    </p:spTree>
    <p:extLst>
      <p:ext uri="{BB962C8B-B14F-4D97-AF65-F5344CB8AC3E}">
        <p14:creationId xmlns:p14="http://schemas.microsoft.com/office/powerpoint/2010/main" val="4929260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l="-15243" r="54"/>
          <a:stretch/>
        </p:blipFill>
        <p:spPr>
          <a:xfrm>
            <a:off x="-1442495" y="-131137"/>
            <a:ext cx="10597078" cy="6998318"/>
          </a:xfrm>
          <a:prstGeom prst="rect">
            <a:avLst/>
          </a:prstGeom>
        </p:spPr>
      </p:pic>
      <p:sp>
        <p:nvSpPr>
          <p:cNvPr id="10" name="object 4"/>
          <p:cNvSpPr txBox="1">
            <a:spLocks noChangeArrowheads="1"/>
          </p:cNvSpPr>
          <p:nvPr/>
        </p:nvSpPr>
        <p:spPr bwMode="auto">
          <a:xfrm>
            <a:off x="2489572" y="525840"/>
            <a:ext cx="5797179" cy="131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9525" eaLnBrk="0" hangingPunct="0">
              <a:defRPr>
                <a:solidFill>
                  <a:schemeClr val="tx1"/>
                </a:solidFill>
                <a:latin typeface="Arial" charset="0"/>
                <a:ea typeface="ヒラギノ角ゴ Pro W3" charset="0"/>
                <a:cs typeface="ヒラギノ角ゴ Pro W3" charset="0"/>
              </a:defRPr>
            </a:lvl1pPr>
            <a:lvl2pPr marL="742950" indent="-285750" eaLnBrk="0" hangingPunct="0">
              <a:defRPr>
                <a:solidFill>
                  <a:schemeClr val="tx1"/>
                </a:solidFill>
                <a:latin typeface="Arial" charset="0"/>
                <a:ea typeface="ヒラギノ角ゴ Pro W3" charset="0"/>
                <a:cs typeface="ヒラギノ角ゴ Pro W3" charset="0"/>
              </a:defRPr>
            </a:lvl2pPr>
            <a:lvl3pPr marL="1143000" indent="-228600" eaLnBrk="0" hangingPunct="0">
              <a:defRPr>
                <a:solidFill>
                  <a:schemeClr val="tx1"/>
                </a:solidFill>
                <a:latin typeface="Arial" charset="0"/>
                <a:ea typeface="ヒラギノ角ゴ Pro W3" charset="0"/>
                <a:cs typeface="ヒラギノ角ゴ Pro W3" charset="0"/>
              </a:defRPr>
            </a:lvl3pPr>
            <a:lvl4pPr marL="1600200" indent="-228600" eaLnBrk="0" hangingPunct="0">
              <a:defRPr>
                <a:solidFill>
                  <a:schemeClr val="tx1"/>
                </a:solidFill>
                <a:latin typeface="Arial" charset="0"/>
                <a:ea typeface="ヒラギノ角ゴ Pro W3" charset="0"/>
                <a:cs typeface="ヒラギノ角ゴ Pro W3" charset="0"/>
              </a:defRPr>
            </a:lvl4pPr>
            <a:lvl5pPr marL="2057400" indent="-228600" eaLnBrk="0" hangingPunct="0">
              <a:defRPr>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9pPr>
          </a:lstStyle>
          <a:p>
            <a:pPr eaLnBrk="1" hangingPunct="1">
              <a:lnSpc>
                <a:spcPct val="90000"/>
              </a:lnSpc>
            </a:pPr>
            <a:r>
              <a:rPr lang="en-US" sz="2800" dirty="0">
                <a:solidFill>
                  <a:srgbClr val="FFFFFF"/>
                </a:solidFill>
                <a:latin typeface="+mj-lt"/>
                <a:cs typeface="HelvNeue Light for IBM"/>
              </a:rPr>
              <a:t>Insurance data will grow </a:t>
            </a:r>
            <a:r>
              <a:rPr lang="en-US" sz="6700" dirty="0">
                <a:solidFill>
                  <a:srgbClr val="FFFFFF"/>
                </a:solidFill>
                <a:latin typeface="+mj-lt"/>
                <a:cs typeface="HelvNeue Light for IBM"/>
              </a:rPr>
              <a:t>94%</a:t>
            </a:r>
            <a:r>
              <a:rPr lang="en-US" sz="1500" dirty="0">
                <a:solidFill>
                  <a:srgbClr val="FFFFFF"/>
                </a:solidFill>
                <a:latin typeface="+mj-lt"/>
                <a:cs typeface="HelvNeue Light for IBM"/>
              </a:rPr>
              <a:t>, </a:t>
            </a:r>
          </a:p>
          <a:p>
            <a:pPr eaLnBrk="1" hangingPunct="1">
              <a:lnSpc>
                <a:spcPct val="90000"/>
              </a:lnSpc>
            </a:pPr>
            <a:r>
              <a:rPr lang="en-US" sz="2800" dirty="0">
                <a:solidFill>
                  <a:srgbClr val="FFFFFF"/>
                </a:solidFill>
                <a:latin typeface="+mj-lt"/>
                <a:cs typeface="HelvNeue Light for IBM"/>
              </a:rPr>
              <a:t>84% of which is unstructured</a:t>
            </a:r>
          </a:p>
        </p:txBody>
      </p:sp>
      <p:sp>
        <p:nvSpPr>
          <p:cNvPr id="13" name="TextBox 12"/>
          <p:cNvSpPr txBox="1"/>
          <p:nvPr/>
        </p:nvSpPr>
        <p:spPr>
          <a:xfrm>
            <a:off x="147800" y="6604000"/>
            <a:ext cx="7186232" cy="241889"/>
          </a:xfrm>
          <a:prstGeom prst="rect">
            <a:avLst/>
          </a:prstGeom>
          <a:noFill/>
        </p:spPr>
        <p:txBody>
          <a:bodyPr wrap="none" lIns="102379" tIns="51195" rIns="102379" bIns="51195" rtlCol="0">
            <a:spAutoFit/>
          </a:bodyPr>
          <a:lstStyle/>
          <a:p>
            <a:pPr>
              <a:lnSpc>
                <a:spcPct val="90000"/>
              </a:lnSpc>
            </a:pPr>
            <a:r>
              <a:rPr lang="en-US" sz="1000" dirty="0">
                <a:solidFill>
                  <a:schemeClr val="bg1"/>
                </a:solidFill>
                <a:ea typeface="ヒラギノ角ゴ ProN W3" charset="0"/>
              </a:rPr>
              <a:t>Source: “IDC MaturityScape Benchmark: Enterprise Mobility in the United States”, IDC, May 2015, </a:t>
            </a:r>
            <a:r>
              <a:rPr lang="de-CH" sz="1000" dirty="0">
                <a:solidFill>
                  <a:srgbClr val="FFFFFF"/>
                </a:solidFill>
                <a:latin typeface="+mj-lt"/>
                <a:cs typeface="+mn-cs"/>
              </a:rPr>
              <a:t>Picture: www.thingful.net</a:t>
            </a:r>
          </a:p>
        </p:txBody>
      </p:sp>
      <p:sp>
        <p:nvSpPr>
          <p:cNvPr id="9" name="Rectangle 16"/>
          <p:cNvSpPr>
            <a:spLocks noChangeArrowheads="1"/>
          </p:cNvSpPr>
          <p:nvPr/>
        </p:nvSpPr>
        <p:spPr bwMode="auto">
          <a:xfrm>
            <a:off x="238125" y="3425718"/>
            <a:ext cx="7143750" cy="24295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00800" tIns="52416" rIns="100800" bIns="52416">
            <a:spAutoFit/>
          </a:bodyPr>
          <a:lstStyle/>
          <a:p>
            <a:pPr>
              <a:buSzPct val="100000"/>
              <a:tabLst>
                <a:tab pos="0" algn="l"/>
                <a:tab pos="1024128" algn="l"/>
                <a:tab pos="2048256" algn="l"/>
                <a:tab pos="3072384" algn="l"/>
                <a:tab pos="4096512" algn="l"/>
                <a:tab pos="5120640" algn="l"/>
                <a:tab pos="6144768" algn="l"/>
                <a:tab pos="7168896" algn="l"/>
                <a:tab pos="8193024" algn="l"/>
                <a:tab pos="9217152" algn="l"/>
                <a:tab pos="10241280" algn="l"/>
                <a:tab pos="11265408" algn="l"/>
              </a:tabLst>
              <a:defRPr/>
            </a:pPr>
            <a:r>
              <a:rPr lang="en-US" sz="2800" dirty="0">
                <a:solidFill>
                  <a:srgbClr val="FFFFFF"/>
                </a:solidFill>
                <a:latin typeface="+mn-lt"/>
                <a:ea typeface="ヒラギノ角ゴ ProN W3" charset="0"/>
              </a:rPr>
              <a:t>“B</a:t>
            </a:r>
            <a:r>
              <a:rPr lang="en-US" sz="2800" dirty="0">
                <a:solidFill>
                  <a:schemeClr val="bg1"/>
                </a:solidFill>
                <a:latin typeface="+mn-lt"/>
                <a:ea typeface="ヒラギノ角ゴ ProN W3" charset="0"/>
              </a:rPr>
              <a:t>y 2020, Internet of Things spending will rise to $3 trillion and nearly </a:t>
            </a:r>
            <a:r>
              <a:rPr lang="en-US" sz="6700" dirty="0">
                <a:solidFill>
                  <a:schemeClr val="bg1"/>
                </a:solidFill>
                <a:latin typeface="+mn-lt"/>
                <a:ea typeface="ヒラギノ角ゴ ProN W3" charset="0"/>
              </a:rPr>
              <a:t>30</a:t>
            </a:r>
            <a:r>
              <a:rPr lang="en-US" sz="2200" dirty="0">
                <a:solidFill>
                  <a:schemeClr val="bg1"/>
                </a:solidFill>
                <a:latin typeface="+mn-lt"/>
                <a:ea typeface="ヒラギノ角ゴ ProN W3" charset="0"/>
              </a:rPr>
              <a:t> </a:t>
            </a:r>
            <a:r>
              <a:rPr lang="en-US" sz="2800" dirty="0">
                <a:solidFill>
                  <a:schemeClr val="bg1"/>
                </a:solidFill>
                <a:latin typeface="+mn-lt"/>
                <a:ea typeface="ヒラギノ角ゴ ProN W3" charset="0"/>
              </a:rPr>
              <a:t>billion devices”</a:t>
            </a:r>
          </a:p>
          <a:p>
            <a:pPr>
              <a:buSzPct val="100000"/>
              <a:tabLst>
                <a:tab pos="0" algn="l"/>
                <a:tab pos="1024128" algn="l"/>
                <a:tab pos="2048256" algn="l"/>
                <a:tab pos="3072384" algn="l"/>
                <a:tab pos="4096512" algn="l"/>
                <a:tab pos="5120640" algn="l"/>
                <a:tab pos="6144768" algn="l"/>
                <a:tab pos="7168896" algn="l"/>
                <a:tab pos="8193024" algn="l"/>
                <a:tab pos="9217152" algn="l"/>
                <a:tab pos="10241280" algn="l"/>
                <a:tab pos="11265408" algn="l"/>
              </a:tabLst>
              <a:defRPr/>
            </a:pPr>
            <a:endParaRPr lang="en-US" sz="2800" b="1" i="1" dirty="0">
              <a:solidFill>
                <a:schemeClr val="bg1"/>
              </a:solidFill>
              <a:latin typeface="+mn-lt"/>
              <a:ea typeface="ヒラギノ角ゴ ProN W3" charset="0"/>
            </a:endParaRPr>
          </a:p>
        </p:txBody>
      </p:sp>
      <p:sp>
        <p:nvSpPr>
          <p:cNvPr id="14" name="Rectangle 13"/>
          <p:cNvSpPr/>
          <p:nvPr/>
        </p:nvSpPr>
        <p:spPr>
          <a:xfrm>
            <a:off x="333375" y="5730834"/>
            <a:ext cx="8909534" cy="187744"/>
          </a:xfrm>
          <a:prstGeom prst="rect">
            <a:avLst/>
          </a:prstGeom>
        </p:spPr>
        <p:txBody>
          <a:bodyPr lIns="64008" tIns="32004" rIns="64008" bIns="32004">
            <a:spAutoFit/>
          </a:bodyPr>
          <a:lstStyle/>
          <a:p>
            <a:pPr>
              <a:buSzPct val="100000"/>
              <a:tabLst>
                <a:tab pos="0" algn="l"/>
                <a:tab pos="1024128" algn="l"/>
                <a:tab pos="2048256" algn="l"/>
                <a:tab pos="3072384" algn="l"/>
                <a:tab pos="4096512" algn="l"/>
                <a:tab pos="5120640" algn="l"/>
                <a:tab pos="6144768" algn="l"/>
                <a:tab pos="7168896" algn="l"/>
                <a:tab pos="8193024" algn="l"/>
                <a:tab pos="9217152" algn="l"/>
                <a:tab pos="10241280" algn="l"/>
                <a:tab pos="11265408" algn="l"/>
              </a:tabLst>
              <a:defRPr/>
            </a:pPr>
            <a:endParaRPr lang="en-US" sz="800" dirty="0">
              <a:solidFill>
                <a:schemeClr val="bg1"/>
              </a:solidFill>
              <a:ea typeface="ヒラギノ角ゴ ProN W3" charset="0"/>
            </a:endParaRPr>
          </a:p>
        </p:txBody>
      </p:sp>
      <p:sp>
        <p:nvSpPr>
          <p:cNvPr id="15" name="Rectangle 14"/>
          <p:cNvSpPr/>
          <p:nvPr/>
        </p:nvSpPr>
        <p:spPr>
          <a:xfrm>
            <a:off x="7762875" y="6601520"/>
            <a:ext cx="1422890" cy="218521"/>
          </a:xfrm>
          <a:prstGeom prst="rect">
            <a:avLst/>
          </a:prstGeom>
        </p:spPr>
        <p:txBody>
          <a:bodyPr wrap="none" lIns="64008" tIns="32004" rIns="64008" bIns="32004">
            <a:spAutoFit/>
          </a:bodyPr>
          <a:lstStyle/>
          <a:p>
            <a:pPr defTabSz="640080" fontAlgn="auto">
              <a:spcBef>
                <a:spcPts val="0"/>
              </a:spcBef>
              <a:spcAft>
                <a:spcPts val="0"/>
              </a:spcAft>
              <a:defRPr/>
            </a:pPr>
            <a:r>
              <a:rPr lang="en-US" sz="1000" kern="0" dirty="0">
                <a:solidFill>
                  <a:schemeClr val="bg1"/>
                </a:solidFill>
                <a:effectLst>
                  <a:outerShdw blurRad="38100" dist="38100" dir="2700000" algn="tl">
                    <a:srgbClr val="000000">
                      <a:alpha val="43137"/>
                    </a:srgbClr>
                  </a:outerShdw>
                </a:effectLst>
                <a:latin typeface="Calibri Light" pitchFamily="34" charset="0"/>
              </a:rPr>
              <a:t>© 2016 IBM Corporation</a:t>
            </a:r>
          </a:p>
        </p:txBody>
      </p:sp>
    </p:spTree>
    <p:extLst>
      <p:ext uri="{BB962C8B-B14F-4D97-AF65-F5344CB8AC3E}">
        <p14:creationId xmlns:p14="http://schemas.microsoft.com/office/powerpoint/2010/main" val="413328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01824"/>
            <a:ext cx="8291512" cy="854968"/>
          </a:xfrm>
        </p:spPr>
        <p:txBody>
          <a:bodyPr/>
          <a:lstStyle/>
          <a:p>
            <a:r>
              <a:rPr lang="en-US" altLang="en-US" sz="2400" dirty="0"/>
              <a:t>Top 5 Benefits of IoT to the Insurance Industry</a:t>
            </a:r>
            <a:r>
              <a:rPr lang="en-US" altLang="en-US" dirty="0" smtClean="0"/>
              <a:t/>
            </a:r>
            <a:br>
              <a:rPr lang="en-US" altLang="en-US" dirty="0" smtClean="0"/>
            </a:br>
            <a:r>
              <a:rPr lang="en-US" altLang="en-US" dirty="0" smtClean="0"/>
              <a:t/>
            </a:r>
            <a:br>
              <a:rPr lang="en-US" altLang="en-US" dirty="0" smtClean="0"/>
            </a:br>
            <a:r>
              <a:rPr lang="en-US" altLang="en-US" sz="1600" dirty="0" smtClean="0">
                <a:solidFill>
                  <a:srgbClr val="4096B8"/>
                </a:solidFill>
                <a:cs typeface=""/>
              </a:rPr>
              <a:t>What </a:t>
            </a:r>
            <a:r>
              <a:rPr lang="en-US" altLang="en-US" sz="1600" dirty="0">
                <a:solidFill>
                  <a:srgbClr val="4096B8"/>
                </a:solidFill>
                <a:cs typeface=""/>
              </a:rPr>
              <a:t>we learn from the physical world will transform several industries, including the Insurance Sector in which IoT will have one of the greatest impacts. </a:t>
            </a:r>
            <a:br>
              <a:rPr lang="en-US" altLang="en-US" sz="1600" dirty="0">
                <a:solidFill>
                  <a:srgbClr val="4096B8"/>
                </a:solidFill>
                <a:cs typeface=""/>
              </a:rPr>
            </a:br>
            <a:endParaRPr lang="en-US" sz="1600" dirty="0">
              <a:solidFill>
                <a:srgbClr val="4096B8"/>
              </a:solidFill>
              <a:ea typeface="+mn-ea"/>
              <a:cs typeface="Helvetica Neue Thin"/>
            </a:endParaRPr>
          </a:p>
        </p:txBody>
      </p:sp>
      <p:sp>
        <p:nvSpPr>
          <p:cNvPr id="5" name="Slide Number Placeholder 4"/>
          <p:cNvSpPr>
            <a:spLocks noGrp="1"/>
          </p:cNvSpPr>
          <p:nvPr>
            <p:ph type="sldNum" sz="quarter" idx="11"/>
          </p:nvPr>
        </p:nvSpPr>
        <p:spPr>
          <a:xfrm>
            <a:off x="6553577" y="6492481"/>
            <a:ext cx="2132853" cy="365522"/>
          </a:xfrm>
        </p:spPr>
        <p:txBody>
          <a:bodyPr/>
          <a:lstStyle/>
          <a:p>
            <a:pPr algn="r"/>
            <a:fld id="{1F177F8E-3B53-4C83-AAEE-098921EBA9F4}" type="slidenum">
              <a:rPr lang="en-US" sz="1200" smtClean="0"/>
              <a:pPr algn="r"/>
              <a:t>31</a:t>
            </a:fld>
            <a:endParaRPr lang="en-US" sz="1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127" y="2204864"/>
            <a:ext cx="8017346" cy="3140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ate Placeholder 3"/>
          <p:cNvSpPr>
            <a:spLocks noGrp="1"/>
          </p:cNvSpPr>
          <p:nvPr>
            <p:ph type="dt" sz="half" idx="10"/>
          </p:nvPr>
        </p:nvSpPr>
        <p:spPr>
          <a:xfrm>
            <a:off x="395289" y="6410325"/>
            <a:ext cx="2016125" cy="331788"/>
          </a:xfrm>
        </p:spPr>
        <p:txBody>
          <a:bodyPr/>
          <a:lstStyle/>
          <a:p>
            <a:r>
              <a:rPr lang="en-GB" sz="1200" dirty="0" smtClean="0"/>
              <a:t>11 May 2016</a:t>
            </a:r>
            <a:endParaRPr lang="en-GB" sz="1200" dirty="0"/>
          </a:p>
        </p:txBody>
      </p:sp>
    </p:spTree>
    <p:extLst>
      <p:ext uri="{BB962C8B-B14F-4D97-AF65-F5344CB8AC3E}">
        <p14:creationId xmlns:p14="http://schemas.microsoft.com/office/powerpoint/2010/main" val="365295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363520" cy="936104"/>
          </a:xfrm>
        </p:spPr>
        <p:txBody>
          <a:bodyPr/>
          <a:lstStyle/>
          <a:p>
            <a:r>
              <a:rPr lang="en-US" sz="2400" dirty="0">
                <a:solidFill>
                  <a:srgbClr val="4096B8"/>
                </a:solidFill>
                <a:latin typeface="+mj-lt"/>
                <a:ea typeface="+mn-ea"/>
                <a:cs typeface="Helvetica Neue Thin"/>
              </a:rPr>
              <a:t>Example IoT Use Cases for Insurance</a:t>
            </a:r>
          </a:p>
        </p:txBody>
      </p:sp>
      <p:graphicFrame>
        <p:nvGraphicFramePr>
          <p:cNvPr id="52" name="Content Placeholder 2"/>
          <p:cNvGraphicFramePr>
            <a:graphicFrameLocks noGrp="1"/>
          </p:cNvGraphicFramePr>
          <p:nvPr>
            <p:ph idx="1"/>
            <p:extLst>
              <p:ext uri="{D42A27DB-BD31-4B8C-83A1-F6EECF244321}">
                <p14:modId xmlns:p14="http://schemas.microsoft.com/office/powerpoint/2010/main" val="4170986964"/>
              </p:ext>
            </p:extLst>
          </p:nvPr>
        </p:nvGraphicFramePr>
        <p:xfrm>
          <a:off x="234320" y="3426012"/>
          <a:ext cx="8424528" cy="2271824"/>
        </p:xfrm>
        <a:graphic>
          <a:graphicData uri="http://schemas.openxmlformats.org/drawingml/2006/table">
            <a:tbl>
              <a:tblPr firstRow="1" bandRow="1"/>
              <a:tblGrid>
                <a:gridCol w="1404088"/>
                <a:gridCol w="1404088"/>
                <a:gridCol w="1404088"/>
                <a:gridCol w="1404088"/>
                <a:gridCol w="1404088"/>
                <a:gridCol w="1404088"/>
              </a:tblGrid>
              <a:tr h="1301544">
                <a:tc>
                  <a:txBody>
                    <a:bodyPr/>
                    <a:lstStyle>
                      <a:lvl1pPr marL="0" algn="l" defTabSz="1305442" rtl="0" eaLnBrk="1" latinLnBrk="0" hangingPunct="1">
                        <a:defRPr sz="2640" b="1" kern="1200">
                          <a:solidFill>
                            <a:schemeClr val="lt1"/>
                          </a:solidFill>
                          <a:latin typeface="HelvNeue Roman for IBM"/>
                        </a:defRPr>
                      </a:lvl1pPr>
                      <a:lvl2pPr marL="652720" algn="l" defTabSz="1305442" rtl="0" eaLnBrk="1" latinLnBrk="0" hangingPunct="1">
                        <a:defRPr sz="2640" b="1" kern="1200">
                          <a:solidFill>
                            <a:schemeClr val="lt1"/>
                          </a:solidFill>
                          <a:latin typeface="HelvNeue Roman for IBM"/>
                        </a:defRPr>
                      </a:lvl2pPr>
                      <a:lvl3pPr marL="1305442" algn="l" defTabSz="1305442" rtl="0" eaLnBrk="1" latinLnBrk="0" hangingPunct="1">
                        <a:defRPr sz="2640" b="1" kern="1200">
                          <a:solidFill>
                            <a:schemeClr val="lt1"/>
                          </a:solidFill>
                          <a:latin typeface="HelvNeue Roman for IBM"/>
                        </a:defRPr>
                      </a:lvl3pPr>
                      <a:lvl4pPr marL="1958164" algn="l" defTabSz="1305442" rtl="0" eaLnBrk="1" latinLnBrk="0" hangingPunct="1">
                        <a:defRPr sz="2640" b="1" kern="1200">
                          <a:solidFill>
                            <a:schemeClr val="lt1"/>
                          </a:solidFill>
                          <a:latin typeface="HelvNeue Roman for IBM"/>
                        </a:defRPr>
                      </a:lvl4pPr>
                      <a:lvl5pPr marL="2610889" algn="l" defTabSz="1305442" rtl="0" eaLnBrk="1" latinLnBrk="0" hangingPunct="1">
                        <a:defRPr sz="2640" b="1" kern="1200">
                          <a:solidFill>
                            <a:schemeClr val="lt1"/>
                          </a:solidFill>
                          <a:latin typeface="HelvNeue Roman for IBM"/>
                        </a:defRPr>
                      </a:lvl5pPr>
                      <a:lvl6pPr marL="3263611" algn="l" defTabSz="1305442" rtl="0" eaLnBrk="1" latinLnBrk="0" hangingPunct="1">
                        <a:defRPr sz="2640" b="1" kern="1200">
                          <a:solidFill>
                            <a:schemeClr val="lt1"/>
                          </a:solidFill>
                          <a:latin typeface="HelvNeue Roman for IBM"/>
                        </a:defRPr>
                      </a:lvl6pPr>
                      <a:lvl7pPr marL="3916331" algn="l" defTabSz="1305442" rtl="0" eaLnBrk="1" latinLnBrk="0" hangingPunct="1">
                        <a:defRPr sz="2640" b="1" kern="1200">
                          <a:solidFill>
                            <a:schemeClr val="lt1"/>
                          </a:solidFill>
                          <a:latin typeface="HelvNeue Roman for IBM"/>
                        </a:defRPr>
                      </a:lvl7pPr>
                      <a:lvl8pPr marL="4569054" algn="l" defTabSz="1305442" rtl="0" eaLnBrk="1" latinLnBrk="0" hangingPunct="1">
                        <a:defRPr sz="2640" b="1" kern="1200">
                          <a:solidFill>
                            <a:schemeClr val="lt1"/>
                          </a:solidFill>
                          <a:latin typeface="HelvNeue Roman for IBM"/>
                        </a:defRPr>
                      </a:lvl8pPr>
                      <a:lvl9pPr marL="5221780" algn="l" defTabSz="1305442" rtl="0" eaLnBrk="1" latinLnBrk="0" hangingPunct="1">
                        <a:defRPr sz="2640" b="1" kern="1200">
                          <a:solidFill>
                            <a:schemeClr val="lt1"/>
                          </a:solidFill>
                          <a:latin typeface="HelvNeue Roman for IBM"/>
                        </a:defRPr>
                      </a:lvl9pPr>
                    </a:lstStyle>
                    <a:p>
                      <a:endParaRPr lang="en-US" sz="900" dirty="0">
                        <a:solidFill>
                          <a:schemeClr val="tx1"/>
                        </a:solidFill>
                      </a:endParaRPr>
                    </a:p>
                  </a:txBody>
                  <a:tcPr marL="34290" marR="34290" marT="22860" marB="2286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1305442" rtl="0" eaLnBrk="1" latinLnBrk="0" hangingPunct="1">
                        <a:defRPr sz="2640" b="1" kern="1200">
                          <a:solidFill>
                            <a:schemeClr val="lt1"/>
                          </a:solidFill>
                          <a:latin typeface="HelvNeue Roman for IBM"/>
                        </a:defRPr>
                      </a:lvl1pPr>
                      <a:lvl2pPr marL="652720" algn="l" defTabSz="1305442" rtl="0" eaLnBrk="1" latinLnBrk="0" hangingPunct="1">
                        <a:defRPr sz="2640" b="1" kern="1200">
                          <a:solidFill>
                            <a:schemeClr val="lt1"/>
                          </a:solidFill>
                          <a:latin typeface="HelvNeue Roman for IBM"/>
                        </a:defRPr>
                      </a:lvl2pPr>
                      <a:lvl3pPr marL="1305442" algn="l" defTabSz="1305442" rtl="0" eaLnBrk="1" latinLnBrk="0" hangingPunct="1">
                        <a:defRPr sz="2640" b="1" kern="1200">
                          <a:solidFill>
                            <a:schemeClr val="lt1"/>
                          </a:solidFill>
                          <a:latin typeface="HelvNeue Roman for IBM"/>
                        </a:defRPr>
                      </a:lvl3pPr>
                      <a:lvl4pPr marL="1958164" algn="l" defTabSz="1305442" rtl="0" eaLnBrk="1" latinLnBrk="0" hangingPunct="1">
                        <a:defRPr sz="2640" b="1" kern="1200">
                          <a:solidFill>
                            <a:schemeClr val="lt1"/>
                          </a:solidFill>
                          <a:latin typeface="HelvNeue Roman for IBM"/>
                        </a:defRPr>
                      </a:lvl4pPr>
                      <a:lvl5pPr marL="2610889" algn="l" defTabSz="1305442" rtl="0" eaLnBrk="1" latinLnBrk="0" hangingPunct="1">
                        <a:defRPr sz="2640" b="1" kern="1200">
                          <a:solidFill>
                            <a:schemeClr val="lt1"/>
                          </a:solidFill>
                          <a:latin typeface="HelvNeue Roman for IBM"/>
                        </a:defRPr>
                      </a:lvl5pPr>
                      <a:lvl6pPr marL="3263611" algn="l" defTabSz="1305442" rtl="0" eaLnBrk="1" latinLnBrk="0" hangingPunct="1">
                        <a:defRPr sz="2640" b="1" kern="1200">
                          <a:solidFill>
                            <a:schemeClr val="lt1"/>
                          </a:solidFill>
                          <a:latin typeface="HelvNeue Roman for IBM"/>
                        </a:defRPr>
                      </a:lvl6pPr>
                      <a:lvl7pPr marL="3916331" algn="l" defTabSz="1305442" rtl="0" eaLnBrk="1" latinLnBrk="0" hangingPunct="1">
                        <a:defRPr sz="2640" b="1" kern="1200">
                          <a:solidFill>
                            <a:schemeClr val="lt1"/>
                          </a:solidFill>
                          <a:latin typeface="HelvNeue Roman for IBM"/>
                        </a:defRPr>
                      </a:lvl7pPr>
                      <a:lvl8pPr marL="4569054" algn="l" defTabSz="1305442" rtl="0" eaLnBrk="1" latinLnBrk="0" hangingPunct="1">
                        <a:defRPr sz="2640" b="1" kern="1200">
                          <a:solidFill>
                            <a:schemeClr val="lt1"/>
                          </a:solidFill>
                          <a:latin typeface="HelvNeue Roman for IBM"/>
                        </a:defRPr>
                      </a:lvl8pPr>
                      <a:lvl9pPr marL="5221780" algn="l" defTabSz="1305442" rtl="0" eaLnBrk="1" latinLnBrk="0" hangingPunct="1">
                        <a:defRPr sz="2640" b="1" kern="1200">
                          <a:solidFill>
                            <a:schemeClr val="lt1"/>
                          </a:solidFill>
                          <a:latin typeface="HelvNeue Roman for IBM"/>
                        </a:defRPr>
                      </a:lvl9pPr>
                    </a:lstStyle>
                    <a:p>
                      <a:endParaRPr lang="en-US" sz="900" dirty="0">
                        <a:solidFill>
                          <a:schemeClr val="tx1"/>
                        </a:solidFill>
                      </a:endParaRPr>
                    </a:p>
                  </a:txBody>
                  <a:tcPr marL="34290" marR="34290" marT="22860" marB="2286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1305442" rtl="0" eaLnBrk="1" latinLnBrk="0" hangingPunct="1">
                        <a:defRPr sz="2640" b="1" kern="1200">
                          <a:solidFill>
                            <a:schemeClr val="lt1"/>
                          </a:solidFill>
                          <a:latin typeface="HelvNeue Roman for IBM"/>
                        </a:defRPr>
                      </a:lvl1pPr>
                      <a:lvl2pPr marL="652720" algn="l" defTabSz="1305442" rtl="0" eaLnBrk="1" latinLnBrk="0" hangingPunct="1">
                        <a:defRPr sz="2640" b="1" kern="1200">
                          <a:solidFill>
                            <a:schemeClr val="lt1"/>
                          </a:solidFill>
                          <a:latin typeface="HelvNeue Roman for IBM"/>
                        </a:defRPr>
                      </a:lvl2pPr>
                      <a:lvl3pPr marL="1305442" algn="l" defTabSz="1305442" rtl="0" eaLnBrk="1" latinLnBrk="0" hangingPunct="1">
                        <a:defRPr sz="2640" b="1" kern="1200">
                          <a:solidFill>
                            <a:schemeClr val="lt1"/>
                          </a:solidFill>
                          <a:latin typeface="HelvNeue Roman for IBM"/>
                        </a:defRPr>
                      </a:lvl3pPr>
                      <a:lvl4pPr marL="1958164" algn="l" defTabSz="1305442" rtl="0" eaLnBrk="1" latinLnBrk="0" hangingPunct="1">
                        <a:defRPr sz="2640" b="1" kern="1200">
                          <a:solidFill>
                            <a:schemeClr val="lt1"/>
                          </a:solidFill>
                          <a:latin typeface="HelvNeue Roman for IBM"/>
                        </a:defRPr>
                      </a:lvl4pPr>
                      <a:lvl5pPr marL="2610889" algn="l" defTabSz="1305442" rtl="0" eaLnBrk="1" latinLnBrk="0" hangingPunct="1">
                        <a:defRPr sz="2640" b="1" kern="1200">
                          <a:solidFill>
                            <a:schemeClr val="lt1"/>
                          </a:solidFill>
                          <a:latin typeface="HelvNeue Roman for IBM"/>
                        </a:defRPr>
                      </a:lvl5pPr>
                      <a:lvl6pPr marL="3263611" algn="l" defTabSz="1305442" rtl="0" eaLnBrk="1" latinLnBrk="0" hangingPunct="1">
                        <a:defRPr sz="2640" b="1" kern="1200">
                          <a:solidFill>
                            <a:schemeClr val="lt1"/>
                          </a:solidFill>
                          <a:latin typeface="HelvNeue Roman for IBM"/>
                        </a:defRPr>
                      </a:lvl6pPr>
                      <a:lvl7pPr marL="3916331" algn="l" defTabSz="1305442" rtl="0" eaLnBrk="1" latinLnBrk="0" hangingPunct="1">
                        <a:defRPr sz="2640" b="1" kern="1200">
                          <a:solidFill>
                            <a:schemeClr val="lt1"/>
                          </a:solidFill>
                          <a:latin typeface="HelvNeue Roman for IBM"/>
                        </a:defRPr>
                      </a:lvl7pPr>
                      <a:lvl8pPr marL="4569054" algn="l" defTabSz="1305442" rtl="0" eaLnBrk="1" latinLnBrk="0" hangingPunct="1">
                        <a:defRPr sz="2640" b="1" kern="1200">
                          <a:solidFill>
                            <a:schemeClr val="lt1"/>
                          </a:solidFill>
                          <a:latin typeface="HelvNeue Roman for IBM"/>
                        </a:defRPr>
                      </a:lvl8pPr>
                      <a:lvl9pPr marL="5221780" algn="l" defTabSz="1305442" rtl="0" eaLnBrk="1" latinLnBrk="0" hangingPunct="1">
                        <a:defRPr sz="2640" b="1" kern="1200">
                          <a:solidFill>
                            <a:schemeClr val="lt1"/>
                          </a:solidFill>
                          <a:latin typeface="HelvNeue Roman for IBM"/>
                        </a:defRPr>
                      </a:lvl9pPr>
                    </a:lstStyle>
                    <a:p>
                      <a:endParaRPr lang="en-US" sz="900" dirty="0">
                        <a:solidFill>
                          <a:schemeClr val="tx1"/>
                        </a:solidFill>
                      </a:endParaRPr>
                    </a:p>
                  </a:txBody>
                  <a:tcPr marL="34290" marR="34290" marT="22860" marB="2286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1305442" rtl="0" eaLnBrk="1" latinLnBrk="0" hangingPunct="1">
                        <a:defRPr sz="2640" b="1" kern="1200">
                          <a:solidFill>
                            <a:schemeClr val="lt1"/>
                          </a:solidFill>
                          <a:latin typeface="HelvNeue Roman for IBM"/>
                        </a:defRPr>
                      </a:lvl1pPr>
                      <a:lvl2pPr marL="652720" algn="l" defTabSz="1305442" rtl="0" eaLnBrk="1" latinLnBrk="0" hangingPunct="1">
                        <a:defRPr sz="2640" b="1" kern="1200">
                          <a:solidFill>
                            <a:schemeClr val="lt1"/>
                          </a:solidFill>
                          <a:latin typeface="HelvNeue Roman for IBM"/>
                        </a:defRPr>
                      </a:lvl2pPr>
                      <a:lvl3pPr marL="1305442" algn="l" defTabSz="1305442" rtl="0" eaLnBrk="1" latinLnBrk="0" hangingPunct="1">
                        <a:defRPr sz="2640" b="1" kern="1200">
                          <a:solidFill>
                            <a:schemeClr val="lt1"/>
                          </a:solidFill>
                          <a:latin typeface="HelvNeue Roman for IBM"/>
                        </a:defRPr>
                      </a:lvl3pPr>
                      <a:lvl4pPr marL="1958164" algn="l" defTabSz="1305442" rtl="0" eaLnBrk="1" latinLnBrk="0" hangingPunct="1">
                        <a:defRPr sz="2640" b="1" kern="1200">
                          <a:solidFill>
                            <a:schemeClr val="lt1"/>
                          </a:solidFill>
                          <a:latin typeface="HelvNeue Roman for IBM"/>
                        </a:defRPr>
                      </a:lvl4pPr>
                      <a:lvl5pPr marL="2610889" algn="l" defTabSz="1305442" rtl="0" eaLnBrk="1" latinLnBrk="0" hangingPunct="1">
                        <a:defRPr sz="2640" b="1" kern="1200">
                          <a:solidFill>
                            <a:schemeClr val="lt1"/>
                          </a:solidFill>
                          <a:latin typeface="HelvNeue Roman for IBM"/>
                        </a:defRPr>
                      </a:lvl5pPr>
                      <a:lvl6pPr marL="3263611" algn="l" defTabSz="1305442" rtl="0" eaLnBrk="1" latinLnBrk="0" hangingPunct="1">
                        <a:defRPr sz="2640" b="1" kern="1200">
                          <a:solidFill>
                            <a:schemeClr val="lt1"/>
                          </a:solidFill>
                          <a:latin typeface="HelvNeue Roman for IBM"/>
                        </a:defRPr>
                      </a:lvl6pPr>
                      <a:lvl7pPr marL="3916331" algn="l" defTabSz="1305442" rtl="0" eaLnBrk="1" latinLnBrk="0" hangingPunct="1">
                        <a:defRPr sz="2640" b="1" kern="1200">
                          <a:solidFill>
                            <a:schemeClr val="lt1"/>
                          </a:solidFill>
                          <a:latin typeface="HelvNeue Roman for IBM"/>
                        </a:defRPr>
                      </a:lvl7pPr>
                      <a:lvl8pPr marL="4569054" algn="l" defTabSz="1305442" rtl="0" eaLnBrk="1" latinLnBrk="0" hangingPunct="1">
                        <a:defRPr sz="2640" b="1" kern="1200">
                          <a:solidFill>
                            <a:schemeClr val="lt1"/>
                          </a:solidFill>
                          <a:latin typeface="HelvNeue Roman for IBM"/>
                        </a:defRPr>
                      </a:lvl8pPr>
                      <a:lvl9pPr marL="5221780" algn="l" defTabSz="1305442" rtl="0" eaLnBrk="1" latinLnBrk="0" hangingPunct="1">
                        <a:defRPr sz="2640" b="1" kern="1200">
                          <a:solidFill>
                            <a:schemeClr val="lt1"/>
                          </a:solidFill>
                          <a:latin typeface="HelvNeue Roman for IBM"/>
                        </a:defRPr>
                      </a:lvl9pPr>
                    </a:lstStyle>
                    <a:p>
                      <a:endParaRPr lang="en-US" sz="900" dirty="0">
                        <a:solidFill>
                          <a:schemeClr val="tx1"/>
                        </a:solidFill>
                      </a:endParaRPr>
                    </a:p>
                  </a:txBody>
                  <a:tcPr marL="34290" marR="34290" marT="22860" marB="2286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1305442" rtl="0" eaLnBrk="1" latinLnBrk="0" hangingPunct="1">
                        <a:defRPr sz="2640" b="1" kern="1200">
                          <a:solidFill>
                            <a:schemeClr val="lt1"/>
                          </a:solidFill>
                          <a:latin typeface="HelvNeue Roman for IBM"/>
                        </a:defRPr>
                      </a:lvl1pPr>
                      <a:lvl2pPr marL="652720" algn="l" defTabSz="1305442" rtl="0" eaLnBrk="1" latinLnBrk="0" hangingPunct="1">
                        <a:defRPr sz="2640" b="1" kern="1200">
                          <a:solidFill>
                            <a:schemeClr val="lt1"/>
                          </a:solidFill>
                          <a:latin typeface="HelvNeue Roman for IBM"/>
                        </a:defRPr>
                      </a:lvl2pPr>
                      <a:lvl3pPr marL="1305442" algn="l" defTabSz="1305442" rtl="0" eaLnBrk="1" latinLnBrk="0" hangingPunct="1">
                        <a:defRPr sz="2640" b="1" kern="1200">
                          <a:solidFill>
                            <a:schemeClr val="lt1"/>
                          </a:solidFill>
                          <a:latin typeface="HelvNeue Roman for IBM"/>
                        </a:defRPr>
                      </a:lvl3pPr>
                      <a:lvl4pPr marL="1958164" algn="l" defTabSz="1305442" rtl="0" eaLnBrk="1" latinLnBrk="0" hangingPunct="1">
                        <a:defRPr sz="2640" b="1" kern="1200">
                          <a:solidFill>
                            <a:schemeClr val="lt1"/>
                          </a:solidFill>
                          <a:latin typeface="HelvNeue Roman for IBM"/>
                        </a:defRPr>
                      </a:lvl4pPr>
                      <a:lvl5pPr marL="2610889" algn="l" defTabSz="1305442" rtl="0" eaLnBrk="1" latinLnBrk="0" hangingPunct="1">
                        <a:defRPr sz="2640" b="1" kern="1200">
                          <a:solidFill>
                            <a:schemeClr val="lt1"/>
                          </a:solidFill>
                          <a:latin typeface="HelvNeue Roman for IBM"/>
                        </a:defRPr>
                      </a:lvl5pPr>
                      <a:lvl6pPr marL="3263611" algn="l" defTabSz="1305442" rtl="0" eaLnBrk="1" latinLnBrk="0" hangingPunct="1">
                        <a:defRPr sz="2640" b="1" kern="1200">
                          <a:solidFill>
                            <a:schemeClr val="lt1"/>
                          </a:solidFill>
                          <a:latin typeface="HelvNeue Roman for IBM"/>
                        </a:defRPr>
                      </a:lvl6pPr>
                      <a:lvl7pPr marL="3916331" algn="l" defTabSz="1305442" rtl="0" eaLnBrk="1" latinLnBrk="0" hangingPunct="1">
                        <a:defRPr sz="2640" b="1" kern="1200">
                          <a:solidFill>
                            <a:schemeClr val="lt1"/>
                          </a:solidFill>
                          <a:latin typeface="HelvNeue Roman for IBM"/>
                        </a:defRPr>
                      </a:lvl7pPr>
                      <a:lvl8pPr marL="4569054" algn="l" defTabSz="1305442" rtl="0" eaLnBrk="1" latinLnBrk="0" hangingPunct="1">
                        <a:defRPr sz="2640" b="1" kern="1200">
                          <a:solidFill>
                            <a:schemeClr val="lt1"/>
                          </a:solidFill>
                          <a:latin typeface="HelvNeue Roman for IBM"/>
                        </a:defRPr>
                      </a:lvl8pPr>
                      <a:lvl9pPr marL="5221780" algn="l" defTabSz="1305442" rtl="0" eaLnBrk="1" latinLnBrk="0" hangingPunct="1">
                        <a:defRPr sz="2640" b="1" kern="1200">
                          <a:solidFill>
                            <a:schemeClr val="lt1"/>
                          </a:solidFill>
                          <a:latin typeface="HelvNeue Roman for IBM"/>
                        </a:defRPr>
                      </a:lvl9pPr>
                    </a:lstStyle>
                    <a:p>
                      <a:endParaRPr lang="en-US" sz="900" dirty="0">
                        <a:solidFill>
                          <a:schemeClr val="tx1"/>
                        </a:solidFill>
                      </a:endParaRPr>
                    </a:p>
                  </a:txBody>
                  <a:tcPr marL="34290" marR="34290" marT="22860" marB="2286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1305442" rtl="0" eaLnBrk="1" latinLnBrk="0" hangingPunct="1">
                        <a:defRPr sz="2640" b="1" kern="1200">
                          <a:solidFill>
                            <a:schemeClr val="lt1"/>
                          </a:solidFill>
                          <a:latin typeface="HelvNeue Roman for IBM"/>
                        </a:defRPr>
                      </a:lvl1pPr>
                      <a:lvl2pPr marL="652720" algn="l" defTabSz="1305442" rtl="0" eaLnBrk="1" latinLnBrk="0" hangingPunct="1">
                        <a:defRPr sz="2640" b="1" kern="1200">
                          <a:solidFill>
                            <a:schemeClr val="lt1"/>
                          </a:solidFill>
                          <a:latin typeface="HelvNeue Roman for IBM"/>
                        </a:defRPr>
                      </a:lvl2pPr>
                      <a:lvl3pPr marL="1305442" algn="l" defTabSz="1305442" rtl="0" eaLnBrk="1" latinLnBrk="0" hangingPunct="1">
                        <a:defRPr sz="2640" b="1" kern="1200">
                          <a:solidFill>
                            <a:schemeClr val="lt1"/>
                          </a:solidFill>
                          <a:latin typeface="HelvNeue Roman for IBM"/>
                        </a:defRPr>
                      </a:lvl3pPr>
                      <a:lvl4pPr marL="1958164" algn="l" defTabSz="1305442" rtl="0" eaLnBrk="1" latinLnBrk="0" hangingPunct="1">
                        <a:defRPr sz="2640" b="1" kern="1200">
                          <a:solidFill>
                            <a:schemeClr val="lt1"/>
                          </a:solidFill>
                          <a:latin typeface="HelvNeue Roman for IBM"/>
                        </a:defRPr>
                      </a:lvl4pPr>
                      <a:lvl5pPr marL="2610889" algn="l" defTabSz="1305442" rtl="0" eaLnBrk="1" latinLnBrk="0" hangingPunct="1">
                        <a:defRPr sz="2640" b="1" kern="1200">
                          <a:solidFill>
                            <a:schemeClr val="lt1"/>
                          </a:solidFill>
                          <a:latin typeface="HelvNeue Roman for IBM"/>
                        </a:defRPr>
                      </a:lvl5pPr>
                      <a:lvl6pPr marL="3263611" algn="l" defTabSz="1305442" rtl="0" eaLnBrk="1" latinLnBrk="0" hangingPunct="1">
                        <a:defRPr sz="2640" b="1" kern="1200">
                          <a:solidFill>
                            <a:schemeClr val="lt1"/>
                          </a:solidFill>
                          <a:latin typeface="HelvNeue Roman for IBM"/>
                        </a:defRPr>
                      </a:lvl6pPr>
                      <a:lvl7pPr marL="3916331" algn="l" defTabSz="1305442" rtl="0" eaLnBrk="1" latinLnBrk="0" hangingPunct="1">
                        <a:defRPr sz="2640" b="1" kern="1200">
                          <a:solidFill>
                            <a:schemeClr val="lt1"/>
                          </a:solidFill>
                          <a:latin typeface="HelvNeue Roman for IBM"/>
                        </a:defRPr>
                      </a:lvl7pPr>
                      <a:lvl8pPr marL="4569054" algn="l" defTabSz="1305442" rtl="0" eaLnBrk="1" latinLnBrk="0" hangingPunct="1">
                        <a:defRPr sz="2640" b="1" kern="1200">
                          <a:solidFill>
                            <a:schemeClr val="lt1"/>
                          </a:solidFill>
                          <a:latin typeface="HelvNeue Roman for IBM"/>
                        </a:defRPr>
                      </a:lvl8pPr>
                      <a:lvl9pPr marL="5221780" algn="l" defTabSz="1305442" rtl="0" eaLnBrk="1" latinLnBrk="0" hangingPunct="1">
                        <a:defRPr sz="2640" b="1" kern="1200">
                          <a:solidFill>
                            <a:schemeClr val="lt1"/>
                          </a:solidFill>
                          <a:latin typeface="HelvNeue Roman for IBM"/>
                        </a:defRPr>
                      </a:lvl9pPr>
                    </a:lstStyle>
                    <a:p>
                      <a:endParaRPr lang="en-US" sz="900" dirty="0">
                        <a:solidFill>
                          <a:schemeClr val="tx1"/>
                        </a:solidFill>
                      </a:endParaRPr>
                    </a:p>
                  </a:txBody>
                  <a:tcPr marL="34290" marR="34290" marT="22860" marB="2286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r h="782320">
                <a:tc>
                  <a:txBody>
                    <a:bodyPr/>
                    <a:lstStyle>
                      <a:lvl1pPr marL="0" algn="l" defTabSz="1305442" rtl="0" eaLnBrk="1" latinLnBrk="0" hangingPunct="1">
                        <a:defRPr sz="2640" kern="1200">
                          <a:solidFill>
                            <a:schemeClr val="dk1"/>
                          </a:solidFill>
                          <a:latin typeface="HelvNeue Roman for IBM"/>
                        </a:defRPr>
                      </a:lvl1pPr>
                      <a:lvl2pPr marL="652720" algn="l" defTabSz="1305442" rtl="0" eaLnBrk="1" latinLnBrk="0" hangingPunct="1">
                        <a:defRPr sz="2640" kern="1200">
                          <a:solidFill>
                            <a:schemeClr val="dk1"/>
                          </a:solidFill>
                          <a:latin typeface="HelvNeue Roman for IBM"/>
                        </a:defRPr>
                      </a:lvl2pPr>
                      <a:lvl3pPr marL="1305442" algn="l" defTabSz="1305442" rtl="0" eaLnBrk="1" latinLnBrk="0" hangingPunct="1">
                        <a:defRPr sz="2640" kern="1200">
                          <a:solidFill>
                            <a:schemeClr val="dk1"/>
                          </a:solidFill>
                          <a:latin typeface="HelvNeue Roman for IBM"/>
                        </a:defRPr>
                      </a:lvl3pPr>
                      <a:lvl4pPr marL="1958164" algn="l" defTabSz="1305442" rtl="0" eaLnBrk="1" latinLnBrk="0" hangingPunct="1">
                        <a:defRPr sz="2640" kern="1200">
                          <a:solidFill>
                            <a:schemeClr val="dk1"/>
                          </a:solidFill>
                          <a:latin typeface="HelvNeue Roman for IBM"/>
                        </a:defRPr>
                      </a:lvl4pPr>
                      <a:lvl5pPr marL="2610889" algn="l" defTabSz="1305442" rtl="0" eaLnBrk="1" latinLnBrk="0" hangingPunct="1">
                        <a:defRPr sz="2640" kern="1200">
                          <a:solidFill>
                            <a:schemeClr val="dk1"/>
                          </a:solidFill>
                          <a:latin typeface="HelvNeue Roman for IBM"/>
                        </a:defRPr>
                      </a:lvl5pPr>
                      <a:lvl6pPr marL="3263611" algn="l" defTabSz="1305442" rtl="0" eaLnBrk="1" latinLnBrk="0" hangingPunct="1">
                        <a:defRPr sz="2640" kern="1200">
                          <a:solidFill>
                            <a:schemeClr val="dk1"/>
                          </a:solidFill>
                          <a:latin typeface="HelvNeue Roman for IBM"/>
                        </a:defRPr>
                      </a:lvl6pPr>
                      <a:lvl7pPr marL="3916331" algn="l" defTabSz="1305442" rtl="0" eaLnBrk="1" latinLnBrk="0" hangingPunct="1">
                        <a:defRPr sz="2640" kern="1200">
                          <a:solidFill>
                            <a:schemeClr val="dk1"/>
                          </a:solidFill>
                          <a:latin typeface="HelvNeue Roman for IBM"/>
                        </a:defRPr>
                      </a:lvl7pPr>
                      <a:lvl8pPr marL="4569054" algn="l" defTabSz="1305442" rtl="0" eaLnBrk="1" latinLnBrk="0" hangingPunct="1">
                        <a:defRPr sz="2640" kern="1200">
                          <a:solidFill>
                            <a:schemeClr val="dk1"/>
                          </a:solidFill>
                          <a:latin typeface="HelvNeue Roman for IBM"/>
                        </a:defRPr>
                      </a:lvl8pPr>
                      <a:lvl9pPr marL="5221780" algn="l" defTabSz="1305442" rtl="0" eaLnBrk="1" latinLnBrk="0" hangingPunct="1">
                        <a:defRPr sz="2640" kern="1200">
                          <a:solidFill>
                            <a:schemeClr val="dk1"/>
                          </a:solidFill>
                          <a:latin typeface="HelvNeue Roman for IBM"/>
                        </a:defRPr>
                      </a:lvl9pPr>
                    </a:lstStyle>
                    <a:p>
                      <a:pPr algn="ctr"/>
                      <a:r>
                        <a:rPr lang="en-US" sz="2000" dirty="0" smtClean="0">
                          <a:solidFill>
                            <a:schemeClr val="tx1"/>
                          </a:solidFill>
                          <a:latin typeface="Calibri Light" pitchFamily="34" charset="0"/>
                        </a:rPr>
                        <a:t>Smart</a:t>
                      </a:r>
                    </a:p>
                    <a:p>
                      <a:pPr algn="ctr"/>
                      <a:r>
                        <a:rPr lang="en-US" sz="2000" dirty="0" smtClean="0">
                          <a:solidFill>
                            <a:schemeClr val="tx1"/>
                          </a:solidFill>
                          <a:latin typeface="Calibri Light" pitchFamily="34" charset="0"/>
                        </a:rPr>
                        <a:t>Home</a:t>
                      </a:r>
                      <a:endParaRPr lang="en-US" sz="2000" dirty="0">
                        <a:solidFill>
                          <a:schemeClr val="tx1"/>
                        </a:solidFill>
                        <a:latin typeface="Calibri Light" pitchFamily="34" charset="0"/>
                      </a:endParaRPr>
                    </a:p>
                  </a:txBody>
                  <a:tcPr marL="34290" marR="34290" marT="22860" marB="2286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305442" rtl="0" eaLnBrk="1" latinLnBrk="0" hangingPunct="1">
                        <a:defRPr sz="2640" kern="1200">
                          <a:solidFill>
                            <a:schemeClr val="dk1"/>
                          </a:solidFill>
                          <a:latin typeface="HelvNeue Roman for IBM"/>
                        </a:defRPr>
                      </a:lvl1pPr>
                      <a:lvl2pPr marL="652720" algn="l" defTabSz="1305442" rtl="0" eaLnBrk="1" latinLnBrk="0" hangingPunct="1">
                        <a:defRPr sz="2640" kern="1200">
                          <a:solidFill>
                            <a:schemeClr val="dk1"/>
                          </a:solidFill>
                          <a:latin typeface="HelvNeue Roman for IBM"/>
                        </a:defRPr>
                      </a:lvl2pPr>
                      <a:lvl3pPr marL="1305442" algn="l" defTabSz="1305442" rtl="0" eaLnBrk="1" latinLnBrk="0" hangingPunct="1">
                        <a:defRPr sz="2640" kern="1200">
                          <a:solidFill>
                            <a:schemeClr val="dk1"/>
                          </a:solidFill>
                          <a:latin typeface="HelvNeue Roman for IBM"/>
                        </a:defRPr>
                      </a:lvl3pPr>
                      <a:lvl4pPr marL="1958164" algn="l" defTabSz="1305442" rtl="0" eaLnBrk="1" latinLnBrk="0" hangingPunct="1">
                        <a:defRPr sz="2640" kern="1200">
                          <a:solidFill>
                            <a:schemeClr val="dk1"/>
                          </a:solidFill>
                          <a:latin typeface="HelvNeue Roman for IBM"/>
                        </a:defRPr>
                      </a:lvl4pPr>
                      <a:lvl5pPr marL="2610889" algn="l" defTabSz="1305442" rtl="0" eaLnBrk="1" latinLnBrk="0" hangingPunct="1">
                        <a:defRPr sz="2640" kern="1200">
                          <a:solidFill>
                            <a:schemeClr val="dk1"/>
                          </a:solidFill>
                          <a:latin typeface="HelvNeue Roman for IBM"/>
                        </a:defRPr>
                      </a:lvl5pPr>
                      <a:lvl6pPr marL="3263611" algn="l" defTabSz="1305442" rtl="0" eaLnBrk="1" latinLnBrk="0" hangingPunct="1">
                        <a:defRPr sz="2640" kern="1200">
                          <a:solidFill>
                            <a:schemeClr val="dk1"/>
                          </a:solidFill>
                          <a:latin typeface="HelvNeue Roman for IBM"/>
                        </a:defRPr>
                      </a:lvl6pPr>
                      <a:lvl7pPr marL="3916331" algn="l" defTabSz="1305442" rtl="0" eaLnBrk="1" latinLnBrk="0" hangingPunct="1">
                        <a:defRPr sz="2640" kern="1200">
                          <a:solidFill>
                            <a:schemeClr val="dk1"/>
                          </a:solidFill>
                          <a:latin typeface="HelvNeue Roman for IBM"/>
                        </a:defRPr>
                      </a:lvl7pPr>
                      <a:lvl8pPr marL="4569054" algn="l" defTabSz="1305442" rtl="0" eaLnBrk="1" latinLnBrk="0" hangingPunct="1">
                        <a:defRPr sz="2640" kern="1200">
                          <a:solidFill>
                            <a:schemeClr val="dk1"/>
                          </a:solidFill>
                          <a:latin typeface="HelvNeue Roman for IBM"/>
                        </a:defRPr>
                      </a:lvl8pPr>
                      <a:lvl9pPr marL="5221780" algn="l" defTabSz="1305442" rtl="0" eaLnBrk="1" latinLnBrk="0" hangingPunct="1">
                        <a:defRPr sz="2640" kern="1200">
                          <a:solidFill>
                            <a:schemeClr val="dk1"/>
                          </a:solidFill>
                          <a:latin typeface="HelvNeue Roman for IBM"/>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Calibri Light" pitchFamily="34" charset="0"/>
                        </a:rPr>
                        <a:t>Telematics</a:t>
                      </a:r>
                    </a:p>
                    <a:p>
                      <a:pPr algn="ctr"/>
                      <a:endParaRPr lang="en-US" sz="2000" dirty="0">
                        <a:solidFill>
                          <a:schemeClr val="tx1"/>
                        </a:solidFill>
                        <a:latin typeface="Calibri Light" pitchFamily="34" charset="0"/>
                      </a:endParaRPr>
                    </a:p>
                  </a:txBody>
                  <a:tcPr marL="34290" marR="34290" marT="22860" marB="2286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305442" rtl="0" eaLnBrk="1" latinLnBrk="0" hangingPunct="1">
                        <a:defRPr sz="2640" kern="1200">
                          <a:solidFill>
                            <a:schemeClr val="dk1"/>
                          </a:solidFill>
                          <a:latin typeface="HelvNeue Roman for IBM"/>
                        </a:defRPr>
                      </a:lvl1pPr>
                      <a:lvl2pPr marL="652720" algn="l" defTabSz="1305442" rtl="0" eaLnBrk="1" latinLnBrk="0" hangingPunct="1">
                        <a:defRPr sz="2640" kern="1200">
                          <a:solidFill>
                            <a:schemeClr val="dk1"/>
                          </a:solidFill>
                          <a:latin typeface="HelvNeue Roman for IBM"/>
                        </a:defRPr>
                      </a:lvl2pPr>
                      <a:lvl3pPr marL="1305442" algn="l" defTabSz="1305442" rtl="0" eaLnBrk="1" latinLnBrk="0" hangingPunct="1">
                        <a:defRPr sz="2640" kern="1200">
                          <a:solidFill>
                            <a:schemeClr val="dk1"/>
                          </a:solidFill>
                          <a:latin typeface="HelvNeue Roman for IBM"/>
                        </a:defRPr>
                      </a:lvl3pPr>
                      <a:lvl4pPr marL="1958164" algn="l" defTabSz="1305442" rtl="0" eaLnBrk="1" latinLnBrk="0" hangingPunct="1">
                        <a:defRPr sz="2640" kern="1200">
                          <a:solidFill>
                            <a:schemeClr val="dk1"/>
                          </a:solidFill>
                          <a:latin typeface="HelvNeue Roman for IBM"/>
                        </a:defRPr>
                      </a:lvl4pPr>
                      <a:lvl5pPr marL="2610889" algn="l" defTabSz="1305442" rtl="0" eaLnBrk="1" latinLnBrk="0" hangingPunct="1">
                        <a:defRPr sz="2640" kern="1200">
                          <a:solidFill>
                            <a:schemeClr val="dk1"/>
                          </a:solidFill>
                          <a:latin typeface="HelvNeue Roman for IBM"/>
                        </a:defRPr>
                      </a:lvl5pPr>
                      <a:lvl6pPr marL="3263611" algn="l" defTabSz="1305442" rtl="0" eaLnBrk="1" latinLnBrk="0" hangingPunct="1">
                        <a:defRPr sz="2640" kern="1200">
                          <a:solidFill>
                            <a:schemeClr val="dk1"/>
                          </a:solidFill>
                          <a:latin typeface="HelvNeue Roman for IBM"/>
                        </a:defRPr>
                      </a:lvl6pPr>
                      <a:lvl7pPr marL="3916331" algn="l" defTabSz="1305442" rtl="0" eaLnBrk="1" latinLnBrk="0" hangingPunct="1">
                        <a:defRPr sz="2640" kern="1200">
                          <a:solidFill>
                            <a:schemeClr val="dk1"/>
                          </a:solidFill>
                          <a:latin typeface="HelvNeue Roman for IBM"/>
                        </a:defRPr>
                      </a:lvl7pPr>
                      <a:lvl8pPr marL="4569054" algn="l" defTabSz="1305442" rtl="0" eaLnBrk="1" latinLnBrk="0" hangingPunct="1">
                        <a:defRPr sz="2640" kern="1200">
                          <a:solidFill>
                            <a:schemeClr val="dk1"/>
                          </a:solidFill>
                          <a:latin typeface="HelvNeue Roman for IBM"/>
                        </a:defRPr>
                      </a:lvl8pPr>
                      <a:lvl9pPr marL="5221780" algn="l" defTabSz="1305442" rtl="0" eaLnBrk="1" latinLnBrk="0" hangingPunct="1">
                        <a:defRPr sz="2640" kern="1200">
                          <a:solidFill>
                            <a:schemeClr val="dk1"/>
                          </a:solidFill>
                          <a:latin typeface="HelvNeue Roman for IBM"/>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Calibri Light" pitchFamily="34" charset="0"/>
                        </a:rPr>
                        <a:t>Health</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Calibri Light" pitchFamily="34" charset="0"/>
                        </a:rPr>
                        <a:t>Care</a:t>
                      </a:r>
                    </a:p>
                  </a:txBody>
                  <a:tcPr marL="34290" marR="34290" marT="22860" marB="2286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305442" rtl="0" eaLnBrk="1" latinLnBrk="0" hangingPunct="1">
                        <a:defRPr sz="2640" kern="1200">
                          <a:solidFill>
                            <a:schemeClr val="dk1"/>
                          </a:solidFill>
                          <a:latin typeface="HelvNeue Roman for IBM"/>
                        </a:defRPr>
                      </a:lvl1pPr>
                      <a:lvl2pPr marL="652720" algn="l" defTabSz="1305442" rtl="0" eaLnBrk="1" latinLnBrk="0" hangingPunct="1">
                        <a:defRPr sz="2640" kern="1200">
                          <a:solidFill>
                            <a:schemeClr val="dk1"/>
                          </a:solidFill>
                          <a:latin typeface="HelvNeue Roman for IBM"/>
                        </a:defRPr>
                      </a:lvl2pPr>
                      <a:lvl3pPr marL="1305442" algn="l" defTabSz="1305442" rtl="0" eaLnBrk="1" latinLnBrk="0" hangingPunct="1">
                        <a:defRPr sz="2640" kern="1200">
                          <a:solidFill>
                            <a:schemeClr val="dk1"/>
                          </a:solidFill>
                          <a:latin typeface="HelvNeue Roman for IBM"/>
                        </a:defRPr>
                      </a:lvl3pPr>
                      <a:lvl4pPr marL="1958164" algn="l" defTabSz="1305442" rtl="0" eaLnBrk="1" latinLnBrk="0" hangingPunct="1">
                        <a:defRPr sz="2640" kern="1200">
                          <a:solidFill>
                            <a:schemeClr val="dk1"/>
                          </a:solidFill>
                          <a:latin typeface="HelvNeue Roman for IBM"/>
                        </a:defRPr>
                      </a:lvl4pPr>
                      <a:lvl5pPr marL="2610889" algn="l" defTabSz="1305442" rtl="0" eaLnBrk="1" latinLnBrk="0" hangingPunct="1">
                        <a:defRPr sz="2640" kern="1200">
                          <a:solidFill>
                            <a:schemeClr val="dk1"/>
                          </a:solidFill>
                          <a:latin typeface="HelvNeue Roman for IBM"/>
                        </a:defRPr>
                      </a:lvl5pPr>
                      <a:lvl6pPr marL="3263611" algn="l" defTabSz="1305442" rtl="0" eaLnBrk="1" latinLnBrk="0" hangingPunct="1">
                        <a:defRPr sz="2640" kern="1200">
                          <a:solidFill>
                            <a:schemeClr val="dk1"/>
                          </a:solidFill>
                          <a:latin typeface="HelvNeue Roman for IBM"/>
                        </a:defRPr>
                      </a:lvl6pPr>
                      <a:lvl7pPr marL="3916331" algn="l" defTabSz="1305442" rtl="0" eaLnBrk="1" latinLnBrk="0" hangingPunct="1">
                        <a:defRPr sz="2640" kern="1200">
                          <a:solidFill>
                            <a:schemeClr val="dk1"/>
                          </a:solidFill>
                          <a:latin typeface="HelvNeue Roman for IBM"/>
                        </a:defRPr>
                      </a:lvl7pPr>
                      <a:lvl8pPr marL="4569054" algn="l" defTabSz="1305442" rtl="0" eaLnBrk="1" latinLnBrk="0" hangingPunct="1">
                        <a:defRPr sz="2640" kern="1200">
                          <a:solidFill>
                            <a:schemeClr val="dk1"/>
                          </a:solidFill>
                          <a:latin typeface="HelvNeue Roman for IBM"/>
                        </a:defRPr>
                      </a:lvl8pPr>
                      <a:lvl9pPr marL="5221780" algn="l" defTabSz="1305442" rtl="0" eaLnBrk="1" latinLnBrk="0" hangingPunct="1">
                        <a:defRPr sz="2640" kern="1200">
                          <a:solidFill>
                            <a:schemeClr val="dk1"/>
                          </a:solidFill>
                          <a:latin typeface="HelvNeue Roman for IBM"/>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Calibri Light" pitchFamily="34" charset="0"/>
                        </a:rPr>
                        <a:t>Weather</a:t>
                      </a:r>
                    </a:p>
                  </a:txBody>
                  <a:tcPr marL="34290" marR="34290" marT="22860" marB="2286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305442" rtl="0" eaLnBrk="1" latinLnBrk="0" hangingPunct="1">
                        <a:defRPr sz="2640" kern="1200">
                          <a:solidFill>
                            <a:schemeClr val="dk1"/>
                          </a:solidFill>
                          <a:latin typeface="HelvNeue Roman for IBM"/>
                        </a:defRPr>
                      </a:lvl1pPr>
                      <a:lvl2pPr marL="652720" algn="l" defTabSz="1305442" rtl="0" eaLnBrk="1" latinLnBrk="0" hangingPunct="1">
                        <a:defRPr sz="2640" kern="1200">
                          <a:solidFill>
                            <a:schemeClr val="dk1"/>
                          </a:solidFill>
                          <a:latin typeface="HelvNeue Roman for IBM"/>
                        </a:defRPr>
                      </a:lvl2pPr>
                      <a:lvl3pPr marL="1305442" algn="l" defTabSz="1305442" rtl="0" eaLnBrk="1" latinLnBrk="0" hangingPunct="1">
                        <a:defRPr sz="2640" kern="1200">
                          <a:solidFill>
                            <a:schemeClr val="dk1"/>
                          </a:solidFill>
                          <a:latin typeface="HelvNeue Roman for IBM"/>
                        </a:defRPr>
                      </a:lvl3pPr>
                      <a:lvl4pPr marL="1958164" algn="l" defTabSz="1305442" rtl="0" eaLnBrk="1" latinLnBrk="0" hangingPunct="1">
                        <a:defRPr sz="2640" kern="1200">
                          <a:solidFill>
                            <a:schemeClr val="dk1"/>
                          </a:solidFill>
                          <a:latin typeface="HelvNeue Roman for IBM"/>
                        </a:defRPr>
                      </a:lvl4pPr>
                      <a:lvl5pPr marL="2610889" algn="l" defTabSz="1305442" rtl="0" eaLnBrk="1" latinLnBrk="0" hangingPunct="1">
                        <a:defRPr sz="2640" kern="1200">
                          <a:solidFill>
                            <a:schemeClr val="dk1"/>
                          </a:solidFill>
                          <a:latin typeface="HelvNeue Roman for IBM"/>
                        </a:defRPr>
                      </a:lvl5pPr>
                      <a:lvl6pPr marL="3263611" algn="l" defTabSz="1305442" rtl="0" eaLnBrk="1" latinLnBrk="0" hangingPunct="1">
                        <a:defRPr sz="2640" kern="1200">
                          <a:solidFill>
                            <a:schemeClr val="dk1"/>
                          </a:solidFill>
                          <a:latin typeface="HelvNeue Roman for IBM"/>
                        </a:defRPr>
                      </a:lvl6pPr>
                      <a:lvl7pPr marL="3916331" algn="l" defTabSz="1305442" rtl="0" eaLnBrk="1" latinLnBrk="0" hangingPunct="1">
                        <a:defRPr sz="2640" kern="1200">
                          <a:solidFill>
                            <a:schemeClr val="dk1"/>
                          </a:solidFill>
                          <a:latin typeface="HelvNeue Roman for IBM"/>
                        </a:defRPr>
                      </a:lvl7pPr>
                      <a:lvl8pPr marL="4569054" algn="l" defTabSz="1305442" rtl="0" eaLnBrk="1" latinLnBrk="0" hangingPunct="1">
                        <a:defRPr sz="2640" kern="1200">
                          <a:solidFill>
                            <a:schemeClr val="dk1"/>
                          </a:solidFill>
                          <a:latin typeface="HelvNeue Roman for IBM"/>
                        </a:defRPr>
                      </a:lvl8pPr>
                      <a:lvl9pPr marL="5221780" algn="l" defTabSz="1305442" rtl="0" eaLnBrk="1" latinLnBrk="0" hangingPunct="1">
                        <a:defRPr sz="2640" kern="1200">
                          <a:solidFill>
                            <a:schemeClr val="dk1"/>
                          </a:solidFill>
                          <a:latin typeface="HelvNeue Roman for IBM"/>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Calibri Light" pitchFamily="34" charset="0"/>
                        </a:rPr>
                        <a:t>WorkRight</a:t>
                      </a:r>
                    </a:p>
                    <a:p>
                      <a:pPr algn="ctr"/>
                      <a:endParaRPr lang="en-US" sz="2000" dirty="0">
                        <a:solidFill>
                          <a:schemeClr val="tx1"/>
                        </a:solidFill>
                        <a:latin typeface="Calibri Light" pitchFamily="34" charset="0"/>
                      </a:endParaRPr>
                    </a:p>
                  </a:txBody>
                  <a:tcPr marL="34290" marR="34290" marT="22860" marB="2286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305442" rtl="0" eaLnBrk="1" latinLnBrk="0" hangingPunct="1">
                        <a:defRPr sz="2640" kern="1200">
                          <a:solidFill>
                            <a:schemeClr val="dk1"/>
                          </a:solidFill>
                          <a:latin typeface="HelvNeue Roman for IBM"/>
                        </a:defRPr>
                      </a:lvl1pPr>
                      <a:lvl2pPr marL="652720" algn="l" defTabSz="1305442" rtl="0" eaLnBrk="1" latinLnBrk="0" hangingPunct="1">
                        <a:defRPr sz="2640" kern="1200">
                          <a:solidFill>
                            <a:schemeClr val="dk1"/>
                          </a:solidFill>
                          <a:latin typeface="HelvNeue Roman for IBM"/>
                        </a:defRPr>
                      </a:lvl2pPr>
                      <a:lvl3pPr marL="1305442" algn="l" defTabSz="1305442" rtl="0" eaLnBrk="1" latinLnBrk="0" hangingPunct="1">
                        <a:defRPr sz="2640" kern="1200">
                          <a:solidFill>
                            <a:schemeClr val="dk1"/>
                          </a:solidFill>
                          <a:latin typeface="HelvNeue Roman for IBM"/>
                        </a:defRPr>
                      </a:lvl3pPr>
                      <a:lvl4pPr marL="1958164" algn="l" defTabSz="1305442" rtl="0" eaLnBrk="1" latinLnBrk="0" hangingPunct="1">
                        <a:defRPr sz="2640" kern="1200">
                          <a:solidFill>
                            <a:schemeClr val="dk1"/>
                          </a:solidFill>
                          <a:latin typeface="HelvNeue Roman for IBM"/>
                        </a:defRPr>
                      </a:lvl4pPr>
                      <a:lvl5pPr marL="2610889" algn="l" defTabSz="1305442" rtl="0" eaLnBrk="1" latinLnBrk="0" hangingPunct="1">
                        <a:defRPr sz="2640" kern="1200">
                          <a:solidFill>
                            <a:schemeClr val="dk1"/>
                          </a:solidFill>
                          <a:latin typeface="HelvNeue Roman for IBM"/>
                        </a:defRPr>
                      </a:lvl5pPr>
                      <a:lvl6pPr marL="3263611" algn="l" defTabSz="1305442" rtl="0" eaLnBrk="1" latinLnBrk="0" hangingPunct="1">
                        <a:defRPr sz="2640" kern="1200">
                          <a:solidFill>
                            <a:schemeClr val="dk1"/>
                          </a:solidFill>
                          <a:latin typeface="HelvNeue Roman for IBM"/>
                        </a:defRPr>
                      </a:lvl6pPr>
                      <a:lvl7pPr marL="3916331" algn="l" defTabSz="1305442" rtl="0" eaLnBrk="1" latinLnBrk="0" hangingPunct="1">
                        <a:defRPr sz="2640" kern="1200">
                          <a:solidFill>
                            <a:schemeClr val="dk1"/>
                          </a:solidFill>
                          <a:latin typeface="HelvNeue Roman for IBM"/>
                        </a:defRPr>
                      </a:lvl7pPr>
                      <a:lvl8pPr marL="4569054" algn="l" defTabSz="1305442" rtl="0" eaLnBrk="1" latinLnBrk="0" hangingPunct="1">
                        <a:defRPr sz="2640" kern="1200">
                          <a:solidFill>
                            <a:schemeClr val="dk1"/>
                          </a:solidFill>
                          <a:latin typeface="HelvNeue Roman for IBM"/>
                        </a:defRPr>
                      </a:lvl8pPr>
                      <a:lvl9pPr marL="5221780" algn="l" defTabSz="1305442" rtl="0" eaLnBrk="1" latinLnBrk="0" hangingPunct="1">
                        <a:defRPr sz="2640" kern="1200">
                          <a:solidFill>
                            <a:schemeClr val="dk1"/>
                          </a:solidFill>
                          <a:latin typeface="HelvNeue Roman for IBM"/>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Calibri Light" pitchFamily="34" charset="0"/>
                        </a:rPr>
                        <a:t>Predictive</a:t>
                      </a:r>
                      <a:r>
                        <a:rPr lang="en-US" sz="1800" baseline="0" dirty="0" smtClean="0">
                          <a:solidFill>
                            <a:schemeClr val="tx1"/>
                          </a:solidFill>
                          <a:latin typeface="Calibri Light" pitchFamily="34" charset="0"/>
                        </a:rPr>
                        <a:t> Maintenance</a:t>
                      </a:r>
                      <a:endParaRPr lang="en-US" sz="1800" dirty="0" smtClean="0">
                        <a:solidFill>
                          <a:schemeClr val="tx1"/>
                        </a:solidFill>
                        <a:latin typeface="Calibri Light" pitchFamily="34" charset="0"/>
                      </a:endParaRPr>
                    </a:p>
                  </a:txBody>
                  <a:tcPr marL="34290" marR="34290" marT="22860" marB="2286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187960">
                <a:tc>
                  <a:txBody>
                    <a:bodyPr/>
                    <a:lstStyle>
                      <a:lvl1pPr marL="0" algn="l" defTabSz="1305442" rtl="0" eaLnBrk="1" latinLnBrk="0" hangingPunct="1">
                        <a:defRPr sz="2640" kern="1200">
                          <a:solidFill>
                            <a:schemeClr val="dk1"/>
                          </a:solidFill>
                          <a:latin typeface="HelvNeue Roman for IBM"/>
                        </a:defRPr>
                      </a:lvl1pPr>
                      <a:lvl2pPr marL="652720" algn="l" defTabSz="1305442" rtl="0" eaLnBrk="1" latinLnBrk="0" hangingPunct="1">
                        <a:defRPr sz="2640" kern="1200">
                          <a:solidFill>
                            <a:schemeClr val="dk1"/>
                          </a:solidFill>
                          <a:latin typeface="HelvNeue Roman for IBM"/>
                        </a:defRPr>
                      </a:lvl2pPr>
                      <a:lvl3pPr marL="1305442" algn="l" defTabSz="1305442" rtl="0" eaLnBrk="1" latinLnBrk="0" hangingPunct="1">
                        <a:defRPr sz="2640" kern="1200">
                          <a:solidFill>
                            <a:schemeClr val="dk1"/>
                          </a:solidFill>
                          <a:latin typeface="HelvNeue Roman for IBM"/>
                        </a:defRPr>
                      </a:lvl3pPr>
                      <a:lvl4pPr marL="1958164" algn="l" defTabSz="1305442" rtl="0" eaLnBrk="1" latinLnBrk="0" hangingPunct="1">
                        <a:defRPr sz="2640" kern="1200">
                          <a:solidFill>
                            <a:schemeClr val="dk1"/>
                          </a:solidFill>
                          <a:latin typeface="HelvNeue Roman for IBM"/>
                        </a:defRPr>
                      </a:lvl4pPr>
                      <a:lvl5pPr marL="2610889" algn="l" defTabSz="1305442" rtl="0" eaLnBrk="1" latinLnBrk="0" hangingPunct="1">
                        <a:defRPr sz="2640" kern="1200">
                          <a:solidFill>
                            <a:schemeClr val="dk1"/>
                          </a:solidFill>
                          <a:latin typeface="HelvNeue Roman for IBM"/>
                        </a:defRPr>
                      </a:lvl5pPr>
                      <a:lvl6pPr marL="3263611" algn="l" defTabSz="1305442" rtl="0" eaLnBrk="1" latinLnBrk="0" hangingPunct="1">
                        <a:defRPr sz="2640" kern="1200">
                          <a:solidFill>
                            <a:schemeClr val="dk1"/>
                          </a:solidFill>
                          <a:latin typeface="HelvNeue Roman for IBM"/>
                        </a:defRPr>
                      </a:lvl6pPr>
                      <a:lvl7pPr marL="3916331" algn="l" defTabSz="1305442" rtl="0" eaLnBrk="1" latinLnBrk="0" hangingPunct="1">
                        <a:defRPr sz="2640" kern="1200">
                          <a:solidFill>
                            <a:schemeClr val="dk1"/>
                          </a:solidFill>
                          <a:latin typeface="HelvNeue Roman for IBM"/>
                        </a:defRPr>
                      </a:lvl7pPr>
                      <a:lvl8pPr marL="4569054" algn="l" defTabSz="1305442" rtl="0" eaLnBrk="1" latinLnBrk="0" hangingPunct="1">
                        <a:defRPr sz="2640" kern="1200">
                          <a:solidFill>
                            <a:schemeClr val="dk1"/>
                          </a:solidFill>
                          <a:latin typeface="HelvNeue Roman for IBM"/>
                        </a:defRPr>
                      </a:lvl8pPr>
                      <a:lvl9pPr marL="5221780" algn="l" defTabSz="1305442" rtl="0" eaLnBrk="1" latinLnBrk="0" hangingPunct="1">
                        <a:defRPr sz="2640" kern="1200">
                          <a:solidFill>
                            <a:schemeClr val="dk1"/>
                          </a:solidFill>
                          <a:latin typeface="HelvNeue Roman for IBM"/>
                        </a:defRPr>
                      </a:lvl9pPr>
                    </a:lstStyle>
                    <a:p>
                      <a:endParaRPr lang="en-US" sz="900" dirty="0">
                        <a:solidFill>
                          <a:schemeClr val="tx1"/>
                        </a:solidFill>
                      </a:endParaRPr>
                    </a:p>
                  </a:txBody>
                  <a:tcPr marL="34290" marR="34290" marT="22860" marB="228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305442" rtl="0" eaLnBrk="1" latinLnBrk="0" hangingPunct="1">
                        <a:defRPr sz="2640" kern="1200">
                          <a:solidFill>
                            <a:schemeClr val="dk1"/>
                          </a:solidFill>
                          <a:latin typeface="HelvNeue Roman for IBM"/>
                        </a:defRPr>
                      </a:lvl1pPr>
                      <a:lvl2pPr marL="652720" algn="l" defTabSz="1305442" rtl="0" eaLnBrk="1" latinLnBrk="0" hangingPunct="1">
                        <a:defRPr sz="2640" kern="1200">
                          <a:solidFill>
                            <a:schemeClr val="dk1"/>
                          </a:solidFill>
                          <a:latin typeface="HelvNeue Roman for IBM"/>
                        </a:defRPr>
                      </a:lvl2pPr>
                      <a:lvl3pPr marL="1305442" algn="l" defTabSz="1305442" rtl="0" eaLnBrk="1" latinLnBrk="0" hangingPunct="1">
                        <a:defRPr sz="2640" kern="1200">
                          <a:solidFill>
                            <a:schemeClr val="dk1"/>
                          </a:solidFill>
                          <a:latin typeface="HelvNeue Roman for IBM"/>
                        </a:defRPr>
                      </a:lvl3pPr>
                      <a:lvl4pPr marL="1958164" algn="l" defTabSz="1305442" rtl="0" eaLnBrk="1" latinLnBrk="0" hangingPunct="1">
                        <a:defRPr sz="2640" kern="1200">
                          <a:solidFill>
                            <a:schemeClr val="dk1"/>
                          </a:solidFill>
                          <a:latin typeface="HelvNeue Roman for IBM"/>
                        </a:defRPr>
                      </a:lvl4pPr>
                      <a:lvl5pPr marL="2610889" algn="l" defTabSz="1305442" rtl="0" eaLnBrk="1" latinLnBrk="0" hangingPunct="1">
                        <a:defRPr sz="2640" kern="1200">
                          <a:solidFill>
                            <a:schemeClr val="dk1"/>
                          </a:solidFill>
                          <a:latin typeface="HelvNeue Roman for IBM"/>
                        </a:defRPr>
                      </a:lvl5pPr>
                      <a:lvl6pPr marL="3263611" algn="l" defTabSz="1305442" rtl="0" eaLnBrk="1" latinLnBrk="0" hangingPunct="1">
                        <a:defRPr sz="2640" kern="1200">
                          <a:solidFill>
                            <a:schemeClr val="dk1"/>
                          </a:solidFill>
                          <a:latin typeface="HelvNeue Roman for IBM"/>
                        </a:defRPr>
                      </a:lvl6pPr>
                      <a:lvl7pPr marL="3916331" algn="l" defTabSz="1305442" rtl="0" eaLnBrk="1" latinLnBrk="0" hangingPunct="1">
                        <a:defRPr sz="2640" kern="1200">
                          <a:solidFill>
                            <a:schemeClr val="dk1"/>
                          </a:solidFill>
                          <a:latin typeface="HelvNeue Roman for IBM"/>
                        </a:defRPr>
                      </a:lvl7pPr>
                      <a:lvl8pPr marL="4569054" algn="l" defTabSz="1305442" rtl="0" eaLnBrk="1" latinLnBrk="0" hangingPunct="1">
                        <a:defRPr sz="2640" kern="1200">
                          <a:solidFill>
                            <a:schemeClr val="dk1"/>
                          </a:solidFill>
                          <a:latin typeface="HelvNeue Roman for IBM"/>
                        </a:defRPr>
                      </a:lvl8pPr>
                      <a:lvl9pPr marL="5221780" algn="l" defTabSz="1305442" rtl="0" eaLnBrk="1" latinLnBrk="0" hangingPunct="1">
                        <a:defRPr sz="2640" kern="1200">
                          <a:solidFill>
                            <a:schemeClr val="dk1"/>
                          </a:solidFill>
                          <a:latin typeface="HelvNeue Roman for IBM"/>
                        </a:defRPr>
                      </a:lvl9pPr>
                    </a:lstStyle>
                    <a:p>
                      <a:endParaRPr lang="en-US" sz="900" dirty="0">
                        <a:solidFill>
                          <a:schemeClr val="tx1"/>
                        </a:solidFill>
                      </a:endParaRPr>
                    </a:p>
                  </a:txBody>
                  <a:tcPr marL="34290" marR="34290" marT="22860" marB="228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305442" rtl="0" eaLnBrk="1" latinLnBrk="0" hangingPunct="1">
                        <a:defRPr sz="2640" kern="1200">
                          <a:solidFill>
                            <a:schemeClr val="dk1"/>
                          </a:solidFill>
                          <a:latin typeface="HelvNeue Roman for IBM"/>
                        </a:defRPr>
                      </a:lvl1pPr>
                      <a:lvl2pPr marL="652720" algn="l" defTabSz="1305442" rtl="0" eaLnBrk="1" latinLnBrk="0" hangingPunct="1">
                        <a:defRPr sz="2640" kern="1200">
                          <a:solidFill>
                            <a:schemeClr val="dk1"/>
                          </a:solidFill>
                          <a:latin typeface="HelvNeue Roman for IBM"/>
                        </a:defRPr>
                      </a:lvl2pPr>
                      <a:lvl3pPr marL="1305442" algn="l" defTabSz="1305442" rtl="0" eaLnBrk="1" latinLnBrk="0" hangingPunct="1">
                        <a:defRPr sz="2640" kern="1200">
                          <a:solidFill>
                            <a:schemeClr val="dk1"/>
                          </a:solidFill>
                          <a:latin typeface="HelvNeue Roman for IBM"/>
                        </a:defRPr>
                      </a:lvl3pPr>
                      <a:lvl4pPr marL="1958164" algn="l" defTabSz="1305442" rtl="0" eaLnBrk="1" latinLnBrk="0" hangingPunct="1">
                        <a:defRPr sz="2640" kern="1200">
                          <a:solidFill>
                            <a:schemeClr val="dk1"/>
                          </a:solidFill>
                          <a:latin typeface="HelvNeue Roman for IBM"/>
                        </a:defRPr>
                      </a:lvl4pPr>
                      <a:lvl5pPr marL="2610889" algn="l" defTabSz="1305442" rtl="0" eaLnBrk="1" latinLnBrk="0" hangingPunct="1">
                        <a:defRPr sz="2640" kern="1200">
                          <a:solidFill>
                            <a:schemeClr val="dk1"/>
                          </a:solidFill>
                          <a:latin typeface="HelvNeue Roman for IBM"/>
                        </a:defRPr>
                      </a:lvl5pPr>
                      <a:lvl6pPr marL="3263611" algn="l" defTabSz="1305442" rtl="0" eaLnBrk="1" latinLnBrk="0" hangingPunct="1">
                        <a:defRPr sz="2640" kern="1200">
                          <a:solidFill>
                            <a:schemeClr val="dk1"/>
                          </a:solidFill>
                          <a:latin typeface="HelvNeue Roman for IBM"/>
                        </a:defRPr>
                      </a:lvl6pPr>
                      <a:lvl7pPr marL="3916331" algn="l" defTabSz="1305442" rtl="0" eaLnBrk="1" latinLnBrk="0" hangingPunct="1">
                        <a:defRPr sz="2640" kern="1200">
                          <a:solidFill>
                            <a:schemeClr val="dk1"/>
                          </a:solidFill>
                          <a:latin typeface="HelvNeue Roman for IBM"/>
                        </a:defRPr>
                      </a:lvl7pPr>
                      <a:lvl8pPr marL="4569054" algn="l" defTabSz="1305442" rtl="0" eaLnBrk="1" latinLnBrk="0" hangingPunct="1">
                        <a:defRPr sz="2640" kern="1200">
                          <a:solidFill>
                            <a:schemeClr val="dk1"/>
                          </a:solidFill>
                          <a:latin typeface="HelvNeue Roman for IBM"/>
                        </a:defRPr>
                      </a:lvl8pPr>
                      <a:lvl9pPr marL="5221780" algn="l" defTabSz="1305442" rtl="0" eaLnBrk="1" latinLnBrk="0" hangingPunct="1">
                        <a:defRPr sz="2640" kern="1200">
                          <a:solidFill>
                            <a:schemeClr val="dk1"/>
                          </a:solidFill>
                          <a:latin typeface="HelvNeue Roman for IBM"/>
                        </a:defRPr>
                      </a:lvl9pPr>
                    </a:lstStyle>
                    <a:p>
                      <a:endParaRPr lang="en-US" sz="900" dirty="0">
                        <a:solidFill>
                          <a:schemeClr val="tx1"/>
                        </a:solidFill>
                      </a:endParaRPr>
                    </a:p>
                  </a:txBody>
                  <a:tcPr marL="34290" marR="34290" marT="22860" marB="228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305442" rtl="0" eaLnBrk="1" latinLnBrk="0" hangingPunct="1">
                        <a:defRPr sz="2640" kern="1200">
                          <a:solidFill>
                            <a:schemeClr val="dk1"/>
                          </a:solidFill>
                          <a:latin typeface="HelvNeue Roman for IBM"/>
                        </a:defRPr>
                      </a:lvl1pPr>
                      <a:lvl2pPr marL="652720" algn="l" defTabSz="1305442" rtl="0" eaLnBrk="1" latinLnBrk="0" hangingPunct="1">
                        <a:defRPr sz="2640" kern="1200">
                          <a:solidFill>
                            <a:schemeClr val="dk1"/>
                          </a:solidFill>
                          <a:latin typeface="HelvNeue Roman for IBM"/>
                        </a:defRPr>
                      </a:lvl2pPr>
                      <a:lvl3pPr marL="1305442" algn="l" defTabSz="1305442" rtl="0" eaLnBrk="1" latinLnBrk="0" hangingPunct="1">
                        <a:defRPr sz="2640" kern="1200">
                          <a:solidFill>
                            <a:schemeClr val="dk1"/>
                          </a:solidFill>
                          <a:latin typeface="HelvNeue Roman for IBM"/>
                        </a:defRPr>
                      </a:lvl3pPr>
                      <a:lvl4pPr marL="1958164" algn="l" defTabSz="1305442" rtl="0" eaLnBrk="1" latinLnBrk="0" hangingPunct="1">
                        <a:defRPr sz="2640" kern="1200">
                          <a:solidFill>
                            <a:schemeClr val="dk1"/>
                          </a:solidFill>
                          <a:latin typeface="HelvNeue Roman for IBM"/>
                        </a:defRPr>
                      </a:lvl4pPr>
                      <a:lvl5pPr marL="2610889" algn="l" defTabSz="1305442" rtl="0" eaLnBrk="1" latinLnBrk="0" hangingPunct="1">
                        <a:defRPr sz="2640" kern="1200">
                          <a:solidFill>
                            <a:schemeClr val="dk1"/>
                          </a:solidFill>
                          <a:latin typeface="HelvNeue Roman for IBM"/>
                        </a:defRPr>
                      </a:lvl5pPr>
                      <a:lvl6pPr marL="3263611" algn="l" defTabSz="1305442" rtl="0" eaLnBrk="1" latinLnBrk="0" hangingPunct="1">
                        <a:defRPr sz="2640" kern="1200">
                          <a:solidFill>
                            <a:schemeClr val="dk1"/>
                          </a:solidFill>
                          <a:latin typeface="HelvNeue Roman for IBM"/>
                        </a:defRPr>
                      </a:lvl6pPr>
                      <a:lvl7pPr marL="3916331" algn="l" defTabSz="1305442" rtl="0" eaLnBrk="1" latinLnBrk="0" hangingPunct="1">
                        <a:defRPr sz="2640" kern="1200">
                          <a:solidFill>
                            <a:schemeClr val="dk1"/>
                          </a:solidFill>
                          <a:latin typeface="HelvNeue Roman for IBM"/>
                        </a:defRPr>
                      </a:lvl7pPr>
                      <a:lvl8pPr marL="4569054" algn="l" defTabSz="1305442" rtl="0" eaLnBrk="1" latinLnBrk="0" hangingPunct="1">
                        <a:defRPr sz="2640" kern="1200">
                          <a:solidFill>
                            <a:schemeClr val="dk1"/>
                          </a:solidFill>
                          <a:latin typeface="HelvNeue Roman for IBM"/>
                        </a:defRPr>
                      </a:lvl8pPr>
                      <a:lvl9pPr marL="5221780" algn="l" defTabSz="1305442" rtl="0" eaLnBrk="1" latinLnBrk="0" hangingPunct="1">
                        <a:defRPr sz="2640" kern="1200">
                          <a:solidFill>
                            <a:schemeClr val="dk1"/>
                          </a:solidFill>
                          <a:latin typeface="HelvNeue Roman for IBM"/>
                        </a:defRPr>
                      </a:lvl9pPr>
                    </a:lstStyle>
                    <a:p>
                      <a:endParaRPr lang="en-US" sz="900" dirty="0">
                        <a:solidFill>
                          <a:schemeClr val="tx1"/>
                        </a:solidFill>
                      </a:endParaRPr>
                    </a:p>
                  </a:txBody>
                  <a:tcPr marL="34290" marR="34290" marT="22860" marB="228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305442" rtl="0" eaLnBrk="1" latinLnBrk="0" hangingPunct="1">
                        <a:defRPr sz="2640" kern="1200">
                          <a:solidFill>
                            <a:schemeClr val="dk1"/>
                          </a:solidFill>
                          <a:latin typeface="HelvNeue Roman for IBM"/>
                        </a:defRPr>
                      </a:lvl1pPr>
                      <a:lvl2pPr marL="652720" algn="l" defTabSz="1305442" rtl="0" eaLnBrk="1" latinLnBrk="0" hangingPunct="1">
                        <a:defRPr sz="2640" kern="1200">
                          <a:solidFill>
                            <a:schemeClr val="dk1"/>
                          </a:solidFill>
                          <a:latin typeface="HelvNeue Roman for IBM"/>
                        </a:defRPr>
                      </a:lvl2pPr>
                      <a:lvl3pPr marL="1305442" algn="l" defTabSz="1305442" rtl="0" eaLnBrk="1" latinLnBrk="0" hangingPunct="1">
                        <a:defRPr sz="2640" kern="1200">
                          <a:solidFill>
                            <a:schemeClr val="dk1"/>
                          </a:solidFill>
                          <a:latin typeface="HelvNeue Roman for IBM"/>
                        </a:defRPr>
                      </a:lvl3pPr>
                      <a:lvl4pPr marL="1958164" algn="l" defTabSz="1305442" rtl="0" eaLnBrk="1" latinLnBrk="0" hangingPunct="1">
                        <a:defRPr sz="2640" kern="1200">
                          <a:solidFill>
                            <a:schemeClr val="dk1"/>
                          </a:solidFill>
                          <a:latin typeface="HelvNeue Roman for IBM"/>
                        </a:defRPr>
                      </a:lvl4pPr>
                      <a:lvl5pPr marL="2610889" algn="l" defTabSz="1305442" rtl="0" eaLnBrk="1" latinLnBrk="0" hangingPunct="1">
                        <a:defRPr sz="2640" kern="1200">
                          <a:solidFill>
                            <a:schemeClr val="dk1"/>
                          </a:solidFill>
                          <a:latin typeface="HelvNeue Roman for IBM"/>
                        </a:defRPr>
                      </a:lvl5pPr>
                      <a:lvl6pPr marL="3263611" algn="l" defTabSz="1305442" rtl="0" eaLnBrk="1" latinLnBrk="0" hangingPunct="1">
                        <a:defRPr sz="2640" kern="1200">
                          <a:solidFill>
                            <a:schemeClr val="dk1"/>
                          </a:solidFill>
                          <a:latin typeface="HelvNeue Roman for IBM"/>
                        </a:defRPr>
                      </a:lvl6pPr>
                      <a:lvl7pPr marL="3916331" algn="l" defTabSz="1305442" rtl="0" eaLnBrk="1" latinLnBrk="0" hangingPunct="1">
                        <a:defRPr sz="2640" kern="1200">
                          <a:solidFill>
                            <a:schemeClr val="dk1"/>
                          </a:solidFill>
                          <a:latin typeface="HelvNeue Roman for IBM"/>
                        </a:defRPr>
                      </a:lvl7pPr>
                      <a:lvl8pPr marL="4569054" algn="l" defTabSz="1305442" rtl="0" eaLnBrk="1" latinLnBrk="0" hangingPunct="1">
                        <a:defRPr sz="2640" kern="1200">
                          <a:solidFill>
                            <a:schemeClr val="dk1"/>
                          </a:solidFill>
                          <a:latin typeface="HelvNeue Roman for IBM"/>
                        </a:defRPr>
                      </a:lvl8pPr>
                      <a:lvl9pPr marL="5221780" algn="l" defTabSz="1305442" rtl="0" eaLnBrk="1" latinLnBrk="0" hangingPunct="1">
                        <a:defRPr sz="2640" kern="1200">
                          <a:solidFill>
                            <a:schemeClr val="dk1"/>
                          </a:solidFill>
                          <a:latin typeface="HelvNeue Roman for IBM"/>
                        </a:defRPr>
                      </a:lvl9pPr>
                    </a:lstStyle>
                    <a:p>
                      <a:endParaRPr lang="en-US" sz="900" dirty="0">
                        <a:solidFill>
                          <a:schemeClr val="tx1"/>
                        </a:solidFill>
                      </a:endParaRPr>
                    </a:p>
                  </a:txBody>
                  <a:tcPr marL="34290" marR="34290" marT="22860" marB="228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1305442" rtl="0" eaLnBrk="1" latinLnBrk="0" hangingPunct="1">
                        <a:defRPr sz="2640" kern="1200">
                          <a:solidFill>
                            <a:schemeClr val="dk1"/>
                          </a:solidFill>
                          <a:latin typeface="HelvNeue Roman for IBM"/>
                        </a:defRPr>
                      </a:lvl1pPr>
                      <a:lvl2pPr marL="652720" algn="l" defTabSz="1305442" rtl="0" eaLnBrk="1" latinLnBrk="0" hangingPunct="1">
                        <a:defRPr sz="2640" kern="1200">
                          <a:solidFill>
                            <a:schemeClr val="dk1"/>
                          </a:solidFill>
                          <a:latin typeface="HelvNeue Roman for IBM"/>
                        </a:defRPr>
                      </a:lvl2pPr>
                      <a:lvl3pPr marL="1305442" algn="l" defTabSz="1305442" rtl="0" eaLnBrk="1" latinLnBrk="0" hangingPunct="1">
                        <a:defRPr sz="2640" kern="1200">
                          <a:solidFill>
                            <a:schemeClr val="dk1"/>
                          </a:solidFill>
                          <a:latin typeface="HelvNeue Roman for IBM"/>
                        </a:defRPr>
                      </a:lvl3pPr>
                      <a:lvl4pPr marL="1958164" algn="l" defTabSz="1305442" rtl="0" eaLnBrk="1" latinLnBrk="0" hangingPunct="1">
                        <a:defRPr sz="2640" kern="1200">
                          <a:solidFill>
                            <a:schemeClr val="dk1"/>
                          </a:solidFill>
                          <a:latin typeface="HelvNeue Roman for IBM"/>
                        </a:defRPr>
                      </a:lvl4pPr>
                      <a:lvl5pPr marL="2610889" algn="l" defTabSz="1305442" rtl="0" eaLnBrk="1" latinLnBrk="0" hangingPunct="1">
                        <a:defRPr sz="2640" kern="1200">
                          <a:solidFill>
                            <a:schemeClr val="dk1"/>
                          </a:solidFill>
                          <a:latin typeface="HelvNeue Roman for IBM"/>
                        </a:defRPr>
                      </a:lvl5pPr>
                      <a:lvl6pPr marL="3263611" algn="l" defTabSz="1305442" rtl="0" eaLnBrk="1" latinLnBrk="0" hangingPunct="1">
                        <a:defRPr sz="2640" kern="1200">
                          <a:solidFill>
                            <a:schemeClr val="dk1"/>
                          </a:solidFill>
                          <a:latin typeface="HelvNeue Roman for IBM"/>
                        </a:defRPr>
                      </a:lvl6pPr>
                      <a:lvl7pPr marL="3916331" algn="l" defTabSz="1305442" rtl="0" eaLnBrk="1" latinLnBrk="0" hangingPunct="1">
                        <a:defRPr sz="2640" kern="1200">
                          <a:solidFill>
                            <a:schemeClr val="dk1"/>
                          </a:solidFill>
                          <a:latin typeface="HelvNeue Roman for IBM"/>
                        </a:defRPr>
                      </a:lvl7pPr>
                      <a:lvl8pPr marL="4569054" algn="l" defTabSz="1305442" rtl="0" eaLnBrk="1" latinLnBrk="0" hangingPunct="1">
                        <a:defRPr sz="2640" kern="1200">
                          <a:solidFill>
                            <a:schemeClr val="dk1"/>
                          </a:solidFill>
                          <a:latin typeface="HelvNeue Roman for IBM"/>
                        </a:defRPr>
                      </a:lvl8pPr>
                      <a:lvl9pPr marL="5221780" algn="l" defTabSz="1305442" rtl="0" eaLnBrk="1" latinLnBrk="0" hangingPunct="1">
                        <a:defRPr sz="2640" kern="1200">
                          <a:solidFill>
                            <a:schemeClr val="dk1"/>
                          </a:solidFill>
                          <a:latin typeface="HelvNeue Roman for IBM"/>
                        </a:defRPr>
                      </a:lvl9pPr>
                    </a:lstStyle>
                    <a:p>
                      <a:endParaRPr lang="en-US" sz="900" dirty="0">
                        <a:solidFill>
                          <a:schemeClr val="tx1"/>
                        </a:solidFill>
                      </a:endParaRPr>
                    </a:p>
                  </a:txBody>
                  <a:tcPr marL="34290" marR="34290" marT="22860" marB="2286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bl>
          </a:graphicData>
        </a:graphic>
      </p:graphicFrame>
      <p:pic>
        <p:nvPicPr>
          <p:cNvPr id="53" name="Picture 39" descr="20-blue1.ai-01.eps"/>
          <p:cNvPicPr>
            <a:picLocks noChangeAspect="1"/>
          </p:cNvPicPr>
          <p:nvPr/>
        </p:nvPicPr>
        <p:blipFill>
          <a:blip r:embed="rId2">
            <a:duotone>
              <a:schemeClr val="accent3">
                <a:shade val="45000"/>
                <a:satMod val="135000"/>
              </a:schemeClr>
              <a:prstClr val="white"/>
            </a:duotone>
            <a:alphaModFix/>
            <a:extLst>
              <a:ext uri="{28A0092B-C50C-407E-A947-70E740481C1C}">
                <a14:useLocalDpi xmlns:a14="http://schemas.microsoft.com/office/drawing/2010/main" val="0"/>
              </a:ext>
            </a:extLst>
          </a:blip>
          <a:srcRect/>
          <a:stretch>
            <a:fillRect/>
          </a:stretch>
        </p:blipFill>
        <p:spPr bwMode="auto">
          <a:xfrm>
            <a:off x="585359" y="3535308"/>
            <a:ext cx="850410" cy="104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43" descr="18-blue1.ai-01.eps"/>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29569" y="3733628"/>
            <a:ext cx="926260" cy="897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0" descr="11-blue1.ai-01.eps"/>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5332" y="3510588"/>
            <a:ext cx="756084" cy="1144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45" descr="16-blue1.ai-01.eps"/>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51218" y="3483739"/>
            <a:ext cx="891099" cy="1188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744477" y="3690611"/>
            <a:ext cx="729081" cy="972108"/>
          </a:xfrm>
          <a:prstGeom prst="rect">
            <a:avLst/>
          </a:prstGeom>
        </p:spPr>
      </p:pic>
      <p:sp>
        <p:nvSpPr>
          <p:cNvPr id="66" name="Rectangle 65"/>
          <p:cNvSpPr/>
          <p:nvPr/>
        </p:nvSpPr>
        <p:spPr>
          <a:xfrm>
            <a:off x="266043" y="1944417"/>
            <a:ext cx="8451062" cy="777443"/>
          </a:xfrm>
          <a:prstGeom prst="rect">
            <a:avLst/>
          </a:prstGeom>
        </p:spPr>
        <p:txBody>
          <a:bodyPr wrap="square" lIns="38405" tIns="19202" rIns="38405" bIns="19202">
            <a:spAutoFit/>
          </a:bodyPr>
          <a:lstStyle/>
          <a:p>
            <a:pPr>
              <a:spcBef>
                <a:spcPts val="1344"/>
              </a:spcBef>
              <a:defRPr/>
            </a:pPr>
            <a:r>
              <a:rPr lang="en-US" sz="2400" dirty="0">
                <a:latin typeface="+mj-lt"/>
              </a:rPr>
              <a:t>The Internet created </a:t>
            </a:r>
            <a:r>
              <a:rPr lang="en-US" sz="2400" dirty="0">
                <a:solidFill>
                  <a:schemeClr val="accent3"/>
                </a:solidFill>
                <a:latin typeface="+mj-lt"/>
              </a:rPr>
              <a:t>liquid markets</a:t>
            </a:r>
            <a:r>
              <a:rPr lang="en-US" sz="2400" dirty="0">
                <a:latin typeface="+mj-lt"/>
              </a:rPr>
              <a:t> of the </a:t>
            </a:r>
            <a:r>
              <a:rPr lang="en-US" sz="2400" dirty="0">
                <a:solidFill>
                  <a:srgbClr val="4096B8"/>
                </a:solidFill>
                <a:latin typeface="+mj-lt"/>
              </a:rPr>
              <a:t>digital world</a:t>
            </a:r>
            <a:r>
              <a:rPr lang="en-US" sz="2400" dirty="0">
                <a:latin typeface="+mj-lt"/>
              </a:rPr>
              <a:t>. The Internet of Things will do the same for the </a:t>
            </a:r>
            <a:r>
              <a:rPr lang="en-US" sz="2400" dirty="0">
                <a:solidFill>
                  <a:schemeClr val="accent2"/>
                </a:solidFill>
                <a:latin typeface="+mj-lt"/>
              </a:rPr>
              <a:t>physical world</a:t>
            </a:r>
            <a:r>
              <a:rPr lang="en-US" sz="2400" dirty="0">
                <a:latin typeface="+mj-lt"/>
              </a:rPr>
              <a:t>.</a:t>
            </a:r>
          </a:p>
        </p:txBody>
      </p:sp>
      <p:pic>
        <p:nvPicPr>
          <p:cNvPr id="15" name="Picture 14"/>
          <p:cNvPicPr>
            <a:picLocks noChangeAspect="1"/>
          </p:cNvPicPr>
          <p:nvPr/>
        </p:nvPicPr>
        <p:blipFill rotWithShape="1">
          <a:blip r:embed="rId7">
            <a:duotone>
              <a:schemeClr val="accent3">
                <a:shade val="45000"/>
                <a:satMod val="135000"/>
              </a:schemeClr>
              <a:prstClr val="white"/>
            </a:duotone>
            <a:extLst>
              <a:ext uri="{BEBA8EAE-BF5A-486C-A8C5-ECC9F3942E4B}">
                <a14:imgProps xmlns:a14="http://schemas.microsoft.com/office/drawing/2010/main">
                  <a14:imgLayer r:embed="rId8">
                    <a14:imgEffect>
                      <a14:sharpenSoften amount="31000"/>
                    </a14:imgEffect>
                    <a14:imgEffect>
                      <a14:colorTemperature colorTemp="10250"/>
                    </a14:imgEffect>
                    <a14:imgEffect>
                      <a14:saturation sat="400000"/>
                    </a14:imgEffect>
                    <a14:imgEffect>
                      <a14:brightnessContrast bright="5000" contrast="-24000"/>
                    </a14:imgEffect>
                  </a14:imgLayer>
                </a14:imgProps>
              </a:ext>
            </a:extLst>
          </a:blip>
          <a:srcRect l="17029" t="4458" r="16719" b="7205"/>
          <a:stretch/>
        </p:blipFill>
        <p:spPr>
          <a:xfrm>
            <a:off x="6188292" y="3551444"/>
            <a:ext cx="809625" cy="1079500"/>
          </a:xfrm>
          <a:prstGeom prst="ellipse">
            <a:avLst/>
          </a:prstGeom>
          <a:solidFill>
            <a:schemeClr val="accent4">
              <a:lumMod val="25000"/>
              <a:lumOff val="75000"/>
              <a:alpha val="72000"/>
            </a:schemeClr>
          </a:solidFill>
        </p:spPr>
      </p:pic>
      <p:sp>
        <p:nvSpPr>
          <p:cNvPr id="13" name="Slide Number Placeholder 2"/>
          <p:cNvSpPr>
            <a:spLocks noGrp="1"/>
          </p:cNvSpPr>
          <p:nvPr>
            <p:ph type="sldNum" sz="quarter" idx="12"/>
          </p:nvPr>
        </p:nvSpPr>
        <p:spPr>
          <a:xfrm>
            <a:off x="8101013" y="6443318"/>
            <a:ext cx="647700" cy="339725"/>
          </a:xfrm>
        </p:spPr>
        <p:txBody>
          <a:bodyPr/>
          <a:lstStyle/>
          <a:p>
            <a:fld id="{22D29D89-28D6-400C-BE2E-4CB4EC7E1F86}" type="slidenum">
              <a:rPr lang="en-GB" sz="1200" smtClean="0"/>
              <a:pPr/>
              <a:t>32</a:t>
            </a:fld>
            <a:endParaRPr lang="en-GB" sz="1200" dirty="0"/>
          </a:p>
        </p:txBody>
      </p:sp>
      <p:sp>
        <p:nvSpPr>
          <p:cNvPr id="14" name="Date Placeholder 3"/>
          <p:cNvSpPr>
            <a:spLocks noGrp="1"/>
          </p:cNvSpPr>
          <p:nvPr>
            <p:ph type="dt" sz="half" idx="10"/>
          </p:nvPr>
        </p:nvSpPr>
        <p:spPr>
          <a:xfrm>
            <a:off x="395289" y="6410325"/>
            <a:ext cx="2016125" cy="331788"/>
          </a:xfrm>
        </p:spPr>
        <p:txBody>
          <a:bodyPr/>
          <a:lstStyle/>
          <a:p>
            <a:r>
              <a:rPr lang="en-GB" sz="1200" dirty="0" smtClean="0"/>
              <a:t>11 May 2016</a:t>
            </a:r>
            <a:endParaRPr lang="en-GB" sz="1200" dirty="0"/>
          </a:p>
        </p:txBody>
      </p:sp>
    </p:spTree>
    <p:extLst>
      <p:ext uri="{BB962C8B-B14F-4D97-AF65-F5344CB8AC3E}">
        <p14:creationId xmlns:p14="http://schemas.microsoft.com/office/powerpoint/2010/main" val="106794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47"/>
          <p:cNvSpPr/>
          <p:nvPr/>
        </p:nvSpPr>
        <p:spPr>
          <a:xfrm>
            <a:off x="2963287" y="4576870"/>
            <a:ext cx="802783" cy="291424"/>
          </a:xfrm>
          <a:prstGeom prst="rect">
            <a:avLst/>
          </a:prstGeom>
          <a:ln w="12700">
            <a:miter lim="400000"/>
          </a:ln>
          <a:extLst>
            <a:ext uri="{C572A759-6A51-4108-AA02-DFA0A04FC94B}">
              <ma14:wrappingTextBoxFlag xmlns:ma14="http://schemas.microsoft.com/office/mac/drawingml/2011/main" xmlns="" val="1"/>
            </a:ext>
          </a:extLst>
        </p:spPr>
        <p:txBody>
          <a:bodyPr wrap="none" lIns="30003" tIns="30003" rIns="30003" bIns="30003" anchor="ctr">
            <a:spAutoFit/>
          </a:bodyPr>
          <a:lstStyle>
            <a:lvl1pPr algn="l">
              <a:defRPr sz="2500">
                <a:solidFill>
                  <a:srgbClr val="FFFFFF"/>
                </a:solidFill>
                <a:latin typeface="Helvetica"/>
                <a:ea typeface="Helvetica"/>
                <a:cs typeface="Helvetica"/>
                <a:sym typeface="Helvetica"/>
              </a:defRPr>
            </a:lvl1pPr>
          </a:lstStyle>
          <a:p>
            <a:pPr algn="ctr" defTabSz="245340" fontAlgn="auto">
              <a:spcBef>
                <a:spcPts val="0"/>
              </a:spcBef>
              <a:spcAft>
                <a:spcPts val="0"/>
              </a:spcAft>
              <a:defRPr/>
            </a:pPr>
            <a:r>
              <a:rPr lang="en-US" sz="1500" kern="0" spc="50" dirty="0">
                <a:solidFill>
                  <a:srgbClr val="798088"/>
                </a:solidFill>
                <a:latin typeface="Calibri Light"/>
                <a:cs typeface="HelvNeue Medium for IBM"/>
              </a:rPr>
              <a:t>Analytics</a:t>
            </a:r>
          </a:p>
        </p:txBody>
      </p:sp>
      <p:sp>
        <p:nvSpPr>
          <p:cNvPr id="28" name="Shape 248"/>
          <p:cNvSpPr/>
          <p:nvPr/>
        </p:nvSpPr>
        <p:spPr>
          <a:xfrm>
            <a:off x="5751778" y="4576870"/>
            <a:ext cx="836446" cy="291424"/>
          </a:xfrm>
          <a:prstGeom prst="rect">
            <a:avLst/>
          </a:prstGeom>
          <a:ln w="12700">
            <a:miter lim="400000"/>
          </a:ln>
          <a:extLst>
            <a:ext uri="{C572A759-6A51-4108-AA02-DFA0A04FC94B}">
              <ma14:wrappingTextBoxFlag xmlns:ma14="http://schemas.microsoft.com/office/mac/drawingml/2011/main" xmlns="" val="1"/>
            </a:ext>
          </a:extLst>
        </p:spPr>
        <p:txBody>
          <a:bodyPr wrap="none" lIns="30003" tIns="30003" rIns="30003" bIns="30003" anchor="ctr">
            <a:spAutoFit/>
          </a:bodyPr>
          <a:lstStyle>
            <a:lvl1pPr algn="l">
              <a:defRPr sz="2500">
                <a:solidFill>
                  <a:srgbClr val="FFFFFF"/>
                </a:solidFill>
                <a:latin typeface="Helvetica"/>
                <a:ea typeface="Helvetica"/>
                <a:cs typeface="Helvetica"/>
                <a:sym typeface="Helvetica"/>
              </a:defRPr>
            </a:lvl1pPr>
          </a:lstStyle>
          <a:p>
            <a:pPr algn="ctr" defTabSz="245340" fontAlgn="auto">
              <a:spcBef>
                <a:spcPts val="0"/>
              </a:spcBef>
              <a:spcAft>
                <a:spcPts val="0"/>
              </a:spcAft>
              <a:defRPr/>
            </a:pPr>
            <a:r>
              <a:rPr lang="en-US" sz="1500" kern="0" spc="50" dirty="0">
                <a:solidFill>
                  <a:srgbClr val="798088"/>
                </a:solidFill>
                <a:latin typeface="Calibri Light"/>
                <a:cs typeface="HelvNeue Medium for IBM"/>
              </a:rPr>
              <a:t>Cognitive</a:t>
            </a:r>
          </a:p>
        </p:txBody>
      </p:sp>
      <p:sp>
        <p:nvSpPr>
          <p:cNvPr id="29" name="Shape 249"/>
          <p:cNvSpPr/>
          <p:nvPr/>
        </p:nvSpPr>
        <p:spPr>
          <a:xfrm>
            <a:off x="4158867" y="4576871"/>
            <a:ext cx="1048042" cy="291424"/>
          </a:xfrm>
          <a:prstGeom prst="rect">
            <a:avLst/>
          </a:prstGeom>
          <a:ln w="12700">
            <a:miter lim="400000"/>
          </a:ln>
          <a:extLst>
            <a:ext uri="{C572A759-6A51-4108-AA02-DFA0A04FC94B}">
              <ma14:wrappingTextBoxFlag xmlns:ma14="http://schemas.microsoft.com/office/mac/drawingml/2011/main" xmlns="" val="1"/>
            </a:ext>
          </a:extLst>
        </p:spPr>
        <p:txBody>
          <a:bodyPr wrap="none" lIns="30003" tIns="30003" rIns="30003" bIns="30003" anchor="ctr">
            <a:spAutoFit/>
          </a:bodyPr>
          <a:lstStyle>
            <a:lvl1pPr algn="l">
              <a:defRPr sz="2500">
                <a:solidFill>
                  <a:srgbClr val="FFFFFF"/>
                </a:solidFill>
                <a:latin typeface="Helvetica"/>
                <a:ea typeface="Helvetica"/>
                <a:cs typeface="Helvetica"/>
                <a:sym typeface="Helvetica"/>
              </a:defRPr>
            </a:lvl1pPr>
          </a:lstStyle>
          <a:p>
            <a:pPr algn="ctr" defTabSz="245340" fontAlgn="auto">
              <a:spcBef>
                <a:spcPts val="0"/>
              </a:spcBef>
              <a:spcAft>
                <a:spcPts val="0"/>
              </a:spcAft>
              <a:defRPr/>
            </a:pPr>
            <a:r>
              <a:rPr lang="en-US" sz="1500" kern="0" spc="50" dirty="0">
                <a:solidFill>
                  <a:srgbClr val="798088"/>
                </a:solidFill>
                <a:latin typeface="Calibri Light"/>
                <a:cs typeface="HelvNeue Medium for IBM"/>
              </a:rPr>
              <a:t>Information</a:t>
            </a:r>
          </a:p>
        </p:txBody>
      </p:sp>
      <p:sp>
        <p:nvSpPr>
          <p:cNvPr id="30" name="Shape 250"/>
          <p:cNvSpPr/>
          <p:nvPr/>
        </p:nvSpPr>
        <p:spPr>
          <a:xfrm>
            <a:off x="7308304" y="4517970"/>
            <a:ext cx="1360126" cy="368369"/>
          </a:xfrm>
          <a:prstGeom prst="rect">
            <a:avLst/>
          </a:prstGeom>
          <a:ln w="12700">
            <a:miter lim="400000"/>
          </a:ln>
          <a:extLst>
            <a:ext uri="{C572A759-6A51-4108-AA02-DFA0A04FC94B}">
              <ma14:wrappingTextBoxFlag xmlns:ma14="http://schemas.microsoft.com/office/mac/drawingml/2011/main" xmlns="" val="1"/>
            </a:ext>
          </a:extLst>
        </p:spPr>
        <p:txBody>
          <a:bodyPr wrap="square" lIns="30003" tIns="30003" rIns="30003" bIns="30003" anchor="ctr">
            <a:spAutoFit/>
          </a:bodyPr>
          <a:lstStyle>
            <a:lvl1pPr algn="l">
              <a:defRPr sz="2500">
                <a:solidFill>
                  <a:srgbClr val="FFFFFF"/>
                </a:solidFill>
                <a:latin typeface="Helvetica"/>
                <a:ea typeface="Helvetica"/>
                <a:cs typeface="Helvetica"/>
                <a:sym typeface="Helvetica"/>
              </a:defRPr>
            </a:lvl1pPr>
          </a:lstStyle>
          <a:p>
            <a:pPr algn="ctr" defTabSz="245340" fontAlgn="auto">
              <a:spcBef>
                <a:spcPts val="0"/>
              </a:spcBef>
              <a:spcAft>
                <a:spcPts val="0"/>
              </a:spcAft>
              <a:defRPr/>
            </a:pPr>
            <a:r>
              <a:rPr lang="de-DE" sz="2000" kern="0" dirty="0">
                <a:solidFill>
                  <a:srgbClr val="00B2EF"/>
                </a:solidFill>
                <a:latin typeface="Calibri Light"/>
                <a:cs typeface="HelvNeue Bold for IBM"/>
              </a:rPr>
              <a:t>Knowledge</a:t>
            </a:r>
            <a:endParaRPr sz="2000" kern="0" dirty="0">
              <a:solidFill>
                <a:srgbClr val="00B2EF"/>
              </a:solidFill>
              <a:latin typeface="Calibri Light"/>
              <a:cs typeface="HelvNeue Bold for IBM"/>
            </a:endParaRPr>
          </a:p>
        </p:txBody>
      </p:sp>
      <p:sp>
        <p:nvSpPr>
          <p:cNvPr id="31" name="Shape 251"/>
          <p:cNvSpPr/>
          <p:nvPr/>
        </p:nvSpPr>
        <p:spPr>
          <a:xfrm>
            <a:off x="1758240" y="4576870"/>
            <a:ext cx="445313" cy="291424"/>
          </a:xfrm>
          <a:prstGeom prst="rect">
            <a:avLst/>
          </a:prstGeom>
          <a:ln w="12700">
            <a:miter lim="400000"/>
          </a:ln>
          <a:extLst>
            <a:ext uri="{C572A759-6A51-4108-AA02-DFA0A04FC94B}">
              <ma14:wrappingTextBoxFlag xmlns:ma14="http://schemas.microsoft.com/office/mac/drawingml/2011/main" xmlns="" val="1"/>
            </a:ext>
          </a:extLst>
        </p:spPr>
        <p:txBody>
          <a:bodyPr wrap="none" lIns="30003" tIns="30003" rIns="30003" bIns="30003" anchor="ctr">
            <a:spAutoFit/>
          </a:bodyPr>
          <a:lstStyle>
            <a:lvl1pPr algn="l">
              <a:defRPr sz="2500">
                <a:solidFill>
                  <a:srgbClr val="FFFFFF"/>
                </a:solidFill>
                <a:latin typeface="Helvetica"/>
                <a:ea typeface="Helvetica"/>
                <a:cs typeface="Helvetica"/>
                <a:sym typeface="Helvetica"/>
              </a:defRPr>
            </a:lvl1pPr>
          </a:lstStyle>
          <a:p>
            <a:pPr algn="ctr" defTabSz="245340" fontAlgn="auto">
              <a:spcBef>
                <a:spcPts val="0"/>
              </a:spcBef>
              <a:spcAft>
                <a:spcPts val="0"/>
              </a:spcAft>
              <a:defRPr/>
            </a:pPr>
            <a:r>
              <a:rPr lang="en-US" sz="1500" kern="0" spc="50" dirty="0">
                <a:solidFill>
                  <a:srgbClr val="798088"/>
                </a:solidFill>
                <a:latin typeface="Calibri Light"/>
                <a:cs typeface="HelvNeue Medium for IBM"/>
              </a:rPr>
              <a:t>Data</a:t>
            </a:r>
          </a:p>
        </p:txBody>
      </p:sp>
      <p:sp>
        <p:nvSpPr>
          <p:cNvPr id="32" name="Shape 263"/>
          <p:cNvSpPr/>
          <p:nvPr/>
        </p:nvSpPr>
        <p:spPr>
          <a:xfrm>
            <a:off x="301529" y="4576871"/>
            <a:ext cx="700191" cy="291424"/>
          </a:xfrm>
          <a:prstGeom prst="rect">
            <a:avLst/>
          </a:prstGeom>
          <a:ln w="12700">
            <a:miter lim="400000"/>
          </a:ln>
          <a:extLst>
            <a:ext uri="{C572A759-6A51-4108-AA02-DFA0A04FC94B}">
              <ma14:wrappingTextBoxFlag xmlns:ma14="http://schemas.microsoft.com/office/mac/drawingml/2011/main" xmlns="" val="1"/>
            </a:ext>
          </a:extLst>
        </p:spPr>
        <p:txBody>
          <a:bodyPr wrap="none" lIns="30003" tIns="30003" rIns="30003" bIns="30003" anchor="ctr">
            <a:spAutoFit/>
          </a:bodyPr>
          <a:lstStyle>
            <a:lvl1pPr algn="l">
              <a:defRPr sz="2500">
                <a:solidFill>
                  <a:srgbClr val="FFFFFF"/>
                </a:solidFill>
                <a:latin typeface="Helvetica"/>
                <a:ea typeface="Helvetica"/>
                <a:cs typeface="Helvetica"/>
                <a:sym typeface="Helvetica"/>
              </a:defRPr>
            </a:lvl1pPr>
          </a:lstStyle>
          <a:p>
            <a:pPr algn="ctr" defTabSz="245340" fontAlgn="auto">
              <a:spcBef>
                <a:spcPts val="0"/>
              </a:spcBef>
              <a:spcAft>
                <a:spcPts val="0"/>
              </a:spcAft>
              <a:defRPr/>
            </a:pPr>
            <a:r>
              <a:rPr lang="en-US" sz="1500" kern="0" spc="50" dirty="0">
                <a:solidFill>
                  <a:srgbClr val="798088"/>
                </a:solidFill>
                <a:latin typeface="Calibri Light"/>
                <a:cs typeface="HelvNeue Medium for IBM"/>
              </a:rPr>
              <a:t>Sensors</a:t>
            </a:r>
          </a:p>
        </p:txBody>
      </p:sp>
      <p:sp>
        <p:nvSpPr>
          <p:cNvPr id="34" name="Content Placeholder 2"/>
          <p:cNvSpPr txBox="1">
            <a:spLocks/>
          </p:cNvSpPr>
          <p:nvPr/>
        </p:nvSpPr>
        <p:spPr bwMode="auto">
          <a:xfrm>
            <a:off x="294681" y="579845"/>
            <a:ext cx="8325445" cy="95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7607" tIns="28804" rIns="57607" bIns="28804">
            <a:spAutoFit/>
          </a:bodyPr>
          <a:lstStyle>
            <a:defPPr>
              <a:defRPr lang="en-US"/>
            </a:defPPr>
            <a:lvl1pPr defTabSz="454025">
              <a:lnSpc>
                <a:spcPct val="80000"/>
              </a:lnSpc>
              <a:defRPr sz="3600">
                <a:solidFill>
                  <a:srgbClr val="001934"/>
                </a:solidFill>
                <a:latin typeface="HelvNeue Bold for IBM" charset="0"/>
                <a:cs typeface="HelvNeue Bold for IBM" charset="0"/>
              </a:defRPr>
            </a:lvl1pPr>
          </a:lstStyle>
          <a:p>
            <a:r>
              <a:rPr lang="en-US" sz="2400" b="1" dirty="0">
                <a:solidFill>
                  <a:srgbClr val="4096B8"/>
                </a:solidFill>
                <a:latin typeface="+mj-lt"/>
                <a:cs typeface="Helvetica Neue Thin"/>
                <a:sym typeface="HelvNeue Bold for IBM" charset="0"/>
              </a:rPr>
              <a:t>Cognitive Solutions for Internet of Things Applications</a:t>
            </a:r>
          </a:p>
          <a:p>
            <a:endParaRPr lang="en-US" sz="1500" dirty="0" smtClean="0">
              <a:solidFill>
                <a:srgbClr val="0AA8FF"/>
              </a:solidFill>
              <a:latin typeface="+mj-lt"/>
              <a:cs typeface="Helvetica Neue Thin"/>
              <a:sym typeface="HelvNeue Bold for IBM" charset="0"/>
            </a:endParaRPr>
          </a:p>
          <a:p>
            <a:endParaRPr lang="en-US" sz="1800" dirty="0" smtClean="0">
              <a:solidFill>
                <a:srgbClr val="4096B8"/>
              </a:solidFill>
              <a:latin typeface="+mj-lt"/>
              <a:cs typeface="Helvetica Neue Thin"/>
              <a:sym typeface="HelvNeue Bold for IBM" charset="0"/>
            </a:endParaRPr>
          </a:p>
          <a:p>
            <a:r>
              <a:rPr lang="en-US" sz="1600" dirty="0" smtClean="0">
                <a:solidFill>
                  <a:srgbClr val="4096B8"/>
                </a:solidFill>
                <a:latin typeface="+mj-lt"/>
                <a:cs typeface="Helvetica Neue Thin"/>
                <a:sym typeface="HelvNeue Bold for IBM" charset="0"/>
              </a:rPr>
              <a:t>Keeping </a:t>
            </a:r>
            <a:r>
              <a:rPr lang="en-US" sz="1600" dirty="0">
                <a:solidFill>
                  <a:srgbClr val="4096B8"/>
                </a:solidFill>
                <a:latin typeface="+mj-lt"/>
                <a:cs typeface="Helvetica Neue Thin"/>
                <a:sym typeface="HelvNeue Bold for IBM" charset="0"/>
              </a:rPr>
              <a:t>up with the ever-growing amount of sensor data by utilizing cognitive </a:t>
            </a:r>
            <a:r>
              <a:rPr lang="en-US" sz="1600" dirty="0" smtClean="0">
                <a:solidFill>
                  <a:srgbClr val="4096B8"/>
                </a:solidFill>
                <a:latin typeface="+mj-lt"/>
                <a:cs typeface="Helvetica Neue Thin"/>
                <a:sym typeface="HelvNeue Bold for IBM" charset="0"/>
              </a:rPr>
              <a:t>solutions.</a:t>
            </a:r>
            <a:endParaRPr lang="en-US" sz="1600" dirty="0">
              <a:solidFill>
                <a:srgbClr val="4096B8"/>
              </a:solidFill>
              <a:latin typeface="+mj-lt"/>
              <a:cs typeface="Helvetica Neue Thin"/>
              <a:sym typeface="HelvNeue Bold for IBM"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681" y="2481263"/>
            <a:ext cx="8391923"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2"/>
          <p:cNvSpPr txBox="1">
            <a:spLocks/>
          </p:cNvSpPr>
          <p:nvPr/>
        </p:nvSpPr>
        <p:spPr bwMode="auto">
          <a:xfrm>
            <a:off x="8244780" y="6451252"/>
            <a:ext cx="647700" cy="40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2409" tIns="51204" rIns="102409" bIns="51204" numCol="1" anchor="t" anchorCtr="0" compatLnSpc="1">
            <a:prstTxWarp prst="textNoShape">
              <a:avLst/>
            </a:prstTxWarp>
          </a:bodyPr>
          <a:lst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buNone/>
            </a:pPr>
            <a:fld id="{22D29D89-28D6-400C-BE2E-4CB4EC7E1F86}" type="slidenum">
              <a:rPr lang="en-GB" sz="1200" kern="0" smtClean="0"/>
              <a:pPr marL="0" indent="0">
                <a:buNone/>
              </a:pPr>
              <a:t>33</a:t>
            </a:fld>
            <a:endParaRPr lang="en-GB" sz="1200" kern="0" dirty="0"/>
          </a:p>
        </p:txBody>
      </p:sp>
      <p:sp>
        <p:nvSpPr>
          <p:cNvPr id="13" name="Date Placeholder 3"/>
          <p:cNvSpPr txBox="1">
            <a:spLocks/>
          </p:cNvSpPr>
          <p:nvPr/>
        </p:nvSpPr>
        <p:spPr bwMode="auto">
          <a:xfrm>
            <a:off x="395289" y="6410325"/>
            <a:ext cx="201612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2409" tIns="51204" rIns="102409" bIns="51204" numCol="1" anchor="t" anchorCtr="0" compatLnSpc="1">
            <a:prstTxWarp prst="textNoShape">
              <a:avLst/>
            </a:prstTxWarp>
          </a:bodyPr>
          <a:lst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buNone/>
            </a:pPr>
            <a:r>
              <a:rPr lang="en-GB" sz="1200" kern="0" dirty="0" smtClean="0"/>
              <a:t>11 May 2016</a:t>
            </a:r>
            <a:endParaRPr lang="en-GB" sz="1200" kern="0" dirty="0"/>
          </a:p>
        </p:txBody>
      </p:sp>
    </p:spTree>
    <p:extLst>
      <p:ext uri="{BB962C8B-B14F-4D97-AF65-F5344CB8AC3E}">
        <p14:creationId xmlns:p14="http://schemas.microsoft.com/office/powerpoint/2010/main" val="404431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The security concerns of IoT participants – hacking, service disruption and data exploitation</a:t>
            </a:r>
            <a:endParaRPr lang="en-GB" sz="2400" dirty="0"/>
          </a:p>
        </p:txBody>
      </p:sp>
      <p:sp>
        <p:nvSpPr>
          <p:cNvPr id="5" name="Slide Number Placeholder 4"/>
          <p:cNvSpPr>
            <a:spLocks noGrp="1"/>
          </p:cNvSpPr>
          <p:nvPr>
            <p:ph type="sldNum" sz="quarter" idx="12"/>
          </p:nvPr>
        </p:nvSpPr>
        <p:spPr/>
        <p:txBody>
          <a:bodyPr/>
          <a:lstStyle/>
          <a:p>
            <a:fld id="{FE8DA6AF-1811-4E27-A96F-54109F1D0275}" type="slidenum">
              <a:rPr lang="en-GB" sz="1200" smtClean="0"/>
              <a:pPr/>
              <a:t>34</a:t>
            </a:fld>
            <a:endParaRPr lang="en-GB" sz="1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403413"/>
            <a:ext cx="6020175" cy="4770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3"/>
          <p:cNvSpPr>
            <a:spLocks noGrp="1"/>
          </p:cNvSpPr>
          <p:nvPr>
            <p:ph type="dt" sz="half" idx="10"/>
          </p:nvPr>
        </p:nvSpPr>
        <p:spPr>
          <a:xfrm>
            <a:off x="395289" y="6410325"/>
            <a:ext cx="2016125" cy="331788"/>
          </a:xfrm>
        </p:spPr>
        <p:txBody>
          <a:bodyPr/>
          <a:lstStyle/>
          <a:p>
            <a:r>
              <a:rPr lang="en-GB" sz="1200" dirty="0" smtClean="0"/>
              <a:t>11 May 2016</a:t>
            </a:r>
            <a:endParaRPr lang="en-GB" sz="1200" dirty="0"/>
          </a:p>
        </p:txBody>
      </p:sp>
    </p:spTree>
    <p:extLst>
      <p:ext uri="{BB962C8B-B14F-4D97-AF65-F5344CB8AC3E}">
        <p14:creationId xmlns:p14="http://schemas.microsoft.com/office/powerpoint/2010/main" val="33821514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The Internet of Things – the ‘so what’ test?</a:t>
            </a:r>
            <a:endParaRPr lang="en-GB" sz="2400" dirty="0"/>
          </a:p>
        </p:txBody>
      </p:sp>
      <p:sp>
        <p:nvSpPr>
          <p:cNvPr id="3" name="Content Placeholder 2"/>
          <p:cNvSpPr>
            <a:spLocks noGrp="1"/>
          </p:cNvSpPr>
          <p:nvPr>
            <p:ph idx="1"/>
          </p:nvPr>
        </p:nvSpPr>
        <p:spPr>
          <a:xfrm>
            <a:off x="467544" y="1196752"/>
            <a:ext cx="8291512" cy="4640262"/>
          </a:xfrm>
        </p:spPr>
        <p:txBody>
          <a:bodyPr/>
          <a:lstStyle/>
          <a:p>
            <a:r>
              <a:rPr lang="en-GB" sz="2000" dirty="0" smtClean="0"/>
              <a:t>Behavioural Change</a:t>
            </a:r>
          </a:p>
          <a:p>
            <a:pPr lvl="1"/>
            <a:r>
              <a:rPr lang="en-GB" sz="1800" dirty="0" smtClean="0"/>
              <a:t>Inertia</a:t>
            </a:r>
          </a:p>
          <a:p>
            <a:pPr lvl="1"/>
            <a:r>
              <a:rPr lang="en-GB" sz="1800" dirty="0" smtClean="0"/>
              <a:t>Early response to peril alerts (Escape of water, storm)</a:t>
            </a:r>
          </a:p>
          <a:p>
            <a:pPr lvl="1"/>
            <a:r>
              <a:rPr lang="en-GB" sz="1800" dirty="0" smtClean="0"/>
              <a:t>Rewards</a:t>
            </a:r>
            <a:endParaRPr lang="en-GB" sz="2000" dirty="0"/>
          </a:p>
          <a:p>
            <a:r>
              <a:rPr lang="en-GB" sz="2000" dirty="0" smtClean="0"/>
              <a:t>Risk Mitigation and Pricing</a:t>
            </a:r>
          </a:p>
          <a:p>
            <a:pPr lvl="1"/>
            <a:r>
              <a:rPr lang="en-GB" sz="1600" dirty="0" smtClean="0"/>
              <a:t>Frequency and severity</a:t>
            </a:r>
          </a:p>
          <a:p>
            <a:pPr lvl="1"/>
            <a:r>
              <a:rPr lang="en-GB" sz="1600" dirty="0" smtClean="0"/>
              <a:t>Improved business retention</a:t>
            </a:r>
          </a:p>
          <a:p>
            <a:pPr lvl="1"/>
            <a:r>
              <a:rPr lang="en-GB" sz="1800" dirty="0" smtClean="0"/>
              <a:t>Self-selection</a:t>
            </a:r>
          </a:p>
          <a:p>
            <a:r>
              <a:rPr lang="en-GB" sz="2000" dirty="0" smtClean="0"/>
              <a:t>The Economic Argument</a:t>
            </a:r>
          </a:p>
          <a:p>
            <a:pPr lvl="1"/>
            <a:r>
              <a:rPr lang="en-GB" sz="1800" dirty="0" smtClean="0"/>
              <a:t>Win-win for insurer and customer</a:t>
            </a:r>
          </a:p>
          <a:p>
            <a:pPr lvl="1"/>
            <a:r>
              <a:rPr lang="en-GB" sz="1800" dirty="0" smtClean="0"/>
              <a:t>Expanded propositions; care, energy usage, behaviour rewards</a:t>
            </a:r>
          </a:p>
          <a:p>
            <a:pPr lvl="1"/>
            <a:r>
              <a:rPr lang="en-GB" sz="1800" dirty="0" smtClean="0"/>
              <a:t>Eco-system sharing of value creation</a:t>
            </a:r>
          </a:p>
          <a:p>
            <a:pPr lvl="1"/>
            <a:endParaRPr lang="en-GB" sz="1800" dirty="0"/>
          </a:p>
        </p:txBody>
      </p:sp>
      <p:sp>
        <p:nvSpPr>
          <p:cNvPr id="5" name="Slide Number Placeholder 4"/>
          <p:cNvSpPr>
            <a:spLocks noGrp="1"/>
          </p:cNvSpPr>
          <p:nvPr>
            <p:ph type="sldNum" sz="quarter" idx="12"/>
          </p:nvPr>
        </p:nvSpPr>
        <p:spPr/>
        <p:txBody>
          <a:bodyPr/>
          <a:lstStyle/>
          <a:p>
            <a:fld id="{FE8DA6AF-1811-4E27-A96F-54109F1D0275}" type="slidenum">
              <a:rPr lang="en-GB" sz="1200" smtClean="0"/>
              <a:pPr/>
              <a:t>35</a:t>
            </a:fld>
            <a:endParaRPr lang="en-GB" sz="1200" dirty="0"/>
          </a:p>
        </p:txBody>
      </p:sp>
      <p:sp>
        <p:nvSpPr>
          <p:cNvPr id="6" name="Date Placeholder 3"/>
          <p:cNvSpPr>
            <a:spLocks noGrp="1"/>
          </p:cNvSpPr>
          <p:nvPr>
            <p:ph type="dt" sz="half" idx="10"/>
          </p:nvPr>
        </p:nvSpPr>
        <p:spPr>
          <a:xfrm>
            <a:off x="395289" y="6410325"/>
            <a:ext cx="2016125" cy="331788"/>
          </a:xfrm>
        </p:spPr>
        <p:txBody>
          <a:bodyPr/>
          <a:lstStyle/>
          <a:p>
            <a:r>
              <a:rPr lang="en-GB" sz="1200" dirty="0" smtClean="0"/>
              <a:t>11 May 2016</a:t>
            </a:r>
            <a:endParaRPr lang="en-GB" sz="1200" dirty="0"/>
          </a:p>
        </p:txBody>
      </p:sp>
    </p:spTree>
    <p:extLst>
      <p:ext uri="{BB962C8B-B14F-4D97-AF65-F5344CB8AC3E}">
        <p14:creationId xmlns:p14="http://schemas.microsoft.com/office/powerpoint/2010/main" val="14790276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In conclusion ….</a:t>
            </a:r>
            <a:endParaRPr lang="en-GB"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40023333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bwMode="auto">
          <a:xfrm>
            <a:off x="271436" y="1354901"/>
            <a:ext cx="8325445" cy="55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7607" tIns="28804" rIns="57607" bIns="28804">
            <a:spAutoFit/>
          </a:bodyPr>
          <a:lstStyle>
            <a:defPPr>
              <a:defRPr lang="en-US"/>
            </a:defPPr>
            <a:lvl1pPr defTabSz="454025">
              <a:lnSpc>
                <a:spcPct val="80000"/>
              </a:lnSpc>
              <a:defRPr sz="3600">
                <a:solidFill>
                  <a:srgbClr val="001934"/>
                </a:solidFill>
                <a:latin typeface="HelvNeue Bold for IBM" charset="0"/>
                <a:cs typeface="HelvNeue Bold for IBM" charset="0"/>
              </a:defRPr>
            </a:lvl1pPr>
          </a:lstStyle>
          <a:p>
            <a:pPr algn="ctr" defTabSz="1024128">
              <a:lnSpc>
                <a:spcPct val="100000"/>
              </a:lnSpc>
            </a:pPr>
            <a:r>
              <a:rPr lang="en-US" sz="1600" dirty="0" smtClean="0">
                <a:solidFill>
                  <a:srgbClr val="4096B8"/>
                </a:solidFill>
                <a:latin typeface="+mn-lt"/>
                <a:cs typeface="Helvetica Neue Thin"/>
                <a:sym typeface="HelvNeue Bold for IBM" charset="0"/>
              </a:rPr>
              <a:t>Integrating </a:t>
            </a:r>
            <a:r>
              <a:rPr lang="en-US" sz="1600" dirty="0">
                <a:solidFill>
                  <a:srgbClr val="4096B8"/>
                </a:solidFill>
                <a:latin typeface="+mn-lt"/>
                <a:cs typeface="Helvetica Neue Thin"/>
                <a:sym typeface="HelvNeue Bold for IBM" charset="0"/>
              </a:rPr>
              <a:t>Cognitive Solutions: A data driven digital environment and a secure and scalable infrastructure to drive value from business “ecosystems” </a:t>
            </a:r>
            <a:endParaRPr lang="en-US" sz="2400" dirty="0">
              <a:solidFill>
                <a:srgbClr val="4096B8"/>
              </a:solidFill>
              <a:latin typeface="+mn-lt"/>
              <a:cs typeface="Helvetica Neue Thin"/>
              <a:sym typeface="HelvNeue Bold for IBM" charset="0"/>
            </a:endParaRPr>
          </a:p>
        </p:txBody>
      </p:sp>
      <p:sp>
        <p:nvSpPr>
          <p:cNvPr id="29" name="Rectangle 3"/>
          <p:cNvSpPr>
            <a:spLocks noChangeArrowheads="1"/>
          </p:cNvSpPr>
          <p:nvPr/>
        </p:nvSpPr>
        <p:spPr bwMode="auto">
          <a:xfrm>
            <a:off x="2411762" y="2035369"/>
            <a:ext cx="2045641" cy="1962151"/>
          </a:xfrm>
          <a:prstGeom prst="rect">
            <a:avLst/>
          </a:prstGeom>
          <a:ln>
            <a:headEnd/>
            <a:tailEnd/>
          </a:ln>
          <a:extLst/>
        </p:spPr>
        <p:style>
          <a:lnRef idx="3">
            <a:schemeClr val="lt1"/>
          </a:lnRef>
          <a:fillRef idx="1">
            <a:schemeClr val="accent3"/>
          </a:fillRef>
          <a:effectRef idx="1">
            <a:schemeClr val="accent3"/>
          </a:effectRef>
          <a:fontRef idx="minor">
            <a:schemeClr val="lt1"/>
          </a:fontRef>
        </p:style>
        <p:txBody>
          <a:bodyPr lIns="45360" tIns="90720" rIns="15120" bIns="51206" anchor="ctr" anchorCtr="1"/>
          <a:lstStyle>
            <a:lvl1pPr marL="685800" indent="-685800">
              <a:spcBef>
                <a:spcPct val="50000"/>
              </a:spcBef>
              <a:buClr>
                <a:schemeClr val="tx1"/>
              </a:buClr>
              <a:buFont typeface="Wingdings" panose="05000000000000000000" pitchFamily="2" charset="2"/>
              <a:defRPr sz="1600" b="1">
                <a:solidFill>
                  <a:schemeClr val="tx1"/>
                </a:solidFill>
                <a:latin typeface="Arial" panose="020B0604020202020204" pitchFamily="34" charset="0"/>
              </a:defRPr>
            </a:lvl1pPr>
            <a:lvl2pPr marL="1143000" indent="-685800">
              <a:spcBef>
                <a:spcPct val="50000"/>
              </a:spcBef>
              <a:buClr>
                <a:schemeClr val="tx1"/>
              </a:buClr>
              <a:buFont typeface="Wingdings" panose="05000000000000000000" pitchFamily="2" charset="2"/>
              <a:defRPr sz="1600" b="1">
                <a:solidFill>
                  <a:schemeClr val="tx1"/>
                </a:solidFill>
                <a:latin typeface="Arial" panose="020B0604020202020204" pitchFamily="34" charset="0"/>
              </a:defRPr>
            </a:lvl2pPr>
            <a:lvl3pPr marL="1730375" indent="-685800">
              <a:spcBef>
                <a:spcPct val="50000"/>
              </a:spcBef>
              <a:buClr>
                <a:schemeClr val="tx1"/>
              </a:buClr>
              <a:buFont typeface="Wingdings" panose="05000000000000000000" pitchFamily="2" charset="2"/>
              <a:defRPr sz="1600" b="1">
                <a:solidFill>
                  <a:schemeClr val="tx1"/>
                </a:solidFill>
                <a:latin typeface="Arial" panose="020B0604020202020204" pitchFamily="34" charset="0"/>
              </a:defRPr>
            </a:lvl3pPr>
            <a:lvl4pPr marL="2595563" indent="-685800">
              <a:spcBef>
                <a:spcPct val="50000"/>
              </a:spcBef>
              <a:buClr>
                <a:schemeClr val="tx1"/>
              </a:buClr>
              <a:buFont typeface="Wingdings" panose="05000000000000000000" pitchFamily="2" charset="2"/>
              <a:defRPr sz="1600" b="1">
                <a:solidFill>
                  <a:schemeClr val="tx1"/>
                </a:solidFill>
                <a:latin typeface="Arial" panose="020B0604020202020204" pitchFamily="34" charset="0"/>
              </a:defRPr>
            </a:lvl4pPr>
            <a:lvl5pPr marL="3460750" indent="-685800">
              <a:spcBef>
                <a:spcPct val="50000"/>
              </a:spcBef>
              <a:buClr>
                <a:schemeClr val="tx1"/>
              </a:buClr>
              <a:buFont typeface="Wingdings" panose="05000000000000000000" pitchFamily="2" charset="2"/>
              <a:defRPr sz="1600" b="1">
                <a:solidFill>
                  <a:schemeClr val="tx1"/>
                </a:solidFill>
                <a:latin typeface="Arial" panose="020B0604020202020204" pitchFamily="34" charset="0"/>
              </a:defRPr>
            </a:lvl5pPr>
            <a:lvl6pPr marL="3917950" indent="-685800" eaLnBrk="0" fontAlgn="base" hangingPunct="0">
              <a:spcBef>
                <a:spcPct val="50000"/>
              </a:spcBef>
              <a:spcAft>
                <a:spcPct val="0"/>
              </a:spcAft>
              <a:buClr>
                <a:schemeClr val="tx1"/>
              </a:buClr>
              <a:buFont typeface="Wingdings" panose="05000000000000000000" pitchFamily="2" charset="2"/>
              <a:defRPr sz="1600" b="1">
                <a:solidFill>
                  <a:schemeClr val="tx1"/>
                </a:solidFill>
                <a:latin typeface="Arial" panose="020B0604020202020204" pitchFamily="34" charset="0"/>
              </a:defRPr>
            </a:lvl6pPr>
            <a:lvl7pPr marL="4375150" indent="-685800" eaLnBrk="0" fontAlgn="base" hangingPunct="0">
              <a:spcBef>
                <a:spcPct val="50000"/>
              </a:spcBef>
              <a:spcAft>
                <a:spcPct val="0"/>
              </a:spcAft>
              <a:buClr>
                <a:schemeClr val="tx1"/>
              </a:buClr>
              <a:buFont typeface="Wingdings" panose="05000000000000000000" pitchFamily="2" charset="2"/>
              <a:defRPr sz="1600" b="1">
                <a:solidFill>
                  <a:schemeClr val="tx1"/>
                </a:solidFill>
                <a:latin typeface="Arial" panose="020B0604020202020204" pitchFamily="34" charset="0"/>
              </a:defRPr>
            </a:lvl7pPr>
            <a:lvl8pPr marL="4832350" indent="-685800" eaLnBrk="0" fontAlgn="base" hangingPunct="0">
              <a:spcBef>
                <a:spcPct val="50000"/>
              </a:spcBef>
              <a:spcAft>
                <a:spcPct val="0"/>
              </a:spcAft>
              <a:buClr>
                <a:schemeClr val="tx1"/>
              </a:buClr>
              <a:buFont typeface="Wingdings" panose="05000000000000000000" pitchFamily="2" charset="2"/>
              <a:defRPr sz="1600" b="1">
                <a:solidFill>
                  <a:schemeClr val="tx1"/>
                </a:solidFill>
                <a:latin typeface="Arial" panose="020B0604020202020204" pitchFamily="34" charset="0"/>
              </a:defRPr>
            </a:lvl8pPr>
            <a:lvl9pPr marL="5289550" indent="-685800" eaLnBrk="0" fontAlgn="base" hangingPunct="0">
              <a:spcBef>
                <a:spcPct val="50000"/>
              </a:spcBef>
              <a:spcAft>
                <a:spcPct val="0"/>
              </a:spcAft>
              <a:buClr>
                <a:schemeClr val="tx1"/>
              </a:buClr>
              <a:buFont typeface="Wingdings" panose="05000000000000000000" pitchFamily="2" charset="2"/>
              <a:defRPr sz="1600" b="1">
                <a:solidFill>
                  <a:schemeClr val="tx1"/>
                </a:solidFill>
                <a:latin typeface="Arial" panose="020B0604020202020204" pitchFamily="34" charset="0"/>
              </a:defRPr>
            </a:lvl9pPr>
          </a:lstStyle>
          <a:p>
            <a:pPr algn="ctr">
              <a:lnSpc>
                <a:spcPct val="90000"/>
              </a:lnSpc>
              <a:spcBef>
                <a:spcPct val="0"/>
              </a:spcBef>
              <a:buClr>
                <a:srgbClr val="000000"/>
              </a:buClr>
            </a:pPr>
            <a:r>
              <a:rPr lang="en-AU" altLang="en-US" sz="1700" b="0" dirty="0">
                <a:solidFill>
                  <a:srgbClr val="FFFFFF"/>
                </a:solidFill>
                <a:latin typeface="+mj-lt"/>
              </a:rPr>
              <a:t>Cognitive</a:t>
            </a:r>
          </a:p>
          <a:p>
            <a:pPr algn="ctr">
              <a:lnSpc>
                <a:spcPct val="90000"/>
              </a:lnSpc>
              <a:spcBef>
                <a:spcPct val="0"/>
              </a:spcBef>
              <a:buClr>
                <a:srgbClr val="000000"/>
              </a:buClr>
            </a:pPr>
            <a:r>
              <a:rPr lang="en-AU" altLang="en-US" sz="1700" b="0" dirty="0">
                <a:solidFill>
                  <a:srgbClr val="FFFFFF"/>
                </a:solidFill>
                <a:latin typeface="+mj-lt"/>
              </a:rPr>
              <a:t>Solutions</a:t>
            </a:r>
          </a:p>
        </p:txBody>
      </p:sp>
      <p:sp>
        <p:nvSpPr>
          <p:cNvPr id="30" name="Rectangle 4"/>
          <p:cNvSpPr>
            <a:spLocks noChangeArrowheads="1"/>
          </p:cNvSpPr>
          <p:nvPr/>
        </p:nvSpPr>
        <p:spPr bwMode="auto">
          <a:xfrm>
            <a:off x="4644008" y="2035369"/>
            <a:ext cx="2027799" cy="1962151"/>
          </a:xfrm>
          <a:prstGeom prst="rect">
            <a:avLst/>
          </a:prstGeom>
          <a:ln>
            <a:headEnd/>
            <a:tailEnd/>
          </a:ln>
          <a:extLst/>
        </p:spPr>
        <p:style>
          <a:lnRef idx="3">
            <a:schemeClr val="lt1"/>
          </a:lnRef>
          <a:fillRef idx="1">
            <a:schemeClr val="accent5"/>
          </a:fillRef>
          <a:effectRef idx="1">
            <a:schemeClr val="accent5"/>
          </a:effectRef>
          <a:fontRef idx="minor">
            <a:schemeClr val="lt1"/>
          </a:fontRef>
        </p:style>
        <p:txBody>
          <a:bodyPr lIns="102413" tIns="90720" rIns="45360" bIns="51206" anchor="ctr" anchorCtr="1"/>
          <a:lstStyle>
            <a:lvl1pPr>
              <a:spcBef>
                <a:spcPct val="50000"/>
              </a:spcBef>
              <a:buClr>
                <a:schemeClr val="tx1"/>
              </a:buClr>
              <a:buFont typeface="Wingdings" panose="05000000000000000000" pitchFamily="2" charset="2"/>
              <a:defRPr sz="1600" b="1">
                <a:solidFill>
                  <a:schemeClr val="tx1"/>
                </a:solidFill>
                <a:latin typeface="Arial" panose="020B0604020202020204" pitchFamily="34" charset="0"/>
              </a:defRPr>
            </a:lvl1pPr>
            <a:lvl2pPr marL="742950" indent="-285750">
              <a:spcBef>
                <a:spcPct val="50000"/>
              </a:spcBef>
              <a:buClr>
                <a:schemeClr val="tx1"/>
              </a:buClr>
              <a:buFont typeface="Wingdings" panose="05000000000000000000" pitchFamily="2" charset="2"/>
              <a:defRPr sz="1600" b="1">
                <a:solidFill>
                  <a:schemeClr val="tx1"/>
                </a:solidFill>
                <a:latin typeface="Arial" panose="020B0604020202020204" pitchFamily="34" charset="0"/>
              </a:defRPr>
            </a:lvl2pPr>
            <a:lvl3pPr marL="1143000" indent="-228600">
              <a:spcBef>
                <a:spcPct val="50000"/>
              </a:spcBef>
              <a:buClr>
                <a:schemeClr val="tx1"/>
              </a:buClr>
              <a:buFont typeface="Wingdings" panose="05000000000000000000" pitchFamily="2" charset="2"/>
              <a:defRPr sz="1600" b="1">
                <a:solidFill>
                  <a:schemeClr val="tx1"/>
                </a:solidFill>
                <a:latin typeface="Arial" panose="020B0604020202020204" pitchFamily="34" charset="0"/>
              </a:defRPr>
            </a:lvl3pPr>
            <a:lvl4pPr marL="1600200" indent="-228600">
              <a:spcBef>
                <a:spcPct val="50000"/>
              </a:spcBef>
              <a:buClr>
                <a:schemeClr val="tx1"/>
              </a:buClr>
              <a:buFont typeface="Wingdings" panose="05000000000000000000" pitchFamily="2" charset="2"/>
              <a:defRPr sz="1600" b="1">
                <a:solidFill>
                  <a:schemeClr val="tx1"/>
                </a:solidFill>
                <a:latin typeface="Arial" panose="020B0604020202020204" pitchFamily="34" charset="0"/>
              </a:defRPr>
            </a:lvl4pPr>
            <a:lvl5pPr marL="2057400" indent="-228600">
              <a:spcBef>
                <a:spcPct val="50000"/>
              </a:spcBef>
              <a:buClr>
                <a:schemeClr val="tx1"/>
              </a:buClr>
              <a:buFont typeface="Wingdings" panose="05000000000000000000" pitchFamily="2" charset="2"/>
              <a:defRPr sz="1600" b="1">
                <a:solidFill>
                  <a:schemeClr val="tx1"/>
                </a:solidFill>
                <a:latin typeface="Arial" panose="020B0604020202020204" pitchFamily="34" charset="0"/>
              </a:defRPr>
            </a:lvl5pPr>
            <a:lvl6pPr marL="2514600" indent="-228600" eaLnBrk="0" fontAlgn="base" hangingPunct="0">
              <a:spcBef>
                <a:spcPct val="50000"/>
              </a:spcBef>
              <a:spcAft>
                <a:spcPct val="0"/>
              </a:spcAft>
              <a:buClr>
                <a:schemeClr val="tx1"/>
              </a:buClr>
              <a:buFont typeface="Wingdings" panose="05000000000000000000" pitchFamily="2" charset="2"/>
              <a:defRPr sz="1600" b="1">
                <a:solidFill>
                  <a:schemeClr val="tx1"/>
                </a:solidFill>
                <a:latin typeface="Arial" panose="020B0604020202020204" pitchFamily="34" charset="0"/>
              </a:defRPr>
            </a:lvl6pPr>
            <a:lvl7pPr marL="2971800" indent="-228600" eaLnBrk="0" fontAlgn="base" hangingPunct="0">
              <a:spcBef>
                <a:spcPct val="50000"/>
              </a:spcBef>
              <a:spcAft>
                <a:spcPct val="0"/>
              </a:spcAft>
              <a:buClr>
                <a:schemeClr val="tx1"/>
              </a:buClr>
              <a:buFont typeface="Wingdings" panose="05000000000000000000" pitchFamily="2" charset="2"/>
              <a:defRPr sz="1600" b="1">
                <a:solidFill>
                  <a:schemeClr val="tx1"/>
                </a:solidFill>
                <a:latin typeface="Arial" panose="020B0604020202020204" pitchFamily="34" charset="0"/>
              </a:defRPr>
            </a:lvl7pPr>
            <a:lvl8pPr marL="3429000" indent="-228600" eaLnBrk="0" fontAlgn="base" hangingPunct="0">
              <a:spcBef>
                <a:spcPct val="50000"/>
              </a:spcBef>
              <a:spcAft>
                <a:spcPct val="0"/>
              </a:spcAft>
              <a:buClr>
                <a:schemeClr val="tx1"/>
              </a:buClr>
              <a:buFont typeface="Wingdings" panose="05000000000000000000" pitchFamily="2" charset="2"/>
              <a:defRPr sz="1600" b="1">
                <a:solidFill>
                  <a:schemeClr val="tx1"/>
                </a:solidFill>
                <a:latin typeface="Arial" panose="020B0604020202020204" pitchFamily="34" charset="0"/>
              </a:defRPr>
            </a:lvl8pPr>
            <a:lvl9pPr marL="3886200" indent="-228600" eaLnBrk="0" fontAlgn="base" hangingPunct="0">
              <a:spcBef>
                <a:spcPct val="50000"/>
              </a:spcBef>
              <a:spcAft>
                <a:spcPct val="0"/>
              </a:spcAft>
              <a:buClr>
                <a:schemeClr val="tx1"/>
              </a:buClr>
              <a:buFont typeface="Wingdings" panose="05000000000000000000" pitchFamily="2" charset="2"/>
              <a:defRPr sz="1600" b="1">
                <a:solidFill>
                  <a:schemeClr val="tx1"/>
                </a:solidFill>
                <a:latin typeface="Arial" panose="020B0604020202020204" pitchFamily="34" charset="0"/>
              </a:defRPr>
            </a:lvl9pPr>
          </a:lstStyle>
          <a:p>
            <a:pPr algn="ctr">
              <a:lnSpc>
                <a:spcPct val="90000"/>
              </a:lnSpc>
              <a:spcBef>
                <a:spcPct val="0"/>
              </a:spcBef>
              <a:buClr>
                <a:srgbClr val="000000"/>
              </a:buClr>
            </a:pPr>
            <a:r>
              <a:rPr lang="en-GB" altLang="en-US" sz="1700" b="0" dirty="0">
                <a:solidFill>
                  <a:srgbClr val="FFFFFF"/>
                </a:solidFill>
                <a:latin typeface="+mj-lt"/>
              </a:rPr>
              <a:t>Digital</a:t>
            </a:r>
          </a:p>
          <a:p>
            <a:pPr algn="ctr">
              <a:lnSpc>
                <a:spcPct val="90000"/>
              </a:lnSpc>
              <a:spcBef>
                <a:spcPct val="0"/>
              </a:spcBef>
              <a:buClr>
                <a:srgbClr val="000000"/>
              </a:buClr>
            </a:pPr>
            <a:r>
              <a:rPr lang="en-GB" altLang="en-US" sz="1700" b="0" dirty="0">
                <a:solidFill>
                  <a:srgbClr val="FFFFFF"/>
                </a:solidFill>
                <a:latin typeface="+mj-lt"/>
              </a:rPr>
              <a:t>Environment</a:t>
            </a:r>
            <a:endParaRPr lang="en-AU" altLang="en-US" sz="1700" b="0" dirty="0">
              <a:solidFill>
                <a:srgbClr val="FFFFFF"/>
              </a:solidFill>
              <a:latin typeface="+mj-lt"/>
            </a:endParaRPr>
          </a:p>
        </p:txBody>
      </p:sp>
      <p:sp>
        <p:nvSpPr>
          <p:cNvPr id="31" name="Rectangle 5"/>
          <p:cNvSpPr>
            <a:spLocks noChangeArrowheads="1"/>
          </p:cNvSpPr>
          <p:nvPr/>
        </p:nvSpPr>
        <p:spPr bwMode="auto">
          <a:xfrm>
            <a:off x="2411759" y="4137219"/>
            <a:ext cx="2045643" cy="1962151"/>
          </a:xfrm>
          <a:prstGeom prst="rect">
            <a:avLst/>
          </a:prstGeom>
          <a:ln>
            <a:headEnd/>
            <a:tailEnd/>
          </a:ln>
          <a:extLst/>
        </p:spPr>
        <p:style>
          <a:lnRef idx="3">
            <a:schemeClr val="lt1"/>
          </a:lnRef>
          <a:fillRef idx="1">
            <a:schemeClr val="accent2"/>
          </a:fillRef>
          <a:effectRef idx="1">
            <a:schemeClr val="accent2"/>
          </a:effectRef>
          <a:fontRef idx="minor">
            <a:schemeClr val="lt1"/>
          </a:fontRef>
        </p:style>
        <p:txBody>
          <a:bodyPr lIns="0" tIns="0" rIns="0" bIns="0" anchor="ctr" anchorCtr="1"/>
          <a:lstStyle>
            <a:lvl1pPr>
              <a:spcBef>
                <a:spcPct val="50000"/>
              </a:spcBef>
              <a:buClr>
                <a:schemeClr val="tx1"/>
              </a:buClr>
              <a:buFont typeface="Wingdings" panose="05000000000000000000" pitchFamily="2" charset="2"/>
              <a:defRPr sz="1600" b="1">
                <a:solidFill>
                  <a:schemeClr val="tx1"/>
                </a:solidFill>
                <a:latin typeface="Arial" panose="020B0604020202020204" pitchFamily="34" charset="0"/>
              </a:defRPr>
            </a:lvl1pPr>
            <a:lvl2pPr marL="742950" indent="-285750">
              <a:spcBef>
                <a:spcPct val="50000"/>
              </a:spcBef>
              <a:buClr>
                <a:schemeClr val="tx1"/>
              </a:buClr>
              <a:buFont typeface="Wingdings" panose="05000000000000000000" pitchFamily="2" charset="2"/>
              <a:defRPr sz="1600" b="1">
                <a:solidFill>
                  <a:schemeClr val="tx1"/>
                </a:solidFill>
                <a:latin typeface="Arial" panose="020B0604020202020204" pitchFamily="34" charset="0"/>
              </a:defRPr>
            </a:lvl2pPr>
            <a:lvl3pPr marL="1143000" indent="-228600">
              <a:spcBef>
                <a:spcPct val="50000"/>
              </a:spcBef>
              <a:buClr>
                <a:schemeClr val="tx1"/>
              </a:buClr>
              <a:buFont typeface="Wingdings" panose="05000000000000000000" pitchFamily="2" charset="2"/>
              <a:defRPr sz="1600" b="1">
                <a:solidFill>
                  <a:schemeClr val="tx1"/>
                </a:solidFill>
                <a:latin typeface="Arial" panose="020B0604020202020204" pitchFamily="34" charset="0"/>
              </a:defRPr>
            </a:lvl3pPr>
            <a:lvl4pPr marL="1600200" indent="-228600">
              <a:spcBef>
                <a:spcPct val="50000"/>
              </a:spcBef>
              <a:buClr>
                <a:schemeClr val="tx1"/>
              </a:buClr>
              <a:buFont typeface="Wingdings" panose="05000000000000000000" pitchFamily="2" charset="2"/>
              <a:defRPr sz="1600" b="1">
                <a:solidFill>
                  <a:schemeClr val="tx1"/>
                </a:solidFill>
                <a:latin typeface="Arial" panose="020B0604020202020204" pitchFamily="34" charset="0"/>
              </a:defRPr>
            </a:lvl4pPr>
            <a:lvl5pPr marL="2057400" indent="-228600">
              <a:spcBef>
                <a:spcPct val="50000"/>
              </a:spcBef>
              <a:buClr>
                <a:schemeClr val="tx1"/>
              </a:buClr>
              <a:buFont typeface="Wingdings" panose="05000000000000000000" pitchFamily="2" charset="2"/>
              <a:defRPr sz="1600" b="1">
                <a:solidFill>
                  <a:schemeClr val="tx1"/>
                </a:solidFill>
                <a:latin typeface="Arial" panose="020B0604020202020204" pitchFamily="34" charset="0"/>
              </a:defRPr>
            </a:lvl5pPr>
            <a:lvl6pPr marL="2514600" indent="-228600" eaLnBrk="0" fontAlgn="base" hangingPunct="0">
              <a:spcBef>
                <a:spcPct val="50000"/>
              </a:spcBef>
              <a:spcAft>
                <a:spcPct val="0"/>
              </a:spcAft>
              <a:buClr>
                <a:schemeClr val="tx1"/>
              </a:buClr>
              <a:buFont typeface="Wingdings" panose="05000000000000000000" pitchFamily="2" charset="2"/>
              <a:defRPr sz="1600" b="1">
                <a:solidFill>
                  <a:schemeClr val="tx1"/>
                </a:solidFill>
                <a:latin typeface="Arial" panose="020B0604020202020204" pitchFamily="34" charset="0"/>
              </a:defRPr>
            </a:lvl6pPr>
            <a:lvl7pPr marL="2971800" indent="-228600" eaLnBrk="0" fontAlgn="base" hangingPunct="0">
              <a:spcBef>
                <a:spcPct val="50000"/>
              </a:spcBef>
              <a:spcAft>
                <a:spcPct val="0"/>
              </a:spcAft>
              <a:buClr>
                <a:schemeClr val="tx1"/>
              </a:buClr>
              <a:buFont typeface="Wingdings" panose="05000000000000000000" pitchFamily="2" charset="2"/>
              <a:defRPr sz="1600" b="1">
                <a:solidFill>
                  <a:schemeClr val="tx1"/>
                </a:solidFill>
                <a:latin typeface="Arial" panose="020B0604020202020204" pitchFamily="34" charset="0"/>
              </a:defRPr>
            </a:lvl7pPr>
            <a:lvl8pPr marL="3429000" indent="-228600" eaLnBrk="0" fontAlgn="base" hangingPunct="0">
              <a:spcBef>
                <a:spcPct val="50000"/>
              </a:spcBef>
              <a:spcAft>
                <a:spcPct val="0"/>
              </a:spcAft>
              <a:buClr>
                <a:schemeClr val="tx1"/>
              </a:buClr>
              <a:buFont typeface="Wingdings" panose="05000000000000000000" pitchFamily="2" charset="2"/>
              <a:defRPr sz="1600" b="1">
                <a:solidFill>
                  <a:schemeClr val="tx1"/>
                </a:solidFill>
                <a:latin typeface="Arial" panose="020B0604020202020204" pitchFamily="34" charset="0"/>
              </a:defRPr>
            </a:lvl8pPr>
            <a:lvl9pPr marL="3886200" indent="-228600" eaLnBrk="0" fontAlgn="base" hangingPunct="0">
              <a:spcBef>
                <a:spcPct val="50000"/>
              </a:spcBef>
              <a:spcAft>
                <a:spcPct val="0"/>
              </a:spcAft>
              <a:buClr>
                <a:schemeClr val="tx1"/>
              </a:buClr>
              <a:buFont typeface="Wingdings" panose="05000000000000000000" pitchFamily="2" charset="2"/>
              <a:defRPr sz="1600" b="1">
                <a:solidFill>
                  <a:schemeClr val="tx1"/>
                </a:solidFill>
                <a:latin typeface="Arial" panose="020B0604020202020204" pitchFamily="34" charset="0"/>
              </a:defRPr>
            </a:lvl9pPr>
          </a:lstStyle>
          <a:p>
            <a:pPr algn="ctr">
              <a:lnSpc>
                <a:spcPct val="90000"/>
              </a:lnSpc>
              <a:spcBef>
                <a:spcPct val="0"/>
              </a:spcBef>
              <a:buClr>
                <a:srgbClr val="000000"/>
              </a:buClr>
              <a:buFont typeface="Webdings" panose="05030102010509060703" pitchFamily="18" charset="2"/>
              <a:buNone/>
            </a:pPr>
            <a:r>
              <a:rPr lang="en-GB" altLang="en-US" sz="1700" b="0" dirty="0">
                <a:solidFill>
                  <a:srgbClr val="FFFFFF"/>
                </a:solidFill>
                <a:latin typeface="+mj-lt"/>
              </a:rPr>
              <a:t>Enabling</a:t>
            </a:r>
          </a:p>
          <a:p>
            <a:pPr algn="ctr">
              <a:lnSpc>
                <a:spcPct val="90000"/>
              </a:lnSpc>
              <a:spcBef>
                <a:spcPct val="0"/>
              </a:spcBef>
              <a:buClr>
                <a:srgbClr val="000000"/>
              </a:buClr>
              <a:buFont typeface="Webdings" panose="05030102010509060703" pitchFamily="18" charset="2"/>
              <a:buNone/>
            </a:pPr>
            <a:r>
              <a:rPr lang="en-GB" altLang="en-US" sz="1700" b="0" dirty="0">
                <a:solidFill>
                  <a:srgbClr val="FFFFFF"/>
                </a:solidFill>
                <a:latin typeface="+mj-lt"/>
              </a:rPr>
              <a:t>Infrastructure</a:t>
            </a:r>
            <a:endParaRPr lang="en-AU" altLang="en-US" sz="1700" b="0" dirty="0">
              <a:solidFill>
                <a:srgbClr val="FFFFFF"/>
              </a:solidFill>
              <a:latin typeface="+mj-lt"/>
            </a:endParaRPr>
          </a:p>
        </p:txBody>
      </p:sp>
      <p:sp>
        <p:nvSpPr>
          <p:cNvPr id="32" name="Rectangle 6"/>
          <p:cNvSpPr>
            <a:spLocks noChangeArrowheads="1"/>
          </p:cNvSpPr>
          <p:nvPr/>
        </p:nvSpPr>
        <p:spPr bwMode="auto">
          <a:xfrm>
            <a:off x="4644008" y="4132574"/>
            <a:ext cx="2027799" cy="1962151"/>
          </a:xfrm>
          <a:prstGeom prst="rect">
            <a:avLst/>
          </a:prstGeom>
          <a:solidFill>
            <a:schemeClr val="accent6">
              <a:lumMod val="75000"/>
            </a:schemeClr>
          </a:solidFill>
          <a:ln w="22225" algn="ctr">
            <a:solidFill>
              <a:schemeClr val="tx1"/>
            </a:solidFill>
            <a:miter lim="800000"/>
            <a:headEnd/>
            <a:tailEnd/>
          </a:ln>
          <a:effectLst/>
        </p:spPr>
        <p:txBody>
          <a:bodyPr lIns="302400" tIns="120960" rIns="90720" bIns="0" anchor="ctr" anchorCtr="1"/>
          <a:lstStyle>
            <a:lvl1pPr>
              <a:spcBef>
                <a:spcPct val="50000"/>
              </a:spcBef>
              <a:buClr>
                <a:schemeClr val="tx1"/>
              </a:buClr>
              <a:buFont typeface="Wingdings" panose="05000000000000000000" pitchFamily="2" charset="2"/>
              <a:defRPr sz="1600" b="1">
                <a:solidFill>
                  <a:schemeClr val="tx1"/>
                </a:solidFill>
                <a:latin typeface="Arial" panose="020B0604020202020204" pitchFamily="34" charset="0"/>
              </a:defRPr>
            </a:lvl1pPr>
            <a:lvl2pPr marL="742950" indent="-285750">
              <a:spcBef>
                <a:spcPct val="50000"/>
              </a:spcBef>
              <a:buClr>
                <a:schemeClr val="tx1"/>
              </a:buClr>
              <a:buFont typeface="Wingdings" panose="05000000000000000000" pitchFamily="2" charset="2"/>
              <a:defRPr sz="1600" b="1">
                <a:solidFill>
                  <a:schemeClr val="tx1"/>
                </a:solidFill>
                <a:latin typeface="Arial" panose="020B0604020202020204" pitchFamily="34" charset="0"/>
              </a:defRPr>
            </a:lvl2pPr>
            <a:lvl3pPr marL="1143000" indent="-228600">
              <a:spcBef>
                <a:spcPct val="50000"/>
              </a:spcBef>
              <a:buClr>
                <a:schemeClr val="tx1"/>
              </a:buClr>
              <a:buFont typeface="Wingdings" panose="05000000000000000000" pitchFamily="2" charset="2"/>
              <a:defRPr sz="1600" b="1">
                <a:solidFill>
                  <a:schemeClr val="tx1"/>
                </a:solidFill>
                <a:latin typeface="Arial" panose="020B0604020202020204" pitchFamily="34" charset="0"/>
              </a:defRPr>
            </a:lvl3pPr>
            <a:lvl4pPr marL="1600200" indent="-228600">
              <a:spcBef>
                <a:spcPct val="50000"/>
              </a:spcBef>
              <a:buClr>
                <a:schemeClr val="tx1"/>
              </a:buClr>
              <a:buFont typeface="Wingdings" panose="05000000000000000000" pitchFamily="2" charset="2"/>
              <a:defRPr sz="1600" b="1">
                <a:solidFill>
                  <a:schemeClr val="tx1"/>
                </a:solidFill>
                <a:latin typeface="Arial" panose="020B0604020202020204" pitchFamily="34" charset="0"/>
              </a:defRPr>
            </a:lvl4pPr>
            <a:lvl5pPr marL="2057400" indent="-228600">
              <a:spcBef>
                <a:spcPct val="50000"/>
              </a:spcBef>
              <a:buClr>
                <a:schemeClr val="tx1"/>
              </a:buClr>
              <a:buFont typeface="Wingdings" panose="05000000000000000000" pitchFamily="2" charset="2"/>
              <a:defRPr sz="1600" b="1">
                <a:solidFill>
                  <a:schemeClr val="tx1"/>
                </a:solidFill>
                <a:latin typeface="Arial" panose="020B0604020202020204" pitchFamily="34" charset="0"/>
              </a:defRPr>
            </a:lvl5pPr>
            <a:lvl6pPr marL="2514600" indent="-228600" eaLnBrk="0" fontAlgn="base" hangingPunct="0">
              <a:spcBef>
                <a:spcPct val="50000"/>
              </a:spcBef>
              <a:spcAft>
                <a:spcPct val="0"/>
              </a:spcAft>
              <a:buClr>
                <a:schemeClr val="tx1"/>
              </a:buClr>
              <a:buFont typeface="Wingdings" panose="05000000000000000000" pitchFamily="2" charset="2"/>
              <a:defRPr sz="1600" b="1">
                <a:solidFill>
                  <a:schemeClr val="tx1"/>
                </a:solidFill>
                <a:latin typeface="Arial" panose="020B0604020202020204" pitchFamily="34" charset="0"/>
              </a:defRPr>
            </a:lvl6pPr>
            <a:lvl7pPr marL="2971800" indent="-228600" eaLnBrk="0" fontAlgn="base" hangingPunct="0">
              <a:spcBef>
                <a:spcPct val="50000"/>
              </a:spcBef>
              <a:spcAft>
                <a:spcPct val="0"/>
              </a:spcAft>
              <a:buClr>
                <a:schemeClr val="tx1"/>
              </a:buClr>
              <a:buFont typeface="Wingdings" panose="05000000000000000000" pitchFamily="2" charset="2"/>
              <a:defRPr sz="1600" b="1">
                <a:solidFill>
                  <a:schemeClr val="tx1"/>
                </a:solidFill>
                <a:latin typeface="Arial" panose="020B0604020202020204" pitchFamily="34" charset="0"/>
              </a:defRPr>
            </a:lvl7pPr>
            <a:lvl8pPr marL="3429000" indent="-228600" eaLnBrk="0" fontAlgn="base" hangingPunct="0">
              <a:spcBef>
                <a:spcPct val="50000"/>
              </a:spcBef>
              <a:spcAft>
                <a:spcPct val="0"/>
              </a:spcAft>
              <a:buClr>
                <a:schemeClr val="tx1"/>
              </a:buClr>
              <a:buFont typeface="Wingdings" panose="05000000000000000000" pitchFamily="2" charset="2"/>
              <a:defRPr sz="1600" b="1">
                <a:solidFill>
                  <a:schemeClr val="tx1"/>
                </a:solidFill>
                <a:latin typeface="Arial" panose="020B0604020202020204" pitchFamily="34" charset="0"/>
              </a:defRPr>
            </a:lvl8pPr>
            <a:lvl9pPr marL="3886200" indent="-228600" eaLnBrk="0" fontAlgn="base" hangingPunct="0">
              <a:spcBef>
                <a:spcPct val="50000"/>
              </a:spcBef>
              <a:spcAft>
                <a:spcPct val="0"/>
              </a:spcAft>
              <a:buClr>
                <a:schemeClr val="tx1"/>
              </a:buClr>
              <a:buFont typeface="Wingdings" panose="05000000000000000000" pitchFamily="2" charset="2"/>
              <a:defRPr sz="1600" b="1">
                <a:solidFill>
                  <a:schemeClr val="tx1"/>
                </a:solidFill>
                <a:latin typeface="Arial" panose="020B0604020202020204" pitchFamily="34" charset="0"/>
              </a:defRPr>
            </a:lvl9pPr>
          </a:lstStyle>
          <a:p>
            <a:pPr algn="ctr">
              <a:lnSpc>
                <a:spcPct val="90000"/>
              </a:lnSpc>
              <a:spcBef>
                <a:spcPct val="0"/>
              </a:spcBef>
              <a:buClr>
                <a:srgbClr val="000000"/>
              </a:buClr>
              <a:buFont typeface="Webdings" panose="05030102010509060703" pitchFamily="18" charset="2"/>
              <a:buNone/>
            </a:pPr>
            <a:r>
              <a:rPr lang="en-GB" altLang="en-US" sz="1700" b="0" dirty="0">
                <a:solidFill>
                  <a:srgbClr val="FFFFFF"/>
                </a:solidFill>
                <a:latin typeface="+mj-lt"/>
              </a:rPr>
              <a:t>Business Ecosystems</a:t>
            </a:r>
          </a:p>
          <a:p>
            <a:pPr algn="ctr">
              <a:lnSpc>
                <a:spcPct val="90000"/>
              </a:lnSpc>
              <a:spcBef>
                <a:spcPct val="0"/>
              </a:spcBef>
              <a:buClr>
                <a:srgbClr val="000000"/>
              </a:buClr>
              <a:buFont typeface="Webdings" panose="05030102010509060703" pitchFamily="18" charset="2"/>
              <a:buNone/>
            </a:pPr>
            <a:endParaRPr lang="en-AU" altLang="en-US" sz="1700" b="0" dirty="0">
              <a:solidFill>
                <a:srgbClr val="FFFFFF"/>
              </a:solidFill>
              <a:latin typeface="+mj-lt"/>
            </a:endParaRPr>
          </a:p>
        </p:txBody>
      </p:sp>
      <p:sp>
        <p:nvSpPr>
          <p:cNvPr id="33" name="Oval 7"/>
          <p:cNvSpPr>
            <a:spLocks noChangeArrowheads="1"/>
          </p:cNvSpPr>
          <p:nvPr/>
        </p:nvSpPr>
        <p:spPr bwMode="auto">
          <a:xfrm>
            <a:off x="3733612" y="3198174"/>
            <a:ext cx="1656839" cy="1680000"/>
          </a:xfrm>
          <a:prstGeom prst="ellipse">
            <a:avLst/>
          </a:prstGeom>
          <a:solidFill>
            <a:schemeClr val="tx1"/>
          </a:solidFill>
          <a:ln w="34925" algn="ctr">
            <a:noFill/>
            <a:round/>
            <a:headEnd/>
            <a:tailEnd/>
          </a:ln>
          <a:effectLst/>
        </p:spPr>
        <p:txBody>
          <a:bodyPr lIns="0" tIns="0" rIns="0" bIns="0" anchor="ctr" anchorCtr="1"/>
          <a:lstStyle>
            <a:lvl1pPr>
              <a:spcBef>
                <a:spcPct val="50000"/>
              </a:spcBef>
              <a:buClr>
                <a:schemeClr val="tx1"/>
              </a:buClr>
              <a:buFont typeface="Wingdings" panose="05000000000000000000" pitchFamily="2" charset="2"/>
              <a:defRPr sz="1600" b="1">
                <a:solidFill>
                  <a:schemeClr val="tx1"/>
                </a:solidFill>
                <a:latin typeface="Arial" panose="020B0604020202020204" pitchFamily="34" charset="0"/>
              </a:defRPr>
            </a:lvl1pPr>
            <a:lvl2pPr marL="742950" indent="-285750">
              <a:spcBef>
                <a:spcPct val="50000"/>
              </a:spcBef>
              <a:buClr>
                <a:schemeClr val="tx1"/>
              </a:buClr>
              <a:buFont typeface="Wingdings" panose="05000000000000000000" pitchFamily="2" charset="2"/>
              <a:defRPr sz="1600" b="1">
                <a:solidFill>
                  <a:schemeClr val="tx1"/>
                </a:solidFill>
                <a:latin typeface="Arial" panose="020B0604020202020204" pitchFamily="34" charset="0"/>
              </a:defRPr>
            </a:lvl2pPr>
            <a:lvl3pPr marL="1143000" indent="-228600">
              <a:spcBef>
                <a:spcPct val="50000"/>
              </a:spcBef>
              <a:buClr>
                <a:schemeClr val="tx1"/>
              </a:buClr>
              <a:buFont typeface="Wingdings" panose="05000000000000000000" pitchFamily="2" charset="2"/>
              <a:defRPr sz="1600" b="1">
                <a:solidFill>
                  <a:schemeClr val="tx1"/>
                </a:solidFill>
                <a:latin typeface="Arial" panose="020B0604020202020204" pitchFamily="34" charset="0"/>
              </a:defRPr>
            </a:lvl3pPr>
            <a:lvl4pPr marL="1600200" indent="-228600">
              <a:spcBef>
                <a:spcPct val="50000"/>
              </a:spcBef>
              <a:buClr>
                <a:schemeClr val="tx1"/>
              </a:buClr>
              <a:buFont typeface="Wingdings" panose="05000000000000000000" pitchFamily="2" charset="2"/>
              <a:defRPr sz="1600" b="1">
                <a:solidFill>
                  <a:schemeClr val="tx1"/>
                </a:solidFill>
                <a:latin typeface="Arial" panose="020B0604020202020204" pitchFamily="34" charset="0"/>
              </a:defRPr>
            </a:lvl4pPr>
            <a:lvl5pPr marL="2057400" indent="-228600">
              <a:spcBef>
                <a:spcPct val="50000"/>
              </a:spcBef>
              <a:buClr>
                <a:schemeClr val="tx1"/>
              </a:buClr>
              <a:buFont typeface="Wingdings" panose="05000000000000000000" pitchFamily="2" charset="2"/>
              <a:defRPr sz="1600" b="1">
                <a:solidFill>
                  <a:schemeClr val="tx1"/>
                </a:solidFill>
                <a:latin typeface="Arial" panose="020B0604020202020204" pitchFamily="34" charset="0"/>
              </a:defRPr>
            </a:lvl5pPr>
            <a:lvl6pPr marL="2514600" indent="-228600" eaLnBrk="0" fontAlgn="base" hangingPunct="0">
              <a:spcBef>
                <a:spcPct val="50000"/>
              </a:spcBef>
              <a:spcAft>
                <a:spcPct val="0"/>
              </a:spcAft>
              <a:buClr>
                <a:schemeClr val="tx1"/>
              </a:buClr>
              <a:buFont typeface="Wingdings" panose="05000000000000000000" pitchFamily="2" charset="2"/>
              <a:defRPr sz="1600" b="1">
                <a:solidFill>
                  <a:schemeClr val="tx1"/>
                </a:solidFill>
                <a:latin typeface="Arial" panose="020B0604020202020204" pitchFamily="34" charset="0"/>
              </a:defRPr>
            </a:lvl6pPr>
            <a:lvl7pPr marL="2971800" indent="-228600" eaLnBrk="0" fontAlgn="base" hangingPunct="0">
              <a:spcBef>
                <a:spcPct val="50000"/>
              </a:spcBef>
              <a:spcAft>
                <a:spcPct val="0"/>
              </a:spcAft>
              <a:buClr>
                <a:schemeClr val="tx1"/>
              </a:buClr>
              <a:buFont typeface="Wingdings" panose="05000000000000000000" pitchFamily="2" charset="2"/>
              <a:defRPr sz="1600" b="1">
                <a:solidFill>
                  <a:schemeClr val="tx1"/>
                </a:solidFill>
                <a:latin typeface="Arial" panose="020B0604020202020204" pitchFamily="34" charset="0"/>
              </a:defRPr>
            </a:lvl7pPr>
            <a:lvl8pPr marL="3429000" indent="-228600" eaLnBrk="0" fontAlgn="base" hangingPunct="0">
              <a:spcBef>
                <a:spcPct val="50000"/>
              </a:spcBef>
              <a:spcAft>
                <a:spcPct val="0"/>
              </a:spcAft>
              <a:buClr>
                <a:schemeClr val="tx1"/>
              </a:buClr>
              <a:buFont typeface="Wingdings" panose="05000000000000000000" pitchFamily="2" charset="2"/>
              <a:defRPr sz="1600" b="1">
                <a:solidFill>
                  <a:schemeClr val="tx1"/>
                </a:solidFill>
                <a:latin typeface="Arial" panose="020B0604020202020204" pitchFamily="34" charset="0"/>
              </a:defRPr>
            </a:lvl8pPr>
            <a:lvl9pPr marL="3886200" indent="-228600" eaLnBrk="0" fontAlgn="base" hangingPunct="0">
              <a:spcBef>
                <a:spcPct val="50000"/>
              </a:spcBef>
              <a:spcAft>
                <a:spcPct val="0"/>
              </a:spcAft>
              <a:buClr>
                <a:schemeClr val="tx1"/>
              </a:buClr>
              <a:buFont typeface="Wingdings" panose="05000000000000000000" pitchFamily="2" charset="2"/>
              <a:defRPr sz="1600" b="1">
                <a:solidFill>
                  <a:schemeClr val="tx1"/>
                </a:solidFill>
                <a:latin typeface="Arial" panose="020B0604020202020204" pitchFamily="34" charset="0"/>
              </a:defRPr>
            </a:lvl9pPr>
          </a:lstStyle>
          <a:p>
            <a:pPr algn="ctr">
              <a:lnSpc>
                <a:spcPct val="90000"/>
              </a:lnSpc>
              <a:spcBef>
                <a:spcPct val="0"/>
              </a:spcBef>
              <a:buClr>
                <a:srgbClr val="000000"/>
              </a:buClr>
            </a:pPr>
            <a:r>
              <a:rPr lang="en-AU" altLang="en-US" sz="1500" b="0" dirty="0">
                <a:solidFill>
                  <a:srgbClr val="FFFFFF"/>
                </a:solidFill>
                <a:latin typeface="+mj-lt"/>
              </a:rPr>
              <a:t>Cognitive</a:t>
            </a:r>
          </a:p>
          <a:p>
            <a:pPr algn="ctr">
              <a:lnSpc>
                <a:spcPct val="90000"/>
              </a:lnSpc>
              <a:spcBef>
                <a:spcPct val="0"/>
              </a:spcBef>
              <a:buClr>
                <a:srgbClr val="000000"/>
              </a:buClr>
            </a:pPr>
            <a:r>
              <a:rPr lang="en-AU" altLang="en-US" sz="1500" b="0" dirty="0">
                <a:solidFill>
                  <a:srgbClr val="FFFFFF"/>
                </a:solidFill>
                <a:latin typeface="+mj-lt"/>
              </a:rPr>
              <a:t>Insurance</a:t>
            </a:r>
          </a:p>
        </p:txBody>
      </p:sp>
      <p:sp>
        <p:nvSpPr>
          <p:cNvPr id="34" name="Text Box 12"/>
          <p:cNvSpPr txBox="1">
            <a:spLocks noChangeArrowheads="1"/>
          </p:cNvSpPr>
          <p:nvPr/>
        </p:nvSpPr>
        <p:spPr bwMode="auto">
          <a:xfrm>
            <a:off x="7005701" y="2201738"/>
            <a:ext cx="1886779" cy="27268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lIns="102413" tIns="51206" rIns="102413" bIns="51206">
            <a:spAutoFit/>
          </a:bodyPr>
          <a:lstStyle/>
          <a:p>
            <a:pPr>
              <a:buClr>
                <a:srgbClr val="000000"/>
              </a:buClr>
              <a:buFont typeface="Wingdings" panose="05000000000000000000" pitchFamily="2" charset="2"/>
              <a:buNone/>
              <a:defRPr/>
            </a:pPr>
            <a:r>
              <a:rPr lang="en-AU" altLang="en-US" sz="1100" dirty="0">
                <a:solidFill>
                  <a:schemeClr val="tx1"/>
                </a:solidFill>
                <a:latin typeface="+mj-lt"/>
              </a:rPr>
              <a:t>Mobile &amp; Social</a:t>
            </a:r>
          </a:p>
        </p:txBody>
      </p:sp>
      <p:sp>
        <p:nvSpPr>
          <p:cNvPr id="35" name="Text Box 13"/>
          <p:cNvSpPr txBox="1">
            <a:spLocks noChangeArrowheads="1"/>
          </p:cNvSpPr>
          <p:nvPr/>
        </p:nvSpPr>
        <p:spPr bwMode="auto">
          <a:xfrm>
            <a:off x="7005699" y="2612903"/>
            <a:ext cx="1886780" cy="27268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lIns="102413" tIns="51206" rIns="102413" bIns="51206">
            <a:spAutoFit/>
          </a:bodyPr>
          <a:lstStyle/>
          <a:p>
            <a:pPr>
              <a:buClr>
                <a:srgbClr val="000000"/>
              </a:buClr>
              <a:buFont typeface="Wingdings" panose="05000000000000000000" pitchFamily="2" charset="2"/>
              <a:buNone/>
              <a:defRPr/>
            </a:pPr>
            <a:r>
              <a:rPr lang="en-AU" altLang="en-US" sz="1100" dirty="0">
                <a:solidFill>
                  <a:schemeClr val="tx1"/>
                </a:solidFill>
                <a:latin typeface="+mj-lt"/>
              </a:rPr>
              <a:t>Omni-channel</a:t>
            </a:r>
          </a:p>
        </p:txBody>
      </p:sp>
      <p:sp>
        <p:nvSpPr>
          <p:cNvPr id="36" name="Text Box 15"/>
          <p:cNvSpPr txBox="1">
            <a:spLocks noChangeArrowheads="1"/>
          </p:cNvSpPr>
          <p:nvPr/>
        </p:nvSpPr>
        <p:spPr bwMode="auto">
          <a:xfrm>
            <a:off x="7005700" y="3435225"/>
            <a:ext cx="1886780" cy="27268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lIns="102413" tIns="51206" rIns="102413" bIns="51206">
            <a:spAutoFit/>
          </a:bodyPr>
          <a:lstStyle/>
          <a:p>
            <a:pPr>
              <a:buClr>
                <a:srgbClr val="000000"/>
              </a:buClr>
              <a:buFont typeface="Wingdings" panose="05000000000000000000" pitchFamily="2" charset="2"/>
              <a:buNone/>
              <a:defRPr/>
            </a:pPr>
            <a:r>
              <a:rPr lang="en-AU" altLang="en-US" sz="1100" dirty="0">
                <a:solidFill>
                  <a:schemeClr val="tx1"/>
                </a:solidFill>
                <a:latin typeface="+mj-lt"/>
              </a:rPr>
              <a:t>Digital Operations</a:t>
            </a:r>
          </a:p>
        </p:txBody>
      </p:sp>
      <p:sp>
        <p:nvSpPr>
          <p:cNvPr id="37" name="Text Box 16"/>
          <p:cNvSpPr txBox="1">
            <a:spLocks noChangeArrowheads="1"/>
          </p:cNvSpPr>
          <p:nvPr/>
        </p:nvSpPr>
        <p:spPr bwMode="auto">
          <a:xfrm>
            <a:off x="7005700" y="4846911"/>
            <a:ext cx="1886780" cy="441966"/>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102413" tIns="51206" rIns="102413" bIns="51206">
            <a:spAutoFit/>
          </a:bodyPr>
          <a:lstStyle/>
          <a:p>
            <a:pPr>
              <a:buClr>
                <a:srgbClr val="000000"/>
              </a:buClr>
              <a:buFont typeface="Wingdings" panose="05000000000000000000" pitchFamily="2" charset="2"/>
              <a:buNone/>
              <a:defRPr/>
            </a:pPr>
            <a:r>
              <a:rPr lang="en-AU" altLang="en-US" sz="1100" dirty="0">
                <a:solidFill>
                  <a:schemeClr val="tx1"/>
                </a:solidFill>
                <a:latin typeface="+mj-lt"/>
              </a:rPr>
              <a:t>Customer </a:t>
            </a:r>
          </a:p>
          <a:p>
            <a:pPr>
              <a:buClr>
                <a:srgbClr val="000000"/>
              </a:buClr>
              <a:buFont typeface="Wingdings" panose="05000000000000000000" pitchFamily="2" charset="2"/>
              <a:buNone/>
              <a:defRPr/>
            </a:pPr>
            <a:r>
              <a:rPr lang="en-AU" altLang="en-US" sz="1100" dirty="0">
                <a:solidFill>
                  <a:schemeClr val="tx1"/>
                </a:solidFill>
                <a:latin typeface="+mj-lt"/>
              </a:rPr>
              <a:t>Value Chains</a:t>
            </a:r>
          </a:p>
        </p:txBody>
      </p:sp>
      <p:sp>
        <p:nvSpPr>
          <p:cNvPr id="38" name="Text Box 18"/>
          <p:cNvSpPr txBox="1">
            <a:spLocks noChangeArrowheads="1"/>
          </p:cNvSpPr>
          <p:nvPr/>
        </p:nvSpPr>
        <p:spPr bwMode="auto">
          <a:xfrm>
            <a:off x="7005700" y="4229531"/>
            <a:ext cx="1886779" cy="441966"/>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102413" tIns="51206" rIns="102413" bIns="51206">
            <a:spAutoFit/>
          </a:bodyPr>
          <a:lstStyle/>
          <a:p>
            <a:pPr>
              <a:buClr>
                <a:srgbClr val="000000"/>
              </a:buClr>
              <a:buFont typeface="Wingdings" panose="05000000000000000000" pitchFamily="2" charset="2"/>
              <a:buNone/>
              <a:defRPr/>
            </a:pPr>
            <a:r>
              <a:rPr lang="en-AU" altLang="en-US" sz="1100" dirty="0">
                <a:solidFill>
                  <a:schemeClr val="tx1"/>
                </a:solidFill>
                <a:latin typeface="+mj-lt"/>
              </a:rPr>
              <a:t>Customer</a:t>
            </a:r>
          </a:p>
          <a:p>
            <a:pPr>
              <a:buClr>
                <a:srgbClr val="000000"/>
              </a:buClr>
              <a:buFont typeface="Wingdings" panose="05000000000000000000" pitchFamily="2" charset="2"/>
              <a:buNone/>
              <a:defRPr/>
            </a:pPr>
            <a:r>
              <a:rPr lang="en-AU" altLang="en-US" sz="1100" dirty="0">
                <a:solidFill>
                  <a:schemeClr val="tx1"/>
                </a:solidFill>
                <a:latin typeface="+mj-lt"/>
              </a:rPr>
              <a:t>Economic Choices</a:t>
            </a:r>
          </a:p>
        </p:txBody>
      </p:sp>
      <p:sp>
        <p:nvSpPr>
          <p:cNvPr id="39" name="Text Box 21"/>
          <p:cNvSpPr txBox="1">
            <a:spLocks noChangeArrowheads="1"/>
          </p:cNvSpPr>
          <p:nvPr/>
        </p:nvSpPr>
        <p:spPr bwMode="auto">
          <a:xfrm>
            <a:off x="252025" y="4954783"/>
            <a:ext cx="1886273" cy="27268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lIns="102413" tIns="51206" rIns="102413" bIns="51206">
            <a:spAutoFit/>
          </a:bodyPr>
          <a:lstStyle/>
          <a:p>
            <a:pPr algn="r">
              <a:buClr>
                <a:srgbClr val="000000"/>
              </a:buClr>
              <a:buFont typeface="Wingdings" panose="05000000000000000000" pitchFamily="2" charset="2"/>
              <a:buNone/>
              <a:defRPr/>
            </a:pPr>
            <a:r>
              <a:rPr lang="en-AU" altLang="en-US" sz="1100" dirty="0">
                <a:solidFill>
                  <a:schemeClr val="tx1"/>
                </a:solidFill>
                <a:latin typeface="+mj-lt"/>
              </a:rPr>
              <a:t>Integration</a:t>
            </a:r>
          </a:p>
        </p:txBody>
      </p:sp>
      <p:sp>
        <p:nvSpPr>
          <p:cNvPr id="40" name="Text Box 22"/>
          <p:cNvSpPr txBox="1">
            <a:spLocks noChangeArrowheads="1"/>
          </p:cNvSpPr>
          <p:nvPr/>
        </p:nvSpPr>
        <p:spPr bwMode="auto">
          <a:xfrm>
            <a:off x="251520" y="4557908"/>
            <a:ext cx="1890352" cy="27268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lIns="102413" tIns="51206" rIns="102413" bIns="51206">
            <a:spAutoFit/>
          </a:bodyPr>
          <a:lstStyle/>
          <a:p>
            <a:pPr algn="r">
              <a:buClr>
                <a:srgbClr val="000000"/>
              </a:buClr>
              <a:buFont typeface="Wingdings" panose="05000000000000000000" pitchFamily="2" charset="2"/>
              <a:buNone/>
              <a:defRPr/>
            </a:pPr>
            <a:r>
              <a:rPr lang="en-AU" altLang="en-US" sz="1100" dirty="0">
                <a:solidFill>
                  <a:schemeClr val="tx1"/>
                </a:solidFill>
                <a:latin typeface="+mj-lt"/>
              </a:rPr>
              <a:t>Big Data</a:t>
            </a:r>
          </a:p>
        </p:txBody>
      </p:sp>
      <p:sp>
        <p:nvSpPr>
          <p:cNvPr id="41" name="Text Box 23"/>
          <p:cNvSpPr txBox="1">
            <a:spLocks noChangeArrowheads="1"/>
          </p:cNvSpPr>
          <p:nvPr/>
        </p:nvSpPr>
        <p:spPr bwMode="auto">
          <a:xfrm>
            <a:off x="252024" y="4168969"/>
            <a:ext cx="1886274" cy="27268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lIns="102413" tIns="51206" rIns="102413" bIns="51206">
            <a:spAutoFit/>
          </a:bodyPr>
          <a:lstStyle/>
          <a:p>
            <a:pPr algn="r">
              <a:buClr>
                <a:srgbClr val="000000"/>
              </a:buClr>
              <a:buFont typeface="Wingdings" panose="05000000000000000000" pitchFamily="2" charset="2"/>
              <a:buNone/>
              <a:defRPr/>
            </a:pPr>
            <a:r>
              <a:rPr lang="en-AU" altLang="en-US" sz="1100" dirty="0">
                <a:solidFill>
                  <a:schemeClr val="tx1"/>
                </a:solidFill>
                <a:latin typeface="+mj-lt"/>
              </a:rPr>
              <a:t>Cloud enabled platform</a:t>
            </a:r>
          </a:p>
        </p:txBody>
      </p:sp>
      <p:sp>
        <p:nvSpPr>
          <p:cNvPr id="42" name="Text Box 24"/>
          <p:cNvSpPr txBox="1">
            <a:spLocks noChangeArrowheads="1"/>
          </p:cNvSpPr>
          <p:nvPr/>
        </p:nvSpPr>
        <p:spPr bwMode="auto">
          <a:xfrm>
            <a:off x="252024" y="5345308"/>
            <a:ext cx="1886274" cy="27268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lIns="102413" tIns="51206" rIns="102413" bIns="51206">
            <a:spAutoFit/>
          </a:bodyPr>
          <a:lstStyle/>
          <a:p>
            <a:pPr algn="r">
              <a:buClr>
                <a:srgbClr val="000000"/>
              </a:buClr>
              <a:buFont typeface="Wingdings" panose="05000000000000000000" pitchFamily="2" charset="2"/>
              <a:buNone/>
              <a:defRPr/>
            </a:pPr>
            <a:r>
              <a:rPr lang="en-AU" altLang="en-US" sz="1100" dirty="0">
                <a:solidFill>
                  <a:schemeClr val="tx1"/>
                </a:solidFill>
                <a:latin typeface="+mj-lt"/>
              </a:rPr>
              <a:t>Security</a:t>
            </a:r>
          </a:p>
        </p:txBody>
      </p:sp>
      <p:sp>
        <p:nvSpPr>
          <p:cNvPr id="43" name="Text Box 25"/>
          <p:cNvSpPr txBox="1">
            <a:spLocks noChangeArrowheads="1"/>
          </p:cNvSpPr>
          <p:nvPr/>
        </p:nvSpPr>
        <p:spPr bwMode="auto">
          <a:xfrm>
            <a:off x="252023" y="5734245"/>
            <a:ext cx="1886275" cy="27268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lIns="102413" tIns="51206" rIns="102413" bIns="51206">
            <a:spAutoFit/>
          </a:bodyPr>
          <a:lstStyle/>
          <a:p>
            <a:pPr algn="r">
              <a:buClr>
                <a:srgbClr val="000000"/>
              </a:buClr>
              <a:buFont typeface="Wingdings" panose="05000000000000000000" pitchFamily="2" charset="2"/>
              <a:buNone/>
              <a:defRPr/>
            </a:pPr>
            <a:r>
              <a:rPr lang="en-AU" altLang="en-US" sz="1100" dirty="0">
                <a:solidFill>
                  <a:schemeClr val="tx1"/>
                </a:solidFill>
                <a:latin typeface="+mj-lt"/>
              </a:rPr>
              <a:t>Resilience</a:t>
            </a:r>
          </a:p>
        </p:txBody>
      </p:sp>
      <p:sp>
        <p:nvSpPr>
          <p:cNvPr id="44" name="Text Box 29"/>
          <p:cNvSpPr txBox="1">
            <a:spLocks noChangeArrowheads="1"/>
          </p:cNvSpPr>
          <p:nvPr/>
        </p:nvSpPr>
        <p:spPr bwMode="auto">
          <a:xfrm>
            <a:off x="255599" y="2612901"/>
            <a:ext cx="1890352" cy="272689"/>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lIns="102413" tIns="51206" rIns="102413" bIns="51206">
            <a:spAutoFit/>
          </a:bodyPr>
          <a:lstStyle/>
          <a:p>
            <a:pPr algn="r">
              <a:buClr>
                <a:srgbClr val="000000"/>
              </a:buClr>
              <a:buFont typeface="Wingdings" panose="05000000000000000000" pitchFamily="2" charset="2"/>
              <a:buNone/>
              <a:defRPr/>
            </a:pPr>
            <a:r>
              <a:rPr lang="en-AU" altLang="en-US" sz="1100" dirty="0">
                <a:solidFill>
                  <a:schemeClr val="tx1"/>
                </a:solidFill>
                <a:latin typeface="+mj-lt"/>
              </a:rPr>
              <a:t>Internet of Things</a:t>
            </a:r>
          </a:p>
        </p:txBody>
      </p:sp>
      <p:sp>
        <p:nvSpPr>
          <p:cNvPr id="45" name="Text Box 31"/>
          <p:cNvSpPr txBox="1">
            <a:spLocks noChangeArrowheads="1"/>
          </p:cNvSpPr>
          <p:nvPr/>
        </p:nvSpPr>
        <p:spPr bwMode="auto">
          <a:xfrm>
            <a:off x="255599" y="2201738"/>
            <a:ext cx="1886273" cy="272689"/>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lIns="102413" tIns="51206" rIns="102413" bIns="51206">
            <a:spAutoFit/>
          </a:bodyPr>
          <a:lstStyle/>
          <a:p>
            <a:pPr algn="r">
              <a:buClr>
                <a:srgbClr val="000000"/>
              </a:buClr>
              <a:buFont typeface="Wingdings" panose="05000000000000000000" pitchFamily="2" charset="2"/>
              <a:buNone/>
              <a:defRPr/>
            </a:pPr>
            <a:r>
              <a:rPr lang="en-AU" altLang="en-US" sz="1100" dirty="0">
                <a:solidFill>
                  <a:schemeClr val="tx1"/>
                </a:solidFill>
                <a:latin typeface="+mj-lt"/>
              </a:rPr>
              <a:t>NLP, Machine Learning</a:t>
            </a:r>
          </a:p>
        </p:txBody>
      </p:sp>
      <p:sp>
        <p:nvSpPr>
          <p:cNvPr id="46" name="Text Box 34"/>
          <p:cNvSpPr txBox="1">
            <a:spLocks noChangeArrowheads="1"/>
          </p:cNvSpPr>
          <p:nvPr/>
        </p:nvSpPr>
        <p:spPr bwMode="auto">
          <a:xfrm>
            <a:off x="7005700" y="5464288"/>
            <a:ext cx="1886779" cy="441966"/>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102413" tIns="51206" rIns="102413" bIns="51206">
            <a:spAutoFit/>
          </a:bodyPr>
          <a:lstStyle/>
          <a:p>
            <a:pPr>
              <a:buClr>
                <a:srgbClr val="000000"/>
              </a:buClr>
              <a:buFont typeface="Wingdings" panose="05000000000000000000" pitchFamily="2" charset="2"/>
              <a:buNone/>
              <a:defRPr/>
            </a:pPr>
            <a:r>
              <a:rPr lang="en-AU" altLang="en-US" sz="1100" dirty="0">
                <a:solidFill>
                  <a:schemeClr val="tx1"/>
                </a:solidFill>
                <a:latin typeface="+mj-lt"/>
              </a:rPr>
              <a:t>Ecosystem data, services</a:t>
            </a:r>
          </a:p>
          <a:p>
            <a:pPr>
              <a:buClr>
                <a:srgbClr val="000000"/>
              </a:buClr>
              <a:buFont typeface="Wingdings" panose="05000000000000000000" pitchFamily="2" charset="2"/>
              <a:buNone/>
              <a:defRPr/>
            </a:pPr>
            <a:r>
              <a:rPr lang="en-AU" altLang="en-US" sz="1100" dirty="0">
                <a:solidFill>
                  <a:schemeClr val="tx1"/>
                </a:solidFill>
                <a:latin typeface="+mj-lt"/>
              </a:rPr>
              <a:t>and partners</a:t>
            </a:r>
          </a:p>
        </p:txBody>
      </p:sp>
      <p:sp>
        <p:nvSpPr>
          <p:cNvPr id="47" name="Text Box 36"/>
          <p:cNvSpPr txBox="1">
            <a:spLocks noChangeArrowheads="1"/>
          </p:cNvSpPr>
          <p:nvPr/>
        </p:nvSpPr>
        <p:spPr bwMode="auto">
          <a:xfrm>
            <a:off x="255600" y="3016441"/>
            <a:ext cx="1890351" cy="272689"/>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lIns="45360" tIns="51206" rIns="102413" bIns="51206">
            <a:spAutoFit/>
          </a:bodyPr>
          <a:lstStyle/>
          <a:p>
            <a:pPr algn="r">
              <a:buClr>
                <a:srgbClr val="000000"/>
              </a:buClr>
              <a:buFont typeface="Wingdings" panose="05000000000000000000" pitchFamily="2" charset="2"/>
              <a:buNone/>
              <a:defRPr/>
            </a:pPr>
            <a:r>
              <a:rPr lang="en-AU" altLang="en-US" sz="1100" dirty="0">
                <a:solidFill>
                  <a:schemeClr val="tx1"/>
                </a:solidFill>
                <a:latin typeface="+mj-lt"/>
              </a:rPr>
              <a:t>Predictive Analytics</a:t>
            </a:r>
          </a:p>
        </p:txBody>
      </p:sp>
      <p:sp>
        <p:nvSpPr>
          <p:cNvPr id="49" name="Text Box 13"/>
          <p:cNvSpPr txBox="1">
            <a:spLocks noChangeArrowheads="1"/>
          </p:cNvSpPr>
          <p:nvPr/>
        </p:nvSpPr>
        <p:spPr bwMode="auto">
          <a:xfrm>
            <a:off x="7005700" y="3016443"/>
            <a:ext cx="1886779" cy="27268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lIns="102413" tIns="51206" rIns="102413" bIns="51206">
            <a:spAutoFit/>
          </a:bodyPr>
          <a:lstStyle/>
          <a:p>
            <a:pPr>
              <a:buClr>
                <a:srgbClr val="000000"/>
              </a:buClr>
              <a:buFont typeface="Wingdings" panose="05000000000000000000" pitchFamily="2" charset="2"/>
              <a:buNone/>
              <a:defRPr/>
            </a:pPr>
            <a:r>
              <a:rPr lang="en-AU" altLang="en-US" sz="1100" dirty="0">
                <a:solidFill>
                  <a:schemeClr val="tx1"/>
                </a:solidFill>
                <a:latin typeface="+mj-lt"/>
              </a:rPr>
              <a:t>Design Thinking</a:t>
            </a:r>
          </a:p>
        </p:txBody>
      </p:sp>
      <p:sp>
        <p:nvSpPr>
          <p:cNvPr id="50" name="Text Box 36"/>
          <p:cNvSpPr txBox="1">
            <a:spLocks noChangeArrowheads="1"/>
          </p:cNvSpPr>
          <p:nvPr/>
        </p:nvSpPr>
        <p:spPr bwMode="auto">
          <a:xfrm>
            <a:off x="251520" y="3435225"/>
            <a:ext cx="1890352" cy="272689"/>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lIns="45360" tIns="51206" rIns="102413" bIns="51206">
            <a:spAutoFit/>
          </a:bodyPr>
          <a:lstStyle/>
          <a:p>
            <a:pPr algn="r">
              <a:buClr>
                <a:srgbClr val="000000"/>
              </a:buClr>
              <a:buFont typeface="Wingdings" panose="05000000000000000000" pitchFamily="2" charset="2"/>
              <a:buNone/>
              <a:defRPr/>
            </a:pPr>
            <a:r>
              <a:rPr lang="en-AU" altLang="en-US" sz="1100" dirty="0">
                <a:solidFill>
                  <a:schemeClr val="tx1"/>
                </a:solidFill>
                <a:latin typeface="+mj-lt"/>
              </a:rPr>
              <a:t>Data (e.g. Weather, Health)</a:t>
            </a:r>
          </a:p>
        </p:txBody>
      </p:sp>
      <p:sp>
        <p:nvSpPr>
          <p:cNvPr id="25" name="Rectangle 2"/>
          <p:cNvSpPr>
            <a:spLocks noGrp="1" noChangeArrowheads="1"/>
          </p:cNvSpPr>
          <p:nvPr>
            <p:ph type="title"/>
          </p:nvPr>
        </p:nvSpPr>
        <p:spPr>
          <a:xfrm>
            <a:off x="107505" y="269776"/>
            <a:ext cx="8928992" cy="1143000"/>
          </a:xfrm>
        </p:spPr>
        <p:txBody>
          <a:bodyPr>
            <a:noAutofit/>
          </a:bodyPr>
          <a:lstStyle/>
          <a:p>
            <a:pPr>
              <a:defRPr/>
            </a:pPr>
            <a:r>
              <a:rPr lang="en-US" altLang="en-US" sz="2400" dirty="0" smtClean="0"/>
              <a:t>Success for insurers in a digital environment will need  more data, intelligence, cognitive systems, IoT</a:t>
            </a:r>
            <a:r>
              <a:rPr lang="en-US" altLang="en-US" sz="2400" dirty="0"/>
              <a:t> </a:t>
            </a:r>
            <a:r>
              <a:rPr lang="en-US" altLang="en-US" sz="2400" dirty="0" smtClean="0"/>
              <a:t>and security</a:t>
            </a:r>
          </a:p>
        </p:txBody>
      </p:sp>
      <p:sp>
        <p:nvSpPr>
          <p:cNvPr id="27" name="Slide Number Placeholder 2"/>
          <p:cNvSpPr>
            <a:spLocks noGrp="1"/>
          </p:cNvSpPr>
          <p:nvPr>
            <p:ph type="sldNum" sz="quarter" idx="12"/>
          </p:nvPr>
        </p:nvSpPr>
        <p:spPr>
          <a:xfrm>
            <a:off x="8101013" y="6443318"/>
            <a:ext cx="647700" cy="339725"/>
          </a:xfrm>
        </p:spPr>
        <p:txBody>
          <a:bodyPr/>
          <a:lstStyle/>
          <a:p>
            <a:fld id="{22D29D89-28D6-400C-BE2E-4CB4EC7E1F86}" type="slidenum">
              <a:rPr lang="en-GB" smtClean="0"/>
              <a:pPr/>
              <a:t>37</a:t>
            </a:fld>
            <a:endParaRPr lang="en-GB" dirty="0"/>
          </a:p>
        </p:txBody>
      </p:sp>
      <p:sp>
        <p:nvSpPr>
          <p:cNvPr id="28" name="Date Placeholder 3"/>
          <p:cNvSpPr>
            <a:spLocks noGrp="1"/>
          </p:cNvSpPr>
          <p:nvPr>
            <p:ph type="dt" sz="half" idx="10"/>
          </p:nvPr>
        </p:nvSpPr>
        <p:spPr>
          <a:xfrm>
            <a:off x="395289" y="6410325"/>
            <a:ext cx="2016125" cy="331788"/>
          </a:xfrm>
        </p:spPr>
        <p:txBody>
          <a:bodyPr/>
          <a:lstStyle/>
          <a:p>
            <a:r>
              <a:rPr lang="en-GB" sz="1200" dirty="0" smtClean="0"/>
              <a:t>11 May 2016</a:t>
            </a:r>
            <a:endParaRPr lang="en-GB" sz="1200" dirty="0"/>
          </a:p>
        </p:txBody>
      </p:sp>
    </p:spTree>
    <p:extLst>
      <p:ext uri="{BB962C8B-B14F-4D97-AF65-F5344CB8AC3E}">
        <p14:creationId xmlns:p14="http://schemas.microsoft.com/office/powerpoint/2010/main" val="270765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10" y="317502"/>
            <a:ext cx="8400676" cy="794147"/>
          </a:xfrm>
        </p:spPr>
        <p:txBody>
          <a:bodyPr/>
          <a:lstStyle/>
          <a:p>
            <a:r>
              <a:rPr lang="en-US" dirty="0"/>
              <a:t>The </a:t>
            </a:r>
            <a:r>
              <a:rPr lang="en-US" dirty="0" smtClean="0"/>
              <a:t>Insurance Industry Is Undergoing </a:t>
            </a:r>
            <a:r>
              <a:rPr lang="en-US" dirty="0"/>
              <a:t>a </a:t>
            </a:r>
            <a:r>
              <a:rPr lang="en-US" dirty="0" smtClean="0"/>
              <a:t>Significant Transformation</a:t>
            </a:r>
            <a:endParaRPr lang="en-US" dirty="0"/>
          </a:p>
        </p:txBody>
      </p:sp>
      <p:grpSp>
        <p:nvGrpSpPr>
          <p:cNvPr id="4" name="Group 38"/>
          <p:cNvGrpSpPr/>
          <p:nvPr/>
        </p:nvGrpSpPr>
        <p:grpSpPr>
          <a:xfrm>
            <a:off x="4619625" y="2707823"/>
            <a:ext cx="2571750" cy="1609054"/>
            <a:chOff x="8244616" y="3048000"/>
            <a:chExt cx="4556984" cy="2325180"/>
          </a:xfrm>
        </p:grpSpPr>
        <p:grpSp>
          <p:nvGrpSpPr>
            <p:cNvPr id="6" name="Group 21"/>
            <p:cNvGrpSpPr/>
            <p:nvPr/>
          </p:nvGrpSpPr>
          <p:grpSpPr>
            <a:xfrm>
              <a:off x="10744200" y="3048000"/>
              <a:ext cx="2057400" cy="1981200"/>
              <a:chOff x="11861800" y="2974225"/>
              <a:chExt cx="2541588" cy="2541588"/>
            </a:xfrm>
          </p:grpSpPr>
          <p:grpSp>
            <p:nvGrpSpPr>
              <p:cNvPr id="8" name="Group 23"/>
              <p:cNvGrpSpPr>
                <a:grpSpLocks/>
              </p:cNvGrpSpPr>
              <p:nvPr/>
            </p:nvGrpSpPr>
            <p:grpSpPr bwMode="auto">
              <a:xfrm>
                <a:off x="11861800" y="2974225"/>
                <a:ext cx="2541588" cy="2541588"/>
                <a:chOff x="1016545" y="2051101"/>
                <a:chExt cx="844755" cy="844755"/>
              </a:xfrm>
            </p:grpSpPr>
            <p:pic>
              <p:nvPicPr>
                <p:cNvPr id="19" name="Picture 24" descr="Sensor_data_blu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545" y="2051101"/>
                  <a:ext cx="844755" cy="84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val 19"/>
                <p:cNvSpPr>
                  <a:spLocks noChangeAspect="1"/>
                </p:cNvSpPr>
                <p:nvPr/>
              </p:nvSpPr>
              <p:spPr>
                <a:xfrm>
                  <a:off x="1246040" y="2212931"/>
                  <a:ext cx="375942" cy="475555"/>
                </a:xfrm>
                <a:prstGeom prst="ellipse">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spcFirstLastPara="1" lIns="81280" tIns="81280" rIns="81280" bIns="81280" spcCol="38100" anchor="ctr">
                  <a:spAutoFit/>
                </a:bodyPr>
                <a:lstStyle/>
                <a:p>
                  <a:pPr algn="ctr" defTabSz="761109" fontAlgn="auto" latinLnBrk="1" hangingPunct="0">
                    <a:spcBef>
                      <a:spcPts val="0"/>
                    </a:spcBef>
                    <a:spcAft>
                      <a:spcPts val="0"/>
                    </a:spcAft>
                    <a:defRPr/>
                  </a:pPr>
                  <a:endParaRPr lang="en-US" sz="2500" b="1" dirty="0">
                    <a:solidFill>
                      <a:srgbClr val="000000"/>
                    </a:solidFill>
                    <a:latin typeface="+mn-lt"/>
                    <a:sym typeface="Helvetica Neue"/>
                  </a:endParaRPr>
                </a:p>
              </p:txBody>
            </p:sp>
          </p:grpSp>
          <p:pic>
            <p:nvPicPr>
              <p:cNvPr id="21" name="Picture Placeholder 10" descr="Shape 2.png"/>
              <p:cNvPicPr>
                <a:picLocks noChangeAspect="1"/>
              </p:cNvPicPr>
              <p:nvPr/>
            </p:nvPicPr>
            <p:blipFill>
              <a:blip r:embed="rId4" cstate="print">
                <a:extLst>
                  <a:ext uri="{28A0092B-C50C-407E-A947-70E740481C1C}">
                    <a14:useLocalDpi xmlns:a14="http://schemas.microsoft.com/office/drawing/2010/main" val="0"/>
                  </a:ext>
                </a:extLst>
              </a:blip>
              <a:srcRect t="-22720" b="-22720"/>
              <a:stretch>
                <a:fillRect/>
              </a:stretch>
            </p:blipFill>
            <p:spPr bwMode="auto">
              <a:xfrm>
                <a:off x="12668693" y="3733800"/>
                <a:ext cx="945707" cy="9430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 name="Picture Placeholder 6" descr="Sensors.png"/>
            <p:cNvPicPr>
              <a:picLocks noChangeAspect="1"/>
            </p:cNvPicPr>
            <p:nvPr/>
          </p:nvPicPr>
          <p:blipFill>
            <a:blip r:embed="rId5" cstate="print">
              <a:extLst>
                <a:ext uri="{28A0092B-C50C-407E-A947-70E740481C1C}">
                  <a14:useLocalDpi xmlns:a14="http://schemas.microsoft.com/office/drawing/2010/main" val="0"/>
                </a:ext>
              </a:extLst>
            </a:blip>
            <a:srcRect l="-2795" r="-2795"/>
            <a:stretch>
              <a:fillRect/>
            </a:stretch>
          </p:blipFill>
          <p:spPr bwMode="auto">
            <a:xfrm>
              <a:off x="9448800" y="3429000"/>
              <a:ext cx="545495" cy="5454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Placeholder 8" descr="analytics.png"/>
            <p:cNvPicPr>
              <a:picLocks noChangeAspect="1"/>
            </p:cNvPicPr>
            <p:nvPr/>
          </p:nvPicPr>
          <p:blipFill>
            <a:blip r:embed="rId6" cstate="print">
              <a:extLst>
                <a:ext uri="{28A0092B-C50C-407E-A947-70E740481C1C}">
                  <a14:useLocalDpi xmlns:a14="http://schemas.microsoft.com/office/drawing/2010/main" val="0"/>
                </a:ext>
              </a:extLst>
            </a:blip>
            <a:srcRect t="-25732" b="-25732"/>
            <a:stretch>
              <a:fillRect/>
            </a:stretch>
          </p:blipFill>
          <p:spPr bwMode="auto">
            <a:xfrm>
              <a:off x="8370613" y="3352800"/>
              <a:ext cx="723591" cy="7215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Placeholder 9" descr="information.png"/>
            <p:cNvPicPr>
              <a:picLocks noChangeAspect="1"/>
            </p:cNvPicPr>
            <p:nvPr/>
          </p:nvPicPr>
          <p:blipFill>
            <a:blip r:embed="rId7" cstate="print">
              <a:extLst>
                <a:ext uri="{28A0092B-C50C-407E-A947-70E740481C1C}">
                  <a14:useLocalDpi xmlns:a14="http://schemas.microsoft.com/office/drawing/2010/main" val="0"/>
                </a:ext>
              </a:extLst>
            </a:blip>
            <a:srcRect t="-8960" b="-8960"/>
            <a:stretch>
              <a:fillRect/>
            </a:stretch>
          </p:blipFill>
          <p:spPr bwMode="auto">
            <a:xfrm>
              <a:off x="8877300" y="4267200"/>
              <a:ext cx="6858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Shape 247"/>
            <p:cNvSpPr/>
            <p:nvPr/>
          </p:nvSpPr>
          <p:spPr>
            <a:xfrm>
              <a:off x="8244616" y="3982308"/>
              <a:ext cx="1279203" cy="378034"/>
            </a:xfrm>
            <a:prstGeom prst="rect">
              <a:avLst/>
            </a:prstGeom>
            <a:ln w="12700">
              <a:miter lim="400000"/>
            </a:ln>
            <a:extLst>
              <a:ext uri="{C572A759-6A51-4108-AA02-DFA0A04FC94B}">
                <ma14:wrappingTextBoxFlag xmlns:ma14="http://schemas.microsoft.com/office/mac/drawingml/2011/main" xmlns="" val="1"/>
              </a:ext>
            </a:extLst>
          </p:spPr>
          <p:txBody>
            <a:bodyPr wrap="none" lIns="76197" tIns="76197" rIns="76197" bIns="76197" anchor="ctr">
              <a:spAutoFit/>
            </a:bodyPr>
            <a:lstStyle>
              <a:lvl1pPr algn="l">
                <a:defRPr sz="2500">
                  <a:solidFill>
                    <a:srgbClr val="FFFFFF"/>
                  </a:solidFill>
                  <a:latin typeface="Helvetica"/>
                  <a:ea typeface="Helvetica"/>
                  <a:cs typeface="Helvetica"/>
                  <a:sym typeface="Helvetica"/>
                </a:defRPr>
              </a:lvl1pPr>
            </a:lstStyle>
            <a:p>
              <a:pPr defTabSz="305312" fontAlgn="auto">
                <a:spcBef>
                  <a:spcPts val="0"/>
                </a:spcBef>
                <a:spcAft>
                  <a:spcPts val="0"/>
                </a:spcAft>
                <a:defRPr/>
              </a:pPr>
              <a:r>
                <a:rPr lang="en-US" sz="700" kern="0" spc="63" dirty="0">
                  <a:solidFill>
                    <a:srgbClr val="798088"/>
                  </a:solidFill>
                  <a:latin typeface="HelvNeue Medium for IBM"/>
                  <a:cs typeface="HelvNeue Medium for IBM"/>
                </a:rPr>
                <a:t>ANALYTICS</a:t>
              </a:r>
            </a:p>
          </p:txBody>
        </p:sp>
        <p:sp>
          <p:nvSpPr>
            <p:cNvPr id="32" name="Shape 249"/>
            <p:cNvSpPr/>
            <p:nvPr/>
          </p:nvSpPr>
          <p:spPr>
            <a:xfrm>
              <a:off x="8670115" y="4896705"/>
              <a:ext cx="1543589" cy="378034"/>
            </a:xfrm>
            <a:prstGeom prst="rect">
              <a:avLst/>
            </a:prstGeom>
            <a:ln w="12700">
              <a:miter lim="400000"/>
            </a:ln>
            <a:extLst>
              <a:ext uri="{C572A759-6A51-4108-AA02-DFA0A04FC94B}">
                <ma14:wrappingTextBoxFlag xmlns:ma14="http://schemas.microsoft.com/office/mac/drawingml/2011/main" xmlns="" val="1"/>
              </a:ext>
            </a:extLst>
          </p:spPr>
          <p:txBody>
            <a:bodyPr wrap="none" lIns="76197" tIns="76197" rIns="76197" bIns="76197" anchor="ctr">
              <a:spAutoFit/>
            </a:bodyPr>
            <a:lstStyle>
              <a:lvl1pPr algn="l">
                <a:defRPr sz="2500">
                  <a:solidFill>
                    <a:srgbClr val="FFFFFF"/>
                  </a:solidFill>
                  <a:latin typeface="Helvetica"/>
                  <a:ea typeface="Helvetica"/>
                  <a:cs typeface="Helvetica"/>
                  <a:sym typeface="Helvetica"/>
                </a:defRPr>
              </a:lvl1pPr>
            </a:lstStyle>
            <a:p>
              <a:pPr defTabSz="305312" fontAlgn="auto">
                <a:spcBef>
                  <a:spcPts val="0"/>
                </a:spcBef>
                <a:spcAft>
                  <a:spcPts val="0"/>
                </a:spcAft>
                <a:defRPr/>
              </a:pPr>
              <a:r>
                <a:rPr lang="en-US" sz="700" kern="0" spc="63" dirty="0">
                  <a:solidFill>
                    <a:srgbClr val="798088"/>
                  </a:solidFill>
                  <a:latin typeface="HelvNeue Medium for IBM"/>
                  <a:cs typeface="HelvNeue Medium for IBM"/>
                </a:rPr>
                <a:t>INFORMATION</a:t>
              </a:r>
            </a:p>
          </p:txBody>
        </p:sp>
        <p:sp>
          <p:nvSpPr>
            <p:cNvPr id="34" name="Shape 263"/>
            <p:cNvSpPr/>
            <p:nvPr/>
          </p:nvSpPr>
          <p:spPr>
            <a:xfrm>
              <a:off x="9329401" y="3982308"/>
              <a:ext cx="1145475" cy="378034"/>
            </a:xfrm>
            <a:prstGeom prst="rect">
              <a:avLst/>
            </a:prstGeom>
            <a:ln w="12700">
              <a:miter lim="400000"/>
            </a:ln>
            <a:extLst>
              <a:ext uri="{C572A759-6A51-4108-AA02-DFA0A04FC94B}">
                <ma14:wrappingTextBoxFlag xmlns:ma14="http://schemas.microsoft.com/office/mac/drawingml/2011/main" xmlns="" val="1"/>
              </a:ext>
            </a:extLst>
          </p:spPr>
          <p:txBody>
            <a:bodyPr wrap="none" lIns="76197" tIns="76197" rIns="76197" bIns="76197" anchor="ctr">
              <a:spAutoFit/>
            </a:bodyPr>
            <a:lstStyle>
              <a:lvl1pPr algn="l">
                <a:defRPr sz="2500">
                  <a:solidFill>
                    <a:srgbClr val="FFFFFF"/>
                  </a:solidFill>
                  <a:latin typeface="Helvetica"/>
                  <a:ea typeface="Helvetica"/>
                  <a:cs typeface="Helvetica"/>
                  <a:sym typeface="Helvetica"/>
                </a:defRPr>
              </a:lvl1pPr>
            </a:lstStyle>
            <a:p>
              <a:pPr defTabSz="305312" fontAlgn="auto">
                <a:spcBef>
                  <a:spcPts val="0"/>
                </a:spcBef>
                <a:spcAft>
                  <a:spcPts val="0"/>
                </a:spcAft>
                <a:defRPr/>
              </a:pPr>
              <a:r>
                <a:rPr lang="en-US" sz="700" kern="0" spc="63" dirty="0">
                  <a:solidFill>
                    <a:srgbClr val="798088"/>
                  </a:solidFill>
                  <a:latin typeface="HelvNeue Medium for IBM"/>
                  <a:cs typeface="HelvNeue Medium for IBM"/>
                </a:rPr>
                <a:t>SENSORS</a:t>
              </a:r>
            </a:p>
          </p:txBody>
        </p:sp>
        <p:sp>
          <p:nvSpPr>
            <p:cNvPr id="37" name="Shape 249"/>
            <p:cNvSpPr/>
            <p:nvPr/>
          </p:nvSpPr>
          <p:spPr>
            <a:xfrm>
              <a:off x="11582400" y="4950670"/>
              <a:ext cx="875294" cy="422510"/>
            </a:xfrm>
            <a:prstGeom prst="rect">
              <a:avLst/>
            </a:prstGeom>
            <a:ln w="12700">
              <a:miter lim="400000"/>
            </a:ln>
            <a:extLst>
              <a:ext uri="{C572A759-6A51-4108-AA02-DFA0A04FC94B}">
                <ma14:wrappingTextBoxFlag xmlns:ma14="http://schemas.microsoft.com/office/mac/drawingml/2011/main" xmlns="" val="1"/>
              </a:ext>
            </a:extLst>
          </p:spPr>
          <p:txBody>
            <a:bodyPr wrap="none" lIns="76197" tIns="76197" rIns="76197" bIns="76197" anchor="ctr">
              <a:spAutoFit/>
            </a:bodyPr>
            <a:lstStyle>
              <a:lvl1pPr algn="l">
                <a:defRPr sz="2500">
                  <a:solidFill>
                    <a:srgbClr val="FFFFFF"/>
                  </a:solidFill>
                  <a:latin typeface="Helvetica"/>
                  <a:ea typeface="Helvetica"/>
                  <a:cs typeface="Helvetica"/>
                  <a:sym typeface="Helvetica"/>
                </a:defRPr>
              </a:lvl1pPr>
            </a:lstStyle>
            <a:p>
              <a:pPr defTabSz="305312" fontAlgn="auto">
                <a:spcBef>
                  <a:spcPts val="0"/>
                </a:spcBef>
                <a:spcAft>
                  <a:spcPts val="0"/>
                </a:spcAft>
                <a:defRPr/>
              </a:pPr>
              <a:r>
                <a:rPr lang="en-US" sz="900" kern="0" spc="63" dirty="0">
                  <a:solidFill>
                    <a:srgbClr val="798088"/>
                  </a:solidFill>
                  <a:latin typeface="HelvNeue Medium for IBM"/>
                  <a:cs typeface="HelvNeue Medium for IBM"/>
                </a:rPr>
                <a:t>DATA</a:t>
              </a:r>
            </a:p>
          </p:txBody>
        </p:sp>
        <p:cxnSp>
          <p:nvCxnSpPr>
            <p:cNvPr id="38" name="Straight Connector 37"/>
            <p:cNvCxnSpPr/>
            <p:nvPr/>
          </p:nvCxnSpPr>
          <p:spPr bwMode="auto">
            <a:xfrm>
              <a:off x="10287000" y="4267200"/>
              <a:ext cx="533400" cy="0"/>
            </a:xfrm>
            <a:prstGeom prst="line">
              <a:avLst/>
            </a:prstGeom>
            <a:noFill/>
            <a:ln w="12700" cap="flat">
              <a:solidFill>
                <a:srgbClr val="00B2EF"/>
              </a:solidFill>
              <a:prstDash val="dash"/>
              <a:miter lim="400000"/>
            </a:ln>
            <a:effectLst/>
          </p:spPr>
          <p:style>
            <a:lnRef idx="0">
              <a:scrgbClr r="0" g="0" b="0"/>
            </a:lnRef>
            <a:fillRef idx="0">
              <a:scrgbClr r="0" g="0" b="0"/>
            </a:fillRef>
            <a:effectRef idx="0">
              <a:scrgbClr r="0" g="0" b="0"/>
            </a:effectRef>
            <a:fontRef idx="none"/>
          </p:style>
        </p:cxnSp>
      </p:grpSp>
      <p:pic>
        <p:nvPicPr>
          <p:cNvPr id="40" name="Picture 39" descr="Learn_illustration_blu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28750" y="2898324"/>
            <a:ext cx="1428750" cy="1038028"/>
          </a:xfrm>
          <a:prstGeom prst="rect">
            <a:avLst/>
          </a:prstGeom>
        </p:spPr>
      </p:pic>
      <p:pic>
        <p:nvPicPr>
          <p:cNvPr id="44" name="Picture 74"/>
          <p:cNvPicPr>
            <a:picLocks noChangeAspect="1"/>
          </p:cNvPicPr>
          <p:nvPr/>
        </p:nvPicPr>
        <p:blipFill>
          <a:blip r:embed="rId9" cstate="print">
            <a:lum bright="10000"/>
          </a:blip>
          <a:srcRect/>
          <a:stretch>
            <a:fillRect/>
          </a:stretch>
        </p:blipFill>
        <p:spPr bwMode="auto">
          <a:xfrm>
            <a:off x="2857501" y="3174349"/>
            <a:ext cx="630544" cy="620448"/>
          </a:xfrm>
          <a:prstGeom prst="rect">
            <a:avLst/>
          </a:prstGeom>
          <a:noFill/>
          <a:ln w="9525">
            <a:noFill/>
            <a:miter lim="800000"/>
            <a:headEnd/>
            <a:tailEnd/>
          </a:ln>
        </p:spPr>
      </p:pic>
      <p:pic>
        <p:nvPicPr>
          <p:cNvPr id="45" name="Picture 5" descr="C:\Users\IBM_ADMIN\AppData\Local\Microsoft\Windows\Temporary Internet Files\Content.IE5\IYFMDB9H\pointing-finger[1].png"/>
          <p:cNvPicPr>
            <a:picLocks noChangeAspect="1" noChangeArrowheads="1"/>
          </p:cNvPicPr>
          <p:nvPr/>
        </p:nvPicPr>
        <p:blipFill>
          <a:blip r:embed="rId10" cstate="print">
            <a:grayscl/>
          </a:blip>
          <a:srcRect/>
          <a:stretch>
            <a:fillRect/>
          </a:stretch>
        </p:blipFill>
        <p:spPr bwMode="auto">
          <a:xfrm>
            <a:off x="3143252" y="3456214"/>
            <a:ext cx="251454" cy="465584"/>
          </a:xfrm>
          <a:prstGeom prst="rect">
            <a:avLst/>
          </a:prstGeom>
          <a:noFill/>
        </p:spPr>
      </p:pic>
      <p:sp>
        <p:nvSpPr>
          <p:cNvPr id="46" name="Shape 737"/>
          <p:cNvSpPr/>
          <p:nvPr/>
        </p:nvSpPr>
        <p:spPr>
          <a:xfrm>
            <a:off x="832762" y="3491851"/>
            <a:ext cx="405489" cy="349627"/>
          </a:xfrm>
          <a:custGeom>
            <a:avLst/>
            <a:gdLst/>
            <a:ahLst/>
            <a:cxnLst>
              <a:cxn ang="0">
                <a:pos x="wd2" y="hd2"/>
              </a:cxn>
              <a:cxn ang="5400000">
                <a:pos x="wd2" y="hd2"/>
              </a:cxn>
              <a:cxn ang="10800000">
                <a:pos x="wd2" y="hd2"/>
              </a:cxn>
              <a:cxn ang="16200000">
                <a:pos x="wd2" y="hd2"/>
              </a:cxn>
            </a:cxnLst>
            <a:rect l="0" t="0" r="r" b="b"/>
            <a:pathLst>
              <a:path w="21481" h="21600" extrusionOk="0">
                <a:moveTo>
                  <a:pt x="6722" y="0"/>
                </a:moveTo>
                <a:lnTo>
                  <a:pt x="6722" y="65"/>
                </a:lnTo>
                <a:cubicBezTo>
                  <a:pt x="5013" y="140"/>
                  <a:pt x="3317" y="1167"/>
                  <a:pt x="2013" y="3195"/>
                </a:cubicBezTo>
                <a:cubicBezTo>
                  <a:pt x="602" y="5388"/>
                  <a:pt x="-55" y="8286"/>
                  <a:pt x="4" y="11160"/>
                </a:cubicBezTo>
                <a:lnTo>
                  <a:pt x="4" y="21600"/>
                </a:lnTo>
                <a:lnTo>
                  <a:pt x="21476" y="21600"/>
                </a:lnTo>
                <a:lnTo>
                  <a:pt x="21476" y="11218"/>
                </a:lnTo>
                <a:cubicBezTo>
                  <a:pt x="21545" y="8325"/>
                  <a:pt x="20887" y="5403"/>
                  <a:pt x="19467" y="3195"/>
                </a:cubicBezTo>
                <a:cubicBezTo>
                  <a:pt x="18160" y="1162"/>
                  <a:pt x="16462" y="129"/>
                  <a:pt x="14749" y="58"/>
                </a:cubicBezTo>
                <a:lnTo>
                  <a:pt x="14749" y="0"/>
                </a:lnTo>
                <a:lnTo>
                  <a:pt x="6722" y="0"/>
                </a:lnTo>
                <a:close/>
              </a:path>
            </a:pathLst>
          </a:custGeom>
          <a:solidFill>
            <a:schemeClr val="accent2"/>
          </a:solidFill>
          <a:ln w="12700" cap="flat">
            <a:noFill/>
            <a:miter lim="400000"/>
          </a:ln>
          <a:effectLst/>
        </p:spPr>
        <p:txBody>
          <a:bodyPr wrap="square" lIns="14935" tIns="14935" rIns="14935" bIns="14935" numCol="1" anchor="ctr">
            <a:noAutofit/>
          </a:bodyPr>
          <a:lstStyle/>
          <a:p>
            <a:pPr>
              <a:defRPr sz="3200">
                <a:solidFill>
                  <a:srgbClr val="FFFFFF"/>
                </a:solidFill>
              </a:defRPr>
            </a:pPr>
            <a:endParaRPr sz="900" dirty="0"/>
          </a:p>
        </p:txBody>
      </p:sp>
      <p:sp>
        <p:nvSpPr>
          <p:cNvPr id="47" name="Shape 738"/>
          <p:cNvSpPr/>
          <p:nvPr/>
        </p:nvSpPr>
        <p:spPr>
          <a:xfrm>
            <a:off x="881527" y="3064984"/>
            <a:ext cx="305464" cy="407285"/>
          </a:xfrm>
          <a:prstGeom prst="ellipse">
            <a:avLst/>
          </a:prstGeom>
          <a:solidFill>
            <a:schemeClr val="accent2"/>
          </a:solidFill>
          <a:ln w="12700" cap="flat">
            <a:noFill/>
            <a:miter lim="400000"/>
          </a:ln>
          <a:effectLst/>
        </p:spPr>
        <p:txBody>
          <a:bodyPr wrap="square" lIns="14935" tIns="14935" rIns="14935" bIns="14935" numCol="1" anchor="ctr">
            <a:noAutofit/>
          </a:bodyPr>
          <a:lstStyle/>
          <a:p>
            <a:pPr>
              <a:defRPr sz="3200">
                <a:solidFill>
                  <a:srgbClr val="FFFFFF"/>
                </a:solidFill>
              </a:defRPr>
            </a:pPr>
            <a:endParaRPr sz="900" dirty="0"/>
          </a:p>
        </p:txBody>
      </p:sp>
      <p:sp>
        <p:nvSpPr>
          <p:cNvPr id="48" name="Shape 739"/>
          <p:cNvSpPr/>
          <p:nvPr/>
        </p:nvSpPr>
        <p:spPr>
          <a:xfrm rot="10800000" flipH="1">
            <a:off x="975146" y="3491854"/>
            <a:ext cx="95740" cy="16794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54A6F"/>
          </a:solidFill>
          <a:ln w="12700" cap="flat">
            <a:noFill/>
            <a:miter lim="400000"/>
          </a:ln>
          <a:effectLst/>
        </p:spPr>
        <p:txBody>
          <a:bodyPr wrap="square" lIns="14935" tIns="14935" rIns="14935" bIns="14935" numCol="1" anchor="ctr">
            <a:noAutofit/>
          </a:bodyPr>
          <a:lstStyle/>
          <a:p>
            <a:pPr>
              <a:defRPr sz="3200">
                <a:solidFill>
                  <a:srgbClr val="FFFFFF"/>
                </a:solidFill>
              </a:defRPr>
            </a:pPr>
            <a:endParaRPr sz="900" dirty="0"/>
          </a:p>
        </p:txBody>
      </p:sp>
      <p:sp>
        <p:nvSpPr>
          <p:cNvPr id="49" name="Arc 48"/>
          <p:cNvSpPr/>
          <p:nvPr/>
        </p:nvSpPr>
        <p:spPr>
          <a:xfrm rot="19225428">
            <a:off x="921164" y="3357214"/>
            <a:ext cx="204869" cy="268948"/>
          </a:xfrm>
          <a:prstGeom prst="arc">
            <a:avLst/>
          </a:prstGeom>
          <a:ln w="28575">
            <a:solidFill>
              <a:srgbClr val="054A6F"/>
            </a:solidFill>
          </a:ln>
        </p:spPr>
        <p:style>
          <a:lnRef idx="1">
            <a:schemeClr val="accent1"/>
          </a:lnRef>
          <a:fillRef idx="0">
            <a:schemeClr val="accent1"/>
          </a:fillRef>
          <a:effectRef idx="0">
            <a:schemeClr val="accent1"/>
          </a:effectRef>
          <a:fontRef idx="minor">
            <a:schemeClr val="tx1"/>
          </a:fontRef>
        </p:style>
        <p:txBody>
          <a:bodyPr lIns="71689" tIns="35844" rIns="71689" bIns="35844" rtlCol="0" anchor="ctr"/>
          <a:lstStyle/>
          <a:p>
            <a:pPr algn="ctr"/>
            <a:endParaRPr lang="en-US" sz="2900" dirty="0"/>
          </a:p>
        </p:txBody>
      </p:sp>
      <p:cxnSp>
        <p:nvCxnSpPr>
          <p:cNvPr id="61" name="Straight Connector 60"/>
          <p:cNvCxnSpPr/>
          <p:nvPr/>
        </p:nvCxnSpPr>
        <p:spPr>
          <a:xfrm>
            <a:off x="285751" y="2707822"/>
            <a:ext cx="7762875" cy="0"/>
          </a:xfrm>
          <a:prstGeom prst="line">
            <a:avLst/>
          </a:prstGeom>
          <a:ln w="9525">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pic>
        <p:nvPicPr>
          <p:cNvPr id="81922" name="Picture 2" descr="https://d30y9cdsu7xlg0.cloudfront.net/png/195914-200.png"/>
          <p:cNvPicPr>
            <a:picLocks noChangeAspect="1" noChangeArrowheads="1"/>
          </p:cNvPicPr>
          <p:nvPr/>
        </p:nvPicPr>
        <p:blipFill>
          <a:blip r:embed="rId11" cstate="print">
            <a:duotone>
              <a:schemeClr val="accent2">
                <a:shade val="45000"/>
                <a:satMod val="135000"/>
              </a:schemeClr>
              <a:prstClr val="white"/>
            </a:duotone>
            <a:lum contrast="40000"/>
          </a:blip>
          <a:srcRect/>
          <a:stretch>
            <a:fillRect/>
          </a:stretch>
        </p:blipFill>
        <p:spPr bwMode="auto">
          <a:xfrm>
            <a:off x="5993947" y="5057322"/>
            <a:ext cx="1102178" cy="1102178"/>
          </a:xfrm>
          <a:prstGeom prst="rect">
            <a:avLst/>
          </a:prstGeom>
          <a:noFill/>
        </p:spPr>
      </p:pic>
      <p:pic>
        <p:nvPicPr>
          <p:cNvPr id="57" name="Picture 2" descr="https://d30y9cdsu7xlg0.cloudfront.net/png/195914-200.png"/>
          <p:cNvPicPr>
            <a:picLocks noChangeAspect="1" noChangeArrowheads="1"/>
          </p:cNvPicPr>
          <p:nvPr/>
        </p:nvPicPr>
        <p:blipFill>
          <a:blip r:embed="rId11" cstate="print">
            <a:duotone>
              <a:schemeClr val="accent2">
                <a:shade val="45000"/>
                <a:satMod val="135000"/>
              </a:schemeClr>
              <a:prstClr val="white"/>
            </a:duotone>
            <a:lum contrast="40000"/>
          </a:blip>
          <a:srcRect/>
          <a:stretch>
            <a:fillRect/>
          </a:stretch>
        </p:blipFill>
        <p:spPr bwMode="auto">
          <a:xfrm>
            <a:off x="6898822" y="4930322"/>
            <a:ext cx="1102179" cy="1143000"/>
          </a:xfrm>
          <a:prstGeom prst="rect">
            <a:avLst/>
          </a:prstGeom>
          <a:noFill/>
        </p:spPr>
      </p:pic>
      <p:sp>
        <p:nvSpPr>
          <p:cNvPr id="11" name="TextBox 10"/>
          <p:cNvSpPr txBox="1"/>
          <p:nvPr/>
        </p:nvSpPr>
        <p:spPr>
          <a:xfrm>
            <a:off x="4881411" y="2453824"/>
            <a:ext cx="2414630" cy="349387"/>
          </a:xfrm>
          <a:prstGeom prst="rect">
            <a:avLst/>
          </a:prstGeom>
          <a:solidFill>
            <a:schemeClr val="bg1"/>
          </a:solidFill>
        </p:spPr>
        <p:txBody>
          <a:bodyPr wrap="none" lIns="71689" tIns="35844" rIns="71689" bIns="35844" rtlCol="0">
            <a:spAutoFit/>
          </a:bodyPr>
          <a:lstStyle/>
          <a:p>
            <a:r>
              <a:rPr lang="en-US" dirty="0">
                <a:latin typeface="+mj-lt"/>
                <a:cs typeface="Helvetica Neue Light"/>
              </a:rPr>
              <a:t>The Explosion of Data</a:t>
            </a:r>
          </a:p>
        </p:txBody>
      </p:sp>
      <p:sp>
        <p:nvSpPr>
          <p:cNvPr id="5" name="TextBox 4"/>
          <p:cNvSpPr txBox="1"/>
          <p:nvPr/>
        </p:nvSpPr>
        <p:spPr>
          <a:xfrm>
            <a:off x="642784" y="2453824"/>
            <a:ext cx="3530320" cy="349387"/>
          </a:xfrm>
          <a:prstGeom prst="rect">
            <a:avLst/>
          </a:prstGeom>
          <a:solidFill>
            <a:schemeClr val="bg1"/>
          </a:solidFill>
        </p:spPr>
        <p:txBody>
          <a:bodyPr wrap="none" lIns="71689" tIns="35844" rIns="71689" bIns="35844" rtlCol="0">
            <a:spAutoFit/>
          </a:bodyPr>
          <a:lstStyle/>
          <a:p>
            <a:r>
              <a:rPr lang="en-US" dirty="0">
                <a:latin typeface="+mj-lt"/>
                <a:cs typeface="Helvetica Neue Light"/>
              </a:rPr>
              <a:t>Changed Customer Expectations</a:t>
            </a:r>
          </a:p>
        </p:txBody>
      </p:sp>
      <p:cxnSp>
        <p:nvCxnSpPr>
          <p:cNvPr id="59" name="Straight Connector 58"/>
          <p:cNvCxnSpPr/>
          <p:nvPr/>
        </p:nvCxnSpPr>
        <p:spPr>
          <a:xfrm>
            <a:off x="1095376" y="4803322"/>
            <a:ext cx="7762875" cy="0"/>
          </a:xfrm>
          <a:prstGeom prst="line">
            <a:avLst/>
          </a:prstGeom>
          <a:ln w="9525">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648456" y="4549324"/>
            <a:ext cx="1760605" cy="349387"/>
          </a:xfrm>
          <a:prstGeom prst="rect">
            <a:avLst/>
          </a:prstGeom>
          <a:solidFill>
            <a:schemeClr val="bg1"/>
          </a:solidFill>
        </p:spPr>
        <p:txBody>
          <a:bodyPr wrap="none" lIns="71689" tIns="35844" rIns="71689" bIns="35844" rtlCol="0">
            <a:spAutoFit/>
          </a:bodyPr>
          <a:lstStyle/>
          <a:p>
            <a:r>
              <a:rPr lang="en-US" dirty="0">
                <a:latin typeface="+mj-lt"/>
                <a:cs typeface="Helvetica Neue Light"/>
              </a:rPr>
              <a:t>Changing Risks</a:t>
            </a:r>
          </a:p>
        </p:txBody>
      </p:sp>
      <p:sp>
        <p:nvSpPr>
          <p:cNvPr id="10" name="TextBox 9"/>
          <p:cNvSpPr txBox="1"/>
          <p:nvPr/>
        </p:nvSpPr>
        <p:spPr>
          <a:xfrm>
            <a:off x="5881686" y="4549324"/>
            <a:ext cx="2889184" cy="349387"/>
          </a:xfrm>
          <a:prstGeom prst="rect">
            <a:avLst/>
          </a:prstGeom>
          <a:solidFill>
            <a:schemeClr val="bg1"/>
          </a:solidFill>
        </p:spPr>
        <p:txBody>
          <a:bodyPr wrap="none" lIns="71689" tIns="35844" rIns="71689" bIns="35844" rtlCol="0">
            <a:spAutoFit/>
          </a:bodyPr>
          <a:lstStyle/>
          <a:p>
            <a:r>
              <a:rPr lang="en-US" dirty="0">
                <a:latin typeface="+mj-lt"/>
                <a:cs typeface="Helvetica Neue Light"/>
              </a:rPr>
              <a:t>Transition in the Workforce</a:t>
            </a:r>
          </a:p>
        </p:txBody>
      </p:sp>
      <p:sp>
        <p:nvSpPr>
          <p:cNvPr id="3" name="Rectangle 2"/>
          <p:cNvSpPr/>
          <p:nvPr/>
        </p:nvSpPr>
        <p:spPr>
          <a:xfrm>
            <a:off x="348616" y="1225736"/>
            <a:ext cx="8509635" cy="903385"/>
          </a:xfrm>
          <a:prstGeom prst="rect">
            <a:avLst/>
          </a:prstGeom>
          <a:solidFill>
            <a:schemeClr val="bg1"/>
          </a:solidFill>
        </p:spPr>
        <p:txBody>
          <a:bodyPr wrap="square" lIns="71689" tIns="35844" rIns="71689" bIns="35844">
            <a:spAutoFit/>
          </a:bodyPr>
          <a:lstStyle/>
          <a:p>
            <a:endParaRPr lang="en-US" dirty="0" smtClean="0">
              <a:solidFill>
                <a:srgbClr val="00B0F0"/>
              </a:solidFill>
              <a:latin typeface="+mj-lt"/>
              <a:cs typeface="Helvetica Neue Light"/>
            </a:endParaRPr>
          </a:p>
          <a:p>
            <a:r>
              <a:rPr lang="en-US" dirty="0" smtClean="0">
                <a:solidFill>
                  <a:srgbClr val="00B0F0"/>
                </a:solidFill>
                <a:latin typeface="+mj-lt"/>
                <a:cs typeface="Helvetica Neue Light"/>
              </a:rPr>
              <a:t>Historically </a:t>
            </a:r>
            <a:r>
              <a:rPr lang="en-US" dirty="0">
                <a:solidFill>
                  <a:srgbClr val="00B0F0"/>
                </a:solidFill>
                <a:latin typeface="+mj-lt"/>
                <a:cs typeface="Helvetica Neue Light"/>
              </a:rPr>
              <a:t>conservative, now the majority insurance executives believe new business models will impact their industries more profoundly than ever before </a:t>
            </a:r>
          </a:p>
        </p:txBody>
      </p:sp>
      <p:pic>
        <p:nvPicPr>
          <p:cNvPr id="1027"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83446" y="5124127"/>
            <a:ext cx="767326" cy="673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95501" y="5123371"/>
            <a:ext cx="602194" cy="591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https://cdn1.iconfinder.com/data/icons/hawcons/32/699967-icon-10-cloud-lightning-128.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96686" y="4953002"/>
            <a:ext cx="762000" cy="1016002"/>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7"/>
          <p:cNvSpPr>
            <a:spLocks noChangeArrowheads="1"/>
          </p:cNvSpPr>
          <p:nvPr/>
        </p:nvSpPr>
        <p:spPr bwMode="auto">
          <a:xfrm>
            <a:off x="135930" y="6093296"/>
            <a:ext cx="163025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1" defTabSz="640080"/>
            <a:r>
              <a:rPr lang="en-US" sz="800" dirty="0">
                <a:solidFill>
                  <a:srgbClr val="A5A5A5"/>
                </a:solidFill>
                <a:latin typeface="Arial" pitchFamily="34" charset="0"/>
              </a:rPr>
              <a:t>Source: Centerline Digital</a:t>
            </a:r>
          </a:p>
        </p:txBody>
      </p:sp>
      <p:sp>
        <p:nvSpPr>
          <p:cNvPr id="9" name="TextBox 8"/>
          <p:cNvSpPr txBox="1"/>
          <p:nvPr/>
        </p:nvSpPr>
        <p:spPr>
          <a:xfrm>
            <a:off x="3857625" y="4803322"/>
            <a:ext cx="1002132" cy="341632"/>
          </a:xfrm>
          <a:prstGeom prst="rect">
            <a:avLst/>
          </a:prstGeom>
          <a:solidFill>
            <a:schemeClr val="bg1">
              <a:alpha val="32000"/>
            </a:schemeClr>
          </a:solidFill>
        </p:spPr>
        <p:txBody>
          <a:bodyPr wrap="square" lIns="64008" tIns="32004" rIns="64008" bIns="32004" rtlCol="0">
            <a:spAutoFit/>
          </a:bodyPr>
          <a:lstStyle/>
          <a:p>
            <a:endParaRPr lang="de-DE"/>
          </a:p>
        </p:txBody>
      </p:sp>
      <p:sp>
        <p:nvSpPr>
          <p:cNvPr id="43" name="Slide Number Placeholder 2"/>
          <p:cNvSpPr>
            <a:spLocks noGrp="1"/>
          </p:cNvSpPr>
          <p:nvPr>
            <p:ph type="sldNum" sz="quarter" idx="12"/>
          </p:nvPr>
        </p:nvSpPr>
        <p:spPr>
          <a:xfrm>
            <a:off x="8101013" y="6443318"/>
            <a:ext cx="647700" cy="339725"/>
          </a:xfrm>
        </p:spPr>
        <p:txBody>
          <a:bodyPr/>
          <a:lstStyle/>
          <a:p>
            <a:fld id="{22D29D89-28D6-400C-BE2E-4CB4EC7E1F86}" type="slidenum">
              <a:rPr lang="en-GB" sz="1200" smtClean="0"/>
              <a:pPr/>
              <a:t>4</a:t>
            </a:fld>
            <a:endParaRPr lang="en-GB" sz="1200" dirty="0"/>
          </a:p>
        </p:txBody>
      </p:sp>
      <p:sp>
        <p:nvSpPr>
          <p:cNvPr id="50" name="Date Placeholder 3"/>
          <p:cNvSpPr>
            <a:spLocks noGrp="1"/>
          </p:cNvSpPr>
          <p:nvPr>
            <p:ph type="dt" sz="half" idx="10"/>
          </p:nvPr>
        </p:nvSpPr>
        <p:spPr>
          <a:xfrm>
            <a:off x="395289" y="6410325"/>
            <a:ext cx="2016125" cy="331788"/>
          </a:xfrm>
        </p:spPr>
        <p:txBody>
          <a:bodyPr/>
          <a:lstStyle/>
          <a:p>
            <a:r>
              <a:rPr lang="en-GB" sz="1200" dirty="0" smtClean="0"/>
              <a:t>11 May 2016</a:t>
            </a:r>
            <a:endParaRPr lang="en-GB" sz="1200" dirty="0"/>
          </a:p>
        </p:txBody>
      </p:sp>
    </p:spTree>
    <p:extLst>
      <p:ext uri="{BB962C8B-B14F-4D97-AF65-F5344CB8AC3E}">
        <p14:creationId xmlns:p14="http://schemas.microsoft.com/office/powerpoint/2010/main" val="264262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415120" y="3781113"/>
            <a:ext cx="1558636" cy="1651000"/>
          </a:xfrm>
          <a:prstGeom prst="rect">
            <a:avLst/>
          </a:prstGeom>
        </p:spPr>
        <p:style>
          <a:lnRef idx="2">
            <a:schemeClr val="accent2"/>
          </a:lnRef>
          <a:fillRef idx="1">
            <a:schemeClr val="lt1"/>
          </a:fillRef>
          <a:effectRef idx="0">
            <a:schemeClr val="accent2"/>
          </a:effectRef>
          <a:fontRef idx="minor">
            <a:schemeClr val="dk1"/>
          </a:fontRef>
        </p:style>
        <p:txBody>
          <a:bodyPr lIns="64008" tIns="32004" rIns="64008" bIns="32004" spcCol="0" rtlCol="0" anchor="ctr"/>
          <a:lstStyle/>
          <a:p>
            <a:pPr algn="ctr"/>
            <a:endParaRPr lang="en-US" sz="1500" dirty="0"/>
          </a:p>
        </p:txBody>
      </p:sp>
      <p:sp>
        <p:nvSpPr>
          <p:cNvPr id="66" name="Rectangle 65"/>
          <p:cNvSpPr/>
          <p:nvPr/>
        </p:nvSpPr>
        <p:spPr>
          <a:xfrm>
            <a:off x="2099055" y="3776375"/>
            <a:ext cx="1558636" cy="1651000"/>
          </a:xfrm>
          <a:prstGeom prst="rect">
            <a:avLst/>
          </a:prstGeom>
        </p:spPr>
        <p:style>
          <a:lnRef idx="2">
            <a:schemeClr val="accent2"/>
          </a:lnRef>
          <a:fillRef idx="1">
            <a:schemeClr val="lt1"/>
          </a:fillRef>
          <a:effectRef idx="0">
            <a:schemeClr val="accent2"/>
          </a:effectRef>
          <a:fontRef idx="minor">
            <a:schemeClr val="dk1"/>
          </a:fontRef>
        </p:style>
        <p:txBody>
          <a:bodyPr lIns="64008" tIns="32004" rIns="64008" bIns="32004" spcCol="0" rtlCol="0" anchor="ctr"/>
          <a:lstStyle/>
          <a:p>
            <a:pPr algn="ctr"/>
            <a:endParaRPr lang="en-US" sz="1500" dirty="0"/>
          </a:p>
        </p:txBody>
      </p:sp>
      <p:sp>
        <p:nvSpPr>
          <p:cNvPr id="67" name="Rectangle 66"/>
          <p:cNvSpPr/>
          <p:nvPr/>
        </p:nvSpPr>
        <p:spPr>
          <a:xfrm>
            <a:off x="3791520" y="3776375"/>
            <a:ext cx="1558636" cy="1651000"/>
          </a:xfrm>
          <a:prstGeom prst="rect">
            <a:avLst/>
          </a:prstGeom>
        </p:spPr>
        <p:style>
          <a:lnRef idx="2">
            <a:schemeClr val="accent2"/>
          </a:lnRef>
          <a:fillRef idx="1">
            <a:schemeClr val="lt1"/>
          </a:fillRef>
          <a:effectRef idx="0">
            <a:schemeClr val="accent2"/>
          </a:effectRef>
          <a:fontRef idx="minor">
            <a:schemeClr val="dk1"/>
          </a:fontRef>
        </p:style>
        <p:txBody>
          <a:bodyPr lIns="64008" tIns="32004" rIns="64008" bIns="32004" spcCol="0" rtlCol="0" anchor="ctr"/>
          <a:lstStyle/>
          <a:p>
            <a:pPr algn="ctr"/>
            <a:endParaRPr lang="en-US" sz="1500" dirty="0"/>
          </a:p>
        </p:txBody>
      </p:sp>
      <p:sp>
        <p:nvSpPr>
          <p:cNvPr id="68" name="Rectangle 67"/>
          <p:cNvSpPr/>
          <p:nvPr/>
        </p:nvSpPr>
        <p:spPr>
          <a:xfrm>
            <a:off x="5481821" y="3776375"/>
            <a:ext cx="1558636" cy="1651000"/>
          </a:xfrm>
          <a:prstGeom prst="rect">
            <a:avLst/>
          </a:prstGeom>
        </p:spPr>
        <p:style>
          <a:lnRef idx="2">
            <a:schemeClr val="accent2"/>
          </a:lnRef>
          <a:fillRef idx="1">
            <a:schemeClr val="lt1"/>
          </a:fillRef>
          <a:effectRef idx="0">
            <a:schemeClr val="accent2"/>
          </a:effectRef>
          <a:fontRef idx="minor">
            <a:schemeClr val="dk1"/>
          </a:fontRef>
        </p:style>
        <p:txBody>
          <a:bodyPr lIns="64008" tIns="32004" rIns="64008" bIns="32004" spcCol="0" rtlCol="0" anchor="ctr"/>
          <a:lstStyle/>
          <a:p>
            <a:pPr algn="ctr"/>
            <a:endParaRPr lang="en-US" sz="1500" dirty="0"/>
          </a:p>
        </p:txBody>
      </p:sp>
      <p:sp>
        <p:nvSpPr>
          <p:cNvPr id="69" name="Rectangle 68"/>
          <p:cNvSpPr/>
          <p:nvPr/>
        </p:nvSpPr>
        <p:spPr>
          <a:xfrm>
            <a:off x="7172895" y="3776375"/>
            <a:ext cx="1558636" cy="1651000"/>
          </a:xfrm>
          <a:prstGeom prst="rect">
            <a:avLst/>
          </a:prstGeom>
        </p:spPr>
        <p:style>
          <a:lnRef idx="2">
            <a:schemeClr val="accent3"/>
          </a:lnRef>
          <a:fillRef idx="1">
            <a:schemeClr val="lt1"/>
          </a:fillRef>
          <a:effectRef idx="0">
            <a:schemeClr val="accent3"/>
          </a:effectRef>
          <a:fontRef idx="minor">
            <a:schemeClr val="dk1"/>
          </a:fontRef>
        </p:style>
        <p:txBody>
          <a:bodyPr lIns="64008" tIns="32004" rIns="64008" bIns="32004" spcCol="0" rtlCol="0" anchor="ctr"/>
          <a:lstStyle/>
          <a:p>
            <a:pPr algn="ctr"/>
            <a:endParaRPr lang="en-US" sz="1500" dirty="0"/>
          </a:p>
        </p:txBody>
      </p:sp>
      <p:sp>
        <p:nvSpPr>
          <p:cNvPr id="2" name="Title 1"/>
          <p:cNvSpPr>
            <a:spLocks noGrp="1"/>
          </p:cNvSpPr>
          <p:nvPr>
            <p:ph type="title"/>
          </p:nvPr>
        </p:nvSpPr>
        <p:spPr>
          <a:xfrm>
            <a:off x="174910" y="546621"/>
            <a:ext cx="8400676" cy="794147"/>
          </a:xfrm>
        </p:spPr>
        <p:txBody>
          <a:bodyPr/>
          <a:lstStyle/>
          <a:p>
            <a:r>
              <a:rPr lang="en-US" dirty="0"/>
              <a:t>Who </a:t>
            </a:r>
            <a:r>
              <a:rPr lang="en-US" dirty="0" smtClean="0"/>
              <a:t>will win </a:t>
            </a:r>
            <a:r>
              <a:rPr lang="en-US" dirty="0"/>
              <a:t>t</a:t>
            </a:r>
            <a:r>
              <a:rPr lang="en-US" dirty="0" smtClean="0"/>
              <a:t>he Race?</a:t>
            </a:r>
            <a:br>
              <a:rPr lang="en-US" dirty="0" smtClean="0"/>
            </a:br>
            <a:r>
              <a:rPr lang="en-US" dirty="0" smtClean="0"/>
              <a:t/>
            </a:r>
            <a:br>
              <a:rPr lang="en-US" dirty="0" smtClean="0"/>
            </a:br>
            <a:r>
              <a:rPr lang="en-US" sz="1500" dirty="0" smtClean="0">
                <a:solidFill>
                  <a:schemeClr val="accent2"/>
                </a:solidFill>
              </a:rPr>
              <a:t>The </a:t>
            </a:r>
            <a:r>
              <a:rPr lang="en-US" sz="1500" dirty="0">
                <a:solidFill>
                  <a:schemeClr val="accent2"/>
                </a:solidFill>
              </a:rPr>
              <a:t>customer interface has become important for disruptive business models</a:t>
            </a:r>
            <a:endParaRPr lang="en-US" dirty="0">
              <a:solidFill>
                <a:schemeClr val="accent2"/>
              </a:solidFill>
            </a:endParaRPr>
          </a:p>
        </p:txBody>
      </p:sp>
      <p:sp>
        <p:nvSpPr>
          <p:cNvPr id="39" name="Rectangle 7"/>
          <p:cNvSpPr>
            <a:spLocks noChangeArrowheads="1"/>
          </p:cNvSpPr>
          <p:nvPr/>
        </p:nvSpPr>
        <p:spPr bwMode="auto">
          <a:xfrm>
            <a:off x="135929" y="5949280"/>
            <a:ext cx="85956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1" defTabSz="640080"/>
            <a:r>
              <a:rPr lang="en-US" sz="800" dirty="0">
                <a:solidFill>
                  <a:srgbClr val="A5A5A5"/>
                </a:solidFill>
                <a:latin typeface="Arial" pitchFamily="34" charset="0"/>
              </a:rPr>
              <a:t>Source: The Battle Is For The Customer Interface, Tom Goodwin,  Havas Media, March 2015 - http://techcrunch.com/2015/03/03/in-the-age-of-disintermediation-the-battle-is-all-for-the-customer-interface/</a:t>
            </a:r>
          </a:p>
        </p:txBody>
      </p:sp>
      <p:sp>
        <p:nvSpPr>
          <p:cNvPr id="9" name="Rectangle 8"/>
          <p:cNvSpPr/>
          <p:nvPr/>
        </p:nvSpPr>
        <p:spPr>
          <a:xfrm>
            <a:off x="415120" y="1909738"/>
            <a:ext cx="1558636" cy="1651000"/>
          </a:xfrm>
          <a:prstGeom prst="rect">
            <a:avLst/>
          </a:prstGeom>
        </p:spPr>
        <p:style>
          <a:lnRef idx="3">
            <a:schemeClr val="lt1"/>
          </a:lnRef>
          <a:fillRef idx="1">
            <a:schemeClr val="accent2"/>
          </a:fillRef>
          <a:effectRef idx="1">
            <a:schemeClr val="accent2"/>
          </a:effectRef>
          <a:fontRef idx="minor">
            <a:schemeClr val="lt1"/>
          </a:fontRef>
        </p:style>
        <p:txBody>
          <a:bodyPr lIns="64008" tIns="32004" rIns="64008" bIns="32004" spcCol="0" rtlCol="0" anchor="ctr"/>
          <a:lstStyle/>
          <a:p>
            <a:pPr algn="ctr"/>
            <a:r>
              <a:rPr lang="en-US" sz="1300" dirty="0"/>
              <a:t>The world’s largest taxi company…</a:t>
            </a:r>
          </a:p>
          <a:p>
            <a:pPr algn="ctr"/>
            <a:endParaRPr lang="en-US" sz="1300" dirty="0"/>
          </a:p>
          <a:p>
            <a:pPr algn="ctr"/>
            <a:r>
              <a:rPr lang="en-US" sz="1300" dirty="0"/>
              <a:t>… owns no cars</a:t>
            </a:r>
          </a:p>
        </p:txBody>
      </p:sp>
      <p:pic>
        <p:nvPicPr>
          <p:cNvPr id="53" name="Picture 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430" y="4374996"/>
            <a:ext cx="506016" cy="615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ectangle 6"/>
          <p:cNvSpPr>
            <a:spLocks noChangeArrowheads="1"/>
          </p:cNvSpPr>
          <p:nvPr/>
        </p:nvSpPr>
        <p:spPr bwMode="auto">
          <a:xfrm>
            <a:off x="7775885" y="4272206"/>
            <a:ext cx="352661"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defTabSz="640080"/>
            <a:r>
              <a:rPr lang="en-US" sz="4500" b="1" dirty="0">
                <a:solidFill>
                  <a:srgbClr val="191919"/>
                </a:solidFill>
                <a:latin typeface="+mj-lt"/>
              </a:rPr>
              <a:t>?</a:t>
            </a:r>
            <a:endParaRPr lang="en-US" sz="1300" dirty="0">
              <a:latin typeface="+mj-lt"/>
            </a:endParaRPr>
          </a:p>
        </p:txBody>
      </p:sp>
      <p:pic>
        <p:nvPicPr>
          <p:cNvPr id="55" name="Picture 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3330" y="4354490"/>
            <a:ext cx="370086" cy="49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8455" y="4485458"/>
            <a:ext cx="664766" cy="39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6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1389" y="4374995"/>
            <a:ext cx="1079500" cy="45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Rectangle 59"/>
          <p:cNvSpPr/>
          <p:nvPr/>
        </p:nvSpPr>
        <p:spPr>
          <a:xfrm>
            <a:off x="2099055" y="1905000"/>
            <a:ext cx="1558636" cy="1651000"/>
          </a:xfrm>
          <a:prstGeom prst="rect">
            <a:avLst/>
          </a:prstGeom>
        </p:spPr>
        <p:style>
          <a:lnRef idx="3">
            <a:schemeClr val="lt1"/>
          </a:lnRef>
          <a:fillRef idx="1">
            <a:schemeClr val="accent2"/>
          </a:fillRef>
          <a:effectRef idx="1">
            <a:schemeClr val="accent2"/>
          </a:effectRef>
          <a:fontRef idx="minor">
            <a:schemeClr val="lt1"/>
          </a:fontRef>
        </p:style>
        <p:txBody>
          <a:bodyPr lIns="64008" tIns="32004" rIns="64008" bIns="32004" spcCol="0" rtlCol="0" anchor="ctr"/>
          <a:lstStyle/>
          <a:p>
            <a:pPr algn="ctr"/>
            <a:r>
              <a:rPr lang="en-US" sz="1300" dirty="0"/>
              <a:t>The world’s most popular media owner…</a:t>
            </a:r>
          </a:p>
          <a:p>
            <a:pPr algn="ctr"/>
            <a:endParaRPr lang="en-US" sz="1300" dirty="0"/>
          </a:p>
          <a:p>
            <a:pPr algn="ctr"/>
            <a:r>
              <a:rPr lang="en-US" sz="1300" dirty="0"/>
              <a:t>… creates no content</a:t>
            </a:r>
          </a:p>
        </p:txBody>
      </p:sp>
      <p:sp>
        <p:nvSpPr>
          <p:cNvPr id="62" name="Rectangle 61"/>
          <p:cNvSpPr/>
          <p:nvPr/>
        </p:nvSpPr>
        <p:spPr>
          <a:xfrm>
            <a:off x="3791520" y="1905000"/>
            <a:ext cx="1558636" cy="1651000"/>
          </a:xfrm>
          <a:prstGeom prst="rect">
            <a:avLst/>
          </a:prstGeom>
        </p:spPr>
        <p:style>
          <a:lnRef idx="3">
            <a:schemeClr val="lt1"/>
          </a:lnRef>
          <a:fillRef idx="1">
            <a:schemeClr val="accent2"/>
          </a:fillRef>
          <a:effectRef idx="1">
            <a:schemeClr val="accent2"/>
          </a:effectRef>
          <a:fontRef idx="minor">
            <a:schemeClr val="lt1"/>
          </a:fontRef>
        </p:style>
        <p:txBody>
          <a:bodyPr lIns="64008" tIns="32004" rIns="64008" bIns="32004" spcCol="0" rtlCol="0" anchor="ctr"/>
          <a:lstStyle/>
          <a:p>
            <a:pPr algn="ctr"/>
            <a:r>
              <a:rPr lang="en-US" sz="1300" dirty="0"/>
              <a:t>The world’s most valuable retailer…</a:t>
            </a:r>
          </a:p>
          <a:p>
            <a:pPr algn="ctr"/>
            <a:endParaRPr lang="en-US" sz="1300" dirty="0"/>
          </a:p>
          <a:p>
            <a:pPr algn="ctr"/>
            <a:r>
              <a:rPr lang="en-US" sz="1300" dirty="0"/>
              <a:t>… owns no stores</a:t>
            </a:r>
          </a:p>
        </p:txBody>
      </p:sp>
      <p:sp>
        <p:nvSpPr>
          <p:cNvPr id="63" name="Rectangle 62"/>
          <p:cNvSpPr/>
          <p:nvPr/>
        </p:nvSpPr>
        <p:spPr>
          <a:xfrm>
            <a:off x="5481821" y="1905000"/>
            <a:ext cx="1558636" cy="1651000"/>
          </a:xfrm>
          <a:prstGeom prst="rect">
            <a:avLst/>
          </a:prstGeom>
        </p:spPr>
        <p:style>
          <a:lnRef idx="3">
            <a:schemeClr val="lt1"/>
          </a:lnRef>
          <a:fillRef idx="1">
            <a:schemeClr val="accent2"/>
          </a:fillRef>
          <a:effectRef idx="1">
            <a:schemeClr val="accent2"/>
          </a:effectRef>
          <a:fontRef idx="minor">
            <a:schemeClr val="lt1"/>
          </a:fontRef>
        </p:style>
        <p:txBody>
          <a:bodyPr lIns="64008" tIns="32004" rIns="64008" bIns="32004" spcCol="0" rtlCol="0" anchor="ctr"/>
          <a:lstStyle/>
          <a:p>
            <a:pPr algn="ctr"/>
            <a:r>
              <a:rPr lang="en-US" sz="1300" dirty="0"/>
              <a:t>The world’s largest accommodation provider…</a:t>
            </a:r>
          </a:p>
          <a:p>
            <a:pPr algn="ctr"/>
            <a:endParaRPr lang="en-US" sz="1300" dirty="0"/>
          </a:p>
          <a:p>
            <a:pPr algn="ctr"/>
            <a:r>
              <a:rPr lang="en-US" sz="1300" dirty="0"/>
              <a:t>… owns no estate</a:t>
            </a:r>
          </a:p>
        </p:txBody>
      </p:sp>
      <p:sp>
        <p:nvSpPr>
          <p:cNvPr id="64" name="Rectangle 63"/>
          <p:cNvSpPr/>
          <p:nvPr/>
        </p:nvSpPr>
        <p:spPr>
          <a:xfrm>
            <a:off x="7172895" y="1905000"/>
            <a:ext cx="1558636" cy="1651000"/>
          </a:xfrm>
          <a:prstGeom prst="rect">
            <a:avLst/>
          </a:prstGeom>
        </p:spPr>
        <p:style>
          <a:lnRef idx="3">
            <a:schemeClr val="lt1"/>
          </a:lnRef>
          <a:fillRef idx="1">
            <a:schemeClr val="accent3"/>
          </a:fillRef>
          <a:effectRef idx="1">
            <a:schemeClr val="accent3"/>
          </a:effectRef>
          <a:fontRef idx="minor">
            <a:schemeClr val="lt1"/>
          </a:fontRef>
        </p:style>
        <p:txBody>
          <a:bodyPr lIns="64008" tIns="32004" rIns="64008" bIns="32004" spcCol="0" rtlCol="0" anchor="ctr"/>
          <a:lstStyle/>
          <a:p>
            <a:pPr algn="ctr"/>
            <a:r>
              <a:rPr lang="en-US" sz="1300" dirty="0"/>
              <a:t>The world’s largest insurance company…</a:t>
            </a:r>
          </a:p>
          <a:p>
            <a:pPr algn="ctr"/>
            <a:endParaRPr lang="en-US" sz="1300" dirty="0"/>
          </a:p>
          <a:p>
            <a:pPr algn="ctr"/>
            <a:r>
              <a:rPr lang="en-US" sz="1300" dirty="0"/>
              <a:t>… ?</a:t>
            </a:r>
          </a:p>
        </p:txBody>
      </p:sp>
      <p:sp>
        <p:nvSpPr>
          <p:cNvPr id="21" name="Slide Number Placeholder 2"/>
          <p:cNvSpPr>
            <a:spLocks noGrp="1"/>
          </p:cNvSpPr>
          <p:nvPr>
            <p:ph type="sldNum" sz="quarter" idx="12"/>
          </p:nvPr>
        </p:nvSpPr>
        <p:spPr>
          <a:xfrm>
            <a:off x="8101013" y="6443318"/>
            <a:ext cx="647700" cy="339725"/>
          </a:xfrm>
        </p:spPr>
        <p:txBody>
          <a:bodyPr/>
          <a:lstStyle/>
          <a:p>
            <a:fld id="{22D29D89-28D6-400C-BE2E-4CB4EC7E1F86}" type="slidenum">
              <a:rPr lang="en-GB" sz="1200" smtClean="0"/>
              <a:pPr/>
              <a:t>5</a:t>
            </a:fld>
            <a:endParaRPr lang="en-GB" sz="1200" dirty="0"/>
          </a:p>
        </p:txBody>
      </p:sp>
      <p:sp>
        <p:nvSpPr>
          <p:cNvPr id="22" name="Date Placeholder 3"/>
          <p:cNvSpPr>
            <a:spLocks noGrp="1"/>
          </p:cNvSpPr>
          <p:nvPr>
            <p:ph type="dt" sz="half" idx="10"/>
          </p:nvPr>
        </p:nvSpPr>
        <p:spPr>
          <a:xfrm>
            <a:off x="395289" y="6410325"/>
            <a:ext cx="2016125" cy="331788"/>
          </a:xfrm>
        </p:spPr>
        <p:txBody>
          <a:bodyPr/>
          <a:lstStyle/>
          <a:p>
            <a:r>
              <a:rPr lang="en-GB" sz="1200" dirty="0" smtClean="0"/>
              <a:t>11 May 2016</a:t>
            </a:r>
            <a:endParaRPr lang="en-GB" sz="1200" dirty="0"/>
          </a:p>
        </p:txBody>
      </p:sp>
    </p:spTree>
    <p:extLst>
      <p:ext uri="{BB962C8B-B14F-4D97-AF65-F5344CB8AC3E}">
        <p14:creationId xmlns:p14="http://schemas.microsoft.com/office/powerpoint/2010/main" val="365453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48117" y="3567903"/>
            <a:ext cx="7743093" cy="806825"/>
            <a:chOff x="1356984" y="4281481"/>
            <a:chExt cx="12388949" cy="968190"/>
          </a:xfrm>
        </p:grpSpPr>
        <p:sp>
          <p:nvSpPr>
            <p:cNvPr id="33" name="Chevron 32"/>
            <p:cNvSpPr/>
            <p:nvPr/>
          </p:nvSpPr>
          <p:spPr>
            <a:xfrm>
              <a:off x="8530229" y="4281481"/>
              <a:ext cx="2695523" cy="968190"/>
            </a:xfrm>
            <a:prstGeom prst="chevron">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eaLnBrk="0" fontAlgn="base" hangingPunct="0">
                <a:spcBef>
                  <a:spcPct val="0"/>
                </a:spcBef>
                <a:spcAft>
                  <a:spcPct val="0"/>
                </a:spcAft>
              </a:pPr>
              <a:endParaRPr lang="en-US" sz="1400" dirty="0">
                <a:solidFill>
                  <a:schemeClr val="tx1"/>
                </a:solidFill>
                <a:latin typeface="+mj-lt"/>
              </a:endParaRPr>
            </a:p>
          </p:txBody>
        </p:sp>
        <p:sp>
          <p:nvSpPr>
            <p:cNvPr id="34" name="Chevron 33"/>
            <p:cNvSpPr/>
            <p:nvPr/>
          </p:nvSpPr>
          <p:spPr>
            <a:xfrm>
              <a:off x="11050410" y="4281481"/>
              <a:ext cx="2695523" cy="968190"/>
            </a:xfrm>
            <a:prstGeom prst="chevron">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eaLnBrk="0" fontAlgn="base" hangingPunct="0">
                <a:spcBef>
                  <a:spcPct val="0"/>
                </a:spcBef>
                <a:spcAft>
                  <a:spcPct val="0"/>
                </a:spcAft>
              </a:pPr>
              <a:endParaRPr lang="en-US" sz="1400" dirty="0">
                <a:solidFill>
                  <a:schemeClr val="tx1"/>
                </a:solidFill>
                <a:latin typeface="+mj-lt"/>
              </a:endParaRPr>
            </a:p>
          </p:txBody>
        </p:sp>
        <p:grpSp>
          <p:nvGrpSpPr>
            <p:cNvPr id="3" name="Group 2"/>
            <p:cNvGrpSpPr/>
            <p:nvPr/>
          </p:nvGrpSpPr>
          <p:grpSpPr>
            <a:xfrm>
              <a:off x="1356984" y="4281481"/>
              <a:ext cx="11980877" cy="968190"/>
              <a:chOff x="1356984" y="4281481"/>
              <a:chExt cx="11980877" cy="968190"/>
            </a:xfrm>
          </p:grpSpPr>
          <p:sp>
            <p:nvSpPr>
              <p:cNvPr id="30" name="Pentagon 29"/>
              <p:cNvSpPr/>
              <p:nvPr/>
            </p:nvSpPr>
            <p:spPr>
              <a:xfrm>
                <a:off x="1356984" y="4281481"/>
                <a:ext cx="2308233" cy="968190"/>
              </a:xfrm>
              <a:prstGeom prst="homePlat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eaLnBrk="0" fontAlgn="base" hangingPunct="0">
                  <a:spcBef>
                    <a:spcPct val="0"/>
                  </a:spcBef>
                  <a:spcAft>
                    <a:spcPct val="0"/>
                  </a:spcAft>
                </a:pPr>
                <a:endParaRPr lang="en-US" sz="1600" dirty="0">
                  <a:solidFill>
                    <a:schemeClr val="tx1"/>
                  </a:solidFill>
                  <a:latin typeface="+mj-lt"/>
                </a:endParaRPr>
              </a:p>
            </p:txBody>
          </p:sp>
          <p:sp>
            <p:nvSpPr>
              <p:cNvPr id="31" name="Chevron 30"/>
              <p:cNvSpPr/>
              <p:nvPr/>
            </p:nvSpPr>
            <p:spPr>
              <a:xfrm>
                <a:off x="3489872" y="4281481"/>
                <a:ext cx="2695523" cy="968190"/>
              </a:xfrm>
              <a:prstGeom prst="chevron">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eaLnBrk="0" fontAlgn="base" hangingPunct="0">
                  <a:spcBef>
                    <a:spcPct val="0"/>
                  </a:spcBef>
                  <a:spcAft>
                    <a:spcPct val="0"/>
                  </a:spcAft>
                </a:pPr>
                <a:endParaRPr lang="en-US" sz="1600" dirty="0">
                  <a:solidFill>
                    <a:schemeClr val="tx1"/>
                  </a:solidFill>
                  <a:latin typeface="+mj-lt"/>
                </a:endParaRPr>
              </a:p>
            </p:txBody>
          </p:sp>
          <p:sp>
            <p:nvSpPr>
              <p:cNvPr id="32" name="Chevron 31"/>
              <p:cNvSpPr/>
              <p:nvPr/>
            </p:nvSpPr>
            <p:spPr>
              <a:xfrm>
                <a:off x="6010051" y="4281481"/>
                <a:ext cx="2695523" cy="968190"/>
              </a:xfrm>
              <a:prstGeom prst="chevron">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eaLnBrk="0" fontAlgn="base" hangingPunct="0">
                  <a:spcBef>
                    <a:spcPct val="0"/>
                  </a:spcBef>
                  <a:spcAft>
                    <a:spcPct val="0"/>
                  </a:spcAft>
                </a:pPr>
                <a:endParaRPr lang="en-US" sz="1600" dirty="0">
                  <a:solidFill>
                    <a:schemeClr val="tx1"/>
                  </a:solidFill>
                  <a:latin typeface="+mj-lt"/>
                </a:endParaRPr>
              </a:p>
            </p:txBody>
          </p:sp>
          <p:sp>
            <p:nvSpPr>
              <p:cNvPr id="35" name="TextBox 34"/>
              <p:cNvSpPr txBox="1"/>
              <p:nvPr/>
            </p:nvSpPr>
            <p:spPr>
              <a:xfrm>
                <a:off x="1357746" y="4599055"/>
                <a:ext cx="2132126" cy="369332"/>
              </a:xfrm>
              <a:prstGeom prst="rect">
                <a:avLst/>
              </a:prstGeom>
              <a:noFill/>
            </p:spPr>
            <p:txBody>
              <a:bodyPr wrap="square" rtlCol="0" anchor="ctr">
                <a:spAutoFit/>
              </a:bodyPr>
              <a:lstStyle/>
              <a:p>
                <a:pPr algn="ctr" eaLnBrk="0" fontAlgn="base" hangingPunct="0">
                  <a:spcBef>
                    <a:spcPct val="0"/>
                  </a:spcBef>
                  <a:spcAft>
                    <a:spcPct val="0"/>
                  </a:spcAft>
                </a:pPr>
                <a:r>
                  <a:rPr lang="en-US" sz="1400" dirty="0">
                    <a:latin typeface="+mj-lt"/>
                    <a:ea typeface="MS PGothic" panose="020B0600070205080204" pitchFamily="34" charset="-128"/>
                  </a:rPr>
                  <a:t>Marketing</a:t>
                </a:r>
              </a:p>
            </p:txBody>
          </p:sp>
          <p:sp>
            <p:nvSpPr>
              <p:cNvPr id="36" name="TextBox 35"/>
              <p:cNvSpPr txBox="1"/>
              <p:nvPr/>
            </p:nvSpPr>
            <p:spPr>
              <a:xfrm>
                <a:off x="3886200" y="4451889"/>
                <a:ext cx="1995054" cy="627864"/>
              </a:xfrm>
              <a:prstGeom prst="rect">
                <a:avLst/>
              </a:prstGeom>
              <a:noFill/>
            </p:spPr>
            <p:txBody>
              <a:bodyPr wrap="square" rtlCol="0" anchor="ctr">
                <a:spAutoFit/>
              </a:bodyPr>
              <a:lstStyle/>
              <a:p>
                <a:pPr algn="ctr" eaLnBrk="0" fontAlgn="base" hangingPunct="0">
                  <a:spcBef>
                    <a:spcPct val="0"/>
                  </a:spcBef>
                  <a:spcAft>
                    <a:spcPct val="0"/>
                  </a:spcAft>
                </a:pPr>
                <a:r>
                  <a:rPr lang="en-US" sz="1400" dirty="0">
                    <a:latin typeface="+mj-lt"/>
                    <a:ea typeface="MS PGothic" panose="020B0600070205080204" pitchFamily="34" charset="-128"/>
                  </a:rPr>
                  <a:t>Distribution </a:t>
                </a:r>
              </a:p>
              <a:p>
                <a:pPr algn="ctr" eaLnBrk="0" fontAlgn="base" hangingPunct="0">
                  <a:spcBef>
                    <a:spcPct val="0"/>
                  </a:spcBef>
                  <a:spcAft>
                    <a:spcPct val="0"/>
                  </a:spcAft>
                </a:pPr>
                <a:r>
                  <a:rPr lang="en-US" sz="1400" dirty="0">
                    <a:latin typeface="+mj-lt"/>
                    <a:ea typeface="MS PGothic" panose="020B0600070205080204" pitchFamily="34" charset="-128"/>
                  </a:rPr>
                  <a:t>&amp; Service</a:t>
                </a:r>
              </a:p>
            </p:txBody>
          </p:sp>
          <p:sp>
            <p:nvSpPr>
              <p:cNvPr id="37" name="TextBox 36"/>
              <p:cNvSpPr txBox="1"/>
              <p:nvPr/>
            </p:nvSpPr>
            <p:spPr>
              <a:xfrm>
                <a:off x="6587483" y="4585991"/>
                <a:ext cx="1995054" cy="369332"/>
              </a:xfrm>
              <a:prstGeom prst="rect">
                <a:avLst/>
              </a:prstGeom>
              <a:noFill/>
            </p:spPr>
            <p:txBody>
              <a:bodyPr wrap="square" rtlCol="0" anchor="ctr">
                <a:spAutoFit/>
              </a:bodyPr>
              <a:lstStyle/>
              <a:p>
                <a:pPr algn="ctr" eaLnBrk="0" fontAlgn="base" hangingPunct="0">
                  <a:spcBef>
                    <a:spcPct val="0"/>
                  </a:spcBef>
                  <a:spcAft>
                    <a:spcPct val="0"/>
                  </a:spcAft>
                </a:pPr>
                <a:r>
                  <a:rPr lang="en-US" sz="1400" dirty="0">
                    <a:latin typeface="+mj-lt"/>
                    <a:ea typeface="MS PGothic" panose="020B0600070205080204" pitchFamily="34" charset="-128"/>
                  </a:rPr>
                  <a:t>Underwriting</a:t>
                </a:r>
              </a:p>
            </p:txBody>
          </p:sp>
          <p:sp>
            <p:nvSpPr>
              <p:cNvPr id="38" name="TextBox 37"/>
              <p:cNvSpPr txBox="1"/>
              <p:nvPr/>
            </p:nvSpPr>
            <p:spPr>
              <a:xfrm>
                <a:off x="8915400" y="4593221"/>
                <a:ext cx="1995054" cy="369332"/>
              </a:xfrm>
              <a:prstGeom prst="rect">
                <a:avLst/>
              </a:prstGeom>
              <a:noFill/>
            </p:spPr>
            <p:txBody>
              <a:bodyPr wrap="square" rtlCol="0" anchor="ctr">
                <a:spAutoFit/>
              </a:bodyPr>
              <a:lstStyle/>
              <a:p>
                <a:pPr algn="ctr" eaLnBrk="0" fontAlgn="base" hangingPunct="0">
                  <a:spcBef>
                    <a:spcPct val="0"/>
                  </a:spcBef>
                  <a:spcAft>
                    <a:spcPct val="0"/>
                  </a:spcAft>
                </a:pPr>
                <a:r>
                  <a:rPr lang="en-US" sz="1400" dirty="0">
                    <a:latin typeface="+mj-lt"/>
                    <a:ea typeface="MS PGothic" panose="020B0600070205080204" pitchFamily="34" charset="-128"/>
                  </a:rPr>
                  <a:t>Claims</a:t>
                </a:r>
              </a:p>
            </p:txBody>
          </p:sp>
          <p:sp>
            <p:nvSpPr>
              <p:cNvPr id="39" name="TextBox 38"/>
              <p:cNvSpPr txBox="1"/>
              <p:nvPr/>
            </p:nvSpPr>
            <p:spPr>
              <a:xfrm>
                <a:off x="11594930" y="4444965"/>
                <a:ext cx="1742931" cy="627864"/>
              </a:xfrm>
              <a:prstGeom prst="rect">
                <a:avLst/>
              </a:prstGeom>
              <a:noFill/>
            </p:spPr>
            <p:txBody>
              <a:bodyPr wrap="square" rtlCol="0" anchor="ctr">
                <a:spAutoFit/>
              </a:bodyPr>
              <a:lstStyle/>
              <a:p>
                <a:pPr algn="ctr" eaLnBrk="0" fontAlgn="base" hangingPunct="0">
                  <a:spcBef>
                    <a:spcPct val="0"/>
                  </a:spcBef>
                  <a:spcAft>
                    <a:spcPct val="0"/>
                  </a:spcAft>
                </a:pPr>
                <a:r>
                  <a:rPr lang="en-US" sz="1400" dirty="0">
                    <a:latin typeface="+mj-lt"/>
                    <a:ea typeface="MS PGothic" panose="020B0600070205080204" pitchFamily="34" charset="-128"/>
                  </a:rPr>
                  <a:t>Finance &amp; Risk</a:t>
                </a:r>
              </a:p>
            </p:txBody>
          </p:sp>
        </p:grpSp>
      </p:grpSp>
      <p:sp>
        <p:nvSpPr>
          <p:cNvPr id="40" name="Rectangle 39"/>
          <p:cNvSpPr/>
          <p:nvPr/>
        </p:nvSpPr>
        <p:spPr>
          <a:xfrm>
            <a:off x="848114" y="4942696"/>
            <a:ext cx="2314474" cy="1161918"/>
          </a:xfrm>
          <a:prstGeom prst="rect">
            <a:avLst/>
          </a:prstGeom>
          <a:ln/>
        </p:spPr>
        <p:style>
          <a:lnRef idx="2">
            <a:schemeClr val="accent3"/>
          </a:lnRef>
          <a:fillRef idx="1">
            <a:schemeClr val="lt1"/>
          </a:fillRef>
          <a:effectRef idx="0">
            <a:schemeClr val="accent3"/>
          </a:effectRef>
          <a:fontRef idx="minor">
            <a:schemeClr val="dk1"/>
          </a:fontRef>
        </p:style>
        <p:txBody>
          <a:bodyPr lIns="64008" tIns="32004" rIns="64008" bIns="32004" rtlCol="0" anchor="ctr"/>
          <a:lstStyle/>
          <a:p>
            <a:pPr algn="ctr" eaLnBrk="0" fontAlgn="base" hangingPunct="0">
              <a:spcBef>
                <a:spcPct val="0"/>
              </a:spcBef>
              <a:spcAft>
                <a:spcPct val="0"/>
              </a:spcAft>
            </a:pPr>
            <a:r>
              <a:rPr lang="en-US" sz="1100" dirty="0">
                <a:solidFill>
                  <a:prstClr val="black"/>
                </a:solidFill>
              </a:rPr>
              <a:t>Personality insight, Customer DNA, City Analytics, Behavior Based Customer Insight</a:t>
            </a:r>
          </a:p>
        </p:txBody>
      </p:sp>
      <p:cxnSp>
        <p:nvCxnSpPr>
          <p:cNvPr id="41" name="Straight Connector 40"/>
          <p:cNvCxnSpPr/>
          <p:nvPr/>
        </p:nvCxnSpPr>
        <p:spPr>
          <a:xfrm flipH="1" flipV="1">
            <a:off x="6505709" y="4374726"/>
            <a:ext cx="1424" cy="681860"/>
          </a:xfrm>
          <a:prstGeom prst="line">
            <a:avLst/>
          </a:prstGeom>
          <a:ln w="28575">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530809" y="2781302"/>
            <a:ext cx="0" cy="786600"/>
          </a:xfrm>
          <a:prstGeom prst="line">
            <a:avLst/>
          </a:prstGeom>
          <a:ln w="28575">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542690" y="2811782"/>
            <a:ext cx="4288" cy="753164"/>
          </a:xfrm>
          <a:prstGeom prst="line">
            <a:avLst/>
          </a:prstGeom>
          <a:ln w="28575">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3438246" y="1826425"/>
            <a:ext cx="2314474" cy="1108822"/>
          </a:xfrm>
          <a:prstGeom prst="rect">
            <a:avLst/>
          </a:prstGeom>
          <a:ln/>
        </p:spPr>
        <p:style>
          <a:lnRef idx="2">
            <a:schemeClr val="accent3"/>
          </a:lnRef>
          <a:fillRef idx="1">
            <a:schemeClr val="lt1"/>
          </a:fillRef>
          <a:effectRef idx="0">
            <a:schemeClr val="accent3"/>
          </a:effectRef>
          <a:fontRef idx="minor">
            <a:schemeClr val="dk1"/>
          </a:fontRef>
        </p:style>
        <p:txBody>
          <a:bodyPr lIns="64008" tIns="32004" rIns="64008" bIns="32004" rtlCol="0" anchor="ctr"/>
          <a:lstStyle/>
          <a:p>
            <a:pPr algn="ctr"/>
            <a:r>
              <a:rPr lang="en-US" sz="1100" dirty="0">
                <a:solidFill>
                  <a:prstClr val="black"/>
                </a:solidFill>
              </a:rPr>
              <a:t>Redesign of underwritings processes, (semi-)automations of knowledge work</a:t>
            </a:r>
          </a:p>
        </p:txBody>
      </p:sp>
      <p:cxnSp>
        <p:nvCxnSpPr>
          <p:cNvPr id="46" name="Straight Connector 45"/>
          <p:cNvCxnSpPr/>
          <p:nvPr/>
        </p:nvCxnSpPr>
        <p:spPr>
          <a:xfrm>
            <a:off x="1506068" y="2578104"/>
            <a:ext cx="8574" cy="989798"/>
          </a:xfrm>
          <a:prstGeom prst="line">
            <a:avLst/>
          </a:prstGeom>
          <a:ln w="28575">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5944765" y="1814007"/>
            <a:ext cx="2314474" cy="1108822"/>
          </a:xfrm>
          <a:prstGeom prst="rect">
            <a:avLst/>
          </a:prstGeom>
          <a:ln/>
        </p:spPr>
        <p:style>
          <a:lnRef idx="2">
            <a:schemeClr val="accent3"/>
          </a:lnRef>
          <a:fillRef idx="1">
            <a:schemeClr val="lt1"/>
          </a:fillRef>
          <a:effectRef idx="0">
            <a:schemeClr val="accent3"/>
          </a:effectRef>
          <a:fontRef idx="minor">
            <a:schemeClr val="dk1"/>
          </a:fontRef>
        </p:style>
        <p:txBody>
          <a:bodyPr lIns="64008" tIns="32004" rIns="64008" bIns="32004" rtlCol="0" anchor="ctr"/>
          <a:lstStyle/>
          <a:p>
            <a:pPr algn="ctr"/>
            <a:r>
              <a:rPr lang="en-US" sz="1100" dirty="0">
                <a:solidFill>
                  <a:prstClr val="black"/>
                </a:solidFill>
              </a:rPr>
              <a:t>Finance performance management  (predictive, cognitive), risk management, auditing, compliance</a:t>
            </a:r>
          </a:p>
        </p:txBody>
      </p:sp>
      <p:sp>
        <p:nvSpPr>
          <p:cNvPr id="49" name="Rectangle 48"/>
          <p:cNvSpPr/>
          <p:nvPr/>
        </p:nvSpPr>
        <p:spPr>
          <a:xfrm>
            <a:off x="6034678" y="4942696"/>
            <a:ext cx="2314474" cy="1161918"/>
          </a:xfrm>
          <a:prstGeom prst="rect">
            <a:avLst/>
          </a:prstGeom>
          <a:ln/>
        </p:spPr>
        <p:style>
          <a:lnRef idx="2">
            <a:schemeClr val="accent3"/>
          </a:lnRef>
          <a:fillRef idx="1">
            <a:schemeClr val="lt1"/>
          </a:fillRef>
          <a:effectRef idx="0">
            <a:schemeClr val="accent3"/>
          </a:effectRef>
          <a:fontRef idx="minor">
            <a:schemeClr val="dk1"/>
          </a:fontRef>
        </p:style>
        <p:txBody>
          <a:bodyPr lIns="64008" tIns="32004" rIns="64008" bIns="32004" rtlCol="0" anchor="ctr"/>
          <a:lstStyle/>
          <a:p>
            <a:pPr algn="ctr"/>
            <a:r>
              <a:rPr lang="en-US" sz="1100" dirty="0">
                <a:solidFill>
                  <a:prstClr val="black"/>
                </a:solidFill>
              </a:rPr>
              <a:t>Anti-fraud, (semi-)automations of knowledge work in claims, complaint management</a:t>
            </a:r>
          </a:p>
        </p:txBody>
      </p:sp>
      <p:sp>
        <p:nvSpPr>
          <p:cNvPr id="50" name="Rectangle 49"/>
          <p:cNvSpPr/>
          <p:nvPr/>
        </p:nvSpPr>
        <p:spPr>
          <a:xfrm>
            <a:off x="848114" y="1814007"/>
            <a:ext cx="2314474" cy="1108822"/>
          </a:xfrm>
          <a:prstGeom prst="rect">
            <a:avLst/>
          </a:prstGeom>
          <a:ln/>
        </p:spPr>
        <p:style>
          <a:lnRef idx="2">
            <a:schemeClr val="accent3"/>
          </a:lnRef>
          <a:fillRef idx="1">
            <a:schemeClr val="lt1"/>
          </a:fillRef>
          <a:effectRef idx="0">
            <a:schemeClr val="accent3"/>
          </a:effectRef>
          <a:fontRef idx="minor">
            <a:schemeClr val="dk1"/>
          </a:fontRef>
        </p:style>
        <p:txBody>
          <a:bodyPr lIns="64008" tIns="32004" rIns="64008" bIns="32004" rtlCol="0" anchor="ctr"/>
          <a:lstStyle/>
          <a:p>
            <a:pPr algn="ctr" eaLnBrk="0" fontAlgn="base" hangingPunct="0">
              <a:spcBef>
                <a:spcPct val="0"/>
              </a:spcBef>
              <a:spcAft>
                <a:spcPct val="0"/>
              </a:spcAft>
            </a:pPr>
            <a:r>
              <a:rPr lang="en-US" sz="1100" dirty="0">
                <a:solidFill>
                  <a:prstClr val="black"/>
                </a:solidFill>
              </a:rPr>
              <a:t>Telematics, Smart Home, WorkRight, Predictive Maintenance, Weather, Health, Cyber Security</a:t>
            </a:r>
          </a:p>
        </p:txBody>
      </p:sp>
      <p:sp>
        <p:nvSpPr>
          <p:cNvPr id="48" name="Rectangle 47"/>
          <p:cNvSpPr>
            <a:spLocks/>
          </p:cNvSpPr>
          <p:nvPr/>
        </p:nvSpPr>
        <p:spPr>
          <a:xfrm>
            <a:off x="3441396" y="4942696"/>
            <a:ext cx="2314474" cy="1161918"/>
          </a:xfrm>
          <a:prstGeom prst="rect">
            <a:avLst/>
          </a:prstGeom>
          <a:ln/>
        </p:spPr>
        <p:style>
          <a:lnRef idx="2">
            <a:schemeClr val="accent3"/>
          </a:lnRef>
          <a:fillRef idx="1">
            <a:schemeClr val="lt1"/>
          </a:fillRef>
          <a:effectRef idx="0">
            <a:schemeClr val="accent3"/>
          </a:effectRef>
          <a:fontRef idx="minor">
            <a:schemeClr val="dk1"/>
          </a:fontRef>
        </p:style>
        <p:txBody>
          <a:bodyPr lIns="64008" tIns="32004" rIns="64008" bIns="32004" rtlCol="0" anchor="ctr"/>
          <a:lstStyle/>
          <a:p>
            <a:pPr algn="ctr"/>
            <a:r>
              <a:rPr lang="en-US" sz="1100" dirty="0">
                <a:solidFill>
                  <a:prstClr val="black"/>
                </a:solidFill>
              </a:rPr>
              <a:t>On-demand, personalized access to advisor experience for clients and agents, Robots, new services (e.g. legal), Company Analytics</a:t>
            </a:r>
          </a:p>
        </p:txBody>
      </p:sp>
      <p:cxnSp>
        <p:nvCxnSpPr>
          <p:cNvPr id="28" name="Straight Connector 27"/>
          <p:cNvCxnSpPr/>
          <p:nvPr/>
        </p:nvCxnSpPr>
        <p:spPr>
          <a:xfrm flipH="1" flipV="1">
            <a:off x="1714500" y="4380187"/>
            <a:ext cx="1424" cy="681860"/>
          </a:xfrm>
          <a:prstGeom prst="line">
            <a:avLst/>
          </a:prstGeom>
          <a:ln w="28575">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3446361" y="4379121"/>
            <a:ext cx="1424" cy="681860"/>
          </a:xfrm>
          <a:prstGeom prst="line">
            <a:avLst/>
          </a:prstGeom>
          <a:ln w="28575">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42" name="Title 1"/>
          <p:cNvSpPr>
            <a:spLocks noGrp="1"/>
          </p:cNvSpPr>
          <p:nvPr>
            <p:ph type="title"/>
          </p:nvPr>
        </p:nvSpPr>
        <p:spPr>
          <a:xfrm>
            <a:off x="190534" y="548680"/>
            <a:ext cx="8400676" cy="794147"/>
          </a:xfrm>
        </p:spPr>
        <p:txBody>
          <a:bodyPr/>
          <a:lstStyle/>
          <a:p>
            <a:r>
              <a:rPr lang="en-US" sz="2800" dirty="0" smtClean="0"/>
              <a:t>All insurance processes are candidates for disruption</a:t>
            </a:r>
            <a:endParaRPr lang="en-US" sz="2800" dirty="0">
              <a:solidFill>
                <a:schemeClr val="accent2"/>
              </a:solidFill>
            </a:endParaRPr>
          </a:p>
        </p:txBody>
      </p:sp>
      <p:sp>
        <p:nvSpPr>
          <p:cNvPr id="52" name="Slide Number Placeholder 2"/>
          <p:cNvSpPr>
            <a:spLocks noGrp="1"/>
          </p:cNvSpPr>
          <p:nvPr>
            <p:ph type="sldNum" sz="quarter" idx="12"/>
          </p:nvPr>
        </p:nvSpPr>
        <p:spPr>
          <a:xfrm>
            <a:off x="8101013" y="6443318"/>
            <a:ext cx="647700" cy="339725"/>
          </a:xfrm>
        </p:spPr>
        <p:txBody>
          <a:bodyPr/>
          <a:lstStyle/>
          <a:p>
            <a:fld id="{22D29D89-28D6-400C-BE2E-4CB4EC7E1F86}" type="slidenum">
              <a:rPr lang="en-GB" smtClean="0"/>
              <a:pPr/>
              <a:t>6</a:t>
            </a:fld>
            <a:endParaRPr lang="en-GB" dirty="0"/>
          </a:p>
        </p:txBody>
      </p:sp>
      <p:sp>
        <p:nvSpPr>
          <p:cNvPr id="53" name="Date Placeholder 3"/>
          <p:cNvSpPr>
            <a:spLocks noGrp="1"/>
          </p:cNvSpPr>
          <p:nvPr>
            <p:ph type="dt" sz="half" idx="10"/>
          </p:nvPr>
        </p:nvSpPr>
        <p:spPr>
          <a:xfrm>
            <a:off x="395289" y="6410325"/>
            <a:ext cx="2016125" cy="331788"/>
          </a:xfrm>
        </p:spPr>
        <p:txBody>
          <a:bodyPr/>
          <a:lstStyle/>
          <a:p>
            <a:r>
              <a:rPr lang="en-GB" sz="1200" dirty="0" smtClean="0"/>
              <a:t>11 May 2016</a:t>
            </a:r>
            <a:endParaRPr lang="en-GB" sz="1200" dirty="0"/>
          </a:p>
        </p:txBody>
      </p:sp>
    </p:spTree>
    <p:extLst>
      <p:ext uri="{BB962C8B-B14F-4D97-AF65-F5344CB8AC3E}">
        <p14:creationId xmlns:p14="http://schemas.microsoft.com/office/powerpoint/2010/main" val="227521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Big Data Analytics</a:t>
            </a:r>
            <a:endParaRPr lang="en-GB" dirty="0"/>
          </a:p>
        </p:txBody>
      </p:sp>
      <p:sp>
        <p:nvSpPr>
          <p:cNvPr id="3" name="Subtitle 2"/>
          <p:cNvSpPr>
            <a:spLocks noGrp="1"/>
          </p:cNvSpPr>
          <p:nvPr>
            <p:ph type="subTitle" idx="1"/>
          </p:nvPr>
        </p:nvSpPr>
        <p:spPr/>
        <p:txBody>
          <a:bodyPr/>
          <a:lstStyle/>
          <a:p>
            <a:r>
              <a:rPr lang="en-GB" dirty="0" smtClean="0"/>
              <a:t>An IBM Perspective</a:t>
            </a:r>
            <a:endParaRPr lang="en-GB" dirty="0"/>
          </a:p>
        </p:txBody>
      </p:sp>
    </p:spTree>
    <p:extLst>
      <p:ext uri="{BB962C8B-B14F-4D97-AF65-F5344CB8AC3E}">
        <p14:creationId xmlns:p14="http://schemas.microsoft.com/office/powerpoint/2010/main" val="2460901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2D29D89-28D6-400C-BE2E-4CB4EC7E1F86}" type="slidenum">
              <a:rPr lang="en-GB" smtClean="0"/>
              <a:pPr/>
              <a:t>8</a:t>
            </a:fld>
            <a:endParaRPr lang="en-GB" dirty="0"/>
          </a:p>
        </p:txBody>
      </p:sp>
      <p:sp>
        <p:nvSpPr>
          <p:cNvPr id="4" name="Title 1"/>
          <p:cNvSpPr txBox="1">
            <a:spLocks/>
          </p:cNvSpPr>
          <p:nvPr/>
        </p:nvSpPr>
        <p:spPr bwMode="auto">
          <a:xfrm>
            <a:off x="201613" y="332656"/>
            <a:ext cx="8824912"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a:lstStyle>
          <a:p>
            <a:r>
              <a:rPr lang="en-US" sz="2400" dirty="0" smtClean="0">
                <a:latin typeface="Arial" charset="0"/>
                <a:ea typeface="ＭＳ Ｐゴシック" charset="0"/>
              </a:rPr>
              <a:t>Three years ago we’d have been discussing the merits of the 4 V’s… not anymore.</a:t>
            </a:r>
            <a:endParaRPr lang="en-US" sz="2400" dirty="0">
              <a:latin typeface="Arial" charset="0"/>
              <a:ea typeface="ＭＳ Ｐゴシック" charset="0"/>
            </a:endParaRPr>
          </a:p>
        </p:txBody>
      </p:sp>
      <p:pic>
        <p:nvPicPr>
          <p:cNvPr id="12" name="Picture 11"/>
          <p:cNvPicPr>
            <a:picLocks noChangeAspect="1"/>
          </p:cNvPicPr>
          <p:nvPr/>
        </p:nvPicPr>
        <p:blipFill>
          <a:blip r:embed="rId2"/>
          <a:stretch>
            <a:fillRect/>
          </a:stretch>
        </p:blipFill>
        <p:spPr>
          <a:xfrm>
            <a:off x="335130" y="1439680"/>
            <a:ext cx="8332794" cy="4293576"/>
          </a:xfrm>
          <a:prstGeom prst="rect">
            <a:avLst/>
          </a:prstGeom>
        </p:spPr>
      </p:pic>
      <p:sp>
        <p:nvSpPr>
          <p:cNvPr id="6" name="Date Placeholder 3"/>
          <p:cNvSpPr>
            <a:spLocks noGrp="1"/>
          </p:cNvSpPr>
          <p:nvPr>
            <p:ph type="dt" sz="half" idx="10"/>
          </p:nvPr>
        </p:nvSpPr>
        <p:spPr>
          <a:xfrm>
            <a:off x="395289" y="6410325"/>
            <a:ext cx="2016125" cy="331788"/>
          </a:xfrm>
        </p:spPr>
        <p:txBody>
          <a:bodyPr/>
          <a:lstStyle/>
          <a:p>
            <a:r>
              <a:rPr lang="en-GB" sz="1200" dirty="0" smtClean="0"/>
              <a:t>11 May 2016</a:t>
            </a:r>
            <a:endParaRPr lang="en-GB" sz="1200" dirty="0"/>
          </a:p>
        </p:txBody>
      </p:sp>
    </p:spTree>
    <p:extLst>
      <p:ext uri="{BB962C8B-B14F-4D97-AF65-F5344CB8AC3E}">
        <p14:creationId xmlns:p14="http://schemas.microsoft.com/office/powerpoint/2010/main" val="3731419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2D29D89-28D6-400C-BE2E-4CB4EC7E1F86}" type="slidenum">
              <a:rPr lang="en-GB" smtClean="0"/>
              <a:pPr/>
              <a:t>9</a:t>
            </a:fld>
            <a:endParaRPr lang="en-GB" dirty="0"/>
          </a:p>
        </p:txBody>
      </p:sp>
      <p:grpSp>
        <p:nvGrpSpPr>
          <p:cNvPr id="6" name="Group 5"/>
          <p:cNvGrpSpPr/>
          <p:nvPr/>
        </p:nvGrpSpPr>
        <p:grpSpPr>
          <a:xfrm>
            <a:off x="467544" y="908720"/>
            <a:ext cx="8187338" cy="5184576"/>
            <a:chOff x="323528" y="1268760"/>
            <a:chExt cx="8187338" cy="5184576"/>
          </a:xfrm>
        </p:grpSpPr>
        <p:pic>
          <p:nvPicPr>
            <p:cNvPr id="4" name="Picture 3" descr="ibm-cognitivecomputingininsurance-160104092038.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268760"/>
              <a:ext cx="8187338" cy="5184576"/>
            </a:xfrm>
            <a:prstGeom prst="rect">
              <a:avLst/>
            </a:prstGeom>
          </p:spPr>
        </p:pic>
        <p:sp>
          <p:nvSpPr>
            <p:cNvPr id="5" name="Rectangle 4"/>
            <p:cNvSpPr/>
            <p:nvPr/>
          </p:nvSpPr>
          <p:spPr>
            <a:xfrm>
              <a:off x="323528" y="1268760"/>
              <a:ext cx="8187338" cy="648072"/>
            </a:xfrm>
            <a:prstGeom prst="rect">
              <a:avLst/>
            </a:prstGeom>
            <a:solidFill>
              <a:srgbClr val="051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spc="-150" dirty="0" smtClean="0">
                  <a:latin typeface="+mj-lt"/>
                </a:rPr>
                <a:t>Organisations are looking to move from Descriptive to Cognitive Analytics</a:t>
              </a:r>
              <a:endParaRPr lang="en-US" sz="2000" b="1" spc="-150" dirty="0">
                <a:latin typeface="+mj-lt"/>
              </a:endParaRPr>
            </a:p>
          </p:txBody>
        </p:sp>
      </p:grpSp>
      <p:sp>
        <p:nvSpPr>
          <p:cNvPr id="7" name="Date Placeholder 3"/>
          <p:cNvSpPr>
            <a:spLocks noGrp="1"/>
          </p:cNvSpPr>
          <p:nvPr>
            <p:ph type="dt" sz="half" idx="10"/>
          </p:nvPr>
        </p:nvSpPr>
        <p:spPr>
          <a:xfrm>
            <a:off x="395289" y="6410325"/>
            <a:ext cx="2016125" cy="331788"/>
          </a:xfrm>
        </p:spPr>
        <p:txBody>
          <a:bodyPr/>
          <a:lstStyle/>
          <a:p>
            <a:r>
              <a:rPr lang="en-GB" sz="1200" dirty="0" smtClean="0"/>
              <a:t>11 May 2016</a:t>
            </a:r>
            <a:endParaRPr lang="en-GB" sz="1200" dirty="0"/>
          </a:p>
        </p:txBody>
      </p:sp>
    </p:spTree>
    <p:extLst>
      <p:ext uri="{BB962C8B-B14F-4D97-AF65-F5344CB8AC3E}">
        <p14:creationId xmlns:p14="http://schemas.microsoft.com/office/powerpoint/2010/main" val="25623390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CVbOkyixnEGiF9cPkf6uY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CVbOkyixnEGiF9cPkf6uY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CVbOkyixnEGiF9cPkf6uYA"/>
</p:tagLst>
</file>

<file path=ppt/theme/theme1.xml><?xml version="1.0" encoding="utf-8"?>
<a:theme xmlns:a="http://schemas.openxmlformats.org/drawingml/2006/main" name="IFOA PowerPoint template 14 mid blue">
  <a:themeElements>
    <a:clrScheme name="Custom 2">
      <a:dk1>
        <a:srgbClr val="3F4548"/>
      </a:dk1>
      <a:lt1>
        <a:sysClr val="window" lastClr="FFFFFF"/>
      </a:lt1>
      <a:dk2>
        <a:srgbClr val="000000"/>
      </a:dk2>
      <a:lt2>
        <a:srgbClr val="FFFFFF"/>
      </a:lt2>
      <a:accent1>
        <a:srgbClr val="4096B8"/>
      </a:accent1>
      <a:accent2>
        <a:srgbClr val="113458"/>
      </a:accent2>
      <a:accent3>
        <a:srgbClr val="008452"/>
      </a:accent3>
      <a:accent4>
        <a:srgbClr val="79A32A"/>
      </a:accent4>
      <a:accent5>
        <a:srgbClr val="D9AB16"/>
      </a:accent5>
      <a:accent6>
        <a:srgbClr val="EE741D"/>
      </a:accent6>
      <a:hlink>
        <a:srgbClr val="4096B8"/>
      </a:hlink>
      <a:folHlink>
        <a:srgbClr val="4096B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A9D80AF541634F88090DB549522CB9" ma:contentTypeVersion="1" ma:contentTypeDescription="Create a new document." ma:contentTypeScope="" ma:versionID="be7ea43377f7a82dc2d06363e000d1ab">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6E03378-2E60-49B9-ABC0-82BE98C927D7}">
  <ds:schemaRefs>
    <ds:schemaRef ds:uri="http://purl.org/dc/dcmitype/"/>
    <ds:schemaRef ds:uri="http://www.w3.org/XML/1998/namespace"/>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elements/1.1/"/>
    <ds:schemaRef ds:uri="http://schemas.microsoft.com/sharepoint/v3"/>
  </ds:schemaRefs>
</ds:datastoreItem>
</file>

<file path=customXml/itemProps2.xml><?xml version="1.0" encoding="utf-8"?>
<ds:datastoreItem xmlns:ds="http://schemas.openxmlformats.org/officeDocument/2006/customXml" ds:itemID="{D28BBB0D-C09F-45DD-8B3D-E71EFBEC5101}">
  <ds:schemaRefs>
    <ds:schemaRef ds:uri="http://schemas.microsoft.com/sharepoint/v3/contenttype/forms"/>
  </ds:schemaRefs>
</ds:datastoreItem>
</file>

<file path=customXml/itemProps3.xml><?xml version="1.0" encoding="utf-8"?>
<ds:datastoreItem xmlns:ds="http://schemas.openxmlformats.org/officeDocument/2006/customXml" ds:itemID="{770F0167-B4CC-4FB3-8825-5CAD37303E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IFOA PowerPoint template 14 mid blue</Template>
  <TotalTime>583</TotalTime>
  <Words>2201</Words>
  <Application>Microsoft Office PowerPoint</Application>
  <PresentationFormat>On-screen Show (4:3)</PresentationFormat>
  <Paragraphs>438</Paragraphs>
  <Slides>37</Slides>
  <Notes>16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IFOA PowerPoint template 14 mid blue</vt:lpstr>
      <vt:lpstr>Data, Cognitive &amp; IoT</vt:lpstr>
      <vt:lpstr>Agenda</vt:lpstr>
      <vt:lpstr>Today’s Speakers</vt:lpstr>
      <vt:lpstr>The Insurance Industry Is Undergoing a Significant Transformation</vt:lpstr>
      <vt:lpstr>Who will win the Race?  The customer interface has become important for disruptive business models</vt:lpstr>
      <vt:lpstr>All insurance processes are candidates for disruption</vt:lpstr>
      <vt:lpstr>Big Data Analytics</vt:lpstr>
      <vt:lpstr>PowerPoint Presentation</vt:lpstr>
      <vt:lpstr>PowerPoint Presentation</vt:lpstr>
      <vt:lpstr>Analytics leads to actionable business insights that can drive new types of innovation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How to keep out of jail: Understand and manage your data environment to avoid Data Privacy risks &amp; costs</vt:lpstr>
      <vt:lpstr>PowerPoint Presentation</vt:lpstr>
      <vt:lpstr>A TPM Framework is needed for a  robust Privacy operating model addressing a range of dimensions</vt:lpstr>
      <vt:lpstr>Cognitive Computing</vt:lpstr>
      <vt:lpstr>Cognitive vs Traditional Applications – the differentiators</vt:lpstr>
      <vt:lpstr>PowerPoint Presentation</vt:lpstr>
      <vt:lpstr>PowerPoint Presentation</vt:lpstr>
      <vt:lpstr>PowerPoint Presentation</vt:lpstr>
      <vt:lpstr>PowerPoint Presentation</vt:lpstr>
      <vt:lpstr>PowerPoint Presentation</vt:lpstr>
      <vt:lpstr>PowerPoint Presentation</vt:lpstr>
      <vt:lpstr>The Internet of Things</vt:lpstr>
      <vt:lpstr>PowerPoint Presentation</vt:lpstr>
      <vt:lpstr>Top 5 Benefits of IoT to the Insurance Industry  What we learn from the physical world will transform several industries, including the Insurance Sector in which IoT will have one of the greatest impacts.  </vt:lpstr>
      <vt:lpstr>Example IoT Use Cases for Insurance</vt:lpstr>
      <vt:lpstr>PowerPoint Presentation</vt:lpstr>
      <vt:lpstr>The security concerns of IoT participants – hacking, service disruption and data exploitation</vt:lpstr>
      <vt:lpstr>The Internet of Things – the ‘so what’ test?</vt:lpstr>
      <vt:lpstr>In conclusion ….</vt:lpstr>
      <vt:lpstr>Success for insurers in a digital environment will need  more data, intelligence, cognitive systems, IoT and security</vt:lpstr>
    </vt:vector>
  </TitlesOfParts>
  <Company>The Actuarial Profession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wavexadmin</dc:creator>
  <cp:lastModifiedBy>Windows User</cp:lastModifiedBy>
  <cp:revision>59</cp:revision>
  <cp:lastPrinted>2016-05-10T14:27:45Z</cp:lastPrinted>
  <dcterms:created xsi:type="dcterms:W3CDTF">2013-05-30T14:24:16Z</dcterms:created>
  <dcterms:modified xsi:type="dcterms:W3CDTF">2016-05-12T12:13:26Z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0x01010065A9D80AF541634F88090DB549522CB9</vt:lpwstr>
  </property>
</Properties>
</file>